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Lst>
  <p:notesMasterIdLst>
    <p:notesMasterId r:id="rId37"/>
  </p:notesMasterIdLst>
  <p:handoutMasterIdLst>
    <p:handoutMasterId r:id="rId38"/>
  </p:handoutMasterIdLst>
  <p:sldIdLst>
    <p:sldId id="256" r:id="rId5"/>
    <p:sldId id="898" r:id="rId6"/>
    <p:sldId id="861" r:id="rId7"/>
    <p:sldId id="2430" r:id="rId8"/>
    <p:sldId id="864" r:id="rId9"/>
    <p:sldId id="865" r:id="rId10"/>
    <p:sldId id="2425" r:id="rId11"/>
    <p:sldId id="867" r:id="rId12"/>
    <p:sldId id="2449" r:id="rId13"/>
    <p:sldId id="868" r:id="rId14"/>
    <p:sldId id="515" r:id="rId15"/>
    <p:sldId id="2448" r:id="rId16"/>
    <p:sldId id="2447" r:id="rId17"/>
    <p:sldId id="2445" r:id="rId18"/>
    <p:sldId id="492" r:id="rId19"/>
    <p:sldId id="2431" r:id="rId20"/>
    <p:sldId id="2432" r:id="rId21"/>
    <p:sldId id="2433" r:id="rId22"/>
    <p:sldId id="413" r:id="rId23"/>
    <p:sldId id="884" r:id="rId24"/>
    <p:sldId id="2435" r:id="rId25"/>
    <p:sldId id="2436" r:id="rId26"/>
    <p:sldId id="2437" r:id="rId27"/>
    <p:sldId id="2438" r:id="rId28"/>
    <p:sldId id="2439" r:id="rId29"/>
    <p:sldId id="2440" r:id="rId30"/>
    <p:sldId id="2441" r:id="rId31"/>
    <p:sldId id="2442" r:id="rId32"/>
    <p:sldId id="2443" r:id="rId33"/>
    <p:sldId id="2444" r:id="rId34"/>
    <p:sldId id="2450" r:id="rId35"/>
    <p:sldId id="2451" r:id="rId36"/>
  </p:sldIdLst>
  <p:sldSz cx="12192000" cy="6858000"/>
  <p:notesSz cx="7102475" cy="9369425"/>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yl Robbins" initials="DR" lastIdx="38" clrIdx="0">
    <p:extLst>
      <p:ext uri="{19B8F6BF-5375-455C-9EA6-DF929625EA0E}">
        <p15:presenceInfo xmlns:p15="http://schemas.microsoft.com/office/powerpoint/2012/main" userId="S-1-5-21-1097746622-914383597-1481268402-273373" providerId="AD"/>
      </p:ext>
    </p:extLst>
  </p:cmAuthor>
  <p:cmAuthor id="2" name="Daryl Robbins" initials="DR [2]" lastIdx="1" clrIdx="1">
    <p:extLst>
      <p:ext uri="{19B8F6BF-5375-455C-9EA6-DF929625EA0E}">
        <p15:presenceInfo xmlns:p15="http://schemas.microsoft.com/office/powerpoint/2012/main" userId="S::daryl@darylrobbins.com::f1e0708e-ee87-4fb3-b164-8d98957baf50" providerId="AD"/>
      </p:ext>
    </p:extLst>
  </p:cmAuthor>
  <p:cmAuthor id="3" name="Murray Toll" initials="MT" lastIdx="49" clrIdx="2">
    <p:extLst>
      <p:ext uri="{19B8F6BF-5375-455C-9EA6-DF929625EA0E}">
        <p15:presenceInfo xmlns:p15="http://schemas.microsoft.com/office/powerpoint/2012/main" userId="ad0a653b24953c2a" providerId="Windows Live"/>
      </p:ext>
    </p:extLst>
  </p:cmAuthor>
  <p:cmAuthor id="4" name="Quesnel Louis-Philippe (NHQ-AC)" initials="QL(" lastIdx="10" clrIdx="3">
    <p:extLst>
      <p:ext uri="{19B8F6BF-5375-455C-9EA6-DF929625EA0E}">
        <p15:presenceInfo xmlns:p15="http://schemas.microsoft.com/office/powerpoint/2012/main" userId="Quesnel Louis-Philippe (NHQ-AC)" providerId="None"/>
      </p:ext>
    </p:extLst>
  </p:cmAuthor>
  <p:cmAuthor id="5" name="Kaitlyn Harris" initials="KH" lastIdx="10" clrIdx="4">
    <p:extLst>
      <p:ext uri="{19B8F6BF-5375-455C-9EA6-DF929625EA0E}">
        <p15:presenceInfo xmlns:p15="http://schemas.microsoft.com/office/powerpoint/2012/main" userId="S-1-5-21-1097746622-914383597-1481268402-2214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0000"/>
    <a:srgbClr val="C00000"/>
    <a:srgbClr val="D9D9D9"/>
    <a:srgbClr val="308DA7"/>
    <a:srgbClr val="057D9E"/>
    <a:srgbClr val="C4E2E4"/>
    <a:srgbClr val="007393"/>
    <a:srgbClr val="C1D2D9"/>
    <a:srgbClr val="009A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7" autoAdjust="0"/>
    <p:restoredTop sz="96357" autoAdjust="0"/>
  </p:normalViewPr>
  <p:slideViewPr>
    <p:cSldViewPr snapToGrid="0">
      <p:cViewPr varScale="1">
        <p:scale>
          <a:sx n="86" d="100"/>
          <a:sy n="86" d="100"/>
        </p:scale>
        <p:origin x="60" y="153"/>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8" d="100"/>
          <a:sy n="88" d="100"/>
        </p:scale>
        <p:origin x="296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82E6D4-3D25-4122-A54E-6674B03AEEF1}"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en-US"/>
        </a:p>
      </dgm:t>
    </dgm:pt>
    <dgm:pt modelId="{9AC5A015-8F13-49F3-81B2-753B4C1898F3}">
      <dgm:prSet phldrT="[Text]"/>
      <dgm:spPr>
        <a:solidFill>
          <a:schemeClr val="accent1">
            <a:lumMod val="20000"/>
            <a:lumOff val="80000"/>
          </a:schemeClr>
        </a:solidFill>
      </dgm:spPr>
      <dgm:t>
        <a:bodyPr/>
        <a:lstStyle/>
        <a:p>
          <a:r>
            <a:rPr lang="en-US" b="1" dirty="0"/>
            <a:t>Executive Audience</a:t>
          </a:r>
        </a:p>
      </dgm:t>
    </dgm:pt>
    <dgm:pt modelId="{BF339068-49E9-4B84-A3BD-4043D8304C23}" type="parTrans" cxnId="{A9667A4F-CA7F-4C36-86D0-890A610DFD0A}">
      <dgm:prSet/>
      <dgm:spPr/>
      <dgm:t>
        <a:bodyPr/>
        <a:lstStyle/>
        <a:p>
          <a:endParaRPr lang="en-US"/>
        </a:p>
      </dgm:t>
    </dgm:pt>
    <dgm:pt modelId="{6C080E20-74AB-44DF-B232-B07983CC65B0}" type="sibTrans" cxnId="{A9667A4F-CA7F-4C36-86D0-890A610DFD0A}">
      <dgm:prSet/>
      <dgm:spPr/>
      <dgm:t>
        <a:bodyPr/>
        <a:lstStyle/>
        <a:p>
          <a:endParaRPr lang="en-US"/>
        </a:p>
      </dgm:t>
    </dgm:pt>
    <dgm:pt modelId="{23F905E6-894A-4CD3-B758-ADF8E4F67A9A}">
      <dgm:prSet phldrT="[Text]"/>
      <dgm:spPr>
        <a:solidFill>
          <a:schemeClr val="accent1">
            <a:lumMod val="20000"/>
            <a:lumOff val="80000"/>
          </a:schemeClr>
        </a:solidFill>
      </dgm:spPr>
      <dgm:t>
        <a:bodyPr/>
        <a:lstStyle/>
        <a:p>
          <a:r>
            <a:rPr lang="en-US" b="1" dirty="0"/>
            <a:t>CIO Audience </a:t>
          </a:r>
        </a:p>
      </dgm:t>
    </dgm:pt>
    <dgm:pt modelId="{76F890BE-7665-4478-9977-68C2BCD13C4F}" type="parTrans" cxnId="{2B69DA31-16D4-4377-8CB3-7209D72276C9}">
      <dgm:prSet/>
      <dgm:spPr/>
      <dgm:t>
        <a:bodyPr/>
        <a:lstStyle/>
        <a:p>
          <a:endParaRPr lang="en-US"/>
        </a:p>
      </dgm:t>
    </dgm:pt>
    <dgm:pt modelId="{EA01B6CF-A033-4A20-89AE-5D1F6C93C249}" type="sibTrans" cxnId="{2B69DA31-16D4-4377-8CB3-7209D72276C9}">
      <dgm:prSet/>
      <dgm:spPr/>
      <dgm:t>
        <a:bodyPr/>
        <a:lstStyle/>
        <a:p>
          <a:endParaRPr lang="en-US"/>
        </a:p>
      </dgm:t>
    </dgm:pt>
    <dgm:pt modelId="{7672F180-A9FB-47B7-9FCF-0F308502037E}">
      <dgm:prSet phldrT="[Text]"/>
      <dgm:spPr>
        <a:solidFill>
          <a:schemeClr val="accent1">
            <a:lumMod val="20000"/>
            <a:lumOff val="80000"/>
          </a:schemeClr>
        </a:solidFill>
      </dgm:spPr>
      <dgm:t>
        <a:bodyPr/>
        <a:lstStyle/>
        <a:p>
          <a:r>
            <a:rPr lang="en-US" b="1" dirty="0"/>
            <a:t>Cloud CCoE Audience</a:t>
          </a:r>
        </a:p>
      </dgm:t>
    </dgm:pt>
    <dgm:pt modelId="{3552DD01-FEBB-4F0A-8053-3D82FE7FE767}" type="parTrans" cxnId="{B9CFE548-44E8-4D8B-AA6B-CE44C60D5524}">
      <dgm:prSet/>
      <dgm:spPr/>
      <dgm:t>
        <a:bodyPr/>
        <a:lstStyle/>
        <a:p>
          <a:endParaRPr lang="en-US"/>
        </a:p>
      </dgm:t>
    </dgm:pt>
    <dgm:pt modelId="{2017C167-AD19-4C34-94AF-32D91F1004A8}" type="sibTrans" cxnId="{B9CFE548-44E8-4D8B-AA6B-CE44C60D5524}">
      <dgm:prSet/>
      <dgm:spPr/>
      <dgm:t>
        <a:bodyPr/>
        <a:lstStyle/>
        <a:p>
          <a:endParaRPr lang="en-US"/>
        </a:p>
      </dgm:t>
    </dgm:pt>
    <dgm:pt modelId="{AB608E6C-3EC3-4116-95FB-1B36C5D9BC41}">
      <dgm:prSet phldrT="[Text]"/>
      <dgm:spPr>
        <a:solidFill>
          <a:schemeClr val="accent1">
            <a:lumMod val="20000"/>
            <a:lumOff val="80000"/>
          </a:schemeClr>
        </a:solidFill>
      </dgm:spPr>
      <dgm:t>
        <a:bodyPr/>
        <a:lstStyle/>
        <a:p>
          <a:r>
            <a:rPr lang="en-US" b="1" dirty="0"/>
            <a:t>Cloud Core Team Audience</a:t>
          </a:r>
        </a:p>
      </dgm:t>
    </dgm:pt>
    <dgm:pt modelId="{51673C4F-D20E-48C7-995D-F7C55BD4D8E6}" type="parTrans" cxnId="{C0D2BB54-04A1-4327-BF31-02D4BC59CCEA}">
      <dgm:prSet/>
      <dgm:spPr/>
      <dgm:t>
        <a:bodyPr/>
        <a:lstStyle/>
        <a:p>
          <a:endParaRPr lang="en-US"/>
        </a:p>
      </dgm:t>
    </dgm:pt>
    <dgm:pt modelId="{63EE1037-572F-40EB-8033-F7A41356C73F}" type="sibTrans" cxnId="{C0D2BB54-04A1-4327-BF31-02D4BC59CCEA}">
      <dgm:prSet/>
      <dgm:spPr/>
      <dgm:t>
        <a:bodyPr/>
        <a:lstStyle/>
        <a:p>
          <a:endParaRPr lang="en-US"/>
        </a:p>
      </dgm:t>
    </dgm:pt>
    <dgm:pt modelId="{5124F387-E5D9-41F3-AB15-7B73CB455084}">
      <dgm:prSet phldrT="[Text]"/>
      <dgm:spPr>
        <a:solidFill>
          <a:schemeClr val="accent1">
            <a:lumMod val="20000"/>
            <a:lumOff val="80000"/>
          </a:schemeClr>
        </a:solidFill>
      </dgm:spPr>
      <dgm:t>
        <a:bodyPr/>
        <a:lstStyle/>
        <a:p>
          <a:r>
            <a:rPr lang="en-US" b="1" dirty="0"/>
            <a:t>Cloud Practitioners Audience</a:t>
          </a:r>
        </a:p>
      </dgm:t>
    </dgm:pt>
    <dgm:pt modelId="{603CAC93-9EC5-4A55-BDCE-6D6DA6140C6B}" type="parTrans" cxnId="{1C9FB25F-F275-4815-8AC5-05E9546501C9}">
      <dgm:prSet/>
      <dgm:spPr/>
      <dgm:t>
        <a:bodyPr/>
        <a:lstStyle/>
        <a:p>
          <a:endParaRPr lang="en-US"/>
        </a:p>
      </dgm:t>
    </dgm:pt>
    <dgm:pt modelId="{96F0F733-098C-4D0A-B78C-D2DD470113F3}" type="sibTrans" cxnId="{1C9FB25F-F275-4815-8AC5-05E9546501C9}">
      <dgm:prSet/>
      <dgm:spPr/>
      <dgm:t>
        <a:bodyPr/>
        <a:lstStyle/>
        <a:p>
          <a:endParaRPr lang="en-US"/>
        </a:p>
      </dgm:t>
    </dgm:pt>
    <dgm:pt modelId="{0E1FE286-4540-40E1-9B7A-45790A91FC16}">
      <dgm:prSet phldrT="[Text]"/>
      <dgm:spPr>
        <a:solidFill>
          <a:schemeClr val="accent1">
            <a:lumMod val="20000"/>
            <a:lumOff val="80000"/>
          </a:schemeClr>
        </a:solidFill>
      </dgm:spPr>
      <dgm:t>
        <a:bodyPr/>
        <a:lstStyle/>
        <a:p>
          <a:r>
            <a:rPr lang="en-US" b="1" dirty="0"/>
            <a:t>IT Team Member Audience</a:t>
          </a:r>
        </a:p>
      </dgm:t>
    </dgm:pt>
    <dgm:pt modelId="{0125811B-8446-477B-8393-80DC9E3CD4A9}" type="parTrans" cxnId="{B3DB18F3-8598-4793-98C7-03E66E01C72C}">
      <dgm:prSet/>
      <dgm:spPr/>
      <dgm:t>
        <a:bodyPr/>
        <a:lstStyle/>
        <a:p>
          <a:endParaRPr lang="en-US"/>
        </a:p>
      </dgm:t>
    </dgm:pt>
    <dgm:pt modelId="{9B972267-2534-4930-AFFB-D800B0692335}" type="sibTrans" cxnId="{B3DB18F3-8598-4793-98C7-03E66E01C72C}">
      <dgm:prSet/>
      <dgm:spPr/>
      <dgm:t>
        <a:bodyPr/>
        <a:lstStyle/>
        <a:p>
          <a:endParaRPr lang="en-US"/>
        </a:p>
      </dgm:t>
    </dgm:pt>
    <dgm:pt modelId="{2B4A3870-D01C-4E38-B2BC-1CD3ADDD79F1}">
      <dgm:prSet phldrT="[Text]" custT="1"/>
      <dgm:spPr>
        <a:solidFill>
          <a:srgbClr val="002060"/>
        </a:solidFill>
        <a:ln>
          <a:solidFill>
            <a:srgbClr val="002060"/>
          </a:solidFill>
        </a:ln>
      </dgm:spPr>
      <dgm:t>
        <a:bodyPr/>
        <a:lstStyle/>
        <a:p>
          <a:r>
            <a:rPr lang="en-US" sz="1400" i="1" dirty="0">
              <a:solidFill>
                <a:schemeClr val="bg1"/>
              </a:solidFill>
            </a:rPr>
            <a:t>Goal:</a:t>
          </a:r>
          <a:br>
            <a:rPr lang="en-US" sz="1400" i="1" dirty="0">
              <a:solidFill>
                <a:schemeClr val="bg1"/>
              </a:solidFill>
            </a:rPr>
          </a:br>
          <a:r>
            <a:rPr lang="en-US" sz="1400" i="1" dirty="0">
              <a:solidFill>
                <a:schemeClr val="bg1"/>
              </a:solidFill>
            </a:rPr>
            <a:t>Engagement and Cloud Program Definition</a:t>
          </a:r>
        </a:p>
      </dgm:t>
    </dgm:pt>
    <dgm:pt modelId="{25215CE0-CAE3-4D8A-9BDF-02EB801FF333}" type="parTrans" cxnId="{4416482A-9F9E-4FF1-8620-FC0391CC3291}">
      <dgm:prSet/>
      <dgm:spPr/>
      <dgm:t>
        <a:bodyPr/>
        <a:lstStyle/>
        <a:p>
          <a:endParaRPr lang="en-US"/>
        </a:p>
      </dgm:t>
    </dgm:pt>
    <dgm:pt modelId="{CEB07F63-DA76-4112-BCF1-4B315465C0A0}" type="sibTrans" cxnId="{4416482A-9F9E-4FF1-8620-FC0391CC3291}">
      <dgm:prSet/>
      <dgm:spPr/>
      <dgm:t>
        <a:bodyPr/>
        <a:lstStyle/>
        <a:p>
          <a:endParaRPr lang="en-US"/>
        </a:p>
      </dgm:t>
    </dgm:pt>
    <dgm:pt modelId="{CA608491-49BC-4076-AD02-8DE014F64332}">
      <dgm:prSet phldrT="[Text]"/>
      <dgm:spPr>
        <a:ln>
          <a:solidFill>
            <a:srgbClr val="002060"/>
          </a:solidFill>
        </a:ln>
      </dgm:spPr>
      <dgm:t>
        <a:bodyPr/>
        <a:lstStyle/>
        <a:p>
          <a:r>
            <a:rPr lang="en-US" dirty="0"/>
            <a:t>Cloud </a:t>
          </a:r>
          <a:br>
            <a:rPr lang="en-US" dirty="0"/>
          </a:br>
          <a:r>
            <a:rPr lang="en-US" dirty="0"/>
            <a:t>Adoption </a:t>
          </a:r>
          <a:br>
            <a:rPr lang="en-US" dirty="0"/>
          </a:br>
          <a:r>
            <a:rPr lang="en-US" dirty="0"/>
            <a:t>Journey</a:t>
          </a:r>
        </a:p>
      </dgm:t>
    </dgm:pt>
    <dgm:pt modelId="{ED417A71-610C-4596-AE80-2ECCFAD36730}" type="parTrans" cxnId="{ED341ACB-3494-4790-A93C-2D0DC12A884A}">
      <dgm:prSet/>
      <dgm:spPr/>
      <dgm:t>
        <a:bodyPr/>
        <a:lstStyle/>
        <a:p>
          <a:endParaRPr lang="en-US"/>
        </a:p>
      </dgm:t>
    </dgm:pt>
    <dgm:pt modelId="{A139BF87-FF88-4EE5-BF0E-CE5BD8070200}" type="sibTrans" cxnId="{ED341ACB-3494-4790-A93C-2D0DC12A884A}">
      <dgm:prSet/>
      <dgm:spPr/>
      <dgm:t>
        <a:bodyPr/>
        <a:lstStyle/>
        <a:p>
          <a:endParaRPr lang="en-US"/>
        </a:p>
      </dgm:t>
    </dgm:pt>
    <dgm:pt modelId="{9A2C4FD3-1F8D-4DB3-BB58-F03882EB8A36}">
      <dgm:prSet phldrT="[Text]"/>
      <dgm:spPr>
        <a:ln>
          <a:solidFill>
            <a:srgbClr val="002060"/>
          </a:solidFill>
        </a:ln>
      </dgm:spPr>
      <dgm:t>
        <a:bodyPr/>
        <a:lstStyle/>
        <a:p>
          <a:r>
            <a:rPr lang="en-US" dirty="0"/>
            <a:t>GC Cloud Use Cases and </a:t>
          </a:r>
          <a:br>
            <a:rPr lang="en-US" dirty="0"/>
          </a:br>
          <a:r>
            <a:rPr lang="en-US" dirty="0"/>
            <a:t>Usage Profiles</a:t>
          </a:r>
        </a:p>
      </dgm:t>
    </dgm:pt>
    <dgm:pt modelId="{BDF312ED-9002-499A-9F76-AF9748EC5053}" type="parTrans" cxnId="{EB1209B5-F8B7-4EAE-B717-24EB449FF9C0}">
      <dgm:prSet/>
      <dgm:spPr/>
      <dgm:t>
        <a:bodyPr/>
        <a:lstStyle/>
        <a:p>
          <a:endParaRPr lang="en-US"/>
        </a:p>
      </dgm:t>
    </dgm:pt>
    <dgm:pt modelId="{349500DA-77AA-43C9-B96C-800124887BB5}" type="sibTrans" cxnId="{EB1209B5-F8B7-4EAE-B717-24EB449FF9C0}">
      <dgm:prSet/>
      <dgm:spPr/>
      <dgm:t>
        <a:bodyPr/>
        <a:lstStyle/>
        <a:p>
          <a:endParaRPr lang="en-US"/>
        </a:p>
      </dgm:t>
    </dgm:pt>
    <dgm:pt modelId="{3DB08094-D3C7-46DF-B37D-9E33D524A636}">
      <dgm:prSet phldrT="[Text]" custT="1"/>
      <dgm:spPr>
        <a:solidFill>
          <a:srgbClr val="002060"/>
        </a:solidFill>
        <a:ln>
          <a:solidFill>
            <a:srgbClr val="002060"/>
          </a:solidFill>
        </a:ln>
      </dgm:spPr>
      <dgm:t>
        <a:bodyPr/>
        <a:lstStyle/>
        <a:p>
          <a:r>
            <a:rPr lang="en-US" sz="1400" i="1" dirty="0">
              <a:solidFill>
                <a:schemeClr val="bg1"/>
              </a:solidFill>
            </a:rPr>
            <a:t>Goal:</a:t>
          </a:r>
          <a:br>
            <a:rPr lang="en-US" sz="1400" i="1" dirty="0">
              <a:solidFill>
                <a:schemeClr val="bg1"/>
              </a:solidFill>
            </a:rPr>
          </a:br>
          <a:r>
            <a:rPr lang="en-US" sz="1400" i="1" dirty="0">
              <a:solidFill>
                <a:schemeClr val="bg1"/>
              </a:solidFill>
            </a:rPr>
            <a:t>Cloud Awareness </a:t>
          </a:r>
          <a:endParaRPr lang="en-US" sz="1400" b="1" dirty="0">
            <a:solidFill>
              <a:schemeClr val="bg1"/>
            </a:solidFill>
          </a:endParaRPr>
        </a:p>
      </dgm:t>
    </dgm:pt>
    <dgm:pt modelId="{D414BC29-9EB7-4EA9-8FC9-75A39675FE17}" type="parTrans" cxnId="{3E01C5FF-2153-4467-A1C5-A41EBCC3FE45}">
      <dgm:prSet/>
      <dgm:spPr/>
      <dgm:t>
        <a:bodyPr/>
        <a:lstStyle/>
        <a:p>
          <a:endParaRPr lang="en-US"/>
        </a:p>
      </dgm:t>
    </dgm:pt>
    <dgm:pt modelId="{38555AD6-EF17-419C-AD29-1930D77F53E1}" type="sibTrans" cxnId="{3E01C5FF-2153-4467-A1C5-A41EBCC3FE45}">
      <dgm:prSet/>
      <dgm:spPr/>
      <dgm:t>
        <a:bodyPr/>
        <a:lstStyle/>
        <a:p>
          <a:endParaRPr lang="en-US"/>
        </a:p>
      </dgm:t>
    </dgm:pt>
    <dgm:pt modelId="{2AC8AB53-8BD6-4E1B-A17E-76EFCEDB2E1E}">
      <dgm:prSet phldrT="[Text]"/>
      <dgm:spPr>
        <a:solidFill>
          <a:schemeClr val="bg1"/>
        </a:solidFill>
        <a:ln>
          <a:solidFill>
            <a:srgbClr val="002060"/>
          </a:solidFill>
        </a:ln>
      </dgm:spPr>
      <dgm:t>
        <a:bodyPr/>
        <a:lstStyle/>
        <a:p>
          <a:r>
            <a:rPr lang="en-US" dirty="0"/>
            <a:t>Cloud Awareness Playbook</a:t>
          </a:r>
        </a:p>
      </dgm:t>
    </dgm:pt>
    <dgm:pt modelId="{CE7BA999-4C18-4E62-B68F-A79F44A8A0EA}" type="parTrans" cxnId="{B03E876E-C40C-48C7-9907-9AA6B6ECB976}">
      <dgm:prSet/>
      <dgm:spPr/>
      <dgm:t>
        <a:bodyPr/>
        <a:lstStyle/>
        <a:p>
          <a:endParaRPr lang="en-US"/>
        </a:p>
      </dgm:t>
    </dgm:pt>
    <dgm:pt modelId="{C8011CC6-CA8D-4235-9298-C5035D533F7B}" type="sibTrans" cxnId="{B03E876E-C40C-48C7-9907-9AA6B6ECB976}">
      <dgm:prSet/>
      <dgm:spPr/>
      <dgm:t>
        <a:bodyPr/>
        <a:lstStyle/>
        <a:p>
          <a:endParaRPr lang="en-US"/>
        </a:p>
      </dgm:t>
    </dgm:pt>
    <dgm:pt modelId="{8F5B720D-82DC-45F1-9807-DBEB42554B04}">
      <dgm:prSet phldrT="[Text]" custT="1"/>
      <dgm:spPr>
        <a:solidFill>
          <a:srgbClr val="002060"/>
        </a:solidFill>
        <a:ln>
          <a:solidFill>
            <a:srgbClr val="002060"/>
          </a:solidFill>
        </a:ln>
      </dgm:spPr>
      <dgm:t>
        <a:bodyPr/>
        <a:lstStyle/>
        <a:p>
          <a:r>
            <a:rPr lang="en-US" sz="1400" i="1" dirty="0">
              <a:solidFill>
                <a:schemeClr val="bg1"/>
              </a:solidFill>
            </a:rPr>
            <a:t>Goal:</a:t>
          </a:r>
          <a:br>
            <a:rPr lang="en-US" sz="1400" i="1" dirty="0">
              <a:solidFill>
                <a:schemeClr val="bg1"/>
              </a:solidFill>
            </a:rPr>
          </a:br>
          <a:r>
            <a:rPr lang="en-US" sz="1400" i="1" dirty="0">
              <a:solidFill>
                <a:schemeClr val="bg1"/>
              </a:solidFill>
            </a:rPr>
            <a:t>Cloud Program Design</a:t>
          </a:r>
        </a:p>
      </dgm:t>
    </dgm:pt>
    <dgm:pt modelId="{1424E2E2-A7E7-4854-901F-BF65ADA43413}" type="parTrans" cxnId="{BC3A388E-3231-43D3-8957-AEF762F58F05}">
      <dgm:prSet/>
      <dgm:spPr/>
      <dgm:t>
        <a:bodyPr/>
        <a:lstStyle/>
        <a:p>
          <a:endParaRPr lang="en-US"/>
        </a:p>
      </dgm:t>
    </dgm:pt>
    <dgm:pt modelId="{673EAC1B-03D9-432E-BDAE-B0B5A250605B}" type="sibTrans" cxnId="{BC3A388E-3231-43D3-8957-AEF762F58F05}">
      <dgm:prSet/>
      <dgm:spPr/>
      <dgm:t>
        <a:bodyPr/>
        <a:lstStyle/>
        <a:p>
          <a:endParaRPr lang="en-US"/>
        </a:p>
      </dgm:t>
    </dgm:pt>
    <dgm:pt modelId="{43F0B2D2-A3D0-4E37-AAB5-48A90FECCED9}">
      <dgm:prSet phldrT="[Text]" custT="1"/>
      <dgm:spPr>
        <a:ln>
          <a:solidFill>
            <a:srgbClr val="002060"/>
          </a:solidFill>
        </a:ln>
      </dgm:spPr>
      <dgm:t>
        <a:bodyPr/>
        <a:lstStyle/>
        <a:p>
          <a:r>
            <a:rPr lang="en-US" sz="1100" dirty="0"/>
            <a:t>Cloud Direction</a:t>
          </a:r>
        </a:p>
        <a:p>
          <a:r>
            <a:rPr lang="en-US" sz="800" dirty="0"/>
            <a:t>- </a:t>
          </a:r>
          <a:r>
            <a:rPr lang="en-US" sz="700" dirty="0"/>
            <a:t>Cloud Services HL Design</a:t>
          </a:r>
        </a:p>
        <a:p>
          <a:r>
            <a:rPr lang="en-US" sz="700" dirty="0"/>
            <a:t>- Cloud Adoption Roadmap</a:t>
          </a:r>
        </a:p>
        <a:p>
          <a:r>
            <a:rPr lang="en-US" sz="700" dirty="0"/>
            <a:t>- Organizational Change Management</a:t>
          </a:r>
        </a:p>
      </dgm:t>
    </dgm:pt>
    <dgm:pt modelId="{6A77C2E4-1A27-42F5-9D1C-95ABF7DB545F}" type="parTrans" cxnId="{6887D189-B85C-40A7-8B9F-E8C169B3CED1}">
      <dgm:prSet/>
      <dgm:spPr/>
      <dgm:t>
        <a:bodyPr/>
        <a:lstStyle/>
        <a:p>
          <a:endParaRPr lang="en-US"/>
        </a:p>
      </dgm:t>
    </dgm:pt>
    <dgm:pt modelId="{873F3931-5FE8-455B-9539-A9D7EEACD348}" type="sibTrans" cxnId="{6887D189-B85C-40A7-8B9F-E8C169B3CED1}">
      <dgm:prSet/>
      <dgm:spPr/>
      <dgm:t>
        <a:bodyPr/>
        <a:lstStyle/>
        <a:p>
          <a:endParaRPr lang="en-US"/>
        </a:p>
      </dgm:t>
    </dgm:pt>
    <dgm:pt modelId="{A3555757-01CB-4A30-A4BD-7A1112B4A66E}">
      <dgm:prSet phldrT="[Text]" custT="1"/>
      <dgm:spPr>
        <a:solidFill>
          <a:srgbClr val="002060"/>
        </a:solidFill>
        <a:ln>
          <a:solidFill>
            <a:srgbClr val="002060"/>
          </a:solidFill>
        </a:ln>
      </dgm:spPr>
      <dgm:t>
        <a:bodyPr/>
        <a:lstStyle/>
        <a:p>
          <a:r>
            <a:rPr lang="en-US" sz="1400" i="1" dirty="0">
              <a:solidFill>
                <a:schemeClr val="bg1"/>
              </a:solidFill>
            </a:rPr>
            <a:t>Goal:</a:t>
          </a:r>
          <a:br>
            <a:rPr lang="en-US" sz="1400" i="1" dirty="0">
              <a:solidFill>
                <a:schemeClr val="bg1"/>
              </a:solidFill>
            </a:rPr>
          </a:br>
          <a:r>
            <a:rPr lang="en-US" sz="1400" i="1" dirty="0">
              <a:solidFill>
                <a:schemeClr val="bg1"/>
              </a:solidFill>
            </a:rPr>
            <a:t>Cloud Program Establishment</a:t>
          </a:r>
        </a:p>
      </dgm:t>
    </dgm:pt>
    <dgm:pt modelId="{9A01CC1B-FC16-4C2F-B0E6-7859D40B6AA8}" type="parTrans" cxnId="{21383B6B-CAB6-411F-B0C8-C90F59F4244B}">
      <dgm:prSet/>
      <dgm:spPr/>
      <dgm:t>
        <a:bodyPr/>
        <a:lstStyle/>
        <a:p>
          <a:endParaRPr lang="en-US"/>
        </a:p>
      </dgm:t>
    </dgm:pt>
    <dgm:pt modelId="{9827BCD2-7070-486E-A718-677D0477EB2C}" type="sibTrans" cxnId="{21383B6B-CAB6-411F-B0C8-C90F59F4244B}">
      <dgm:prSet/>
      <dgm:spPr/>
      <dgm:t>
        <a:bodyPr/>
        <a:lstStyle/>
        <a:p>
          <a:endParaRPr lang="en-US"/>
        </a:p>
      </dgm:t>
    </dgm:pt>
    <dgm:pt modelId="{B031881E-24B0-42A3-892C-67708E275CF5}">
      <dgm:prSet phldrT="[Text]" custT="1"/>
      <dgm:spPr>
        <a:solidFill>
          <a:srgbClr val="002060"/>
        </a:solidFill>
        <a:ln>
          <a:solidFill>
            <a:srgbClr val="002060"/>
          </a:solidFill>
        </a:ln>
      </dgm:spPr>
      <dgm:t>
        <a:bodyPr/>
        <a:lstStyle/>
        <a:p>
          <a:r>
            <a:rPr lang="en-US" sz="1400" i="1" dirty="0">
              <a:solidFill>
                <a:schemeClr val="bg1"/>
              </a:solidFill>
            </a:rPr>
            <a:t>Goal:</a:t>
          </a:r>
          <a:br>
            <a:rPr lang="en-US" sz="1400" i="1" dirty="0">
              <a:solidFill>
                <a:schemeClr val="bg1"/>
              </a:solidFill>
            </a:rPr>
          </a:br>
          <a:r>
            <a:rPr lang="en-US" sz="1400" i="1" dirty="0">
              <a:solidFill>
                <a:schemeClr val="bg1"/>
              </a:solidFill>
            </a:rPr>
            <a:t>Cloud Program Deployment</a:t>
          </a:r>
        </a:p>
      </dgm:t>
    </dgm:pt>
    <dgm:pt modelId="{DD72FF69-B918-4BC4-853C-BDA153F9F7D1}" type="parTrans" cxnId="{3B3C7D81-713C-4B53-ADD4-60BF8FDD7673}">
      <dgm:prSet/>
      <dgm:spPr/>
      <dgm:t>
        <a:bodyPr/>
        <a:lstStyle/>
        <a:p>
          <a:endParaRPr lang="en-US"/>
        </a:p>
      </dgm:t>
    </dgm:pt>
    <dgm:pt modelId="{44417B0B-4289-4930-9301-6342E634A942}" type="sibTrans" cxnId="{3B3C7D81-713C-4B53-ADD4-60BF8FDD7673}">
      <dgm:prSet/>
      <dgm:spPr/>
      <dgm:t>
        <a:bodyPr/>
        <a:lstStyle/>
        <a:p>
          <a:endParaRPr lang="en-US"/>
        </a:p>
      </dgm:t>
    </dgm:pt>
    <dgm:pt modelId="{28D1D023-8BE4-4DC2-9DDE-1F10D8620076}">
      <dgm:prSet phldrT="[Text]"/>
      <dgm:spPr>
        <a:ln>
          <a:solidFill>
            <a:srgbClr val="002060"/>
          </a:solidFill>
        </a:ln>
      </dgm:spPr>
      <dgm:t>
        <a:bodyPr/>
        <a:lstStyle/>
        <a:p>
          <a:r>
            <a:rPr lang="en-US" dirty="0"/>
            <a:t>Foundational Services Deployment</a:t>
          </a:r>
        </a:p>
      </dgm:t>
    </dgm:pt>
    <dgm:pt modelId="{1ABD3432-1CF8-455B-93BA-2ECC59151DEC}" type="parTrans" cxnId="{27401690-09F6-4B88-AD29-98D332BBB76D}">
      <dgm:prSet/>
      <dgm:spPr/>
      <dgm:t>
        <a:bodyPr/>
        <a:lstStyle/>
        <a:p>
          <a:endParaRPr lang="en-US"/>
        </a:p>
      </dgm:t>
    </dgm:pt>
    <dgm:pt modelId="{29FF4611-2797-4C41-8629-9312A1326C9F}" type="sibTrans" cxnId="{27401690-09F6-4B88-AD29-98D332BBB76D}">
      <dgm:prSet/>
      <dgm:spPr/>
      <dgm:t>
        <a:bodyPr/>
        <a:lstStyle/>
        <a:p>
          <a:endParaRPr lang="en-US"/>
        </a:p>
      </dgm:t>
    </dgm:pt>
    <dgm:pt modelId="{AC627D57-5DB2-4897-BFFA-3FE672D9DFD7}">
      <dgm:prSet phldrT="[Text]"/>
      <dgm:spPr>
        <a:ln>
          <a:solidFill>
            <a:srgbClr val="002060"/>
          </a:solidFill>
        </a:ln>
      </dgm:spPr>
      <dgm:t>
        <a:bodyPr/>
        <a:lstStyle/>
        <a:p>
          <a:r>
            <a:rPr lang="en-US" dirty="0"/>
            <a:t>Cloud Core Services Deployment</a:t>
          </a:r>
        </a:p>
      </dgm:t>
    </dgm:pt>
    <dgm:pt modelId="{E18D3795-10C7-4A6F-988E-4F813379C5AD}" type="parTrans" cxnId="{5F5BBB14-3A20-4994-87A5-220B1D1A910C}">
      <dgm:prSet/>
      <dgm:spPr/>
      <dgm:t>
        <a:bodyPr/>
        <a:lstStyle/>
        <a:p>
          <a:endParaRPr lang="en-US"/>
        </a:p>
      </dgm:t>
    </dgm:pt>
    <dgm:pt modelId="{B60B8437-FEC9-4D32-A1B4-985A7189A27C}" type="sibTrans" cxnId="{5F5BBB14-3A20-4994-87A5-220B1D1A910C}">
      <dgm:prSet/>
      <dgm:spPr/>
      <dgm:t>
        <a:bodyPr/>
        <a:lstStyle/>
        <a:p>
          <a:endParaRPr lang="en-US"/>
        </a:p>
      </dgm:t>
    </dgm:pt>
    <dgm:pt modelId="{FDF6297E-217E-4995-A9CE-E20E7BCB027E}">
      <dgm:prSet phldrT="[Text]" custT="1"/>
      <dgm:spPr>
        <a:solidFill>
          <a:srgbClr val="002060"/>
        </a:solidFill>
        <a:ln>
          <a:solidFill>
            <a:srgbClr val="002060"/>
          </a:solidFill>
        </a:ln>
      </dgm:spPr>
      <dgm:t>
        <a:bodyPr/>
        <a:lstStyle/>
        <a:p>
          <a:r>
            <a:rPr lang="en-US" sz="1400" i="1" dirty="0">
              <a:solidFill>
                <a:schemeClr val="bg1"/>
              </a:solidFill>
            </a:rPr>
            <a:t>Goal:</a:t>
          </a:r>
          <a:br>
            <a:rPr lang="en-US" sz="1400" i="1" dirty="0">
              <a:solidFill>
                <a:schemeClr val="bg1"/>
              </a:solidFill>
            </a:rPr>
          </a:br>
          <a:r>
            <a:rPr lang="en-US" sz="1400" i="1" dirty="0">
              <a:solidFill>
                <a:schemeClr val="bg1"/>
              </a:solidFill>
            </a:rPr>
            <a:t>Cloud Program Impl/Ops</a:t>
          </a:r>
        </a:p>
      </dgm:t>
    </dgm:pt>
    <dgm:pt modelId="{642BA736-9285-45CB-BE67-2FE4FE04EE57}" type="parTrans" cxnId="{1C3E0C1A-7FB6-4D1F-8AE6-20C0FBBBA8CB}">
      <dgm:prSet/>
      <dgm:spPr/>
      <dgm:t>
        <a:bodyPr/>
        <a:lstStyle/>
        <a:p>
          <a:endParaRPr lang="en-US"/>
        </a:p>
      </dgm:t>
    </dgm:pt>
    <dgm:pt modelId="{F23BB95A-52AE-4896-9F46-C8DBB8DAC73C}" type="sibTrans" cxnId="{1C3E0C1A-7FB6-4D1F-8AE6-20C0FBBBA8CB}">
      <dgm:prSet/>
      <dgm:spPr/>
      <dgm:t>
        <a:bodyPr/>
        <a:lstStyle/>
        <a:p>
          <a:endParaRPr lang="en-US"/>
        </a:p>
      </dgm:t>
    </dgm:pt>
    <dgm:pt modelId="{6E6880D7-03CA-4467-8E1D-E055D2351F0B}">
      <dgm:prSet phldrT="[Text]"/>
      <dgm:spPr>
        <a:ln>
          <a:solidFill>
            <a:srgbClr val="002060"/>
          </a:solidFill>
        </a:ln>
      </dgm:spPr>
      <dgm:t>
        <a:bodyPr/>
        <a:lstStyle/>
        <a:p>
          <a:r>
            <a:rPr lang="en-US" dirty="0"/>
            <a:t>Foundational Services </a:t>
          </a:r>
          <a:br>
            <a:rPr lang="en-US" dirty="0"/>
          </a:br>
          <a:r>
            <a:rPr lang="en-US" dirty="0"/>
            <a:t>Impl/Ops</a:t>
          </a:r>
        </a:p>
      </dgm:t>
    </dgm:pt>
    <dgm:pt modelId="{A802E8F4-2558-45D0-B2CA-5A637760E0CF}" type="parTrans" cxnId="{5A2CBAB0-2AD2-45CA-BFE5-617EF7E66198}">
      <dgm:prSet/>
      <dgm:spPr/>
      <dgm:t>
        <a:bodyPr/>
        <a:lstStyle/>
        <a:p>
          <a:endParaRPr lang="en-US"/>
        </a:p>
      </dgm:t>
    </dgm:pt>
    <dgm:pt modelId="{9B52C4D4-B9B0-425B-8DAB-127620C1B7DB}" type="sibTrans" cxnId="{5A2CBAB0-2AD2-45CA-BFE5-617EF7E66198}">
      <dgm:prSet/>
      <dgm:spPr/>
      <dgm:t>
        <a:bodyPr/>
        <a:lstStyle/>
        <a:p>
          <a:endParaRPr lang="en-US"/>
        </a:p>
      </dgm:t>
    </dgm:pt>
    <dgm:pt modelId="{ADD74F4B-E6E9-4FF3-ABA3-613ADE2028EB}">
      <dgm:prSet phldrT="[Text]"/>
      <dgm:spPr>
        <a:ln>
          <a:solidFill>
            <a:srgbClr val="002060"/>
          </a:solidFill>
        </a:ln>
      </dgm:spPr>
      <dgm:t>
        <a:bodyPr/>
        <a:lstStyle/>
        <a:p>
          <a:r>
            <a:rPr lang="en-US" dirty="0"/>
            <a:t>Cloud Core Services </a:t>
          </a:r>
          <a:br>
            <a:rPr lang="en-US" dirty="0"/>
          </a:br>
          <a:r>
            <a:rPr lang="en-US" dirty="0"/>
            <a:t>Impl/Ops</a:t>
          </a:r>
        </a:p>
      </dgm:t>
    </dgm:pt>
    <dgm:pt modelId="{71FBA8D2-CF4F-49A0-8028-514E8F5E3D5E}" type="parTrans" cxnId="{05F8BD8C-67CF-4E94-A77C-8CC55850CFC4}">
      <dgm:prSet/>
      <dgm:spPr/>
      <dgm:t>
        <a:bodyPr/>
        <a:lstStyle/>
        <a:p>
          <a:endParaRPr lang="en-US"/>
        </a:p>
      </dgm:t>
    </dgm:pt>
    <dgm:pt modelId="{04FF99C0-A3C3-44A5-9A1A-EB322121D8E1}" type="sibTrans" cxnId="{05F8BD8C-67CF-4E94-A77C-8CC55850CFC4}">
      <dgm:prSet/>
      <dgm:spPr/>
      <dgm:t>
        <a:bodyPr/>
        <a:lstStyle/>
        <a:p>
          <a:endParaRPr lang="en-US"/>
        </a:p>
      </dgm:t>
    </dgm:pt>
    <dgm:pt modelId="{491ABB30-9146-4457-9460-DAAAA0288D98}">
      <dgm:prSet phldrT="[Text]"/>
      <dgm:spPr>
        <a:ln>
          <a:solidFill>
            <a:srgbClr val="002060"/>
          </a:solidFill>
        </a:ln>
      </dgm:spPr>
      <dgm:t>
        <a:bodyPr/>
        <a:lstStyle/>
        <a:p>
          <a:r>
            <a:rPr lang="en-US" dirty="0"/>
            <a:t>Governance Processes </a:t>
          </a:r>
          <a:br>
            <a:rPr lang="en-US" dirty="0"/>
          </a:br>
          <a:r>
            <a:rPr lang="en-US" dirty="0"/>
            <a:t>Impl/Ops</a:t>
          </a:r>
        </a:p>
      </dgm:t>
    </dgm:pt>
    <dgm:pt modelId="{D387B468-8785-4CFE-94F2-6905CE1D37D1}" type="parTrans" cxnId="{FA084A57-D60B-48AC-B91E-20CB4EE0FBAA}">
      <dgm:prSet/>
      <dgm:spPr/>
      <dgm:t>
        <a:bodyPr/>
        <a:lstStyle/>
        <a:p>
          <a:endParaRPr lang="en-US"/>
        </a:p>
      </dgm:t>
    </dgm:pt>
    <dgm:pt modelId="{FA82C576-06AA-439D-B58A-801827468846}" type="sibTrans" cxnId="{FA084A57-D60B-48AC-B91E-20CB4EE0FBAA}">
      <dgm:prSet/>
      <dgm:spPr/>
      <dgm:t>
        <a:bodyPr/>
        <a:lstStyle/>
        <a:p>
          <a:endParaRPr lang="en-US"/>
        </a:p>
      </dgm:t>
    </dgm:pt>
    <dgm:pt modelId="{F77660C8-EA1F-40B3-9E7E-0D5629039BEA}">
      <dgm:prSet phldrT="[Text]"/>
      <dgm:spPr>
        <a:ln>
          <a:solidFill>
            <a:srgbClr val="002060"/>
          </a:solidFill>
        </a:ln>
      </dgm:spPr>
      <dgm:t>
        <a:bodyPr/>
        <a:lstStyle/>
        <a:p>
          <a:r>
            <a:rPr lang="en-US" dirty="0"/>
            <a:t>Cloud Adoption Program</a:t>
          </a:r>
        </a:p>
      </dgm:t>
    </dgm:pt>
    <dgm:pt modelId="{6FF3C6E5-D085-4107-ADF3-F41CBE33895C}" type="parTrans" cxnId="{5D7034AD-49C9-4517-B21F-7600C51E7D08}">
      <dgm:prSet/>
      <dgm:spPr/>
      <dgm:t>
        <a:bodyPr/>
        <a:lstStyle/>
        <a:p>
          <a:endParaRPr lang="en-US"/>
        </a:p>
      </dgm:t>
    </dgm:pt>
    <dgm:pt modelId="{3E1EC931-90A7-47AD-9B32-5CDC1D395550}" type="sibTrans" cxnId="{5D7034AD-49C9-4517-B21F-7600C51E7D08}">
      <dgm:prSet/>
      <dgm:spPr/>
      <dgm:t>
        <a:bodyPr/>
        <a:lstStyle/>
        <a:p>
          <a:endParaRPr lang="en-US"/>
        </a:p>
      </dgm:t>
    </dgm:pt>
    <dgm:pt modelId="{72DB976C-0821-4CE3-AA05-0008D917DC57}">
      <dgm:prSet phldrT="[Text]"/>
      <dgm:spPr>
        <a:ln>
          <a:solidFill>
            <a:srgbClr val="002060"/>
          </a:solidFill>
        </a:ln>
      </dgm:spPr>
      <dgm:t>
        <a:bodyPr/>
        <a:lstStyle/>
        <a:p>
          <a:r>
            <a:rPr lang="en-US" dirty="0"/>
            <a:t>Foundational Services Establishment</a:t>
          </a:r>
        </a:p>
      </dgm:t>
    </dgm:pt>
    <dgm:pt modelId="{2B531F38-1DB8-489D-B820-63537AFF97BB}" type="sibTrans" cxnId="{F25589D4-A4D0-40DC-8862-F1F50B40E384}">
      <dgm:prSet/>
      <dgm:spPr/>
      <dgm:t>
        <a:bodyPr/>
        <a:lstStyle/>
        <a:p>
          <a:endParaRPr lang="en-US"/>
        </a:p>
      </dgm:t>
    </dgm:pt>
    <dgm:pt modelId="{501F7404-00F1-45BB-B5E7-663BD7E871DA}" type="parTrans" cxnId="{F25589D4-A4D0-40DC-8862-F1F50B40E384}">
      <dgm:prSet/>
      <dgm:spPr/>
      <dgm:t>
        <a:bodyPr/>
        <a:lstStyle/>
        <a:p>
          <a:endParaRPr lang="en-US"/>
        </a:p>
      </dgm:t>
    </dgm:pt>
    <dgm:pt modelId="{C4BDA843-4267-414A-BFA0-4B31D750251C}">
      <dgm:prSet phldrT="[Text]"/>
      <dgm:spPr>
        <a:ln>
          <a:solidFill>
            <a:srgbClr val="002060"/>
          </a:solidFill>
        </a:ln>
      </dgm:spPr>
      <dgm:t>
        <a:bodyPr/>
        <a:lstStyle/>
        <a:p>
          <a:r>
            <a:rPr lang="en-US" dirty="0"/>
            <a:t>Cloud Core Services Establishment</a:t>
          </a:r>
        </a:p>
      </dgm:t>
    </dgm:pt>
    <dgm:pt modelId="{3354E8B2-D5D6-499A-823D-7FBED7777A7C}" type="parTrans" cxnId="{3DAC583E-2810-4148-9A18-3972200F16C2}">
      <dgm:prSet/>
      <dgm:spPr/>
      <dgm:t>
        <a:bodyPr/>
        <a:lstStyle/>
        <a:p>
          <a:endParaRPr lang="en-US"/>
        </a:p>
      </dgm:t>
    </dgm:pt>
    <dgm:pt modelId="{A7601750-61F0-4826-8CF0-DF6DFA60D1F3}" type="sibTrans" cxnId="{3DAC583E-2810-4148-9A18-3972200F16C2}">
      <dgm:prSet/>
      <dgm:spPr/>
      <dgm:t>
        <a:bodyPr/>
        <a:lstStyle/>
        <a:p>
          <a:endParaRPr lang="en-US"/>
        </a:p>
      </dgm:t>
    </dgm:pt>
    <dgm:pt modelId="{4010DDDC-6967-4082-822E-F5C65752A257}">
      <dgm:prSet phldrT="[Text]" custT="1"/>
      <dgm:spPr>
        <a:solidFill>
          <a:schemeClr val="bg1"/>
        </a:solidFill>
        <a:ln>
          <a:solidFill>
            <a:srgbClr val="002060"/>
          </a:solidFill>
        </a:ln>
      </dgm:spPr>
      <dgm:t>
        <a:bodyPr/>
        <a:lstStyle/>
        <a:p>
          <a:r>
            <a:rPr lang="en-US" sz="1100" i="0" dirty="0">
              <a:solidFill>
                <a:schemeClr val="tx1">
                  <a:lumMod val="50000"/>
                </a:schemeClr>
              </a:solidFill>
            </a:rPr>
            <a:t>Cloud Initiation</a:t>
          </a:r>
        </a:p>
        <a:p>
          <a:r>
            <a:rPr lang="en-US" sz="1050" i="0" dirty="0">
              <a:solidFill>
                <a:schemeClr val="tx1">
                  <a:lumMod val="50000"/>
                </a:schemeClr>
              </a:solidFill>
            </a:rPr>
            <a:t>- </a:t>
          </a:r>
          <a:r>
            <a:rPr lang="en-US" sz="700" i="0" dirty="0">
              <a:solidFill>
                <a:schemeClr val="tx1">
                  <a:lumMod val="50000"/>
                </a:schemeClr>
              </a:solidFill>
            </a:rPr>
            <a:t>Cloud Adoption Objectives/KPIs Workshop</a:t>
          </a:r>
        </a:p>
        <a:p>
          <a:r>
            <a:rPr lang="en-US" sz="700" i="0" dirty="0">
              <a:solidFill>
                <a:schemeClr val="tx1">
                  <a:lumMod val="50000"/>
                </a:schemeClr>
              </a:solidFill>
            </a:rPr>
            <a:t>- Cloud Readiness Assessment</a:t>
          </a:r>
          <a:endParaRPr lang="en-US" sz="1100" i="0" dirty="0">
            <a:solidFill>
              <a:schemeClr val="tx1">
                <a:lumMod val="50000"/>
              </a:schemeClr>
            </a:solidFill>
          </a:endParaRPr>
        </a:p>
      </dgm:t>
    </dgm:pt>
    <dgm:pt modelId="{D4FE0D85-BC3A-418D-9A2E-1AE5E6CA2E7B}" type="parTrans" cxnId="{81E1D8E1-1C6B-42C9-8C45-9E9F3B8CF820}">
      <dgm:prSet/>
      <dgm:spPr/>
      <dgm:t>
        <a:bodyPr/>
        <a:lstStyle/>
        <a:p>
          <a:endParaRPr lang="en-US"/>
        </a:p>
      </dgm:t>
    </dgm:pt>
    <dgm:pt modelId="{AC26F8DC-A0C7-4BB2-95D9-F981E7C10BE4}" type="sibTrans" cxnId="{81E1D8E1-1C6B-42C9-8C45-9E9F3B8CF820}">
      <dgm:prSet/>
      <dgm:spPr/>
      <dgm:t>
        <a:bodyPr/>
        <a:lstStyle/>
        <a:p>
          <a:endParaRPr lang="en-US"/>
        </a:p>
      </dgm:t>
    </dgm:pt>
    <dgm:pt modelId="{B3ACAD34-EA16-453D-8EF0-8227A3D06103}">
      <dgm:prSet phldrT="[Text]" custT="1"/>
      <dgm:spPr>
        <a:solidFill>
          <a:schemeClr val="bg1"/>
        </a:solidFill>
        <a:ln>
          <a:solidFill>
            <a:srgbClr val="002060"/>
          </a:solidFill>
        </a:ln>
      </dgm:spPr>
      <dgm:t>
        <a:bodyPr/>
        <a:lstStyle/>
        <a:p>
          <a:r>
            <a:rPr lang="en-US" sz="1100" i="0" dirty="0">
              <a:solidFill>
                <a:schemeClr val="tx1">
                  <a:lumMod val="50000"/>
                </a:schemeClr>
              </a:solidFill>
            </a:rPr>
            <a:t>Work Load </a:t>
          </a:r>
          <a:br>
            <a:rPr lang="en-US" sz="1100" i="0" dirty="0">
              <a:solidFill>
                <a:schemeClr val="tx1">
                  <a:lumMod val="50000"/>
                </a:schemeClr>
              </a:solidFill>
            </a:rPr>
          </a:br>
          <a:r>
            <a:rPr lang="en-US" sz="1100" i="0" dirty="0">
              <a:solidFill>
                <a:schemeClr val="tx1">
                  <a:lumMod val="50000"/>
                </a:schemeClr>
              </a:solidFill>
            </a:rPr>
            <a:t>Analysis Establishment</a:t>
          </a:r>
        </a:p>
      </dgm:t>
    </dgm:pt>
    <dgm:pt modelId="{2D8E3442-FE22-4A7B-84E9-3F55610EB12C}" type="parTrans" cxnId="{BE76CEEC-B651-4236-8A3C-667AF0210E7B}">
      <dgm:prSet/>
      <dgm:spPr/>
      <dgm:t>
        <a:bodyPr/>
        <a:lstStyle/>
        <a:p>
          <a:endParaRPr lang="en-US"/>
        </a:p>
      </dgm:t>
    </dgm:pt>
    <dgm:pt modelId="{4574EBD9-2592-4885-9014-BAB5A4F7A46C}" type="sibTrans" cxnId="{BE76CEEC-B651-4236-8A3C-667AF0210E7B}">
      <dgm:prSet/>
      <dgm:spPr/>
      <dgm:t>
        <a:bodyPr/>
        <a:lstStyle/>
        <a:p>
          <a:endParaRPr lang="en-US"/>
        </a:p>
      </dgm:t>
    </dgm:pt>
    <dgm:pt modelId="{2507A57E-C2DA-4E9E-B5FC-AE383C1D6248}">
      <dgm:prSet phldrT="[Text]" custT="1"/>
      <dgm:spPr>
        <a:solidFill>
          <a:schemeClr val="bg1"/>
        </a:solidFill>
        <a:ln>
          <a:solidFill>
            <a:srgbClr val="002060"/>
          </a:solidFill>
        </a:ln>
      </dgm:spPr>
      <dgm:t>
        <a:bodyPr/>
        <a:lstStyle/>
        <a:p>
          <a:r>
            <a:rPr lang="en-US" sz="1100" i="0" dirty="0">
              <a:solidFill>
                <a:schemeClr val="tx1">
                  <a:lumMod val="50000"/>
                </a:schemeClr>
              </a:solidFill>
            </a:rPr>
            <a:t>Work Load </a:t>
          </a:r>
          <a:br>
            <a:rPr lang="en-US" sz="1100" i="0" dirty="0">
              <a:solidFill>
                <a:schemeClr val="tx1">
                  <a:lumMod val="50000"/>
                </a:schemeClr>
              </a:solidFill>
            </a:rPr>
          </a:br>
          <a:r>
            <a:rPr lang="en-US" sz="1100" i="0" dirty="0">
              <a:solidFill>
                <a:schemeClr val="tx1">
                  <a:lumMod val="50000"/>
                </a:schemeClr>
              </a:solidFill>
            </a:rPr>
            <a:t>Analysis Execution</a:t>
          </a:r>
        </a:p>
      </dgm:t>
    </dgm:pt>
    <dgm:pt modelId="{AE213521-E0FC-40A2-8B58-F3DFFB7E670F}" type="parTrans" cxnId="{5357DA0E-863E-48FD-A9B2-692CB49C8A83}">
      <dgm:prSet/>
      <dgm:spPr/>
      <dgm:t>
        <a:bodyPr/>
        <a:lstStyle/>
        <a:p>
          <a:endParaRPr lang="en-US"/>
        </a:p>
      </dgm:t>
    </dgm:pt>
    <dgm:pt modelId="{0DFD6860-B41F-47B4-981D-3F3A217207A7}" type="sibTrans" cxnId="{5357DA0E-863E-48FD-A9B2-692CB49C8A83}">
      <dgm:prSet/>
      <dgm:spPr/>
      <dgm:t>
        <a:bodyPr/>
        <a:lstStyle/>
        <a:p>
          <a:endParaRPr lang="en-US"/>
        </a:p>
      </dgm:t>
    </dgm:pt>
    <dgm:pt modelId="{B03C20FE-2951-4329-BF53-B99A41316557}">
      <dgm:prSet phldrT="[Text]" custT="1"/>
      <dgm:spPr>
        <a:solidFill>
          <a:schemeClr val="bg1"/>
        </a:solidFill>
        <a:ln>
          <a:solidFill>
            <a:srgbClr val="002060"/>
          </a:solidFill>
        </a:ln>
      </dgm:spPr>
      <dgm:t>
        <a:bodyPr/>
        <a:lstStyle/>
        <a:p>
          <a:r>
            <a:rPr lang="en-US" sz="1100" i="0" dirty="0">
              <a:solidFill>
                <a:schemeClr val="tx1">
                  <a:lumMod val="50000"/>
                </a:schemeClr>
              </a:solidFill>
            </a:rPr>
            <a:t>Work Load Migration </a:t>
          </a:r>
          <a:br>
            <a:rPr lang="en-US" sz="1100" i="0" dirty="0">
              <a:solidFill>
                <a:schemeClr val="tx1">
                  <a:lumMod val="50000"/>
                </a:schemeClr>
              </a:solidFill>
            </a:rPr>
          </a:br>
          <a:r>
            <a:rPr lang="en-US" sz="1100" i="0" dirty="0">
              <a:solidFill>
                <a:schemeClr val="tx1">
                  <a:lumMod val="50000"/>
                </a:schemeClr>
              </a:solidFill>
            </a:rPr>
            <a:t>Impl/Ops</a:t>
          </a:r>
        </a:p>
      </dgm:t>
    </dgm:pt>
    <dgm:pt modelId="{3A02FEDD-581E-469E-90A0-0F51662961CA}" type="parTrans" cxnId="{29FF9618-9A6B-44F0-B584-A7BD81A770B8}">
      <dgm:prSet/>
      <dgm:spPr/>
      <dgm:t>
        <a:bodyPr/>
        <a:lstStyle/>
        <a:p>
          <a:endParaRPr lang="en-US"/>
        </a:p>
      </dgm:t>
    </dgm:pt>
    <dgm:pt modelId="{B923AFE4-57E7-44A5-9B92-92A38D8C369D}" type="sibTrans" cxnId="{29FF9618-9A6B-44F0-B584-A7BD81A770B8}">
      <dgm:prSet/>
      <dgm:spPr/>
      <dgm:t>
        <a:bodyPr/>
        <a:lstStyle/>
        <a:p>
          <a:endParaRPr lang="en-US"/>
        </a:p>
      </dgm:t>
    </dgm:pt>
    <dgm:pt modelId="{A4D84916-E9D0-409A-A062-6F14AFC35FFD}">
      <dgm:prSet phldrT="[Text]" custT="1"/>
      <dgm:spPr>
        <a:solidFill>
          <a:schemeClr val="bg1"/>
        </a:solidFill>
        <a:ln>
          <a:solidFill>
            <a:srgbClr val="002060"/>
          </a:solidFill>
        </a:ln>
      </dgm:spPr>
      <dgm:t>
        <a:bodyPr/>
        <a:lstStyle/>
        <a:p>
          <a:r>
            <a:rPr lang="en-US" sz="1100" dirty="0"/>
            <a:t>Cloud Governance Establishment</a:t>
          </a:r>
        </a:p>
        <a:p>
          <a:r>
            <a:rPr lang="en-US" sz="700" i="0" dirty="0">
              <a:solidFill>
                <a:schemeClr val="tx1">
                  <a:lumMod val="50000"/>
                </a:schemeClr>
              </a:solidFill>
            </a:rPr>
            <a:t>- Governance Teams</a:t>
          </a:r>
        </a:p>
        <a:p>
          <a:r>
            <a:rPr lang="en-US" sz="700" i="0" dirty="0">
              <a:solidFill>
                <a:schemeClr val="tx1">
                  <a:lumMod val="50000"/>
                </a:schemeClr>
              </a:solidFill>
            </a:rPr>
            <a:t>- Governance Processes</a:t>
          </a:r>
        </a:p>
      </dgm:t>
    </dgm:pt>
    <dgm:pt modelId="{CF15A6A5-8572-45D6-A1D1-353CEAA80B12}" type="parTrans" cxnId="{F19D4AEA-5070-4763-A2D8-246FCA9BB6EC}">
      <dgm:prSet/>
      <dgm:spPr/>
      <dgm:t>
        <a:bodyPr/>
        <a:lstStyle/>
        <a:p>
          <a:endParaRPr lang="en-US"/>
        </a:p>
      </dgm:t>
    </dgm:pt>
    <dgm:pt modelId="{D17DD409-A6E2-47F6-A0E2-E95A033686D8}" type="sibTrans" cxnId="{F19D4AEA-5070-4763-A2D8-246FCA9BB6EC}">
      <dgm:prSet/>
      <dgm:spPr/>
      <dgm:t>
        <a:bodyPr/>
        <a:lstStyle/>
        <a:p>
          <a:endParaRPr lang="en-US"/>
        </a:p>
      </dgm:t>
    </dgm:pt>
    <dgm:pt modelId="{07785AA3-48BE-4AB4-9D9A-3E886934BF55}">
      <dgm:prSet phldrT="[Text]" custT="1"/>
      <dgm:spPr>
        <a:ln>
          <a:solidFill>
            <a:srgbClr val="002060"/>
          </a:solidFill>
        </a:ln>
      </dgm:spPr>
      <dgm:t>
        <a:bodyPr/>
        <a:lstStyle/>
        <a:p>
          <a:pPr>
            <a:buFont typeface="Arial" panose="020B0604020202020204" pitchFamily="34" charset="0"/>
            <a:buNone/>
          </a:pPr>
          <a:r>
            <a:rPr lang="en-US" sz="1100" kern="1200" dirty="0"/>
            <a:t>Cloud Program</a:t>
          </a:r>
        </a:p>
        <a:p>
          <a:pPr>
            <a:buFont typeface="Arial" panose="020B0604020202020204" pitchFamily="34" charset="0"/>
            <a:buNone/>
          </a:pPr>
          <a:r>
            <a:rPr lang="en-US" sz="800" kern="1200" dirty="0"/>
            <a:t> - </a:t>
          </a:r>
          <a:r>
            <a:rPr lang="en-US" sz="700" kern="1200" dirty="0"/>
            <a:t>Program </a:t>
          </a:r>
          <a:r>
            <a:rPr lang="en-US" sz="700" i="0" kern="1200" dirty="0">
              <a:solidFill>
                <a:srgbClr val="33333C">
                  <a:lumMod val="50000"/>
                </a:srgbClr>
              </a:solidFill>
              <a:latin typeface="Century Gothic" panose="020F0302020204030204"/>
              <a:ea typeface="+mn-ea"/>
              <a:cs typeface="+mn-cs"/>
            </a:rPr>
            <a:t>Initiation</a:t>
          </a:r>
        </a:p>
        <a:p>
          <a:pPr>
            <a:buFont typeface="Arial" panose="020B0604020202020204" pitchFamily="34" charset="0"/>
            <a:buNone/>
          </a:pPr>
          <a:r>
            <a:rPr lang="en-US" sz="700" i="0" kern="1200" dirty="0">
              <a:solidFill>
                <a:srgbClr val="33333C">
                  <a:lumMod val="50000"/>
                </a:srgbClr>
              </a:solidFill>
              <a:latin typeface="Century Gothic" panose="020F0302020204030204"/>
              <a:ea typeface="+mn-ea"/>
              <a:cs typeface="+mn-cs"/>
            </a:rPr>
            <a:t>- Program Evolution</a:t>
          </a:r>
          <a:endParaRPr lang="en-US" sz="800" i="0" kern="1200" dirty="0">
            <a:solidFill>
              <a:srgbClr val="33333C">
                <a:lumMod val="50000"/>
              </a:srgbClr>
            </a:solidFill>
            <a:latin typeface="Century Gothic" panose="020F0302020204030204"/>
            <a:ea typeface="+mn-ea"/>
            <a:cs typeface="+mn-cs"/>
          </a:endParaRPr>
        </a:p>
      </dgm:t>
    </dgm:pt>
    <dgm:pt modelId="{A53F2ACB-EB0A-436D-8F0A-4C44CCF5B2EA}" type="parTrans" cxnId="{EA45703F-66E4-40E0-86B3-CEA49CBE2DB0}">
      <dgm:prSet/>
      <dgm:spPr/>
      <dgm:t>
        <a:bodyPr/>
        <a:lstStyle/>
        <a:p>
          <a:endParaRPr lang="en-CA"/>
        </a:p>
      </dgm:t>
    </dgm:pt>
    <dgm:pt modelId="{BAE724B1-7FD2-41E3-8D34-3A1483346FAF}" type="sibTrans" cxnId="{EA45703F-66E4-40E0-86B3-CEA49CBE2DB0}">
      <dgm:prSet/>
      <dgm:spPr/>
      <dgm:t>
        <a:bodyPr/>
        <a:lstStyle/>
        <a:p>
          <a:endParaRPr lang="en-CA"/>
        </a:p>
      </dgm:t>
    </dgm:pt>
    <dgm:pt modelId="{1C34F2AE-9DC1-45D0-9FB1-94C1AF6A264A}" type="pres">
      <dgm:prSet presAssocID="{F982E6D4-3D25-4122-A54E-6674B03AEEF1}" presName="theList" presStyleCnt="0">
        <dgm:presLayoutVars>
          <dgm:dir/>
          <dgm:animLvl val="lvl"/>
          <dgm:resizeHandles val="exact"/>
        </dgm:presLayoutVars>
      </dgm:prSet>
      <dgm:spPr/>
      <dgm:t>
        <a:bodyPr/>
        <a:lstStyle/>
        <a:p>
          <a:endParaRPr lang="en-US"/>
        </a:p>
      </dgm:t>
    </dgm:pt>
    <dgm:pt modelId="{A30C4819-5EED-4AFF-9ADB-BE7E9E2B9E49}" type="pres">
      <dgm:prSet presAssocID="{9AC5A015-8F13-49F3-81B2-753B4C1898F3}" presName="compNode" presStyleCnt="0"/>
      <dgm:spPr/>
    </dgm:pt>
    <dgm:pt modelId="{6EE74685-AA76-4357-83FE-A026B2E114A6}" type="pres">
      <dgm:prSet presAssocID="{9AC5A015-8F13-49F3-81B2-753B4C1898F3}" presName="aNode" presStyleLbl="bgShp" presStyleIdx="0" presStyleCnt="6"/>
      <dgm:spPr/>
      <dgm:t>
        <a:bodyPr/>
        <a:lstStyle/>
        <a:p>
          <a:endParaRPr lang="en-US"/>
        </a:p>
      </dgm:t>
    </dgm:pt>
    <dgm:pt modelId="{56456C1B-6640-43AA-828C-183BF3C5924D}" type="pres">
      <dgm:prSet presAssocID="{9AC5A015-8F13-49F3-81B2-753B4C1898F3}" presName="textNode" presStyleLbl="bgShp" presStyleIdx="0" presStyleCnt="6"/>
      <dgm:spPr/>
      <dgm:t>
        <a:bodyPr/>
        <a:lstStyle/>
        <a:p>
          <a:endParaRPr lang="en-US"/>
        </a:p>
      </dgm:t>
    </dgm:pt>
    <dgm:pt modelId="{F0471CA4-4B41-4957-9BB8-59F5D771B758}" type="pres">
      <dgm:prSet presAssocID="{9AC5A015-8F13-49F3-81B2-753B4C1898F3}" presName="compChildNode" presStyleCnt="0"/>
      <dgm:spPr/>
    </dgm:pt>
    <dgm:pt modelId="{B9A1604C-58B7-46C9-B684-0EDB876C315A}" type="pres">
      <dgm:prSet presAssocID="{9AC5A015-8F13-49F3-81B2-753B4C1898F3}" presName="theInnerList" presStyleCnt="0"/>
      <dgm:spPr/>
    </dgm:pt>
    <dgm:pt modelId="{9F997EA9-8315-4EAB-88E2-B8BFDA194584}" type="pres">
      <dgm:prSet presAssocID="{3DB08094-D3C7-46DF-B37D-9E33D524A636}" presName="childNode" presStyleLbl="node1" presStyleIdx="0" presStyleCnt="24" custScaleY="48542">
        <dgm:presLayoutVars>
          <dgm:bulletEnabled val="1"/>
        </dgm:presLayoutVars>
      </dgm:prSet>
      <dgm:spPr/>
      <dgm:t>
        <a:bodyPr/>
        <a:lstStyle/>
        <a:p>
          <a:endParaRPr lang="en-US"/>
        </a:p>
      </dgm:t>
    </dgm:pt>
    <dgm:pt modelId="{9409492E-D2C8-4295-B799-AFD9C44884A3}" type="pres">
      <dgm:prSet presAssocID="{3DB08094-D3C7-46DF-B37D-9E33D524A636}" presName="aSpace2" presStyleCnt="0"/>
      <dgm:spPr/>
    </dgm:pt>
    <dgm:pt modelId="{4E29B74E-0F59-44CD-AD7B-0F0F82E53EAB}" type="pres">
      <dgm:prSet presAssocID="{2AC8AB53-8BD6-4E1B-A17E-76EFCEDB2E1E}" presName="childNode" presStyleLbl="node1" presStyleIdx="1" presStyleCnt="24">
        <dgm:presLayoutVars>
          <dgm:bulletEnabled val="1"/>
        </dgm:presLayoutVars>
      </dgm:prSet>
      <dgm:spPr/>
      <dgm:t>
        <a:bodyPr/>
        <a:lstStyle/>
        <a:p>
          <a:endParaRPr lang="en-US"/>
        </a:p>
      </dgm:t>
    </dgm:pt>
    <dgm:pt modelId="{8B9AF45F-6504-4D73-A729-DA68366E12F0}" type="pres">
      <dgm:prSet presAssocID="{9AC5A015-8F13-49F3-81B2-753B4C1898F3}" presName="aSpace" presStyleCnt="0"/>
      <dgm:spPr/>
    </dgm:pt>
    <dgm:pt modelId="{5C455A0C-B99F-49DF-8BD2-3728E7F9A7DB}" type="pres">
      <dgm:prSet presAssocID="{23F905E6-894A-4CD3-B758-ADF8E4F67A9A}" presName="compNode" presStyleCnt="0"/>
      <dgm:spPr/>
    </dgm:pt>
    <dgm:pt modelId="{29E1F60E-DA15-4B74-8D2B-3EE345D44962}" type="pres">
      <dgm:prSet presAssocID="{23F905E6-894A-4CD3-B758-ADF8E4F67A9A}" presName="aNode" presStyleLbl="bgShp" presStyleIdx="1" presStyleCnt="6" custLinFactNeighborX="-109" custLinFactNeighborY="1440"/>
      <dgm:spPr/>
      <dgm:t>
        <a:bodyPr/>
        <a:lstStyle/>
        <a:p>
          <a:endParaRPr lang="en-US"/>
        </a:p>
      </dgm:t>
    </dgm:pt>
    <dgm:pt modelId="{191DF289-D521-4A06-B508-83C421CBE1A3}" type="pres">
      <dgm:prSet presAssocID="{23F905E6-894A-4CD3-B758-ADF8E4F67A9A}" presName="textNode" presStyleLbl="bgShp" presStyleIdx="1" presStyleCnt="6"/>
      <dgm:spPr/>
      <dgm:t>
        <a:bodyPr/>
        <a:lstStyle/>
        <a:p>
          <a:endParaRPr lang="en-US"/>
        </a:p>
      </dgm:t>
    </dgm:pt>
    <dgm:pt modelId="{25EB7C93-4893-4A4A-B55D-5991F76AF7C3}" type="pres">
      <dgm:prSet presAssocID="{23F905E6-894A-4CD3-B758-ADF8E4F67A9A}" presName="compChildNode" presStyleCnt="0"/>
      <dgm:spPr/>
    </dgm:pt>
    <dgm:pt modelId="{6DB34CE8-72CB-4FAC-96EE-05EEA933EDC8}" type="pres">
      <dgm:prSet presAssocID="{23F905E6-894A-4CD3-B758-ADF8E4F67A9A}" presName="theInnerList" presStyleCnt="0"/>
      <dgm:spPr/>
    </dgm:pt>
    <dgm:pt modelId="{AF338070-BECE-4324-A624-49F4B702D63F}" type="pres">
      <dgm:prSet presAssocID="{2B4A3870-D01C-4E38-B2BC-1CD3ADDD79F1}" presName="childNode" presStyleLbl="node1" presStyleIdx="2" presStyleCnt="24" custScaleY="194167">
        <dgm:presLayoutVars>
          <dgm:bulletEnabled val="1"/>
        </dgm:presLayoutVars>
      </dgm:prSet>
      <dgm:spPr/>
      <dgm:t>
        <a:bodyPr/>
        <a:lstStyle/>
        <a:p>
          <a:endParaRPr lang="en-US"/>
        </a:p>
      </dgm:t>
    </dgm:pt>
    <dgm:pt modelId="{98B225C9-D679-4E52-AF51-26EB9CEE3F9D}" type="pres">
      <dgm:prSet presAssocID="{2B4A3870-D01C-4E38-B2BC-1CD3ADDD79F1}" presName="aSpace2" presStyleCnt="0"/>
      <dgm:spPr/>
    </dgm:pt>
    <dgm:pt modelId="{74F02B01-6ABF-4D6B-ACEA-9886FEDD7D06}" type="pres">
      <dgm:prSet presAssocID="{CA608491-49BC-4076-AD02-8DE014F64332}" presName="childNode" presStyleLbl="node1" presStyleIdx="3" presStyleCnt="24">
        <dgm:presLayoutVars>
          <dgm:bulletEnabled val="1"/>
        </dgm:presLayoutVars>
      </dgm:prSet>
      <dgm:spPr/>
      <dgm:t>
        <a:bodyPr/>
        <a:lstStyle/>
        <a:p>
          <a:endParaRPr lang="en-US"/>
        </a:p>
      </dgm:t>
    </dgm:pt>
    <dgm:pt modelId="{7FCA304C-D3F2-4B40-8051-DD1F55EC2D33}" type="pres">
      <dgm:prSet presAssocID="{CA608491-49BC-4076-AD02-8DE014F64332}" presName="aSpace2" presStyleCnt="0"/>
      <dgm:spPr/>
    </dgm:pt>
    <dgm:pt modelId="{06ED7699-2894-4B61-B8E0-B6F49840B25E}" type="pres">
      <dgm:prSet presAssocID="{F77660C8-EA1F-40B3-9E7E-0D5629039BEA}" presName="childNode" presStyleLbl="node1" presStyleIdx="4" presStyleCnt="24">
        <dgm:presLayoutVars>
          <dgm:bulletEnabled val="1"/>
        </dgm:presLayoutVars>
      </dgm:prSet>
      <dgm:spPr/>
      <dgm:t>
        <a:bodyPr/>
        <a:lstStyle/>
        <a:p>
          <a:endParaRPr lang="en-US"/>
        </a:p>
      </dgm:t>
    </dgm:pt>
    <dgm:pt modelId="{94C5751F-8E4F-4362-BDFC-57D4AFC6D3C7}" type="pres">
      <dgm:prSet presAssocID="{F77660C8-EA1F-40B3-9E7E-0D5629039BEA}" presName="aSpace2" presStyleCnt="0"/>
      <dgm:spPr/>
    </dgm:pt>
    <dgm:pt modelId="{71662837-31CB-45C6-A024-25D9DC0DB492}" type="pres">
      <dgm:prSet presAssocID="{9A2C4FD3-1F8D-4DB3-BB58-F03882EB8A36}" presName="childNode" presStyleLbl="node1" presStyleIdx="5" presStyleCnt="24">
        <dgm:presLayoutVars>
          <dgm:bulletEnabled val="1"/>
        </dgm:presLayoutVars>
      </dgm:prSet>
      <dgm:spPr/>
      <dgm:t>
        <a:bodyPr/>
        <a:lstStyle/>
        <a:p>
          <a:endParaRPr lang="en-US"/>
        </a:p>
      </dgm:t>
    </dgm:pt>
    <dgm:pt modelId="{C51165F3-DFE7-4A84-A56D-B4F9DC5CDA84}" type="pres">
      <dgm:prSet presAssocID="{9A2C4FD3-1F8D-4DB3-BB58-F03882EB8A36}" presName="aSpace2" presStyleCnt="0"/>
      <dgm:spPr/>
    </dgm:pt>
    <dgm:pt modelId="{C4DF286D-4A17-497F-A112-6F7E5B105023}" type="pres">
      <dgm:prSet presAssocID="{07785AA3-48BE-4AB4-9D9A-3E886934BF55}" presName="childNode" presStyleLbl="node1" presStyleIdx="6" presStyleCnt="24">
        <dgm:presLayoutVars>
          <dgm:bulletEnabled val="1"/>
        </dgm:presLayoutVars>
      </dgm:prSet>
      <dgm:spPr/>
      <dgm:t>
        <a:bodyPr/>
        <a:lstStyle/>
        <a:p>
          <a:endParaRPr lang="en-US"/>
        </a:p>
      </dgm:t>
    </dgm:pt>
    <dgm:pt modelId="{2E5E8923-F9BD-4E37-90F6-43DF9F5BCA87}" type="pres">
      <dgm:prSet presAssocID="{23F905E6-894A-4CD3-B758-ADF8E4F67A9A}" presName="aSpace" presStyleCnt="0"/>
      <dgm:spPr/>
    </dgm:pt>
    <dgm:pt modelId="{7ADA96DC-AAB1-4654-BBEF-1931EE6FE479}" type="pres">
      <dgm:prSet presAssocID="{7672F180-A9FB-47B7-9FCF-0F308502037E}" presName="compNode" presStyleCnt="0"/>
      <dgm:spPr/>
    </dgm:pt>
    <dgm:pt modelId="{1ADE6F48-390A-4292-B8AC-1D09AE4C5D7B}" type="pres">
      <dgm:prSet presAssocID="{7672F180-A9FB-47B7-9FCF-0F308502037E}" presName="aNode" presStyleLbl="bgShp" presStyleIdx="2" presStyleCnt="6"/>
      <dgm:spPr/>
      <dgm:t>
        <a:bodyPr/>
        <a:lstStyle/>
        <a:p>
          <a:endParaRPr lang="en-US"/>
        </a:p>
      </dgm:t>
    </dgm:pt>
    <dgm:pt modelId="{9167C97E-0E61-40F0-ADCD-54A01FECABEF}" type="pres">
      <dgm:prSet presAssocID="{7672F180-A9FB-47B7-9FCF-0F308502037E}" presName="textNode" presStyleLbl="bgShp" presStyleIdx="2" presStyleCnt="6"/>
      <dgm:spPr/>
      <dgm:t>
        <a:bodyPr/>
        <a:lstStyle/>
        <a:p>
          <a:endParaRPr lang="en-US"/>
        </a:p>
      </dgm:t>
    </dgm:pt>
    <dgm:pt modelId="{3BC51ED5-0F05-41E0-AAE0-7EDAA794CF14}" type="pres">
      <dgm:prSet presAssocID="{7672F180-A9FB-47B7-9FCF-0F308502037E}" presName="compChildNode" presStyleCnt="0"/>
      <dgm:spPr/>
    </dgm:pt>
    <dgm:pt modelId="{301ECFE9-DECF-4BC6-80FA-1F0E17D0CAE3}" type="pres">
      <dgm:prSet presAssocID="{7672F180-A9FB-47B7-9FCF-0F308502037E}" presName="theInnerList" presStyleCnt="0"/>
      <dgm:spPr/>
    </dgm:pt>
    <dgm:pt modelId="{9815C296-726B-47F1-8E93-F81DC3829FB6}" type="pres">
      <dgm:prSet presAssocID="{8F5B720D-82DC-45F1-9807-DBEB42554B04}" presName="childNode" presStyleLbl="node1" presStyleIdx="7" presStyleCnt="24" custScaleY="145451" custLinFactNeighborX="-857" custLinFactNeighborY="-43430">
        <dgm:presLayoutVars>
          <dgm:bulletEnabled val="1"/>
        </dgm:presLayoutVars>
      </dgm:prSet>
      <dgm:spPr/>
      <dgm:t>
        <a:bodyPr/>
        <a:lstStyle/>
        <a:p>
          <a:endParaRPr lang="en-US"/>
        </a:p>
      </dgm:t>
    </dgm:pt>
    <dgm:pt modelId="{DA025288-6562-45C7-9EAA-C1C202A761A6}" type="pres">
      <dgm:prSet presAssocID="{8F5B720D-82DC-45F1-9807-DBEB42554B04}" presName="aSpace2" presStyleCnt="0"/>
      <dgm:spPr/>
    </dgm:pt>
    <dgm:pt modelId="{D72AFBB5-AB95-454B-B884-9F7BED3E5260}" type="pres">
      <dgm:prSet presAssocID="{4010DDDC-6967-4082-822E-F5C65752A257}" presName="childNode" presStyleLbl="node1" presStyleIdx="8" presStyleCnt="24">
        <dgm:presLayoutVars>
          <dgm:bulletEnabled val="1"/>
        </dgm:presLayoutVars>
      </dgm:prSet>
      <dgm:spPr/>
      <dgm:t>
        <a:bodyPr/>
        <a:lstStyle/>
        <a:p>
          <a:endParaRPr lang="en-US"/>
        </a:p>
      </dgm:t>
    </dgm:pt>
    <dgm:pt modelId="{458D77BB-971D-4E08-82BB-4873DF5E2E7A}" type="pres">
      <dgm:prSet presAssocID="{4010DDDC-6967-4082-822E-F5C65752A257}" presName="aSpace2" presStyleCnt="0"/>
      <dgm:spPr/>
    </dgm:pt>
    <dgm:pt modelId="{7672D24E-F281-4EC7-B590-CB6F97820B22}" type="pres">
      <dgm:prSet presAssocID="{A4D84916-E9D0-409A-A062-6F14AFC35FFD}" presName="childNode" presStyleLbl="node1" presStyleIdx="9" presStyleCnt="24">
        <dgm:presLayoutVars>
          <dgm:bulletEnabled val="1"/>
        </dgm:presLayoutVars>
      </dgm:prSet>
      <dgm:spPr/>
      <dgm:t>
        <a:bodyPr/>
        <a:lstStyle/>
        <a:p>
          <a:endParaRPr lang="en-US"/>
        </a:p>
      </dgm:t>
    </dgm:pt>
    <dgm:pt modelId="{E5F23F81-4FC2-428E-B211-DA1F1652E0C2}" type="pres">
      <dgm:prSet presAssocID="{A4D84916-E9D0-409A-A062-6F14AFC35FFD}" presName="aSpace2" presStyleCnt="0"/>
      <dgm:spPr/>
    </dgm:pt>
    <dgm:pt modelId="{4F650D8C-A483-450B-8571-55C9184AFB37}" type="pres">
      <dgm:prSet presAssocID="{43F0B2D2-A3D0-4E37-AAB5-48A90FECCED9}" presName="childNode" presStyleLbl="node1" presStyleIdx="10" presStyleCnt="24">
        <dgm:presLayoutVars>
          <dgm:bulletEnabled val="1"/>
        </dgm:presLayoutVars>
      </dgm:prSet>
      <dgm:spPr/>
      <dgm:t>
        <a:bodyPr/>
        <a:lstStyle/>
        <a:p>
          <a:endParaRPr lang="en-US"/>
        </a:p>
      </dgm:t>
    </dgm:pt>
    <dgm:pt modelId="{AC7C4B7D-954A-40C6-8758-DB4EAAB8D889}" type="pres">
      <dgm:prSet presAssocID="{7672F180-A9FB-47B7-9FCF-0F308502037E}" presName="aSpace" presStyleCnt="0"/>
      <dgm:spPr/>
    </dgm:pt>
    <dgm:pt modelId="{D9B090DB-880B-4C0C-AC65-FC44FC1938AB}" type="pres">
      <dgm:prSet presAssocID="{AB608E6C-3EC3-4116-95FB-1B36C5D9BC41}" presName="compNode" presStyleCnt="0"/>
      <dgm:spPr/>
    </dgm:pt>
    <dgm:pt modelId="{80CEE63A-1283-458D-B77D-1B9904D9BBF7}" type="pres">
      <dgm:prSet presAssocID="{AB608E6C-3EC3-4116-95FB-1B36C5D9BC41}" presName="aNode" presStyleLbl="bgShp" presStyleIdx="3" presStyleCnt="6"/>
      <dgm:spPr/>
      <dgm:t>
        <a:bodyPr/>
        <a:lstStyle/>
        <a:p>
          <a:endParaRPr lang="en-US"/>
        </a:p>
      </dgm:t>
    </dgm:pt>
    <dgm:pt modelId="{BB21B2A3-2E8C-4553-BED0-337B2F42C4CF}" type="pres">
      <dgm:prSet presAssocID="{AB608E6C-3EC3-4116-95FB-1B36C5D9BC41}" presName="textNode" presStyleLbl="bgShp" presStyleIdx="3" presStyleCnt="6"/>
      <dgm:spPr/>
      <dgm:t>
        <a:bodyPr/>
        <a:lstStyle/>
        <a:p>
          <a:endParaRPr lang="en-US"/>
        </a:p>
      </dgm:t>
    </dgm:pt>
    <dgm:pt modelId="{DA1C405D-1A70-4768-ADCF-F3922F20B700}" type="pres">
      <dgm:prSet presAssocID="{AB608E6C-3EC3-4116-95FB-1B36C5D9BC41}" presName="compChildNode" presStyleCnt="0"/>
      <dgm:spPr/>
    </dgm:pt>
    <dgm:pt modelId="{E21E1410-A45C-49E5-BB0A-4B1BE6900E30}" type="pres">
      <dgm:prSet presAssocID="{AB608E6C-3EC3-4116-95FB-1B36C5D9BC41}" presName="theInnerList" presStyleCnt="0"/>
      <dgm:spPr/>
    </dgm:pt>
    <dgm:pt modelId="{87978F96-3704-4665-99AC-9A37CEE5944B}" type="pres">
      <dgm:prSet presAssocID="{A3555757-01CB-4A30-A4BD-7A1112B4A66E}" presName="childNode" presStyleLbl="node1" presStyleIdx="11" presStyleCnt="24" custScaleY="145451">
        <dgm:presLayoutVars>
          <dgm:bulletEnabled val="1"/>
        </dgm:presLayoutVars>
      </dgm:prSet>
      <dgm:spPr/>
      <dgm:t>
        <a:bodyPr/>
        <a:lstStyle/>
        <a:p>
          <a:endParaRPr lang="en-US"/>
        </a:p>
      </dgm:t>
    </dgm:pt>
    <dgm:pt modelId="{CC1B740A-6DFD-4987-B115-68A92A7B2D47}" type="pres">
      <dgm:prSet presAssocID="{A3555757-01CB-4A30-A4BD-7A1112B4A66E}" presName="aSpace2" presStyleCnt="0"/>
      <dgm:spPr/>
    </dgm:pt>
    <dgm:pt modelId="{C60567BA-4DB1-4C75-A88C-20F3E619C569}" type="pres">
      <dgm:prSet presAssocID="{B3ACAD34-EA16-453D-8EF0-8227A3D06103}" presName="childNode" presStyleLbl="node1" presStyleIdx="12" presStyleCnt="24">
        <dgm:presLayoutVars>
          <dgm:bulletEnabled val="1"/>
        </dgm:presLayoutVars>
      </dgm:prSet>
      <dgm:spPr/>
      <dgm:t>
        <a:bodyPr/>
        <a:lstStyle/>
        <a:p>
          <a:endParaRPr lang="en-US"/>
        </a:p>
      </dgm:t>
    </dgm:pt>
    <dgm:pt modelId="{47E81E3B-E882-4FFA-98FB-3652BE88C2C8}" type="pres">
      <dgm:prSet presAssocID="{B3ACAD34-EA16-453D-8EF0-8227A3D06103}" presName="aSpace2" presStyleCnt="0"/>
      <dgm:spPr/>
    </dgm:pt>
    <dgm:pt modelId="{A1CB20FD-5F41-4EDB-BDEA-811F6B6CD9F9}" type="pres">
      <dgm:prSet presAssocID="{72DB976C-0821-4CE3-AA05-0008D917DC57}" presName="childNode" presStyleLbl="node1" presStyleIdx="13" presStyleCnt="24">
        <dgm:presLayoutVars>
          <dgm:bulletEnabled val="1"/>
        </dgm:presLayoutVars>
      </dgm:prSet>
      <dgm:spPr/>
      <dgm:t>
        <a:bodyPr/>
        <a:lstStyle/>
        <a:p>
          <a:endParaRPr lang="en-US"/>
        </a:p>
      </dgm:t>
    </dgm:pt>
    <dgm:pt modelId="{CE2626B0-73E0-4E2E-A173-CC2B97CEE51A}" type="pres">
      <dgm:prSet presAssocID="{72DB976C-0821-4CE3-AA05-0008D917DC57}" presName="aSpace2" presStyleCnt="0"/>
      <dgm:spPr/>
    </dgm:pt>
    <dgm:pt modelId="{F09DDEDD-04B3-4E78-BAB5-26CDD84542D6}" type="pres">
      <dgm:prSet presAssocID="{C4BDA843-4267-414A-BFA0-4B31D750251C}" presName="childNode" presStyleLbl="node1" presStyleIdx="14" presStyleCnt="24">
        <dgm:presLayoutVars>
          <dgm:bulletEnabled val="1"/>
        </dgm:presLayoutVars>
      </dgm:prSet>
      <dgm:spPr/>
      <dgm:t>
        <a:bodyPr/>
        <a:lstStyle/>
        <a:p>
          <a:endParaRPr lang="en-US"/>
        </a:p>
      </dgm:t>
    </dgm:pt>
    <dgm:pt modelId="{19493B25-2AA4-4B63-9344-6D6E1C6782C1}" type="pres">
      <dgm:prSet presAssocID="{AB608E6C-3EC3-4116-95FB-1B36C5D9BC41}" presName="aSpace" presStyleCnt="0"/>
      <dgm:spPr/>
    </dgm:pt>
    <dgm:pt modelId="{D2164465-221D-4EA2-BA05-3D4C69C0B57B}" type="pres">
      <dgm:prSet presAssocID="{5124F387-E5D9-41F3-AB15-7B73CB455084}" presName="compNode" presStyleCnt="0"/>
      <dgm:spPr/>
    </dgm:pt>
    <dgm:pt modelId="{F8369061-3D4D-4D27-9969-2F2465E5AB36}" type="pres">
      <dgm:prSet presAssocID="{5124F387-E5D9-41F3-AB15-7B73CB455084}" presName="aNode" presStyleLbl="bgShp" presStyleIdx="4" presStyleCnt="6"/>
      <dgm:spPr/>
      <dgm:t>
        <a:bodyPr/>
        <a:lstStyle/>
        <a:p>
          <a:endParaRPr lang="en-US"/>
        </a:p>
      </dgm:t>
    </dgm:pt>
    <dgm:pt modelId="{2AC6D00F-E8EA-4B81-BC06-C3819E6A29ED}" type="pres">
      <dgm:prSet presAssocID="{5124F387-E5D9-41F3-AB15-7B73CB455084}" presName="textNode" presStyleLbl="bgShp" presStyleIdx="4" presStyleCnt="6"/>
      <dgm:spPr/>
      <dgm:t>
        <a:bodyPr/>
        <a:lstStyle/>
        <a:p>
          <a:endParaRPr lang="en-US"/>
        </a:p>
      </dgm:t>
    </dgm:pt>
    <dgm:pt modelId="{E92FAC7C-5E83-4359-921B-61D181A4EFCF}" type="pres">
      <dgm:prSet presAssocID="{5124F387-E5D9-41F3-AB15-7B73CB455084}" presName="compChildNode" presStyleCnt="0"/>
      <dgm:spPr/>
    </dgm:pt>
    <dgm:pt modelId="{7616DE9B-33CA-47D1-814A-437AEF19402A}" type="pres">
      <dgm:prSet presAssocID="{5124F387-E5D9-41F3-AB15-7B73CB455084}" presName="theInnerList" presStyleCnt="0"/>
      <dgm:spPr/>
    </dgm:pt>
    <dgm:pt modelId="{65BD1EDA-CCDC-4DF6-95C4-8909822A6EA8}" type="pres">
      <dgm:prSet presAssocID="{B031881E-24B0-42A3-892C-67708E275CF5}" presName="childNode" presStyleLbl="node1" presStyleIdx="15" presStyleCnt="24" custScaleY="145451">
        <dgm:presLayoutVars>
          <dgm:bulletEnabled val="1"/>
        </dgm:presLayoutVars>
      </dgm:prSet>
      <dgm:spPr/>
      <dgm:t>
        <a:bodyPr/>
        <a:lstStyle/>
        <a:p>
          <a:endParaRPr lang="en-US"/>
        </a:p>
      </dgm:t>
    </dgm:pt>
    <dgm:pt modelId="{3028E0FA-DF5C-4C50-A9FD-3632D16B9A97}" type="pres">
      <dgm:prSet presAssocID="{B031881E-24B0-42A3-892C-67708E275CF5}" presName="aSpace2" presStyleCnt="0"/>
      <dgm:spPr/>
    </dgm:pt>
    <dgm:pt modelId="{4DCE1DA9-7093-462F-B768-9C877738DA7E}" type="pres">
      <dgm:prSet presAssocID="{2507A57E-C2DA-4E9E-B5FC-AE383C1D6248}" presName="childNode" presStyleLbl="node1" presStyleIdx="16" presStyleCnt="24">
        <dgm:presLayoutVars>
          <dgm:bulletEnabled val="1"/>
        </dgm:presLayoutVars>
      </dgm:prSet>
      <dgm:spPr/>
      <dgm:t>
        <a:bodyPr/>
        <a:lstStyle/>
        <a:p>
          <a:endParaRPr lang="en-US"/>
        </a:p>
      </dgm:t>
    </dgm:pt>
    <dgm:pt modelId="{CF7131B6-BB8B-46CB-90C6-F0AADC3BAB6C}" type="pres">
      <dgm:prSet presAssocID="{2507A57E-C2DA-4E9E-B5FC-AE383C1D6248}" presName="aSpace2" presStyleCnt="0"/>
      <dgm:spPr/>
    </dgm:pt>
    <dgm:pt modelId="{13118DC8-F340-4468-87FD-5598281809A7}" type="pres">
      <dgm:prSet presAssocID="{28D1D023-8BE4-4DC2-9DDE-1F10D8620076}" presName="childNode" presStyleLbl="node1" presStyleIdx="17" presStyleCnt="24">
        <dgm:presLayoutVars>
          <dgm:bulletEnabled val="1"/>
        </dgm:presLayoutVars>
      </dgm:prSet>
      <dgm:spPr/>
      <dgm:t>
        <a:bodyPr/>
        <a:lstStyle/>
        <a:p>
          <a:endParaRPr lang="en-US"/>
        </a:p>
      </dgm:t>
    </dgm:pt>
    <dgm:pt modelId="{5E809394-17AE-4E3F-9D6A-6B37F717C1CB}" type="pres">
      <dgm:prSet presAssocID="{28D1D023-8BE4-4DC2-9DDE-1F10D8620076}" presName="aSpace2" presStyleCnt="0"/>
      <dgm:spPr/>
    </dgm:pt>
    <dgm:pt modelId="{8E8BE8DF-04A8-4FFF-A61F-D4B62F370C00}" type="pres">
      <dgm:prSet presAssocID="{AC627D57-5DB2-4897-BFFA-3FE672D9DFD7}" presName="childNode" presStyleLbl="node1" presStyleIdx="18" presStyleCnt="24">
        <dgm:presLayoutVars>
          <dgm:bulletEnabled val="1"/>
        </dgm:presLayoutVars>
      </dgm:prSet>
      <dgm:spPr/>
      <dgm:t>
        <a:bodyPr/>
        <a:lstStyle/>
        <a:p>
          <a:endParaRPr lang="en-US"/>
        </a:p>
      </dgm:t>
    </dgm:pt>
    <dgm:pt modelId="{D56BDF60-A595-4C29-A659-95A5D99B2000}" type="pres">
      <dgm:prSet presAssocID="{5124F387-E5D9-41F3-AB15-7B73CB455084}" presName="aSpace" presStyleCnt="0"/>
      <dgm:spPr/>
    </dgm:pt>
    <dgm:pt modelId="{43A77D6D-2B55-44C0-ACF3-EB30E67DCF3A}" type="pres">
      <dgm:prSet presAssocID="{0E1FE286-4540-40E1-9B7A-45790A91FC16}" presName="compNode" presStyleCnt="0"/>
      <dgm:spPr/>
    </dgm:pt>
    <dgm:pt modelId="{B9E00759-7044-402B-B928-A67622B0B2CD}" type="pres">
      <dgm:prSet presAssocID="{0E1FE286-4540-40E1-9B7A-45790A91FC16}" presName="aNode" presStyleLbl="bgShp" presStyleIdx="5" presStyleCnt="6"/>
      <dgm:spPr/>
      <dgm:t>
        <a:bodyPr/>
        <a:lstStyle/>
        <a:p>
          <a:endParaRPr lang="en-US"/>
        </a:p>
      </dgm:t>
    </dgm:pt>
    <dgm:pt modelId="{910B0D80-171B-4B8C-A063-D627D7C4BCFC}" type="pres">
      <dgm:prSet presAssocID="{0E1FE286-4540-40E1-9B7A-45790A91FC16}" presName="textNode" presStyleLbl="bgShp" presStyleIdx="5" presStyleCnt="6"/>
      <dgm:spPr/>
      <dgm:t>
        <a:bodyPr/>
        <a:lstStyle/>
        <a:p>
          <a:endParaRPr lang="en-US"/>
        </a:p>
      </dgm:t>
    </dgm:pt>
    <dgm:pt modelId="{29A7A0B2-E8B2-4A3A-B728-03BCC8F519D8}" type="pres">
      <dgm:prSet presAssocID="{0E1FE286-4540-40E1-9B7A-45790A91FC16}" presName="compChildNode" presStyleCnt="0"/>
      <dgm:spPr/>
    </dgm:pt>
    <dgm:pt modelId="{5C998461-5D98-468C-A4B7-841D54F2CA32}" type="pres">
      <dgm:prSet presAssocID="{0E1FE286-4540-40E1-9B7A-45790A91FC16}" presName="theInnerList" presStyleCnt="0"/>
      <dgm:spPr/>
    </dgm:pt>
    <dgm:pt modelId="{A6488DE3-B6BE-418D-BCB4-C2446D3327CF}" type="pres">
      <dgm:prSet presAssocID="{FDF6297E-217E-4995-A9CE-E20E7BCB027E}" presName="childNode" presStyleLbl="node1" presStyleIdx="19" presStyleCnt="24" custScaleY="194167">
        <dgm:presLayoutVars>
          <dgm:bulletEnabled val="1"/>
        </dgm:presLayoutVars>
      </dgm:prSet>
      <dgm:spPr/>
      <dgm:t>
        <a:bodyPr/>
        <a:lstStyle/>
        <a:p>
          <a:endParaRPr lang="en-US"/>
        </a:p>
      </dgm:t>
    </dgm:pt>
    <dgm:pt modelId="{EB9B40F9-02F3-4157-8628-3136B69C9BA4}" type="pres">
      <dgm:prSet presAssocID="{FDF6297E-217E-4995-A9CE-E20E7BCB027E}" presName="aSpace2" presStyleCnt="0"/>
      <dgm:spPr/>
    </dgm:pt>
    <dgm:pt modelId="{111300C0-B8F8-4F62-A779-65D34A81185E}" type="pres">
      <dgm:prSet presAssocID="{B03C20FE-2951-4329-BF53-B99A41316557}" presName="childNode" presStyleLbl="node1" presStyleIdx="20" presStyleCnt="24">
        <dgm:presLayoutVars>
          <dgm:bulletEnabled val="1"/>
        </dgm:presLayoutVars>
      </dgm:prSet>
      <dgm:spPr/>
      <dgm:t>
        <a:bodyPr/>
        <a:lstStyle/>
        <a:p>
          <a:endParaRPr lang="en-US"/>
        </a:p>
      </dgm:t>
    </dgm:pt>
    <dgm:pt modelId="{42733236-CE20-4CB1-9CAB-52A6860B2BDC}" type="pres">
      <dgm:prSet presAssocID="{B03C20FE-2951-4329-BF53-B99A41316557}" presName="aSpace2" presStyleCnt="0"/>
      <dgm:spPr/>
    </dgm:pt>
    <dgm:pt modelId="{967596E6-8100-497A-8777-4F3678D47A7B}" type="pres">
      <dgm:prSet presAssocID="{6E6880D7-03CA-4467-8E1D-E055D2351F0B}" presName="childNode" presStyleLbl="node1" presStyleIdx="21" presStyleCnt="24">
        <dgm:presLayoutVars>
          <dgm:bulletEnabled val="1"/>
        </dgm:presLayoutVars>
      </dgm:prSet>
      <dgm:spPr/>
      <dgm:t>
        <a:bodyPr/>
        <a:lstStyle/>
        <a:p>
          <a:endParaRPr lang="en-US"/>
        </a:p>
      </dgm:t>
    </dgm:pt>
    <dgm:pt modelId="{BAA6F4D8-DE2E-4E16-8F7C-C16F99A17E13}" type="pres">
      <dgm:prSet presAssocID="{6E6880D7-03CA-4467-8E1D-E055D2351F0B}" presName="aSpace2" presStyleCnt="0"/>
      <dgm:spPr/>
    </dgm:pt>
    <dgm:pt modelId="{A4359386-37DB-41AA-9145-4CCF414E2A9A}" type="pres">
      <dgm:prSet presAssocID="{ADD74F4B-E6E9-4FF3-ABA3-613ADE2028EB}" presName="childNode" presStyleLbl="node1" presStyleIdx="22" presStyleCnt="24">
        <dgm:presLayoutVars>
          <dgm:bulletEnabled val="1"/>
        </dgm:presLayoutVars>
      </dgm:prSet>
      <dgm:spPr/>
      <dgm:t>
        <a:bodyPr/>
        <a:lstStyle/>
        <a:p>
          <a:endParaRPr lang="en-US"/>
        </a:p>
      </dgm:t>
    </dgm:pt>
    <dgm:pt modelId="{B99308DA-F07C-4751-8043-A02298868E69}" type="pres">
      <dgm:prSet presAssocID="{ADD74F4B-E6E9-4FF3-ABA3-613ADE2028EB}" presName="aSpace2" presStyleCnt="0"/>
      <dgm:spPr/>
    </dgm:pt>
    <dgm:pt modelId="{D55A2AEB-A173-448B-A244-CF350781FF99}" type="pres">
      <dgm:prSet presAssocID="{491ABB30-9146-4457-9460-DAAAA0288D98}" presName="childNode" presStyleLbl="node1" presStyleIdx="23" presStyleCnt="24">
        <dgm:presLayoutVars>
          <dgm:bulletEnabled val="1"/>
        </dgm:presLayoutVars>
      </dgm:prSet>
      <dgm:spPr/>
      <dgm:t>
        <a:bodyPr/>
        <a:lstStyle/>
        <a:p>
          <a:endParaRPr lang="en-US"/>
        </a:p>
      </dgm:t>
    </dgm:pt>
  </dgm:ptLst>
  <dgm:cxnLst>
    <dgm:cxn modelId="{345BEBCA-F901-4ECA-A5BE-F69C4E160FDA}" type="presOf" srcId="{B3ACAD34-EA16-453D-8EF0-8227A3D06103}" destId="{C60567BA-4DB1-4C75-A88C-20F3E619C569}" srcOrd="0" destOrd="0" presId="urn:microsoft.com/office/officeart/2005/8/layout/lProcess2"/>
    <dgm:cxn modelId="{364AF89F-486B-49DC-8B3F-8D8D62589D23}" type="presOf" srcId="{07785AA3-48BE-4AB4-9D9A-3E886934BF55}" destId="{C4DF286D-4A17-497F-A112-6F7E5B105023}" srcOrd="0" destOrd="0" presId="urn:microsoft.com/office/officeart/2005/8/layout/lProcess2"/>
    <dgm:cxn modelId="{8F148CBE-5426-429D-9502-4A2FAC61904F}" type="presOf" srcId="{7672F180-A9FB-47B7-9FCF-0F308502037E}" destId="{1ADE6F48-390A-4292-B8AC-1D09AE4C5D7B}" srcOrd="0" destOrd="0" presId="urn:microsoft.com/office/officeart/2005/8/layout/lProcess2"/>
    <dgm:cxn modelId="{BDDBDA71-D962-4A2B-AE0B-7391E154DF18}" type="presOf" srcId="{AC627D57-5DB2-4897-BFFA-3FE672D9DFD7}" destId="{8E8BE8DF-04A8-4FFF-A61F-D4B62F370C00}" srcOrd="0" destOrd="0" presId="urn:microsoft.com/office/officeart/2005/8/layout/lProcess2"/>
    <dgm:cxn modelId="{B03E876E-C40C-48C7-9907-9AA6B6ECB976}" srcId="{9AC5A015-8F13-49F3-81B2-753B4C1898F3}" destId="{2AC8AB53-8BD6-4E1B-A17E-76EFCEDB2E1E}" srcOrd="1" destOrd="0" parTransId="{CE7BA999-4C18-4E62-B68F-A79F44A8A0EA}" sibTransId="{C8011CC6-CA8D-4235-9298-C5035D533F7B}"/>
    <dgm:cxn modelId="{3B3C7D81-713C-4B53-ADD4-60BF8FDD7673}" srcId="{5124F387-E5D9-41F3-AB15-7B73CB455084}" destId="{B031881E-24B0-42A3-892C-67708E275CF5}" srcOrd="0" destOrd="0" parTransId="{DD72FF69-B918-4BC4-853C-BDA153F9F7D1}" sibTransId="{44417B0B-4289-4930-9301-6342E634A942}"/>
    <dgm:cxn modelId="{2DFFEDC4-9A89-4422-8EAC-F68CA0D72250}" type="presOf" srcId="{3DB08094-D3C7-46DF-B37D-9E33D524A636}" destId="{9F997EA9-8315-4EAB-88E2-B8BFDA194584}" srcOrd="0" destOrd="0" presId="urn:microsoft.com/office/officeart/2005/8/layout/lProcess2"/>
    <dgm:cxn modelId="{976709A4-84B4-4B05-914A-57DDE3C80138}" type="presOf" srcId="{43F0B2D2-A3D0-4E37-AAB5-48A90FECCED9}" destId="{4F650D8C-A483-450B-8571-55C9184AFB37}" srcOrd="0" destOrd="0" presId="urn:microsoft.com/office/officeart/2005/8/layout/lProcess2"/>
    <dgm:cxn modelId="{500438F0-751E-4E23-8D41-166B6E151D93}" type="presOf" srcId="{72DB976C-0821-4CE3-AA05-0008D917DC57}" destId="{A1CB20FD-5F41-4EDB-BDEA-811F6B6CD9F9}" srcOrd="0" destOrd="0" presId="urn:microsoft.com/office/officeart/2005/8/layout/lProcess2"/>
    <dgm:cxn modelId="{B8A6460B-D1A8-4E5B-8B2D-EB0199E3957D}" type="presOf" srcId="{491ABB30-9146-4457-9460-DAAAA0288D98}" destId="{D55A2AEB-A173-448B-A244-CF350781FF99}" srcOrd="0" destOrd="0" presId="urn:microsoft.com/office/officeart/2005/8/layout/lProcess2"/>
    <dgm:cxn modelId="{CBA49ECB-E1AC-4AF0-BE61-B61F586AF2FD}" type="presOf" srcId="{ADD74F4B-E6E9-4FF3-ABA3-613ADE2028EB}" destId="{A4359386-37DB-41AA-9145-4CCF414E2A9A}" srcOrd="0" destOrd="0" presId="urn:microsoft.com/office/officeart/2005/8/layout/lProcess2"/>
    <dgm:cxn modelId="{C223C10F-52B9-4530-9E75-69560E90756F}" type="presOf" srcId="{2507A57E-C2DA-4E9E-B5FC-AE383C1D6248}" destId="{4DCE1DA9-7093-462F-B768-9C877738DA7E}" srcOrd="0" destOrd="0" presId="urn:microsoft.com/office/officeart/2005/8/layout/lProcess2"/>
    <dgm:cxn modelId="{A61CA3DE-32B8-4CAA-9CF8-E404D0BD31CE}" type="presOf" srcId="{0E1FE286-4540-40E1-9B7A-45790A91FC16}" destId="{B9E00759-7044-402B-B928-A67622B0B2CD}" srcOrd="0" destOrd="0" presId="urn:microsoft.com/office/officeart/2005/8/layout/lProcess2"/>
    <dgm:cxn modelId="{4F1DB681-E186-405C-B4C3-E57D14F12032}" type="presOf" srcId="{7672F180-A9FB-47B7-9FCF-0F308502037E}" destId="{9167C97E-0E61-40F0-ADCD-54A01FECABEF}" srcOrd="1" destOrd="0" presId="urn:microsoft.com/office/officeart/2005/8/layout/lProcess2"/>
    <dgm:cxn modelId="{BA612F2C-BA86-4737-AA9C-DDD55209E047}" type="presOf" srcId="{F77660C8-EA1F-40B3-9E7E-0D5629039BEA}" destId="{06ED7699-2894-4B61-B8E0-B6F49840B25E}" srcOrd="0" destOrd="0" presId="urn:microsoft.com/office/officeart/2005/8/layout/lProcess2"/>
    <dgm:cxn modelId="{F25589D4-A4D0-40DC-8862-F1F50B40E384}" srcId="{AB608E6C-3EC3-4116-95FB-1B36C5D9BC41}" destId="{72DB976C-0821-4CE3-AA05-0008D917DC57}" srcOrd="2" destOrd="0" parTransId="{501F7404-00F1-45BB-B5E7-663BD7E871DA}" sibTransId="{2B531F38-1DB8-489D-B820-63537AFF97BB}"/>
    <dgm:cxn modelId="{470E82AF-8DA7-4B0A-93A6-744983D77653}" type="presOf" srcId="{A3555757-01CB-4A30-A4BD-7A1112B4A66E}" destId="{87978F96-3704-4665-99AC-9A37CEE5944B}" srcOrd="0" destOrd="0" presId="urn:microsoft.com/office/officeart/2005/8/layout/lProcess2"/>
    <dgm:cxn modelId="{EEE8D646-72EF-436A-8754-9B8A39BF0158}" type="presOf" srcId="{2B4A3870-D01C-4E38-B2BC-1CD3ADDD79F1}" destId="{AF338070-BECE-4324-A624-49F4B702D63F}" srcOrd="0" destOrd="0" presId="urn:microsoft.com/office/officeart/2005/8/layout/lProcess2"/>
    <dgm:cxn modelId="{2C5214F8-122C-4E85-ACFE-C694736B3DFF}" type="presOf" srcId="{FDF6297E-217E-4995-A9CE-E20E7BCB027E}" destId="{A6488DE3-B6BE-418D-BCB4-C2446D3327CF}" srcOrd="0" destOrd="0" presId="urn:microsoft.com/office/officeart/2005/8/layout/lProcess2"/>
    <dgm:cxn modelId="{00671A5B-3459-47DA-9974-823368D42273}" type="presOf" srcId="{9AC5A015-8F13-49F3-81B2-753B4C1898F3}" destId="{6EE74685-AA76-4357-83FE-A026B2E114A6}" srcOrd="0" destOrd="0" presId="urn:microsoft.com/office/officeart/2005/8/layout/lProcess2"/>
    <dgm:cxn modelId="{45591189-9A0D-407E-99BD-CD181C778BF3}" type="presOf" srcId="{CA608491-49BC-4076-AD02-8DE014F64332}" destId="{74F02B01-6ABF-4D6B-ACEA-9886FEDD7D06}" srcOrd="0" destOrd="0" presId="urn:microsoft.com/office/officeart/2005/8/layout/lProcess2"/>
    <dgm:cxn modelId="{B9CFE548-44E8-4D8B-AA6B-CE44C60D5524}" srcId="{F982E6D4-3D25-4122-A54E-6674B03AEEF1}" destId="{7672F180-A9FB-47B7-9FCF-0F308502037E}" srcOrd="2" destOrd="0" parTransId="{3552DD01-FEBB-4F0A-8053-3D82FE7FE767}" sibTransId="{2017C167-AD19-4C34-94AF-32D91F1004A8}"/>
    <dgm:cxn modelId="{A9667A4F-CA7F-4C36-86D0-890A610DFD0A}" srcId="{F982E6D4-3D25-4122-A54E-6674B03AEEF1}" destId="{9AC5A015-8F13-49F3-81B2-753B4C1898F3}" srcOrd="0" destOrd="0" parTransId="{BF339068-49E9-4B84-A3BD-4043D8304C23}" sibTransId="{6C080E20-74AB-44DF-B232-B07983CC65B0}"/>
    <dgm:cxn modelId="{99C5248A-A867-4C1B-ABE7-780001D5694F}" type="presOf" srcId="{23F905E6-894A-4CD3-B758-ADF8E4F67A9A}" destId="{191DF289-D521-4A06-B508-83C421CBE1A3}" srcOrd="1" destOrd="0" presId="urn:microsoft.com/office/officeart/2005/8/layout/lProcess2"/>
    <dgm:cxn modelId="{720B9EC5-729A-40F0-8B29-A7C0A3E4DB6C}" type="presOf" srcId="{2AC8AB53-8BD6-4E1B-A17E-76EFCEDB2E1E}" destId="{4E29B74E-0F59-44CD-AD7B-0F0F82E53EAB}" srcOrd="0" destOrd="0" presId="urn:microsoft.com/office/officeart/2005/8/layout/lProcess2"/>
    <dgm:cxn modelId="{E2DBBD6C-A820-4993-BF08-073513F6DCF8}" type="presOf" srcId="{8F5B720D-82DC-45F1-9807-DBEB42554B04}" destId="{9815C296-726B-47F1-8E93-F81DC3829FB6}" srcOrd="0" destOrd="0" presId="urn:microsoft.com/office/officeart/2005/8/layout/lProcess2"/>
    <dgm:cxn modelId="{3A3E0B20-C237-4575-8DA7-A7D064389533}" type="presOf" srcId="{23F905E6-894A-4CD3-B758-ADF8E4F67A9A}" destId="{29E1F60E-DA15-4B74-8D2B-3EE345D44962}" srcOrd="0" destOrd="0" presId="urn:microsoft.com/office/officeart/2005/8/layout/lProcess2"/>
    <dgm:cxn modelId="{27401690-09F6-4B88-AD29-98D332BBB76D}" srcId="{5124F387-E5D9-41F3-AB15-7B73CB455084}" destId="{28D1D023-8BE4-4DC2-9DDE-1F10D8620076}" srcOrd="2" destOrd="0" parTransId="{1ABD3432-1CF8-455B-93BA-2ECC59151DEC}" sibTransId="{29FF4611-2797-4C41-8629-9312A1326C9F}"/>
    <dgm:cxn modelId="{B3DB18F3-8598-4793-98C7-03E66E01C72C}" srcId="{F982E6D4-3D25-4122-A54E-6674B03AEEF1}" destId="{0E1FE286-4540-40E1-9B7A-45790A91FC16}" srcOrd="5" destOrd="0" parTransId="{0125811B-8446-477B-8393-80DC9E3CD4A9}" sibTransId="{9B972267-2534-4930-AFFB-D800B0692335}"/>
    <dgm:cxn modelId="{81E1D8E1-1C6B-42C9-8C45-9E9F3B8CF820}" srcId="{7672F180-A9FB-47B7-9FCF-0F308502037E}" destId="{4010DDDC-6967-4082-822E-F5C65752A257}" srcOrd="1" destOrd="0" parTransId="{D4FE0D85-BC3A-418D-9A2E-1AE5E6CA2E7B}" sibTransId="{AC26F8DC-A0C7-4BB2-95D9-F981E7C10BE4}"/>
    <dgm:cxn modelId="{583EC96D-DA0D-4496-B104-D69E083DCE23}" type="presOf" srcId="{0E1FE286-4540-40E1-9B7A-45790A91FC16}" destId="{910B0D80-171B-4B8C-A063-D627D7C4BCFC}" srcOrd="1" destOrd="0" presId="urn:microsoft.com/office/officeart/2005/8/layout/lProcess2"/>
    <dgm:cxn modelId="{F19D4AEA-5070-4763-A2D8-246FCA9BB6EC}" srcId="{7672F180-A9FB-47B7-9FCF-0F308502037E}" destId="{A4D84916-E9D0-409A-A062-6F14AFC35FFD}" srcOrd="2" destOrd="0" parTransId="{CF15A6A5-8572-45D6-A1D1-353CEAA80B12}" sibTransId="{D17DD409-A6E2-47F6-A0E2-E95A033686D8}"/>
    <dgm:cxn modelId="{05F8BD8C-67CF-4E94-A77C-8CC55850CFC4}" srcId="{0E1FE286-4540-40E1-9B7A-45790A91FC16}" destId="{ADD74F4B-E6E9-4FF3-ABA3-613ADE2028EB}" srcOrd="3" destOrd="0" parTransId="{71FBA8D2-CF4F-49A0-8028-514E8F5E3D5E}" sibTransId="{04FF99C0-A3C3-44A5-9A1A-EB322121D8E1}"/>
    <dgm:cxn modelId="{EA45703F-66E4-40E0-86B3-CEA49CBE2DB0}" srcId="{23F905E6-894A-4CD3-B758-ADF8E4F67A9A}" destId="{07785AA3-48BE-4AB4-9D9A-3E886934BF55}" srcOrd="4" destOrd="0" parTransId="{A53F2ACB-EB0A-436D-8F0A-4C44CCF5B2EA}" sibTransId="{BAE724B1-7FD2-41E3-8D34-3A1483346FAF}"/>
    <dgm:cxn modelId="{1C9FB25F-F275-4815-8AC5-05E9546501C9}" srcId="{F982E6D4-3D25-4122-A54E-6674B03AEEF1}" destId="{5124F387-E5D9-41F3-AB15-7B73CB455084}" srcOrd="4" destOrd="0" parTransId="{603CAC93-9EC5-4A55-BDCE-6D6DA6140C6B}" sibTransId="{96F0F733-098C-4D0A-B78C-D2DD470113F3}"/>
    <dgm:cxn modelId="{FA084A57-D60B-48AC-B91E-20CB4EE0FBAA}" srcId="{0E1FE286-4540-40E1-9B7A-45790A91FC16}" destId="{491ABB30-9146-4457-9460-DAAAA0288D98}" srcOrd="4" destOrd="0" parTransId="{D387B468-8785-4CFE-94F2-6905CE1D37D1}" sibTransId="{FA82C576-06AA-439D-B58A-801827468846}"/>
    <dgm:cxn modelId="{99F89194-9F88-499D-9C41-04CB6138D1D9}" type="presOf" srcId="{AB608E6C-3EC3-4116-95FB-1B36C5D9BC41}" destId="{80CEE63A-1283-458D-B77D-1B9904D9BBF7}" srcOrd="0" destOrd="0" presId="urn:microsoft.com/office/officeart/2005/8/layout/lProcess2"/>
    <dgm:cxn modelId="{3DAC583E-2810-4148-9A18-3972200F16C2}" srcId="{AB608E6C-3EC3-4116-95FB-1B36C5D9BC41}" destId="{C4BDA843-4267-414A-BFA0-4B31D750251C}" srcOrd="3" destOrd="0" parTransId="{3354E8B2-D5D6-499A-823D-7FBED7777A7C}" sibTransId="{A7601750-61F0-4826-8CF0-DF6DFA60D1F3}"/>
    <dgm:cxn modelId="{8CCE84A1-AE7B-415B-8502-B7A5A87DDFE9}" type="presOf" srcId="{9A2C4FD3-1F8D-4DB3-BB58-F03882EB8A36}" destId="{71662837-31CB-45C6-A024-25D9DC0DB492}" srcOrd="0" destOrd="0" presId="urn:microsoft.com/office/officeart/2005/8/layout/lProcess2"/>
    <dgm:cxn modelId="{313FC7E2-0F2C-49E2-ABC1-162E1F8F5E5A}" type="presOf" srcId="{B03C20FE-2951-4329-BF53-B99A41316557}" destId="{111300C0-B8F8-4F62-A779-65D34A81185E}" srcOrd="0" destOrd="0" presId="urn:microsoft.com/office/officeart/2005/8/layout/lProcess2"/>
    <dgm:cxn modelId="{5D7034AD-49C9-4517-B21F-7600C51E7D08}" srcId="{23F905E6-894A-4CD3-B758-ADF8E4F67A9A}" destId="{F77660C8-EA1F-40B3-9E7E-0D5629039BEA}" srcOrd="2" destOrd="0" parTransId="{6FF3C6E5-D085-4107-ADF3-F41CBE33895C}" sibTransId="{3E1EC931-90A7-47AD-9B32-5CDC1D395550}"/>
    <dgm:cxn modelId="{486547CD-E2FB-4F70-98E1-B58D1A28D458}" type="presOf" srcId="{AB608E6C-3EC3-4116-95FB-1B36C5D9BC41}" destId="{BB21B2A3-2E8C-4553-BED0-337B2F42C4CF}" srcOrd="1" destOrd="0" presId="urn:microsoft.com/office/officeart/2005/8/layout/lProcess2"/>
    <dgm:cxn modelId="{3E01C5FF-2153-4467-A1C5-A41EBCC3FE45}" srcId="{9AC5A015-8F13-49F3-81B2-753B4C1898F3}" destId="{3DB08094-D3C7-46DF-B37D-9E33D524A636}" srcOrd="0" destOrd="0" parTransId="{D414BC29-9EB7-4EA9-8FC9-75A39675FE17}" sibTransId="{38555AD6-EF17-419C-AD29-1930D77F53E1}"/>
    <dgm:cxn modelId="{5F5BBB14-3A20-4994-87A5-220B1D1A910C}" srcId="{5124F387-E5D9-41F3-AB15-7B73CB455084}" destId="{AC627D57-5DB2-4897-BFFA-3FE672D9DFD7}" srcOrd="3" destOrd="0" parTransId="{E18D3795-10C7-4A6F-988E-4F813379C5AD}" sibTransId="{B60B8437-FEC9-4D32-A1B4-985A7189A27C}"/>
    <dgm:cxn modelId="{85E18A28-1B74-4E37-90A2-116DE6A8D51F}" type="presOf" srcId="{A4D84916-E9D0-409A-A062-6F14AFC35FFD}" destId="{7672D24E-F281-4EC7-B590-CB6F97820B22}" srcOrd="0" destOrd="0" presId="urn:microsoft.com/office/officeart/2005/8/layout/lProcess2"/>
    <dgm:cxn modelId="{4416482A-9F9E-4FF1-8620-FC0391CC3291}" srcId="{23F905E6-894A-4CD3-B758-ADF8E4F67A9A}" destId="{2B4A3870-D01C-4E38-B2BC-1CD3ADDD79F1}" srcOrd="0" destOrd="0" parTransId="{25215CE0-CAE3-4D8A-9BDF-02EB801FF333}" sibTransId="{CEB07F63-DA76-4112-BCF1-4B315465C0A0}"/>
    <dgm:cxn modelId="{6887D189-B85C-40A7-8B9F-E8C169B3CED1}" srcId="{7672F180-A9FB-47B7-9FCF-0F308502037E}" destId="{43F0B2D2-A3D0-4E37-AAB5-48A90FECCED9}" srcOrd="3" destOrd="0" parTransId="{6A77C2E4-1A27-42F5-9D1C-95ABF7DB545F}" sibTransId="{873F3931-5FE8-455B-9539-A9D7EEACD348}"/>
    <dgm:cxn modelId="{C00F5AB9-BA5E-4B1D-B2F1-FFB3B7C3041E}" type="presOf" srcId="{9AC5A015-8F13-49F3-81B2-753B4C1898F3}" destId="{56456C1B-6640-43AA-828C-183BF3C5924D}" srcOrd="1" destOrd="0" presId="urn:microsoft.com/office/officeart/2005/8/layout/lProcess2"/>
    <dgm:cxn modelId="{59E7344F-1BF7-4978-8CB0-562B79D66B45}" type="presOf" srcId="{5124F387-E5D9-41F3-AB15-7B73CB455084}" destId="{2AC6D00F-E8EA-4B81-BC06-C3819E6A29ED}" srcOrd="1" destOrd="0" presId="urn:microsoft.com/office/officeart/2005/8/layout/lProcess2"/>
    <dgm:cxn modelId="{21383B6B-CAB6-411F-B0C8-C90F59F4244B}" srcId="{AB608E6C-3EC3-4116-95FB-1B36C5D9BC41}" destId="{A3555757-01CB-4A30-A4BD-7A1112B4A66E}" srcOrd="0" destOrd="0" parTransId="{9A01CC1B-FC16-4C2F-B0E6-7859D40B6AA8}" sibTransId="{9827BCD2-7070-486E-A718-677D0477EB2C}"/>
    <dgm:cxn modelId="{BE76CEEC-B651-4236-8A3C-667AF0210E7B}" srcId="{AB608E6C-3EC3-4116-95FB-1B36C5D9BC41}" destId="{B3ACAD34-EA16-453D-8EF0-8227A3D06103}" srcOrd="1" destOrd="0" parTransId="{2D8E3442-FE22-4A7B-84E9-3F55610EB12C}" sibTransId="{4574EBD9-2592-4885-9014-BAB5A4F7A46C}"/>
    <dgm:cxn modelId="{ABC75A84-75D1-478F-AE5B-1F58B43A0AC5}" type="presOf" srcId="{28D1D023-8BE4-4DC2-9DDE-1F10D8620076}" destId="{13118DC8-F340-4468-87FD-5598281809A7}" srcOrd="0" destOrd="0" presId="urn:microsoft.com/office/officeart/2005/8/layout/lProcess2"/>
    <dgm:cxn modelId="{2B69DA31-16D4-4377-8CB3-7209D72276C9}" srcId="{F982E6D4-3D25-4122-A54E-6674B03AEEF1}" destId="{23F905E6-894A-4CD3-B758-ADF8E4F67A9A}" srcOrd="1" destOrd="0" parTransId="{76F890BE-7665-4478-9977-68C2BCD13C4F}" sibTransId="{EA01B6CF-A033-4A20-89AE-5D1F6C93C249}"/>
    <dgm:cxn modelId="{B1CD63F0-7E53-4C11-9D10-B1045542133D}" type="presOf" srcId="{B031881E-24B0-42A3-892C-67708E275CF5}" destId="{65BD1EDA-CCDC-4DF6-95C4-8909822A6EA8}" srcOrd="0" destOrd="0" presId="urn:microsoft.com/office/officeart/2005/8/layout/lProcess2"/>
    <dgm:cxn modelId="{B8F879AD-6C85-4DB4-8EB4-0EE53F62BDA9}" type="presOf" srcId="{F982E6D4-3D25-4122-A54E-6674B03AEEF1}" destId="{1C34F2AE-9DC1-45D0-9FB1-94C1AF6A264A}" srcOrd="0" destOrd="0" presId="urn:microsoft.com/office/officeart/2005/8/layout/lProcess2"/>
    <dgm:cxn modelId="{BC3A388E-3231-43D3-8957-AEF762F58F05}" srcId="{7672F180-A9FB-47B7-9FCF-0F308502037E}" destId="{8F5B720D-82DC-45F1-9807-DBEB42554B04}" srcOrd="0" destOrd="0" parTransId="{1424E2E2-A7E7-4854-901F-BF65ADA43413}" sibTransId="{673EAC1B-03D9-432E-BDAE-B0B5A250605B}"/>
    <dgm:cxn modelId="{29FF9618-9A6B-44F0-B584-A7BD81A770B8}" srcId="{0E1FE286-4540-40E1-9B7A-45790A91FC16}" destId="{B03C20FE-2951-4329-BF53-B99A41316557}" srcOrd="1" destOrd="0" parTransId="{3A02FEDD-581E-469E-90A0-0F51662961CA}" sibTransId="{B923AFE4-57E7-44A5-9B92-92A38D8C369D}"/>
    <dgm:cxn modelId="{ED341ACB-3494-4790-A93C-2D0DC12A884A}" srcId="{23F905E6-894A-4CD3-B758-ADF8E4F67A9A}" destId="{CA608491-49BC-4076-AD02-8DE014F64332}" srcOrd="1" destOrd="0" parTransId="{ED417A71-610C-4596-AE80-2ECCFAD36730}" sibTransId="{A139BF87-FF88-4EE5-BF0E-CE5BD8070200}"/>
    <dgm:cxn modelId="{5357DA0E-863E-48FD-A9B2-692CB49C8A83}" srcId="{5124F387-E5D9-41F3-AB15-7B73CB455084}" destId="{2507A57E-C2DA-4E9E-B5FC-AE383C1D6248}" srcOrd="1" destOrd="0" parTransId="{AE213521-E0FC-40A2-8B58-F3DFFB7E670F}" sibTransId="{0DFD6860-B41F-47B4-981D-3F3A217207A7}"/>
    <dgm:cxn modelId="{C0D2BB54-04A1-4327-BF31-02D4BC59CCEA}" srcId="{F982E6D4-3D25-4122-A54E-6674B03AEEF1}" destId="{AB608E6C-3EC3-4116-95FB-1B36C5D9BC41}" srcOrd="3" destOrd="0" parTransId="{51673C4F-D20E-48C7-995D-F7C55BD4D8E6}" sibTransId="{63EE1037-572F-40EB-8033-F7A41356C73F}"/>
    <dgm:cxn modelId="{D8A4E0CB-65AE-4C1B-A9E8-811970EC729E}" type="presOf" srcId="{6E6880D7-03CA-4467-8E1D-E055D2351F0B}" destId="{967596E6-8100-497A-8777-4F3678D47A7B}" srcOrd="0" destOrd="0" presId="urn:microsoft.com/office/officeart/2005/8/layout/lProcess2"/>
    <dgm:cxn modelId="{EB1209B5-F8B7-4EAE-B717-24EB449FF9C0}" srcId="{23F905E6-894A-4CD3-B758-ADF8E4F67A9A}" destId="{9A2C4FD3-1F8D-4DB3-BB58-F03882EB8A36}" srcOrd="3" destOrd="0" parTransId="{BDF312ED-9002-499A-9F76-AF9748EC5053}" sibTransId="{349500DA-77AA-43C9-B96C-800124887BB5}"/>
    <dgm:cxn modelId="{5A2CBAB0-2AD2-45CA-BFE5-617EF7E66198}" srcId="{0E1FE286-4540-40E1-9B7A-45790A91FC16}" destId="{6E6880D7-03CA-4467-8E1D-E055D2351F0B}" srcOrd="2" destOrd="0" parTransId="{A802E8F4-2558-45D0-B2CA-5A637760E0CF}" sibTransId="{9B52C4D4-B9B0-425B-8DAB-127620C1B7DB}"/>
    <dgm:cxn modelId="{68C1DB22-20C0-4EDA-8F37-584475C8C33B}" type="presOf" srcId="{4010DDDC-6967-4082-822E-F5C65752A257}" destId="{D72AFBB5-AB95-454B-B884-9F7BED3E5260}" srcOrd="0" destOrd="0" presId="urn:microsoft.com/office/officeart/2005/8/layout/lProcess2"/>
    <dgm:cxn modelId="{1C3E0C1A-7FB6-4D1F-8AE6-20C0FBBBA8CB}" srcId="{0E1FE286-4540-40E1-9B7A-45790A91FC16}" destId="{FDF6297E-217E-4995-A9CE-E20E7BCB027E}" srcOrd="0" destOrd="0" parTransId="{642BA736-9285-45CB-BE67-2FE4FE04EE57}" sibTransId="{F23BB95A-52AE-4896-9F46-C8DBB8DAC73C}"/>
    <dgm:cxn modelId="{AA539E4B-DD7A-4AEE-AC91-6618703DF654}" type="presOf" srcId="{5124F387-E5D9-41F3-AB15-7B73CB455084}" destId="{F8369061-3D4D-4D27-9969-2F2465E5AB36}" srcOrd="0" destOrd="0" presId="urn:microsoft.com/office/officeart/2005/8/layout/lProcess2"/>
    <dgm:cxn modelId="{4524675F-B6AB-4BB5-BC27-66A1A21A514A}" type="presOf" srcId="{C4BDA843-4267-414A-BFA0-4B31D750251C}" destId="{F09DDEDD-04B3-4E78-BAB5-26CDD84542D6}" srcOrd="0" destOrd="0" presId="urn:microsoft.com/office/officeart/2005/8/layout/lProcess2"/>
    <dgm:cxn modelId="{29920AD1-330D-4A10-98E1-93B97DA1A23B}" type="presParOf" srcId="{1C34F2AE-9DC1-45D0-9FB1-94C1AF6A264A}" destId="{A30C4819-5EED-4AFF-9ADB-BE7E9E2B9E49}" srcOrd="0" destOrd="0" presId="urn:microsoft.com/office/officeart/2005/8/layout/lProcess2"/>
    <dgm:cxn modelId="{5FEE4F3C-7182-412F-986E-77D40A9CCCB6}" type="presParOf" srcId="{A30C4819-5EED-4AFF-9ADB-BE7E9E2B9E49}" destId="{6EE74685-AA76-4357-83FE-A026B2E114A6}" srcOrd="0" destOrd="0" presId="urn:microsoft.com/office/officeart/2005/8/layout/lProcess2"/>
    <dgm:cxn modelId="{199390C1-C0CF-4263-A92F-3C9F761893B3}" type="presParOf" srcId="{A30C4819-5EED-4AFF-9ADB-BE7E9E2B9E49}" destId="{56456C1B-6640-43AA-828C-183BF3C5924D}" srcOrd="1" destOrd="0" presId="urn:microsoft.com/office/officeart/2005/8/layout/lProcess2"/>
    <dgm:cxn modelId="{D4822D1B-A3C7-4454-838E-E5846F902172}" type="presParOf" srcId="{A30C4819-5EED-4AFF-9ADB-BE7E9E2B9E49}" destId="{F0471CA4-4B41-4957-9BB8-59F5D771B758}" srcOrd="2" destOrd="0" presId="urn:microsoft.com/office/officeart/2005/8/layout/lProcess2"/>
    <dgm:cxn modelId="{569C630E-DE75-48CD-9C64-D2C483C5AC41}" type="presParOf" srcId="{F0471CA4-4B41-4957-9BB8-59F5D771B758}" destId="{B9A1604C-58B7-46C9-B684-0EDB876C315A}" srcOrd="0" destOrd="0" presId="urn:microsoft.com/office/officeart/2005/8/layout/lProcess2"/>
    <dgm:cxn modelId="{BAF63620-AE32-453B-8B62-FFC78A7A034E}" type="presParOf" srcId="{B9A1604C-58B7-46C9-B684-0EDB876C315A}" destId="{9F997EA9-8315-4EAB-88E2-B8BFDA194584}" srcOrd="0" destOrd="0" presId="urn:microsoft.com/office/officeart/2005/8/layout/lProcess2"/>
    <dgm:cxn modelId="{4EDE8AB2-FE3B-4BD2-8E2F-4664E94E6CF7}" type="presParOf" srcId="{B9A1604C-58B7-46C9-B684-0EDB876C315A}" destId="{9409492E-D2C8-4295-B799-AFD9C44884A3}" srcOrd="1" destOrd="0" presId="urn:microsoft.com/office/officeart/2005/8/layout/lProcess2"/>
    <dgm:cxn modelId="{501001BC-6A7D-4D86-BF02-312CAE84CE4F}" type="presParOf" srcId="{B9A1604C-58B7-46C9-B684-0EDB876C315A}" destId="{4E29B74E-0F59-44CD-AD7B-0F0F82E53EAB}" srcOrd="2" destOrd="0" presId="urn:microsoft.com/office/officeart/2005/8/layout/lProcess2"/>
    <dgm:cxn modelId="{42E9917C-0D75-4177-A5EC-2E6298F49E84}" type="presParOf" srcId="{1C34F2AE-9DC1-45D0-9FB1-94C1AF6A264A}" destId="{8B9AF45F-6504-4D73-A729-DA68366E12F0}" srcOrd="1" destOrd="0" presId="urn:microsoft.com/office/officeart/2005/8/layout/lProcess2"/>
    <dgm:cxn modelId="{FC9C6E12-8EDA-4C3A-B043-0478348F37F1}" type="presParOf" srcId="{1C34F2AE-9DC1-45D0-9FB1-94C1AF6A264A}" destId="{5C455A0C-B99F-49DF-8BD2-3728E7F9A7DB}" srcOrd="2" destOrd="0" presId="urn:microsoft.com/office/officeart/2005/8/layout/lProcess2"/>
    <dgm:cxn modelId="{B2678D03-C2B5-4455-ABB2-D0528C2E5E06}" type="presParOf" srcId="{5C455A0C-B99F-49DF-8BD2-3728E7F9A7DB}" destId="{29E1F60E-DA15-4B74-8D2B-3EE345D44962}" srcOrd="0" destOrd="0" presId="urn:microsoft.com/office/officeart/2005/8/layout/lProcess2"/>
    <dgm:cxn modelId="{CC029C13-EC0A-4F0E-8A62-2D577E5CAB2C}" type="presParOf" srcId="{5C455A0C-B99F-49DF-8BD2-3728E7F9A7DB}" destId="{191DF289-D521-4A06-B508-83C421CBE1A3}" srcOrd="1" destOrd="0" presId="urn:microsoft.com/office/officeart/2005/8/layout/lProcess2"/>
    <dgm:cxn modelId="{977EC4E4-E047-4637-8BE6-D0B751540CB9}" type="presParOf" srcId="{5C455A0C-B99F-49DF-8BD2-3728E7F9A7DB}" destId="{25EB7C93-4893-4A4A-B55D-5991F76AF7C3}" srcOrd="2" destOrd="0" presId="urn:microsoft.com/office/officeart/2005/8/layout/lProcess2"/>
    <dgm:cxn modelId="{C37E4AE8-C707-4079-A34F-8A4D7283A59A}" type="presParOf" srcId="{25EB7C93-4893-4A4A-B55D-5991F76AF7C3}" destId="{6DB34CE8-72CB-4FAC-96EE-05EEA933EDC8}" srcOrd="0" destOrd="0" presId="urn:microsoft.com/office/officeart/2005/8/layout/lProcess2"/>
    <dgm:cxn modelId="{7D145600-2868-4D41-B156-3CA19E55002D}" type="presParOf" srcId="{6DB34CE8-72CB-4FAC-96EE-05EEA933EDC8}" destId="{AF338070-BECE-4324-A624-49F4B702D63F}" srcOrd="0" destOrd="0" presId="urn:microsoft.com/office/officeart/2005/8/layout/lProcess2"/>
    <dgm:cxn modelId="{99FA230B-ED6A-4595-B78A-D8A9814C952E}" type="presParOf" srcId="{6DB34CE8-72CB-4FAC-96EE-05EEA933EDC8}" destId="{98B225C9-D679-4E52-AF51-26EB9CEE3F9D}" srcOrd="1" destOrd="0" presId="urn:microsoft.com/office/officeart/2005/8/layout/lProcess2"/>
    <dgm:cxn modelId="{AC6B23E9-F1C5-42A1-BB72-EBA49B367897}" type="presParOf" srcId="{6DB34CE8-72CB-4FAC-96EE-05EEA933EDC8}" destId="{74F02B01-6ABF-4D6B-ACEA-9886FEDD7D06}" srcOrd="2" destOrd="0" presId="urn:microsoft.com/office/officeart/2005/8/layout/lProcess2"/>
    <dgm:cxn modelId="{69999065-F14E-4CD8-B6CD-6CB42AB3E3B2}" type="presParOf" srcId="{6DB34CE8-72CB-4FAC-96EE-05EEA933EDC8}" destId="{7FCA304C-D3F2-4B40-8051-DD1F55EC2D33}" srcOrd="3" destOrd="0" presId="urn:microsoft.com/office/officeart/2005/8/layout/lProcess2"/>
    <dgm:cxn modelId="{D61D535B-A905-4308-B089-F1B32DF99CBD}" type="presParOf" srcId="{6DB34CE8-72CB-4FAC-96EE-05EEA933EDC8}" destId="{06ED7699-2894-4B61-B8E0-B6F49840B25E}" srcOrd="4" destOrd="0" presId="urn:microsoft.com/office/officeart/2005/8/layout/lProcess2"/>
    <dgm:cxn modelId="{943FE4D6-2341-4F36-85E9-10CECF65AB48}" type="presParOf" srcId="{6DB34CE8-72CB-4FAC-96EE-05EEA933EDC8}" destId="{94C5751F-8E4F-4362-BDFC-57D4AFC6D3C7}" srcOrd="5" destOrd="0" presId="urn:microsoft.com/office/officeart/2005/8/layout/lProcess2"/>
    <dgm:cxn modelId="{DDDCB668-6556-47A2-9583-7613315EC705}" type="presParOf" srcId="{6DB34CE8-72CB-4FAC-96EE-05EEA933EDC8}" destId="{71662837-31CB-45C6-A024-25D9DC0DB492}" srcOrd="6" destOrd="0" presId="urn:microsoft.com/office/officeart/2005/8/layout/lProcess2"/>
    <dgm:cxn modelId="{1D769803-A665-4604-A803-5AED65859EA4}" type="presParOf" srcId="{6DB34CE8-72CB-4FAC-96EE-05EEA933EDC8}" destId="{C51165F3-DFE7-4A84-A56D-B4F9DC5CDA84}" srcOrd="7" destOrd="0" presId="urn:microsoft.com/office/officeart/2005/8/layout/lProcess2"/>
    <dgm:cxn modelId="{E2C2C563-889A-4EEF-8C4F-BBD0B0CEDA9C}" type="presParOf" srcId="{6DB34CE8-72CB-4FAC-96EE-05EEA933EDC8}" destId="{C4DF286D-4A17-497F-A112-6F7E5B105023}" srcOrd="8" destOrd="0" presId="urn:microsoft.com/office/officeart/2005/8/layout/lProcess2"/>
    <dgm:cxn modelId="{B28A5502-FDF0-483A-9F07-6F484AD044C9}" type="presParOf" srcId="{1C34F2AE-9DC1-45D0-9FB1-94C1AF6A264A}" destId="{2E5E8923-F9BD-4E37-90F6-43DF9F5BCA87}" srcOrd="3" destOrd="0" presId="urn:microsoft.com/office/officeart/2005/8/layout/lProcess2"/>
    <dgm:cxn modelId="{BE0ADFD6-B79E-4469-8BC4-54E1429A8175}" type="presParOf" srcId="{1C34F2AE-9DC1-45D0-9FB1-94C1AF6A264A}" destId="{7ADA96DC-AAB1-4654-BBEF-1931EE6FE479}" srcOrd="4" destOrd="0" presId="urn:microsoft.com/office/officeart/2005/8/layout/lProcess2"/>
    <dgm:cxn modelId="{09F93E8F-43C7-4A9A-B1B0-559E63433A4A}" type="presParOf" srcId="{7ADA96DC-AAB1-4654-BBEF-1931EE6FE479}" destId="{1ADE6F48-390A-4292-B8AC-1D09AE4C5D7B}" srcOrd="0" destOrd="0" presId="urn:microsoft.com/office/officeart/2005/8/layout/lProcess2"/>
    <dgm:cxn modelId="{710441E3-3C43-4569-9AEB-E2EE0DDE41E4}" type="presParOf" srcId="{7ADA96DC-AAB1-4654-BBEF-1931EE6FE479}" destId="{9167C97E-0E61-40F0-ADCD-54A01FECABEF}" srcOrd="1" destOrd="0" presId="urn:microsoft.com/office/officeart/2005/8/layout/lProcess2"/>
    <dgm:cxn modelId="{505B4664-D316-45A9-B12D-4F5F5E62074E}" type="presParOf" srcId="{7ADA96DC-AAB1-4654-BBEF-1931EE6FE479}" destId="{3BC51ED5-0F05-41E0-AAE0-7EDAA794CF14}" srcOrd="2" destOrd="0" presId="urn:microsoft.com/office/officeart/2005/8/layout/lProcess2"/>
    <dgm:cxn modelId="{FFD13095-7688-40C2-A96B-459AFCE62810}" type="presParOf" srcId="{3BC51ED5-0F05-41E0-AAE0-7EDAA794CF14}" destId="{301ECFE9-DECF-4BC6-80FA-1F0E17D0CAE3}" srcOrd="0" destOrd="0" presId="urn:microsoft.com/office/officeart/2005/8/layout/lProcess2"/>
    <dgm:cxn modelId="{F527846A-A21E-4A94-B066-A52F13BBE830}" type="presParOf" srcId="{301ECFE9-DECF-4BC6-80FA-1F0E17D0CAE3}" destId="{9815C296-726B-47F1-8E93-F81DC3829FB6}" srcOrd="0" destOrd="0" presId="urn:microsoft.com/office/officeart/2005/8/layout/lProcess2"/>
    <dgm:cxn modelId="{AB5DF3E7-7DB9-4194-A407-2384B5BFE1D0}" type="presParOf" srcId="{301ECFE9-DECF-4BC6-80FA-1F0E17D0CAE3}" destId="{DA025288-6562-45C7-9EAA-C1C202A761A6}" srcOrd="1" destOrd="0" presId="urn:microsoft.com/office/officeart/2005/8/layout/lProcess2"/>
    <dgm:cxn modelId="{5497531D-B5E4-4EAB-BE50-F36931788E56}" type="presParOf" srcId="{301ECFE9-DECF-4BC6-80FA-1F0E17D0CAE3}" destId="{D72AFBB5-AB95-454B-B884-9F7BED3E5260}" srcOrd="2" destOrd="0" presId="urn:microsoft.com/office/officeart/2005/8/layout/lProcess2"/>
    <dgm:cxn modelId="{E828C617-2FD0-4669-965F-1AC184CF3D7D}" type="presParOf" srcId="{301ECFE9-DECF-4BC6-80FA-1F0E17D0CAE3}" destId="{458D77BB-971D-4E08-82BB-4873DF5E2E7A}" srcOrd="3" destOrd="0" presId="urn:microsoft.com/office/officeart/2005/8/layout/lProcess2"/>
    <dgm:cxn modelId="{DB767926-943A-468D-AC8F-826EEE942F19}" type="presParOf" srcId="{301ECFE9-DECF-4BC6-80FA-1F0E17D0CAE3}" destId="{7672D24E-F281-4EC7-B590-CB6F97820B22}" srcOrd="4" destOrd="0" presId="urn:microsoft.com/office/officeart/2005/8/layout/lProcess2"/>
    <dgm:cxn modelId="{1819D7D1-F85B-48C5-85A1-59C46F0E0E6F}" type="presParOf" srcId="{301ECFE9-DECF-4BC6-80FA-1F0E17D0CAE3}" destId="{E5F23F81-4FC2-428E-B211-DA1F1652E0C2}" srcOrd="5" destOrd="0" presId="urn:microsoft.com/office/officeart/2005/8/layout/lProcess2"/>
    <dgm:cxn modelId="{EA514436-DD2A-43CE-A872-1ED9B78A0E22}" type="presParOf" srcId="{301ECFE9-DECF-4BC6-80FA-1F0E17D0CAE3}" destId="{4F650D8C-A483-450B-8571-55C9184AFB37}" srcOrd="6" destOrd="0" presId="urn:microsoft.com/office/officeart/2005/8/layout/lProcess2"/>
    <dgm:cxn modelId="{C8123764-8FA2-4F0D-8DE8-C39C98705FF6}" type="presParOf" srcId="{1C34F2AE-9DC1-45D0-9FB1-94C1AF6A264A}" destId="{AC7C4B7D-954A-40C6-8758-DB4EAAB8D889}" srcOrd="5" destOrd="0" presId="urn:microsoft.com/office/officeart/2005/8/layout/lProcess2"/>
    <dgm:cxn modelId="{6F539C6E-33C6-4760-BE13-A4A161F78D8C}" type="presParOf" srcId="{1C34F2AE-9DC1-45D0-9FB1-94C1AF6A264A}" destId="{D9B090DB-880B-4C0C-AC65-FC44FC1938AB}" srcOrd="6" destOrd="0" presId="urn:microsoft.com/office/officeart/2005/8/layout/lProcess2"/>
    <dgm:cxn modelId="{F5931515-E114-4B04-8245-D81DFA044D3F}" type="presParOf" srcId="{D9B090DB-880B-4C0C-AC65-FC44FC1938AB}" destId="{80CEE63A-1283-458D-B77D-1B9904D9BBF7}" srcOrd="0" destOrd="0" presId="urn:microsoft.com/office/officeart/2005/8/layout/lProcess2"/>
    <dgm:cxn modelId="{27226B61-74DC-40A9-B78E-4FAA6565F9CC}" type="presParOf" srcId="{D9B090DB-880B-4C0C-AC65-FC44FC1938AB}" destId="{BB21B2A3-2E8C-4553-BED0-337B2F42C4CF}" srcOrd="1" destOrd="0" presId="urn:microsoft.com/office/officeart/2005/8/layout/lProcess2"/>
    <dgm:cxn modelId="{57638957-6029-4EF7-A13A-180CAC895472}" type="presParOf" srcId="{D9B090DB-880B-4C0C-AC65-FC44FC1938AB}" destId="{DA1C405D-1A70-4768-ADCF-F3922F20B700}" srcOrd="2" destOrd="0" presId="urn:microsoft.com/office/officeart/2005/8/layout/lProcess2"/>
    <dgm:cxn modelId="{4158DF6F-E895-46DB-89A7-E083C8899806}" type="presParOf" srcId="{DA1C405D-1A70-4768-ADCF-F3922F20B700}" destId="{E21E1410-A45C-49E5-BB0A-4B1BE6900E30}" srcOrd="0" destOrd="0" presId="urn:microsoft.com/office/officeart/2005/8/layout/lProcess2"/>
    <dgm:cxn modelId="{9E7547B3-3E70-4BD9-89FC-D638AC36271B}" type="presParOf" srcId="{E21E1410-A45C-49E5-BB0A-4B1BE6900E30}" destId="{87978F96-3704-4665-99AC-9A37CEE5944B}" srcOrd="0" destOrd="0" presId="urn:microsoft.com/office/officeart/2005/8/layout/lProcess2"/>
    <dgm:cxn modelId="{60B8048F-332D-48E2-A75F-3A2660EEF02D}" type="presParOf" srcId="{E21E1410-A45C-49E5-BB0A-4B1BE6900E30}" destId="{CC1B740A-6DFD-4987-B115-68A92A7B2D47}" srcOrd="1" destOrd="0" presId="urn:microsoft.com/office/officeart/2005/8/layout/lProcess2"/>
    <dgm:cxn modelId="{01D36CDC-E594-4028-A254-E907F2306B1F}" type="presParOf" srcId="{E21E1410-A45C-49E5-BB0A-4B1BE6900E30}" destId="{C60567BA-4DB1-4C75-A88C-20F3E619C569}" srcOrd="2" destOrd="0" presId="urn:microsoft.com/office/officeart/2005/8/layout/lProcess2"/>
    <dgm:cxn modelId="{68E4DC71-9B11-481E-934F-B6D408D4A3C0}" type="presParOf" srcId="{E21E1410-A45C-49E5-BB0A-4B1BE6900E30}" destId="{47E81E3B-E882-4FFA-98FB-3652BE88C2C8}" srcOrd="3" destOrd="0" presId="urn:microsoft.com/office/officeart/2005/8/layout/lProcess2"/>
    <dgm:cxn modelId="{DAD947FB-61AE-40E0-91D6-8BFF59ADB42E}" type="presParOf" srcId="{E21E1410-A45C-49E5-BB0A-4B1BE6900E30}" destId="{A1CB20FD-5F41-4EDB-BDEA-811F6B6CD9F9}" srcOrd="4" destOrd="0" presId="urn:microsoft.com/office/officeart/2005/8/layout/lProcess2"/>
    <dgm:cxn modelId="{19797776-8044-430E-994C-16C85FAAA6DD}" type="presParOf" srcId="{E21E1410-A45C-49E5-BB0A-4B1BE6900E30}" destId="{CE2626B0-73E0-4E2E-A173-CC2B97CEE51A}" srcOrd="5" destOrd="0" presId="urn:microsoft.com/office/officeart/2005/8/layout/lProcess2"/>
    <dgm:cxn modelId="{363DF253-1478-47E2-B57D-90A9982F7561}" type="presParOf" srcId="{E21E1410-A45C-49E5-BB0A-4B1BE6900E30}" destId="{F09DDEDD-04B3-4E78-BAB5-26CDD84542D6}" srcOrd="6" destOrd="0" presId="urn:microsoft.com/office/officeart/2005/8/layout/lProcess2"/>
    <dgm:cxn modelId="{DA207769-9AD3-47D5-822B-6B140D8A8329}" type="presParOf" srcId="{1C34F2AE-9DC1-45D0-9FB1-94C1AF6A264A}" destId="{19493B25-2AA4-4B63-9344-6D6E1C6782C1}" srcOrd="7" destOrd="0" presId="urn:microsoft.com/office/officeart/2005/8/layout/lProcess2"/>
    <dgm:cxn modelId="{3067FA85-0061-4FE1-9BD3-EA91DF48C5A9}" type="presParOf" srcId="{1C34F2AE-9DC1-45D0-9FB1-94C1AF6A264A}" destId="{D2164465-221D-4EA2-BA05-3D4C69C0B57B}" srcOrd="8" destOrd="0" presId="urn:microsoft.com/office/officeart/2005/8/layout/lProcess2"/>
    <dgm:cxn modelId="{2EC1D66F-46CC-47C4-9900-8EDE79C21D4A}" type="presParOf" srcId="{D2164465-221D-4EA2-BA05-3D4C69C0B57B}" destId="{F8369061-3D4D-4D27-9969-2F2465E5AB36}" srcOrd="0" destOrd="0" presId="urn:microsoft.com/office/officeart/2005/8/layout/lProcess2"/>
    <dgm:cxn modelId="{A2A5BDF2-613C-4A79-B78A-FE474E7B7566}" type="presParOf" srcId="{D2164465-221D-4EA2-BA05-3D4C69C0B57B}" destId="{2AC6D00F-E8EA-4B81-BC06-C3819E6A29ED}" srcOrd="1" destOrd="0" presId="urn:microsoft.com/office/officeart/2005/8/layout/lProcess2"/>
    <dgm:cxn modelId="{830A7BA8-C680-4188-9565-43CA9A18D320}" type="presParOf" srcId="{D2164465-221D-4EA2-BA05-3D4C69C0B57B}" destId="{E92FAC7C-5E83-4359-921B-61D181A4EFCF}" srcOrd="2" destOrd="0" presId="urn:microsoft.com/office/officeart/2005/8/layout/lProcess2"/>
    <dgm:cxn modelId="{EBD00D04-0A4A-4741-A4AA-B80B247B609A}" type="presParOf" srcId="{E92FAC7C-5E83-4359-921B-61D181A4EFCF}" destId="{7616DE9B-33CA-47D1-814A-437AEF19402A}" srcOrd="0" destOrd="0" presId="urn:microsoft.com/office/officeart/2005/8/layout/lProcess2"/>
    <dgm:cxn modelId="{6F385266-0408-426E-BD02-3F6E6E646B7F}" type="presParOf" srcId="{7616DE9B-33CA-47D1-814A-437AEF19402A}" destId="{65BD1EDA-CCDC-4DF6-95C4-8909822A6EA8}" srcOrd="0" destOrd="0" presId="urn:microsoft.com/office/officeart/2005/8/layout/lProcess2"/>
    <dgm:cxn modelId="{F910C819-7509-4CB3-83C5-974B9DCF12C4}" type="presParOf" srcId="{7616DE9B-33CA-47D1-814A-437AEF19402A}" destId="{3028E0FA-DF5C-4C50-A9FD-3632D16B9A97}" srcOrd="1" destOrd="0" presId="urn:microsoft.com/office/officeart/2005/8/layout/lProcess2"/>
    <dgm:cxn modelId="{1F5CFBC8-6073-442A-A9AB-12F40B2717A2}" type="presParOf" srcId="{7616DE9B-33CA-47D1-814A-437AEF19402A}" destId="{4DCE1DA9-7093-462F-B768-9C877738DA7E}" srcOrd="2" destOrd="0" presId="urn:microsoft.com/office/officeart/2005/8/layout/lProcess2"/>
    <dgm:cxn modelId="{1F912436-1B96-412C-A96A-31BFAA837AD0}" type="presParOf" srcId="{7616DE9B-33CA-47D1-814A-437AEF19402A}" destId="{CF7131B6-BB8B-46CB-90C6-F0AADC3BAB6C}" srcOrd="3" destOrd="0" presId="urn:microsoft.com/office/officeart/2005/8/layout/lProcess2"/>
    <dgm:cxn modelId="{A73E3521-364C-4459-9A9C-F147E1D83E80}" type="presParOf" srcId="{7616DE9B-33CA-47D1-814A-437AEF19402A}" destId="{13118DC8-F340-4468-87FD-5598281809A7}" srcOrd="4" destOrd="0" presId="urn:microsoft.com/office/officeart/2005/8/layout/lProcess2"/>
    <dgm:cxn modelId="{2E91B27E-2741-484E-92FC-7AF023EF6029}" type="presParOf" srcId="{7616DE9B-33CA-47D1-814A-437AEF19402A}" destId="{5E809394-17AE-4E3F-9D6A-6B37F717C1CB}" srcOrd="5" destOrd="0" presId="urn:microsoft.com/office/officeart/2005/8/layout/lProcess2"/>
    <dgm:cxn modelId="{BADD6AF1-33F0-4214-B0D0-F4F5E62DF4B0}" type="presParOf" srcId="{7616DE9B-33CA-47D1-814A-437AEF19402A}" destId="{8E8BE8DF-04A8-4FFF-A61F-D4B62F370C00}" srcOrd="6" destOrd="0" presId="urn:microsoft.com/office/officeart/2005/8/layout/lProcess2"/>
    <dgm:cxn modelId="{EDEE6B15-226C-4EC6-82A3-4F623AB4FB28}" type="presParOf" srcId="{1C34F2AE-9DC1-45D0-9FB1-94C1AF6A264A}" destId="{D56BDF60-A595-4C29-A659-95A5D99B2000}" srcOrd="9" destOrd="0" presId="urn:microsoft.com/office/officeart/2005/8/layout/lProcess2"/>
    <dgm:cxn modelId="{87F2B475-B034-44FD-A7F6-7A6EF4F37A00}" type="presParOf" srcId="{1C34F2AE-9DC1-45D0-9FB1-94C1AF6A264A}" destId="{43A77D6D-2B55-44C0-ACF3-EB30E67DCF3A}" srcOrd="10" destOrd="0" presId="urn:microsoft.com/office/officeart/2005/8/layout/lProcess2"/>
    <dgm:cxn modelId="{F682EE5D-3CFB-4D1D-AF40-81DD7427E870}" type="presParOf" srcId="{43A77D6D-2B55-44C0-ACF3-EB30E67DCF3A}" destId="{B9E00759-7044-402B-B928-A67622B0B2CD}" srcOrd="0" destOrd="0" presId="urn:microsoft.com/office/officeart/2005/8/layout/lProcess2"/>
    <dgm:cxn modelId="{F98CC27A-5F64-48C9-A493-9112A7DDC68A}" type="presParOf" srcId="{43A77D6D-2B55-44C0-ACF3-EB30E67DCF3A}" destId="{910B0D80-171B-4B8C-A063-D627D7C4BCFC}" srcOrd="1" destOrd="0" presId="urn:microsoft.com/office/officeart/2005/8/layout/lProcess2"/>
    <dgm:cxn modelId="{0BBD82D0-FD40-4F98-8218-19ABD053F7C2}" type="presParOf" srcId="{43A77D6D-2B55-44C0-ACF3-EB30E67DCF3A}" destId="{29A7A0B2-E8B2-4A3A-B728-03BCC8F519D8}" srcOrd="2" destOrd="0" presId="urn:microsoft.com/office/officeart/2005/8/layout/lProcess2"/>
    <dgm:cxn modelId="{076D2BA3-B518-4D29-A82B-DD3D2A77C1A6}" type="presParOf" srcId="{29A7A0B2-E8B2-4A3A-B728-03BCC8F519D8}" destId="{5C998461-5D98-468C-A4B7-841D54F2CA32}" srcOrd="0" destOrd="0" presId="urn:microsoft.com/office/officeart/2005/8/layout/lProcess2"/>
    <dgm:cxn modelId="{4073B4E8-075F-4F93-93C1-FA93AC331A97}" type="presParOf" srcId="{5C998461-5D98-468C-A4B7-841D54F2CA32}" destId="{A6488DE3-B6BE-418D-BCB4-C2446D3327CF}" srcOrd="0" destOrd="0" presId="urn:microsoft.com/office/officeart/2005/8/layout/lProcess2"/>
    <dgm:cxn modelId="{456AF157-25FB-4CB5-9828-4F7415A1439F}" type="presParOf" srcId="{5C998461-5D98-468C-A4B7-841D54F2CA32}" destId="{EB9B40F9-02F3-4157-8628-3136B69C9BA4}" srcOrd="1" destOrd="0" presId="urn:microsoft.com/office/officeart/2005/8/layout/lProcess2"/>
    <dgm:cxn modelId="{74403222-AA2C-45FE-9B81-F68D4D3F42BD}" type="presParOf" srcId="{5C998461-5D98-468C-A4B7-841D54F2CA32}" destId="{111300C0-B8F8-4F62-A779-65D34A81185E}" srcOrd="2" destOrd="0" presId="urn:microsoft.com/office/officeart/2005/8/layout/lProcess2"/>
    <dgm:cxn modelId="{11DAC322-536B-4E11-947F-BCDF0C91E263}" type="presParOf" srcId="{5C998461-5D98-468C-A4B7-841D54F2CA32}" destId="{42733236-CE20-4CB1-9CAB-52A6860B2BDC}" srcOrd="3" destOrd="0" presId="urn:microsoft.com/office/officeart/2005/8/layout/lProcess2"/>
    <dgm:cxn modelId="{DDF6EE25-E951-4EDB-AFBE-502F69424835}" type="presParOf" srcId="{5C998461-5D98-468C-A4B7-841D54F2CA32}" destId="{967596E6-8100-497A-8777-4F3678D47A7B}" srcOrd="4" destOrd="0" presId="urn:microsoft.com/office/officeart/2005/8/layout/lProcess2"/>
    <dgm:cxn modelId="{0A3745B0-C8C1-43FA-8DF0-D55FC50738C8}" type="presParOf" srcId="{5C998461-5D98-468C-A4B7-841D54F2CA32}" destId="{BAA6F4D8-DE2E-4E16-8F7C-C16F99A17E13}" srcOrd="5" destOrd="0" presId="urn:microsoft.com/office/officeart/2005/8/layout/lProcess2"/>
    <dgm:cxn modelId="{5415722D-0A8A-4CD5-B739-260182E5437C}" type="presParOf" srcId="{5C998461-5D98-468C-A4B7-841D54F2CA32}" destId="{A4359386-37DB-41AA-9145-4CCF414E2A9A}" srcOrd="6" destOrd="0" presId="urn:microsoft.com/office/officeart/2005/8/layout/lProcess2"/>
    <dgm:cxn modelId="{D1ED9CBF-AB95-4BAC-89DD-5A3A6387B1EF}" type="presParOf" srcId="{5C998461-5D98-468C-A4B7-841D54F2CA32}" destId="{B99308DA-F07C-4751-8043-A02298868E69}" srcOrd="7" destOrd="0" presId="urn:microsoft.com/office/officeart/2005/8/layout/lProcess2"/>
    <dgm:cxn modelId="{F95E31D9-0063-45EA-9262-866A110C4ED0}" type="presParOf" srcId="{5C998461-5D98-468C-A4B7-841D54F2CA32}" destId="{D55A2AEB-A173-448B-A244-CF350781FF99}"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218588-F674-4A60-BDC0-7E064BB9C921}"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en-US"/>
        </a:p>
      </dgm:t>
    </dgm:pt>
    <dgm:pt modelId="{881A09D7-0C68-4869-A352-D342140BB7FF}">
      <dgm:prSet phldrT="[Text]" custT="1"/>
      <dgm:spPr>
        <a:solidFill>
          <a:srgbClr val="002060"/>
        </a:solidFill>
        <a:ln>
          <a:solidFill>
            <a:srgbClr val="002060"/>
          </a:solidFill>
        </a:ln>
      </dgm:spPr>
      <dgm:t>
        <a:bodyPr anchor="ctr"/>
        <a:lstStyle/>
        <a:p>
          <a:r>
            <a:rPr lang="en-US" sz="2400" b="1" i="0" dirty="0">
              <a:solidFill>
                <a:schemeClr val="bg1"/>
              </a:solidFill>
            </a:rPr>
            <a:t>Cloud </a:t>
          </a:r>
          <a:br>
            <a:rPr lang="en-US" sz="2400" b="1" i="0" dirty="0">
              <a:solidFill>
                <a:schemeClr val="bg1"/>
              </a:solidFill>
            </a:rPr>
          </a:br>
          <a:r>
            <a:rPr lang="en-US" sz="2400" b="1" i="0" dirty="0">
              <a:solidFill>
                <a:schemeClr val="bg1"/>
              </a:solidFill>
            </a:rPr>
            <a:t>Initiation </a:t>
          </a:r>
          <a:br>
            <a:rPr lang="en-US" sz="2400" b="1" i="0" dirty="0">
              <a:solidFill>
                <a:schemeClr val="bg1"/>
              </a:solidFill>
            </a:rPr>
          </a:br>
          <a:r>
            <a:rPr lang="en-US" sz="2400" b="1" i="0" dirty="0">
              <a:solidFill>
                <a:schemeClr val="bg1"/>
              </a:solidFill>
            </a:rPr>
            <a:t>Process</a:t>
          </a:r>
        </a:p>
      </dgm:t>
    </dgm:pt>
    <dgm:pt modelId="{7E8619D7-DE05-4CAD-BCC1-5CEFFD988974}" type="sibTrans" cxnId="{245340D5-26B9-4931-A0A9-B953689C8657}">
      <dgm:prSet/>
      <dgm:spPr>
        <a:solidFill>
          <a:schemeClr val="accent1">
            <a:lumMod val="20000"/>
            <a:lumOff val="80000"/>
          </a:schemeClr>
        </a:solidFill>
      </dgm:spPr>
      <dgm:t>
        <a:bodyPr/>
        <a:lstStyle/>
        <a:p>
          <a:endParaRPr lang="en-US" dirty="0"/>
        </a:p>
      </dgm:t>
    </dgm:pt>
    <dgm:pt modelId="{ECB5AEA5-A01E-427E-BD4C-73BAD6A2824F}" type="parTrans" cxnId="{245340D5-26B9-4931-A0A9-B953689C8657}">
      <dgm:prSet/>
      <dgm:spPr/>
      <dgm:t>
        <a:bodyPr/>
        <a:lstStyle/>
        <a:p>
          <a:endParaRPr lang="en-US"/>
        </a:p>
      </dgm:t>
    </dgm:pt>
    <dgm:pt modelId="{401D13C7-A68F-47C5-B5F0-40CCDC5183D7}">
      <dgm:prSet custT="1"/>
      <dgm:spPr>
        <a:solidFill>
          <a:srgbClr val="002060"/>
        </a:solidFill>
        <a:ln>
          <a:solidFill>
            <a:srgbClr val="002060"/>
          </a:solidFill>
        </a:ln>
      </dgm:spPr>
      <dgm:t>
        <a:bodyPr anchor="ctr"/>
        <a:lstStyle/>
        <a:p>
          <a:r>
            <a:rPr lang="en-US" sz="2400" b="1" i="0" dirty="0">
              <a:solidFill>
                <a:schemeClr val="bg1"/>
              </a:solidFill>
            </a:rPr>
            <a:t>Cloud Governance Establishment</a:t>
          </a:r>
        </a:p>
      </dgm:t>
    </dgm:pt>
    <dgm:pt modelId="{621306EF-207A-47B1-8FE8-E2AC66E76906}" type="parTrans" cxnId="{1515FCF7-9B6C-4938-87DE-BA87DD303089}">
      <dgm:prSet/>
      <dgm:spPr/>
      <dgm:t>
        <a:bodyPr/>
        <a:lstStyle/>
        <a:p>
          <a:endParaRPr lang="en-US"/>
        </a:p>
      </dgm:t>
    </dgm:pt>
    <dgm:pt modelId="{C6C33DEF-BED2-4C61-A709-B1A97AA72C48}" type="sibTrans" cxnId="{1515FCF7-9B6C-4938-87DE-BA87DD303089}">
      <dgm:prSet/>
      <dgm:spPr>
        <a:solidFill>
          <a:schemeClr val="accent1">
            <a:lumMod val="20000"/>
            <a:lumOff val="80000"/>
          </a:schemeClr>
        </a:solidFill>
      </dgm:spPr>
      <dgm:t>
        <a:bodyPr/>
        <a:lstStyle/>
        <a:p>
          <a:endParaRPr lang="en-US" dirty="0"/>
        </a:p>
      </dgm:t>
    </dgm:pt>
    <dgm:pt modelId="{EFBEDE75-3780-4525-8F77-4C0AC6515EEF}">
      <dgm:prSet custT="1"/>
      <dgm:spPr>
        <a:solidFill>
          <a:srgbClr val="002060"/>
        </a:solidFill>
        <a:ln>
          <a:solidFill>
            <a:srgbClr val="002060"/>
          </a:solidFill>
        </a:ln>
      </dgm:spPr>
      <dgm:t>
        <a:bodyPr anchor="ctr"/>
        <a:lstStyle/>
        <a:p>
          <a:r>
            <a:rPr lang="en-US" sz="2400" b="1" i="0" dirty="0">
              <a:solidFill>
                <a:schemeClr val="bg1"/>
              </a:solidFill>
            </a:rPr>
            <a:t>Cloud Direction Creation</a:t>
          </a:r>
        </a:p>
      </dgm:t>
    </dgm:pt>
    <dgm:pt modelId="{8606846B-1FAD-44BC-83FB-3E4C0F195501}" type="parTrans" cxnId="{F9AA731C-7B40-4D3D-A898-7FBCBDC052A5}">
      <dgm:prSet/>
      <dgm:spPr/>
      <dgm:t>
        <a:bodyPr/>
        <a:lstStyle/>
        <a:p>
          <a:endParaRPr lang="en-US"/>
        </a:p>
      </dgm:t>
    </dgm:pt>
    <dgm:pt modelId="{F94811BF-07A0-460F-B4D8-9D090D3DCA87}" type="sibTrans" cxnId="{F9AA731C-7B40-4D3D-A898-7FBCBDC052A5}">
      <dgm:prSet/>
      <dgm:spPr/>
      <dgm:t>
        <a:bodyPr/>
        <a:lstStyle/>
        <a:p>
          <a:endParaRPr lang="en-US"/>
        </a:p>
      </dgm:t>
    </dgm:pt>
    <dgm:pt modelId="{45B48B7F-0F15-4CD5-9702-6D6ADC297FA6}" type="pres">
      <dgm:prSet presAssocID="{91218588-F674-4A60-BDC0-7E064BB9C921}" presName="Name0" presStyleCnt="0">
        <dgm:presLayoutVars>
          <dgm:dir/>
          <dgm:resizeHandles val="exact"/>
        </dgm:presLayoutVars>
      </dgm:prSet>
      <dgm:spPr/>
      <dgm:t>
        <a:bodyPr/>
        <a:lstStyle/>
        <a:p>
          <a:endParaRPr lang="en-US"/>
        </a:p>
      </dgm:t>
    </dgm:pt>
    <dgm:pt modelId="{8327869B-0632-4AA3-B99B-4D9428645177}" type="pres">
      <dgm:prSet presAssocID="{881A09D7-0C68-4869-A352-D342140BB7FF}" presName="node" presStyleLbl="node1" presStyleIdx="0" presStyleCnt="3">
        <dgm:presLayoutVars>
          <dgm:bulletEnabled val="1"/>
        </dgm:presLayoutVars>
      </dgm:prSet>
      <dgm:spPr/>
      <dgm:t>
        <a:bodyPr/>
        <a:lstStyle/>
        <a:p>
          <a:endParaRPr lang="en-US"/>
        </a:p>
      </dgm:t>
    </dgm:pt>
    <dgm:pt modelId="{65F75F9A-DCB8-434F-88F5-CA44823BB801}" type="pres">
      <dgm:prSet presAssocID="{7E8619D7-DE05-4CAD-BCC1-5CEFFD988974}" presName="sibTrans" presStyleLbl="sibTrans2D1" presStyleIdx="0" presStyleCnt="2"/>
      <dgm:spPr/>
      <dgm:t>
        <a:bodyPr/>
        <a:lstStyle/>
        <a:p>
          <a:endParaRPr lang="en-US"/>
        </a:p>
      </dgm:t>
    </dgm:pt>
    <dgm:pt modelId="{B07E3191-95F7-4772-97A6-9EB184503AEE}" type="pres">
      <dgm:prSet presAssocID="{7E8619D7-DE05-4CAD-BCC1-5CEFFD988974}" presName="connectorText" presStyleLbl="sibTrans2D1" presStyleIdx="0" presStyleCnt="2"/>
      <dgm:spPr/>
      <dgm:t>
        <a:bodyPr/>
        <a:lstStyle/>
        <a:p>
          <a:endParaRPr lang="en-US"/>
        </a:p>
      </dgm:t>
    </dgm:pt>
    <dgm:pt modelId="{81EBBD20-2902-4CF4-B2D8-F29730C22D36}" type="pres">
      <dgm:prSet presAssocID="{401D13C7-A68F-47C5-B5F0-40CCDC5183D7}" presName="node" presStyleLbl="node1" presStyleIdx="1" presStyleCnt="3">
        <dgm:presLayoutVars>
          <dgm:bulletEnabled val="1"/>
        </dgm:presLayoutVars>
      </dgm:prSet>
      <dgm:spPr/>
      <dgm:t>
        <a:bodyPr/>
        <a:lstStyle/>
        <a:p>
          <a:endParaRPr lang="en-US"/>
        </a:p>
      </dgm:t>
    </dgm:pt>
    <dgm:pt modelId="{41AA52DF-71D6-4A66-8A5B-F66F3238D2C5}" type="pres">
      <dgm:prSet presAssocID="{C6C33DEF-BED2-4C61-A709-B1A97AA72C48}" presName="sibTrans" presStyleLbl="sibTrans2D1" presStyleIdx="1" presStyleCnt="2"/>
      <dgm:spPr/>
      <dgm:t>
        <a:bodyPr/>
        <a:lstStyle/>
        <a:p>
          <a:endParaRPr lang="en-US"/>
        </a:p>
      </dgm:t>
    </dgm:pt>
    <dgm:pt modelId="{12B34E05-1F7E-4E9F-AA0B-E254C7857FDA}" type="pres">
      <dgm:prSet presAssocID="{C6C33DEF-BED2-4C61-A709-B1A97AA72C48}" presName="connectorText" presStyleLbl="sibTrans2D1" presStyleIdx="1" presStyleCnt="2"/>
      <dgm:spPr/>
      <dgm:t>
        <a:bodyPr/>
        <a:lstStyle/>
        <a:p>
          <a:endParaRPr lang="en-US"/>
        </a:p>
      </dgm:t>
    </dgm:pt>
    <dgm:pt modelId="{7B388D63-1FA2-48A7-9E82-37694CCB0020}" type="pres">
      <dgm:prSet presAssocID="{EFBEDE75-3780-4525-8F77-4C0AC6515EEF}" presName="node" presStyleLbl="node1" presStyleIdx="2" presStyleCnt="3">
        <dgm:presLayoutVars>
          <dgm:bulletEnabled val="1"/>
        </dgm:presLayoutVars>
      </dgm:prSet>
      <dgm:spPr/>
      <dgm:t>
        <a:bodyPr/>
        <a:lstStyle/>
        <a:p>
          <a:endParaRPr lang="en-US"/>
        </a:p>
      </dgm:t>
    </dgm:pt>
  </dgm:ptLst>
  <dgm:cxnLst>
    <dgm:cxn modelId="{7572A275-2435-4165-9962-2E21979FABEF}" type="presOf" srcId="{7E8619D7-DE05-4CAD-BCC1-5CEFFD988974}" destId="{65F75F9A-DCB8-434F-88F5-CA44823BB801}" srcOrd="0" destOrd="0" presId="urn:microsoft.com/office/officeart/2005/8/layout/process1"/>
    <dgm:cxn modelId="{86F38747-4E12-422A-B50C-8D2090A40CB9}" type="presOf" srcId="{C6C33DEF-BED2-4C61-A709-B1A97AA72C48}" destId="{41AA52DF-71D6-4A66-8A5B-F66F3238D2C5}" srcOrd="0" destOrd="0" presId="urn:microsoft.com/office/officeart/2005/8/layout/process1"/>
    <dgm:cxn modelId="{E83EABB1-7E3F-4300-ABC2-E6FD47671B58}" type="presOf" srcId="{EFBEDE75-3780-4525-8F77-4C0AC6515EEF}" destId="{7B388D63-1FA2-48A7-9E82-37694CCB0020}" srcOrd="0" destOrd="0" presId="urn:microsoft.com/office/officeart/2005/8/layout/process1"/>
    <dgm:cxn modelId="{06DAD99F-213A-4520-86BF-437E2FFA75D5}" type="presOf" srcId="{91218588-F674-4A60-BDC0-7E064BB9C921}" destId="{45B48B7F-0F15-4CD5-9702-6D6ADC297FA6}" srcOrd="0" destOrd="0" presId="urn:microsoft.com/office/officeart/2005/8/layout/process1"/>
    <dgm:cxn modelId="{A44E4F64-BE24-4542-9863-50E78B0D871E}" type="presOf" srcId="{C6C33DEF-BED2-4C61-A709-B1A97AA72C48}" destId="{12B34E05-1F7E-4E9F-AA0B-E254C7857FDA}" srcOrd="1" destOrd="0" presId="urn:microsoft.com/office/officeart/2005/8/layout/process1"/>
    <dgm:cxn modelId="{F9AA731C-7B40-4D3D-A898-7FBCBDC052A5}" srcId="{91218588-F674-4A60-BDC0-7E064BB9C921}" destId="{EFBEDE75-3780-4525-8F77-4C0AC6515EEF}" srcOrd="2" destOrd="0" parTransId="{8606846B-1FAD-44BC-83FB-3E4C0F195501}" sibTransId="{F94811BF-07A0-460F-B4D8-9D090D3DCA87}"/>
    <dgm:cxn modelId="{A8DC90A6-05DA-4B67-85EE-75CA5FF31308}" type="presOf" srcId="{881A09D7-0C68-4869-A352-D342140BB7FF}" destId="{8327869B-0632-4AA3-B99B-4D9428645177}" srcOrd="0" destOrd="0" presId="urn:microsoft.com/office/officeart/2005/8/layout/process1"/>
    <dgm:cxn modelId="{1515FCF7-9B6C-4938-87DE-BA87DD303089}" srcId="{91218588-F674-4A60-BDC0-7E064BB9C921}" destId="{401D13C7-A68F-47C5-B5F0-40CCDC5183D7}" srcOrd="1" destOrd="0" parTransId="{621306EF-207A-47B1-8FE8-E2AC66E76906}" sibTransId="{C6C33DEF-BED2-4C61-A709-B1A97AA72C48}"/>
    <dgm:cxn modelId="{245340D5-26B9-4931-A0A9-B953689C8657}" srcId="{91218588-F674-4A60-BDC0-7E064BB9C921}" destId="{881A09D7-0C68-4869-A352-D342140BB7FF}" srcOrd="0" destOrd="0" parTransId="{ECB5AEA5-A01E-427E-BD4C-73BAD6A2824F}" sibTransId="{7E8619D7-DE05-4CAD-BCC1-5CEFFD988974}"/>
    <dgm:cxn modelId="{135CB2B0-545A-4702-9191-E674A026C5C8}" type="presOf" srcId="{7E8619D7-DE05-4CAD-BCC1-5CEFFD988974}" destId="{B07E3191-95F7-4772-97A6-9EB184503AEE}" srcOrd="1" destOrd="0" presId="urn:microsoft.com/office/officeart/2005/8/layout/process1"/>
    <dgm:cxn modelId="{CA3414B6-FD37-42F9-B230-FECEB51D9378}" type="presOf" srcId="{401D13C7-A68F-47C5-B5F0-40CCDC5183D7}" destId="{81EBBD20-2902-4CF4-B2D8-F29730C22D36}" srcOrd="0" destOrd="0" presId="urn:microsoft.com/office/officeart/2005/8/layout/process1"/>
    <dgm:cxn modelId="{A555755B-4232-4383-AAFC-079590865C05}" type="presParOf" srcId="{45B48B7F-0F15-4CD5-9702-6D6ADC297FA6}" destId="{8327869B-0632-4AA3-B99B-4D9428645177}" srcOrd="0" destOrd="0" presId="urn:microsoft.com/office/officeart/2005/8/layout/process1"/>
    <dgm:cxn modelId="{9DA8138D-01A7-4C41-87F3-06AAE5C2979D}" type="presParOf" srcId="{45B48B7F-0F15-4CD5-9702-6D6ADC297FA6}" destId="{65F75F9A-DCB8-434F-88F5-CA44823BB801}" srcOrd="1" destOrd="0" presId="urn:microsoft.com/office/officeart/2005/8/layout/process1"/>
    <dgm:cxn modelId="{229C9844-5DEF-45C8-9823-5F79149E625A}" type="presParOf" srcId="{65F75F9A-DCB8-434F-88F5-CA44823BB801}" destId="{B07E3191-95F7-4772-97A6-9EB184503AEE}" srcOrd="0" destOrd="0" presId="urn:microsoft.com/office/officeart/2005/8/layout/process1"/>
    <dgm:cxn modelId="{556AEB1F-1BF9-4D89-8017-8F30F6C377FD}" type="presParOf" srcId="{45B48B7F-0F15-4CD5-9702-6D6ADC297FA6}" destId="{81EBBD20-2902-4CF4-B2D8-F29730C22D36}" srcOrd="2" destOrd="0" presId="urn:microsoft.com/office/officeart/2005/8/layout/process1"/>
    <dgm:cxn modelId="{73B0DFEA-5735-46DD-A4D8-279A03F81FCB}" type="presParOf" srcId="{45B48B7F-0F15-4CD5-9702-6D6ADC297FA6}" destId="{41AA52DF-71D6-4A66-8A5B-F66F3238D2C5}" srcOrd="3" destOrd="0" presId="urn:microsoft.com/office/officeart/2005/8/layout/process1"/>
    <dgm:cxn modelId="{A33E82AC-50D8-4185-8BE1-6EE4CB5259AA}" type="presParOf" srcId="{41AA52DF-71D6-4A66-8A5B-F66F3238D2C5}" destId="{12B34E05-1F7E-4E9F-AA0B-E254C7857FDA}" srcOrd="0" destOrd="0" presId="urn:microsoft.com/office/officeart/2005/8/layout/process1"/>
    <dgm:cxn modelId="{549B2238-1CE7-47BE-8034-636CF4E02B7C}" type="presParOf" srcId="{45B48B7F-0F15-4CD5-9702-6D6ADC297FA6}" destId="{7B388D63-1FA2-48A7-9E82-37694CCB0020}" srcOrd="4"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218588-F674-4A60-BDC0-7E064BB9C921}"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en-US"/>
        </a:p>
      </dgm:t>
    </dgm:pt>
    <dgm:pt modelId="{84052BE3-FBD9-4055-BA6E-710D54190A12}">
      <dgm:prSet custT="1"/>
      <dgm:spPr>
        <a:solidFill>
          <a:schemeClr val="bg1">
            <a:lumMod val="95000"/>
          </a:schemeClr>
        </a:solidFill>
        <a:ln>
          <a:solidFill>
            <a:schemeClr val="bg1">
              <a:lumMod val="85000"/>
            </a:schemeClr>
          </a:solidFill>
        </a:ln>
      </dgm:spPr>
      <dgm:t>
        <a:bodyPr/>
        <a:lstStyle/>
        <a:p>
          <a:r>
            <a:rPr lang="en-CA" sz="2000" b="1" dirty="0"/>
            <a:t>High Level</a:t>
          </a:r>
          <a:br>
            <a:rPr lang="en-CA" sz="2000" b="1" dirty="0"/>
          </a:br>
          <a:r>
            <a:rPr lang="en-CA" sz="2000" b="1" dirty="0"/>
            <a:t>Cloud </a:t>
          </a:r>
          <a:br>
            <a:rPr lang="en-CA" sz="2000" b="1" dirty="0"/>
          </a:br>
          <a:r>
            <a:rPr lang="en-CA" sz="2000" b="1" dirty="0"/>
            <a:t>Roadmap</a:t>
          </a:r>
        </a:p>
      </dgm:t>
    </dgm:pt>
    <dgm:pt modelId="{A4699C01-5D43-41FA-BC64-C0C04C0078CF}" type="parTrans" cxnId="{5F609372-EC4F-4135-9008-D7876E2319EC}">
      <dgm:prSet/>
      <dgm:spPr/>
      <dgm:t>
        <a:bodyPr/>
        <a:lstStyle/>
        <a:p>
          <a:endParaRPr lang="en-US"/>
        </a:p>
      </dgm:t>
    </dgm:pt>
    <dgm:pt modelId="{D9EBB504-CDDE-4DED-AEE0-8053DB0CB58F}" type="sibTrans" cxnId="{5F609372-EC4F-4135-9008-D7876E2319EC}">
      <dgm:prSet/>
      <dgm:spPr/>
      <dgm:t>
        <a:bodyPr/>
        <a:lstStyle/>
        <a:p>
          <a:endParaRPr lang="en-US"/>
        </a:p>
      </dgm:t>
    </dgm:pt>
    <dgm:pt modelId="{3B2F1E78-3992-4F87-9B5F-EA438DF50ADA}">
      <dgm:prSet phldrT="[Text]" custT="1"/>
      <dgm:spPr>
        <a:solidFill>
          <a:schemeClr val="bg1">
            <a:lumMod val="95000"/>
          </a:schemeClr>
        </a:solidFill>
        <a:ln>
          <a:solidFill>
            <a:schemeClr val="bg1">
              <a:lumMod val="85000"/>
            </a:schemeClr>
          </a:solidFill>
        </a:ln>
      </dgm:spPr>
      <dgm:t>
        <a:bodyPr/>
        <a:lstStyle/>
        <a:p>
          <a:r>
            <a:rPr lang="en-US" sz="2000" b="1" dirty="0"/>
            <a:t>High Level </a:t>
          </a:r>
          <a:br>
            <a:rPr lang="en-US" sz="2000" b="1" dirty="0"/>
          </a:br>
          <a:r>
            <a:rPr lang="en-US" sz="2000" b="1" dirty="0"/>
            <a:t>Cloud Services Design</a:t>
          </a:r>
        </a:p>
      </dgm:t>
    </dgm:pt>
    <dgm:pt modelId="{C75B6739-2AA4-453A-9C06-7AE9ED88587E}" type="parTrans" cxnId="{AB7721EE-EF89-4352-8BCE-B6545259972D}">
      <dgm:prSet/>
      <dgm:spPr/>
      <dgm:t>
        <a:bodyPr/>
        <a:lstStyle/>
        <a:p>
          <a:endParaRPr lang="en-US"/>
        </a:p>
      </dgm:t>
    </dgm:pt>
    <dgm:pt modelId="{2DFDAB7B-07F7-4F71-92EB-B983AC39BADD}" type="sibTrans" cxnId="{AB7721EE-EF89-4352-8BCE-B6545259972D}">
      <dgm:prSet/>
      <dgm:spPr/>
      <dgm:t>
        <a:bodyPr/>
        <a:lstStyle/>
        <a:p>
          <a:endParaRPr lang="en-US"/>
        </a:p>
      </dgm:t>
    </dgm:pt>
    <dgm:pt modelId="{53D1F8E9-0CE7-48AC-AC1F-3E910D16931C}">
      <dgm:prSet phldrT="[Text]" custT="1"/>
      <dgm:spPr>
        <a:solidFill>
          <a:srgbClr val="002060"/>
        </a:solidFill>
        <a:ln>
          <a:solidFill>
            <a:srgbClr val="002060"/>
          </a:solidFill>
        </a:ln>
      </dgm:spPr>
      <dgm:t>
        <a:bodyPr/>
        <a:lstStyle/>
        <a:p>
          <a:r>
            <a:rPr lang="en-CA" sz="1700" dirty="0">
              <a:solidFill>
                <a:schemeClr val="bg1"/>
              </a:solidFill>
            </a:rPr>
            <a:t>Create your High Level Cloud Services Design and End State view.</a:t>
          </a:r>
          <a:endParaRPr lang="en-US" sz="1700" dirty="0">
            <a:solidFill>
              <a:schemeClr val="bg1"/>
            </a:solidFill>
          </a:endParaRPr>
        </a:p>
      </dgm:t>
    </dgm:pt>
    <dgm:pt modelId="{77B1BE8E-5A50-4288-8D5D-51C70C70DF02}" type="parTrans" cxnId="{982EFA08-8655-4B80-B50E-8E95673E0AD8}">
      <dgm:prSet/>
      <dgm:spPr/>
      <dgm:t>
        <a:bodyPr/>
        <a:lstStyle/>
        <a:p>
          <a:endParaRPr lang="en-US"/>
        </a:p>
      </dgm:t>
    </dgm:pt>
    <dgm:pt modelId="{7662A125-B4A3-44A3-80C0-C3B3CE7422E6}" type="sibTrans" cxnId="{982EFA08-8655-4B80-B50E-8E95673E0AD8}">
      <dgm:prSet/>
      <dgm:spPr/>
      <dgm:t>
        <a:bodyPr/>
        <a:lstStyle/>
        <a:p>
          <a:endParaRPr lang="en-US"/>
        </a:p>
      </dgm:t>
    </dgm:pt>
    <dgm:pt modelId="{7CD804E6-751B-429A-B87D-BB0121AF9457}">
      <dgm:prSet custT="1"/>
      <dgm:spPr>
        <a:solidFill>
          <a:srgbClr val="002060"/>
        </a:solidFill>
        <a:ln w="12700" cap="flat" cmpd="sng" algn="ctr">
          <a:solidFill>
            <a:srgbClr val="002060"/>
          </a:solidFill>
          <a:prstDash val="solid"/>
          <a:miter lim="800000"/>
        </a:ln>
        <a:effectLst/>
      </dgm:spPr>
      <dgm:t>
        <a:bodyPr spcFirstLastPara="0" vert="horz" wrap="square" lIns="43180" tIns="32385" rIns="43180" bIns="32385" numCol="1" spcCol="1270" anchor="ctr" anchorCtr="0"/>
        <a:lstStyle/>
        <a:p>
          <a:pPr marL="0" lvl="0" indent="0" algn="ctr" defTabSz="755650">
            <a:lnSpc>
              <a:spcPct val="90000"/>
            </a:lnSpc>
            <a:spcBef>
              <a:spcPct val="0"/>
            </a:spcBef>
            <a:spcAft>
              <a:spcPct val="35000"/>
            </a:spcAft>
            <a:buNone/>
          </a:pPr>
          <a:r>
            <a:rPr lang="en-CA" sz="1700" kern="1200" dirty="0">
              <a:solidFill>
                <a:srgbClr val="FFFFFF"/>
              </a:solidFill>
              <a:latin typeface="Century Gothic" panose="020F0302020204030204"/>
              <a:ea typeface="+mn-ea"/>
              <a:cs typeface="+mn-cs"/>
            </a:rPr>
            <a:t>Create your High Level Cloud Roadmap and associated Adoption Phases.</a:t>
          </a:r>
          <a:endParaRPr lang="en-US" sz="1700" kern="1200" dirty="0">
            <a:solidFill>
              <a:srgbClr val="FFFFFF"/>
            </a:solidFill>
            <a:latin typeface="Century Gothic" panose="020F0302020204030204"/>
            <a:ea typeface="+mn-ea"/>
            <a:cs typeface="+mn-cs"/>
          </a:endParaRPr>
        </a:p>
      </dgm:t>
    </dgm:pt>
    <dgm:pt modelId="{2DBC98BC-F358-4E47-938E-6A40756166DA}" type="parTrans" cxnId="{BA3BDA7B-2408-45DC-B833-A24311B725F7}">
      <dgm:prSet/>
      <dgm:spPr/>
      <dgm:t>
        <a:bodyPr/>
        <a:lstStyle/>
        <a:p>
          <a:endParaRPr lang="en-US"/>
        </a:p>
      </dgm:t>
    </dgm:pt>
    <dgm:pt modelId="{10E9B836-4B45-4BD2-A028-CAEBC7B1693B}" type="sibTrans" cxnId="{BA3BDA7B-2408-45DC-B833-A24311B725F7}">
      <dgm:prSet/>
      <dgm:spPr/>
      <dgm:t>
        <a:bodyPr/>
        <a:lstStyle/>
        <a:p>
          <a:endParaRPr lang="en-US"/>
        </a:p>
      </dgm:t>
    </dgm:pt>
    <dgm:pt modelId="{791AC641-39D3-43E1-8543-BCB355986AD5}">
      <dgm:prSet custT="1"/>
      <dgm:spPr>
        <a:solidFill>
          <a:schemeClr val="bg1">
            <a:lumMod val="95000"/>
          </a:schemeClr>
        </a:solidFill>
        <a:ln>
          <a:solidFill>
            <a:schemeClr val="bg1">
              <a:lumMod val="85000"/>
            </a:schemeClr>
          </a:solidFill>
        </a:ln>
      </dgm:spPr>
      <dgm:t>
        <a:bodyPr/>
        <a:lstStyle/>
        <a:p>
          <a:r>
            <a:rPr lang="en-US" sz="2000" b="1" dirty="0">
              <a:solidFill>
                <a:schemeClr val="tx1">
                  <a:lumMod val="50000"/>
                </a:schemeClr>
              </a:solidFill>
            </a:rPr>
            <a:t>Organizational Change Management</a:t>
          </a:r>
        </a:p>
      </dgm:t>
    </dgm:pt>
    <dgm:pt modelId="{BF44D931-1254-4DA6-B546-61A51C63DF68}" type="parTrans" cxnId="{15C197B7-C92B-4C52-9053-3151159875BF}">
      <dgm:prSet/>
      <dgm:spPr/>
      <dgm:t>
        <a:bodyPr/>
        <a:lstStyle/>
        <a:p>
          <a:endParaRPr lang="en-US"/>
        </a:p>
      </dgm:t>
    </dgm:pt>
    <dgm:pt modelId="{CDDA2091-FE69-4F9C-8F5C-72CCC3B5D99C}" type="sibTrans" cxnId="{15C197B7-C92B-4C52-9053-3151159875BF}">
      <dgm:prSet/>
      <dgm:spPr/>
      <dgm:t>
        <a:bodyPr/>
        <a:lstStyle/>
        <a:p>
          <a:endParaRPr lang="en-US"/>
        </a:p>
      </dgm:t>
    </dgm:pt>
    <dgm:pt modelId="{A1C4DA1C-879A-4F01-B6B7-5AEEF3375458}">
      <dgm:prSet custT="1"/>
      <dgm:spPr>
        <a:solidFill>
          <a:srgbClr val="FFFFFF"/>
        </a:solidFill>
        <a:ln w="12700" cap="flat" cmpd="sng" algn="ctr">
          <a:solidFill>
            <a:srgbClr val="002060"/>
          </a:solidFill>
          <a:prstDash val="solid"/>
          <a:miter lim="800000"/>
        </a:ln>
        <a:effectLst/>
      </dgm:spPr>
      <dgm:t>
        <a:bodyPr spcFirstLastPara="0" vert="horz" wrap="square" lIns="43180" tIns="32385" rIns="43180" bIns="32385" numCol="1" spcCol="1270" anchor="ctr" anchorCtr="0"/>
        <a:lstStyle/>
        <a:p>
          <a:pPr marL="0" lvl="0" indent="0" algn="ctr" defTabSz="755650">
            <a:lnSpc>
              <a:spcPct val="90000"/>
            </a:lnSpc>
            <a:spcBef>
              <a:spcPct val="0"/>
            </a:spcBef>
            <a:spcAft>
              <a:spcPct val="35000"/>
            </a:spcAft>
            <a:buNone/>
          </a:pPr>
          <a:r>
            <a:rPr lang="en-CA" sz="1700" kern="1200" dirty="0">
              <a:solidFill>
                <a:srgbClr val="33333C">
                  <a:lumMod val="50000"/>
                </a:srgbClr>
              </a:solidFill>
              <a:latin typeface="Century Gothic" panose="020F0302020204030204"/>
              <a:ea typeface="+mn-ea"/>
              <a:cs typeface="+mn-cs"/>
            </a:rPr>
            <a:t>Create your Organizational Change Management Plan.</a:t>
          </a:r>
          <a:endParaRPr lang="en-US" sz="1700" kern="1200" dirty="0">
            <a:solidFill>
              <a:srgbClr val="33333C">
                <a:lumMod val="50000"/>
              </a:srgbClr>
            </a:solidFill>
            <a:latin typeface="Century Gothic" panose="020F0302020204030204"/>
            <a:ea typeface="+mn-ea"/>
            <a:cs typeface="+mn-cs"/>
          </a:endParaRPr>
        </a:p>
      </dgm:t>
    </dgm:pt>
    <dgm:pt modelId="{0D9580AA-9B97-4A0B-9762-EE40C9230379}" type="parTrans" cxnId="{2BE4ED9B-4B49-4D69-8C39-67E501090F91}">
      <dgm:prSet/>
      <dgm:spPr/>
      <dgm:t>
        <a:bodyPr/>
        <a:lstStyle/>
        <a:p>
          <a:endParaRPr lang="en-US"/>
        </a:p>
      </dgm:t>
    </dgm:pt>
    <dgm:pt modelId="{CA305D79-AF68-4B0A-AF19-8130AE8FC90C}" type="sibTrans" cxnId="{2BE4ED9B-4B49-4D69-8C39-67E501090F91}">
      <dgm:prSet/>
      <dgm:spPr/>
      <dgm:t>
        <a:bodyPr/>
        <a:lstStyle/>
        <a:p>
          <a:endParaRPr lang="en-US"/>
        </a:p>
      </dgm:t>
    </dgm:pt>
    <dgm:pt modelId="{FB228B16-B09B-48AC-9198-05EE556AC276}">
      <dgm:prSet custT="1"/>
      <dgm:spPr>
        <a:solidFill>
          <a:schemeClr val="bg1">
            <a:lumMod val="95000"/>
          </a:schemeClr>
        </a:solidFill>
        <a:ln>
          <a:solidFill>
            <a:schemeClr val="bg1">
              <a:lumMod val="85000"/>
            </a:schemeClr>
          </a:solidFill>
        </a:ln>
      </dgm:spPr>
      <dgm:t>
        <a:bodyPr/>
        <a:lstStyle/>
        <a:p>
          <a:r>
            <a:rPr lang="en-US" sz="2000" b="1" dirty="0">
              <a:solidFill>
                <a:schemeClr val="tx1">
                  <a:lumMod val="50000"/>
                </a:schemeClr>
              </a:solidFill>
            </a:rPr>
            <a:t>Initial</a:t>
          </a:r>
          <a:br>
            <a:rPr lang="en-US" sz="2000" b="1" dirty="0">
              <a:solidFill>
                <a:schemeClr val="tx1">
                  <a:lumMod val="50000"/>
                </a:schemeClr>
              </a:solidFill>
            </a:rPr>
          </a:br>
          <a:r>
            <a:rPr lang="en-US" sz="2000" b="1" dirty="0">
              <a:solidFill>
                <a:schemeClr val="tx1">
                  <a:lumMod val="50000"/>
                </a:schemeClr>
              </a:solidFill>
            </a:rPr>
            <a:t>Cloud </a:t>
          </a:r>
          <a:br>
            <a:rPr lang="en-US" sz="2000" b="1" dirty="0">
              <a:solidFill>
                <a:schemeClr val="tx1">
                  <a:lumMod val="50000"/>
                </a:schemeClr>
              </a:solidFill>
            </a:rPr>
          </a:br>
          <a:r>
            <a:rPr lang="en-US" sz="2000" b="1" dirty="0">
              <a:solidFill>
                <a:schemeClr val="tx1">
                  <a:lumMod val="50000"/>
                </a:schemeClr>
              </a:solidFill>
            </a:rPr>
            <a:t>Initiatives</a:t>
          </a:r>
        </a:p>
      </dgm:t>
    </dgm:pt>
    <dgm:pt modelId="{1A579973-FB6A-4133-96B3-A9F23E8D3E3F}" type="parTrans" cxnId="{53D0E14C-4E96-4341-A8E5-D53A5B729A37}">
      <dgm:prSet/>
      <dgm:spPr/>
      <dgm:t>
        <a:bodyPr/>
        <a:lstStyle/>
        <a:p>
          <a:endParaRPr lang="en-US"/>
        </a:p>
      </dgm:t>
    </dgm:pt>
    <dgm:pt modelId="{C0BE89D2-D76E-44F3-A282-FBAD84CC9F88}" type="sibTrans" cxnId="{53D0E14C-4E96-4341-A8E5-D53A5B729A37}">
      <dgm:prSet/>
      <dgm:spPr/>
      <dgm:t>
        <a:bodyPr/>
        <a:lstStyle/>
        <a:p>
          <a:endParaRPr lang="en-US"/>
        </a:p>
      </dgm:t>
    </dgm:pt>
    <dgm:pt modelId="{F20B790B-1356-4F32-B0DD-6DD8068968EA}">
      <dgm:prSet custT="1"/>
      <dgm:spPr>
        <a:solidFill>
          <a:srgbClr val="002060"/>
        </a:solidFill>
        <a:ln>
          <a:solidFill>
            <a:srgbClr val="002060"/>
          </a:solidFill>
        </a:ln>
      </dgm:spPr>
      <dgm:t>
        <a:bodyPr/>
        <a:lstStyle/>
        <a:p>
          <a:r>
            <a:rPr lang="en-CA" sz="1700" dirty="0">
              <a:solidFill>
                <a:schemeClr val="bg1"/>
              </a:solidFill>
            </a:rPr>
            <a:t>Identify your Initial Cloud Initiatives.</a:t>
          </a:r>
          <a:endParaRPr lang="en-US" sz="1700" dirty="0">
            <a:solidFill>
              <a:schemeClr val="bg1"/>
            </a:solidFill>
          </a:endParaRPr>
        </a:p>
      </dgm:t>
    </dgm:pt>
    <dgm:pt modelId="{ACBC5659-B4E2-464B-BFE6-EBA1F3C2C52F}" type="parTrans" cxnId="{18365D2F-66E3-49E2-B735-E2E5847E3A88}">
      <dgm:prSet/>
      <dgm:spPr/>
      <dgm:t>
        <a:bodyPr/>
        <a:lstStyle/>
        <a:p>
          <a:endParaRPr lang="en-US"/>
        </a:p>
      </dgm:t>
    </dgm:pt>
    <dgm:pt modelId="{83D67A45-B40C-4F68-BDB1-BF1E0D50CF84}" type="sibTrans" cxnId="{18365D2F-66E3-49E2-B735-E2E5847E3A88}">
      <dgm:prSet/>
      <dgm:spPr/>
      <dgm:t>
        <a:bodyPr/>
        <a:lstStyle/>
        <a:p>
          <a:endParaRPr lang="en-US"/>
        </a:p>
      </dgm:t>
    </dgm:pt>
    <dgm:pt modelId="{01CF82E9-E252-4985-91CF-17F4E406F91B}" type="pres">
      <dgm:prSet presAssocID="{91218588-F674-4A60-BDC0-7E064BB9C921}" presName="theList" presStyleCnt="0">
        <dgm:presLayoutVars>
          <dgm:dir/>
          <dgm:animLvl val="lvl"/>
          <dgm:resizeHandles val="exact"/>
        </dgm:presLayoutVars>
      </dgm:prSet>
      <dgm:spPr/>
      <dgm:t>
        <a:bodyPr/>
        <a:lstStyle/>
        <a:p>
          <a:endParaRPr lang="en-US"/>
        </a:p>
      </dgm:t>
    </dgm:pt>
    <dgm:pt modelId="{19E3783C-EC81-47EB-B8EC-14D6B6F83695}" type="pres">
      <dgm:prSet presAssocID="{3B2F1E78-3992-4F87-9B5F-EA438DF50ADA}" presName="compNode" presStyleCnt="0"/>
      <dgm:spPr/>
    </dgm:pt>
    <dgm:pt modelId="{FDF4797D-391B-4CE7-BECA-C23D498A3194}" type="pres">
      <dgm:prSet presAssocID="{3B2F1E78-3992-4F87-9B5F-EA438DF50ADA}" presName="aNode" presStyleLbl="bgShp" presStyleIdx="0" presStyleCnt="4"/>
      <dgm:spPr/>
      <dgm:t>
        <a:bodyPr/>
        <a:lstStyle/>
        <a:p>
          <a:endParaRPr lang="en-US"/>
        </a:p>
      </dgm:t>
    </dgm:pt>
    <dgm:pt modelId="{A66A7064-6248-45A0-AEA3-90B61B485F14}" type="pres">
      <dgm:prSet presAssocID="{3B2F1E78-3992-4F87-9B5F-EA438DF50ADA}" presName="textNode" presStyleLbl="bgShp" presStyleIdx="0" presStyleCnt="4"/>
      <dgm:spPr/>
      <dgm:t>
        <a:bodyPr/>
        <a:lstStyle/>
        <a:p>
          <a:endParaRPr lang="en-US"/>
        </a:p>
      </dgm:t>
    </dgm:pt>
    <dgm:pt modelId="{0FCCA727-F4FF-4C9A-835C-E5228B6EC98E}" type="pres">
      <dgm:prSet presAssocID="{3B2F1E78-3992-4F87-9B5F-EA438DF50ADA}" presName="compChildNode" presStyleCnt="0"/>
      <dgm:spPr/>
    </dgm:pt>
    <dgm:pt modelId="{440281E0-E412-4413-8524-A2DAD07A6B01}" type="pres">
      <dgm:prSet presAssocID="{3B2F1E78-3992-4F87-9B5F-EA438DF50ADA}" presName="theInnerList" presStyleCnt="0"/>
      <dgm:spPr/>
    </dgm:pt>
    <dgm:pt modelId="{FB5DB212-6CBB-47FB-A88D-45F5DCD7F40B}" type="pres">
      <dgm:prSet presAssocID="{53D1F8E9-0CE7-48AC-AC1F-3E910D16931C}" presName="childNode" presStyleLbl="node1" presStyleIdx="0" presStyleCnt="4">
        <dgm:presLayoutVars>
          <dgm:bulletEnabled val="1"/>
        </dgm:presLayoutVars>
      </dgm:prSet>
      <dgm:spPr/>
      <dgm:t>
        <a:bodyPr/>
        <a:lstStyle/>
        <a:p>
          <a:endParaRPr lang="en-US"/>
        </a:p>
      </dgm:t>
    </dgm:pt>
    <dgm:pt modelId="{57F82F25-1536-41F3-ACAC-0FE6F6768207}" type="pres">
      <dgm:prSet presAssocID="{3B2F1E78-3992-4F87-9B5F-EA438DF50ADA}" presName="aSpace" presStyleCnt="0"/>
      <dgm:spPr/>
    </dgm:pt>
    <dgm:pt modelId="{F9C9670C-DCCA-4890-B511-43AF987989B1}" type="pres">
      <dgm:prSet presAssocID="{84052BE3-FBD9-4055-BA6E-710D54190A12}" presName="compNode" presStyleCnt="0"/>
      <dgm:spPr/>
    </dgm:pt>
    <dgm:pt modelId="{629A6AF7-8490-45DA-9603-3DCEF3A25A9B}" type="pres">
      <dgm:prSet presAssocID="{84052BE3-FBD9-4055-BA6E-710D54190A12}" presName="aNode" presStyleLbl="bgShp" presStyleIdx="1" presStyleCnt="4"/>
      <dgm:spPr/>
      <dgm:t>
        <a:bodyPr/>
        <a:lstStyle/>
        <a:p>
          <a:endParaRPr lang="en-US"/>
        </a:p>
      </dgm:t>
    </dgm:pt>
    <dgm:pt modelId="{0FFF925B-E45B-4DF0-83A8-658B9CF4F84D}" type="pres">
      <dgm:prSet presAssocID="{84052BE3-FBD9-4055-BA6E-710D54190A12}" presName="textNode" presStyleLbl="bgShp" presStyleIdx="1" presStyleCnt="4"/>
      <dgm:spPr/>
      <dgm:t>
        <a:bodyPr/>
        <a:lstStyle/>
        <a:p>
          <a:endParaRPr lang="en-US"/>
        </a:p>
      </dgm:t>
    </dgm:pt>
    <dgm:pt modelId="{67A9536F-7D6E-442E-B6DF-AC0EB2248F2C}" type="pres">
      <dgm:prSet presAssocID="{84052BE3-FBD9-4055-BA6E-710D54190A12}" presName="compChildNode" presStyleCnt="0"/>
      <dgm:spPr/>
    </dgm:pt>
    <dgm:pt modelId="{1198CB76-9A67-4AD8-863B-2EA3DC3A48C5}" type="pres">
      <dgm:prSet presAssocID="{84052BE3-FBD9-4055-BA6E-710D54190A12}" presName="theInnerList" presStyleCnt="0"/>
      <dgm:spPr/>
    </dgm:pt>
    <dgm:pt modelId="{E8C1093C-11E0-455C-AF3A-264334184844}" type="pres">
      <dgm:prSet presAssocID="{7CD804E6-751B-429A-B87D-BB0121AF9457}" presName="childNode" presStyleLbl="node1" presStyleIdx="1" presStyleCnt="4">
        <dgm:presLayoutVars>
          <dgm:bulletEnabled val="1"/>
        </dgm:presLayoutVars>
      </dgm:prSet>
      <dgm:spPr>
        <a:xfrm>
          <a:off x="2653902" y="1113697"/>
          <a:ext cx="1805346" cy="2413010"/>
        </a:xfrm>
        <a:prstGeom prst="roundRect">
          <a:avLst>
            <a:gd name="adj" fmla="val 10000"/>
          </a:avLst>
        </a:prstGeom>
      </dgm:spPr>
      <dgm:t>
        <a:bodyPr/>
        <a:lstStyle/>
        <a:p>
          <a:endParaRPr lang="en-US"/>
        </a:p>
      </dgm:t>
    </dgm:pt>
    <dgm:pt modelId="{D8E88E2C-BFDF-48F1-9354-74CA829AC49A}" type="pres">
      <dgm:prSet presAssocID="{84052BE3-FBD9-4055-BA6E-710D54190A12}" presName="aSpace" presStyleCnt="0"/>
      <dgm:spPr/>
    </dgm:pt>
    <dgm:pt modelId="{48111667-76E1-4DA7-8844-F9435BC5D5C2}" type="pres">
      <dgm:prSet presAssocID="{791AC641-39D3-43E1-8543-BCB355986AD5}" presName="compNode" presStyleCnt="0"/>
      <dgm:spPr/>
    </dgm:pt>
    <dgm:pt modelId="{5E54F946-10EF-4C4D-95A3-B3609E1618C2}" type="pres">
      <dgm:prSet presAssocID="{791AC641-39D3-43E1-8543-BCB355986AD5}" presName="aNode" presStyleLbl="bgShp" presStyleIdx="2" presStyleCnt="4"/>
      <dgm:spPr/>
      <dgm:t>
        <a:bodyPr/>
        <a:lstStyle/>
        <a:p>
          <a:endParaRPr lang="en-US"/>
        </a:p>
      </dgm:t>
    </dgm:pt>
    <dgm:pt modelId="{281DE03A-0F76-4FE2-8D39-EEA239263633}" type="pres">
      <dgm:prSet presAssocID="{791AC641-39D3-43E1-8543-BCB355986AD5}" presName="textNode" presStyleLbl="bgShp" presStyleIdx="2" presStyleCnt="4"/>
      <dgm:spPr/>
      <dgm:t>
        <a:bodyPr/>
        <a:lstStyle/>
        <a:p>
          <a:endParaRPr lang="en-US"/>
        </a:p>
      </dgm:t>
    </dgm:pt>
    <dgm:pt modelId="{C6E374CA-5F9E-4501-91A4-CDD7C52AABE3}" type="pres">
      <dgm:prSet presAssocID="{791AC641-39D3-43E1-8543-BCB355986AD5}" presName="compChildNode" presStyleCnt="0"/>
      <dgm:spPr/>
    </dgm:pt>
    <dgm:pt modelId="{55F1962B-28BC-43E4-A065-647266F68AE5}" type="pres">
      <dgm:prSet presAssocID="{791AC641-39D3-43E1-8543-BCB355986AD5}" presName="theInnerList" presStyleCnt="0"/>
      <dgm:spPr/>
    </dgm:pt>
    <dgm:pt modelId="{79F989BF-3CBA-4578-B58D-DAA892FA2F9E}" type="pres">
      <dgm:prSet presAssocID="{A1C4DA1C-879A-4F01-B6B7-5AEEF3375458}" presName="childNode" presStyleLbl="node1" presStyleIdx="2" presStyleCnt="4">
        <dgm:presLayoutVars>
          <dgm:bulletEnabled val="1"/>
        </dgm:presLayoutVars>
      </dgm:prSet>
      <dgm:spPr>
        <a:xfrm>
          <a:off x="5079836" y="1113697"/>
          <a:ext cx="1805346" cy="2413010"/>
        </a:xfrm>
        <a:prstGeom prst="roundRect">
          <a:avLst>
            <a:gd name="adj" fmla="val 10000"/>
          </a:avLst>
        </a:prstGeom>
      </dgm:spPr>
      <dgm:t>
        <a:bodyPr/>
        <a:lstStyle/>
        <a:p>
          <a:endParaRPr lang="en-US"/>
        </a:p>
      </dgm:t>
    </dgm:pt>
    <dgm:pt modelId="{9ED9090D-BCAD-4FBE-9754-5D3DE2E73A57}" type="pres">
      <dgm:prSet presAssocID="{791AC641-39D3-43E1-8543-BCB355986AD5}" presName="aSpace" presStyleCnt="0"/>
      <dgm:spPr/>
    </dgm:pt>
    <dgm:pt modelId="{595830B8-A244-4B78-8C26-E455459A171B}" type="pres">
      <dgm:prSet presAssocID="{FB228B16-B09B-48AC-9198-05EE556AC276}" presName="compNode" presStyleCnt="0"/>
      <dgm:spPr/>
    </dgm:pt>
    <dgm:pt modelId="{F9070130-B72B-4699-8348-A6A88CCFC2BE}" type="pres">
      <dgm:prSet presAssocID="{FB228B16-B09B-48AC-9198-05EE556AC276}" presName="aNode" presStyleLbl="bgShp" presStyleIdx="3" presStyleCnt="4"/>
      <dgm:spPr/>
      <dgm:t>
        <a:bodyPr/>
        <a:lstStyle/>
        <a:p>
          <a:endParaRPr lang="en-US"/>
        </a:p>
      </dgm:t>
    </dgm:pt>
    <dgm:pt modelId="{C69A3AFB-341A-41F8-ACAE-33F7F01A529F}" type="pres">
      <dgm:prSet presAssocID="{FB228B16-B09B-48AC-9198-05EE556AC276}" presName="textNode" presStyleLbl="bgShp" presStyleIdx="3" presStyleCnt="4"/>
      <dgm:spPr/>
      <dgm:t>
        <a:bodyPr/>
        <a:lstStyle/>
        <a:p>
          <a:endParaRPr lang="en-US"/>
        </a:p>
      </dgm:t>
    </dgm:pt>
    <dgm:pt modelId="{C4257066-3B10-4C7F-90C3-7A245D64D96F}" type="pres">
      <dgm:prSet presAssocID="{FB228B16-B09B-48AC-9198-05EE556AC276}" presName="compChildNode" presStyleCnt="0"/>
      <dgm:spPr/>
    </dgm:pt>
    <dgm:pt modelId="{8C0EFCA6-8ACF-41F4-BABC-5D6F7F75763F}" type="pres">
      <dgm:prSet presAssocID="{FB228B16-B09B-48AC-9198-05EE556AC276}" presName="theInnerList" presStyleCnt="0"/>
      <dgm:spPr/>
    </dgm:pt>
    <dgm:pt modelId="{8B4C576A-B5E0-421A-A4CC-04919DB879CD}" type="pres">
      <dgm:prSet presAssocID="{F20B790B-1356-4F32-B0DD-6DD8068968EA}" presName="childNode" presStyleLbl="node1" presStyleIdx="3" presStyleCnt="4">
        <dgm:presLayoutVars>
          <dgm:bulletEnabled val="1"/>
        </dgm:presLayoutVars>
      </dgm:prSet>
      <dgm:spPr/>
      <dgm:t>
        <a:bodyPr/>
        <a:lstStyle/>
        <a:p>
          <a:endParaRPr lang="en-US"/>
        </a:p>
      </dgm:t>
    </dgm:pt>
  </dgm:ptLst>
  <dgm:cxnLst>
    <dgm:cxn modelId="{CB1DA8E4-4ACC-4981-9F12-5D14C0DBB3E7}" type="presOf" srcId="{3B2F1E78-3992-4F87-9B5F-EA438DF50ADA}" destId="{FDF4797D-391B-4CE7-BECA-C23D498A3194}" srcOrd="0" destOrd="0" presId="urn:microsoft.com/office/officeart/2005/8/layout/lProcess2"/>
    <dgm:cxn modelId="{AB7721EE-EF89-4352-8BCE-B6545259972D}" srcId="{91218588-F674-4A60-BDC0-7E064BB9C921}" destId="{3B2F1E78-3992-4F87-9B5F-EA438DF50ADA}" srcOrd="0" destOrd="0" parTransId="{C75B6739-2AA4-453A-9C06-7AE9ED88587E}" sibTransId="{2DFDAB7B-07F7-4F71-92EB-B983AC39BADD}"/>
    <dgm:cxn modelId="{BA3BDA7B-2408-45DC-B833-A24311B725F7}" srcId="{84052BE3-FBD9-4055-BA6E-710D54190A12}" destId="{7CD804E6-751B-429A-B87D-BB0121AF9457}" srcOrd="0" destOrd="0" parTransId="{2DBC98BC-F358-4E47-938E-6A40756166DA}" sibTransId="{10E9B836-4B45-4BD2-A028-CAEBC7B1693B}"/>
    <dgm:cxn modelId="{7A61F3A1-D68F-4C4E-B754-E08AE17D60DB}" type="presOf" srcId="{84052BE3-FBD9-4055-BA6E-710D54190A12}" destId="{0FFF925B-E45B-4DF0-83A8-658B9CF4F84D}" srcOrd="1" destOrd="0" presId="urn:microsoft.com/office/officeart/2005/8/layout/lProcess2"/>
    <dgm:cxn modelId="{5F609372-EC4F-4135-9008-D7876E2319EC}" srcId="{91218588-F674-4A60-BDC0-7E064BB9C921}" destId="{84052BE3-FBD9-4055-BA6E-710D54190A12}" srcOrd="1" destOrd="0" parTransId="{A4699C01-5D43-41FA-BC64-C0C04C0078CF}" sibTransId="{D9EBB504-CDDE-4DED-AEE0-8053DB0CB58F}"/>
    <dgm:cxn modelId="{190F8F77-A86A-48C6-9C6F-5D593F96C15F}" type="presOf" srcId="{FB228B16-B09B-48AC-9198-05EE556AC276}" destId="{C69A3AFB-341A-41F8-ACAE-33F7F01A529F}" srcOrd="1" destOrd="0" presId="urn:microsoft.com/office/officeart/2005/8/layout/lProcess2"/>
    <dgm:cxn modelId="{15C197B7-C92B-4C52-9053-3151159875BF}" srcId="{91218588-F674-4A60-BDC0-7E064BB9C921}" destId="{791AC641-39D3-43E1-8543-BCB355986AD5}" srcOrd="2" destOrd="0" parTransId="{BF44D931-1254-4DA6-B546-61A51C63DF68}" sibTransId="{CDDA2091-FE69-4F9C-8F5C-72CCC3B5D99C}"/>
    <dgm:cxn modelId="{27BEC5E3-83F6-4704-950F-AC620A168370}" type="presOf" srcId="{791AC641-39D3-43E1-8543-BCB355986AD5}" destId="{281DE03A-0F76-4FE2-8D39-EEA239263633}" srcOrd="1" destOrd="0" presId="urn:microsoft.com/office/officeart/2005/8/layout/lProcess2"/>
    <dgm:cxn modelId="{2BE4ED9B-4B49-4D69-8C39-67E501090F91}" srcId="{791AC641-39D3-43E1-8543-BCB355986AD5}" destId="{A1C4DA1C-879A-4F01-B6B7-5AEEF3375458}" srcOrd="0" destOrd="0" parTransId="{0D9580AA-9B97-4A0B-9762-EE40C9230379}" sibTransId="{CA305D79-AF68-4B0A-AF19-8130AE8FC90C}"/>
    <dgm:cxn modelId="{79E4E3FC-8CA7-4AD8-9E5B-74EAB7F0BFB5}" type="presOf" srcId="{7CD804E6-751B-429A-B87D-BB0121AF9457}" destId="{E8C1093C-11E0-455C-AF3A-264334184844}" srcOrd="0" destOrd="0" presId="urn:microsoft.com/office/officeart/2005/8/layout/lProcess2"/>
    <dgm:cxn modelId="{79145634-7F3B-4CD6-92BE-32294E9B8AE1}" type="presOf" srcId="{791AC641-39D3-43E1-8543-BCB355986AD5}" destId="{5E54F946-10EF-4C4D-95A3-B3609E1618C2}" srcOrd="0" destOrd="0" presId="urn:microsoft.com/office/officeart/2005/8/layout/lProcess2"/>
    <dgm:cxn modelId="{21E80B07-B844-479B-80B9-71E997AFD38B}" type="presOf" srcId="{3B2F1E78-3992-4F87-9B5F-EA438DF50ADA}" destId="{A66A7064-6248-45A0-AEA3-90B61B485F14}" srcOrd="1" destOrd="0" presId="urn:microsoft.com/office/officeart/2005/8/layout/lProcess2"/>
    <dgm:cxn modelId="{A64A40DF-0898-4409-BE60-07902D600820}" type="presOf" srcId="{F20B790B-1356-4F32-B0DD-6DD8068968EA}" destId="{8B4C576A-B5E0-421A-A4CC-04919DB879CD}" srcOrd="0" destOrd="0" presId="urn:microsoft.com/office/officeart/2005/8/layout/lProcess2"/>
    <dgm:cxn modelId="{982EFA08-8655-4B80-B50E-8E95673E0AD8}" srcId="{3B2F1E78-3992-4F87-9B5F-EA438DF50ADA}" destId="{53D1F8E9-0CE7-48AC-AC1F-3E910D16931C}" srcOrd="0" destOrd="0" parTransId="{77B1BE8E-5A50-4288-8D5D-51C70C70DF02}" sibTransId="{7662A125-B4A3-44A3-80C0-C3B3CE7422E6}"/>
    <dgm:cxn modelId="{ABA596E4-320F-4F0C-B395-3C408081AAC0}" type="presOf" srcId="{A1C4DA1C-879A-4F01-B6B7-5AEEF3375458}" destId="{79F989BF-3CBA-4578-B58D-DAA892FA2F9E}" srcOrd="0" destOrd="0" presId="urn:microsoft.com/office/officeart/2005/8/layout/lProcess2"/>
    <dgm:cxn modelId="{1C22558F-0880-4B8F-BF85-F2F097080468}" type="presOf" srcId="{FB228B16-B09B-48AC-9198-05EE556AC276}" destId="{F9070130-B72B-4699-8348-A6A88CCFC2BE}" srcOrd="0" destOrd="0" presId="urn:microsoft.com/office/officeart/2005/8/layout/lProcess2"/>
    <dgm:cxn modelId="{BAD7F402-32E0-415E-9C06-CC178EEB3689}" type="presOf" srcId="{84052BE3-FBD9-4055-BA6E-710D54190A12}" destId="{629A6AF7-8490-45DA-9603-3DCEF3A25A9B}" srcOrd="0" destOrd="0" presId="urn:microsoft.com/office/officeart/2005/8/layout/lProcess2"/>
    <dgm:cxn modelId="{568BA7B7-DE02-46B6-B526-105798C5E7AF}" type="presOf" srcId="{91218588-F674-4A60-BDC0-7E064BB9C921}" destId="{01CF82E9-E252-4985-91CF-17F4E406F91B}" srcOrd="0" destOrd="0" presId="urn:microsoft.com/office/officeart/2005/8/layout/lProcess2"/>
    <dgm:cxn modelId="{18365D2F-66E3-49E2-B735-E2E5847E3A88}" srcId="{FB228B16-B09B-48AC-9198-05EE556AC276}" destId="{F20B790B-1356-4F32-B0DD-6DD8068968EA}" srcOrd="0" destOrd="0" parTransId="{ACBC5659-B4E2-464B-BFE6-EBA1F3C2C52F}" sibTransId="{83D67A45-B40C-4F68-BDB1-BF1E0D50CF84}"/>
    <dgm:cxn modelId="{53D0E14C-4E96-4341-A8E5-D53A5B729A37}" srcId="{91218588-F674-4A60-BDC0-7E064BB9C921}" destId="{FB228B16-B09B-48AC-9198-05EE556AC276}" srcOrd="3" destOrd="0" parTransId="{1A579973-FB6A-4133-96B3-A9F23E8D3E3F}" sibTransId="{C0BE89D2-D76E-44F3-A282-FBAD84CC9F88}"/>
    <dgm:cxn modelId="{6720CBB4-13A6-470F-9C25-48321583B157}" type="presOf" srcId="{53D1F8E9-0CE7-48AC-AC1F-3E910D16931C}" destId="{FB5DB212-6CBB-47FB-A88D-45F5DCD7F40B}" srcOrd="0" destOrd="0" presId="urn:microsoft.com/office/officeart/2005/8/layout/lProcess2"/>
    <dgm:cxn modelId="{B56226E5-3DAD-4F51-97F6-6F788C1FB60F}" type="presParOf" srcId="{01CF82E9-E252-4985-91CF-17F4E406F91B}" destId="{19E3783C-EC81-47EB-B8EC-14D6B6F83695}" srcOrd="0" destOrd="0" presId="urn:microsoft.com/office/officeart/2005/8/layout/lProcess2"/>
    <dgm:cxn modelId="{F6DE7722-4EDA-4485-91C6-59A7270C47CE}" type="presParOf" srcId="{19E3783C-EC81-47EB-B8EC-14D6B6F83695}" destId="{FDF4797D-391B-4CE7-BECA-C23D498A3194}" srcOrd="0" destOrd="0" presId="urn:microsoft.com/office/officeart/2005/8/layout/lProcess2"/>
    <dgm:cxn modelId="{6676E1CF-8EB4-436C-A3C1-002D2081DE15}" type="presParOf" srcId="{19E3783C-EC81-47EB-B8EC-14D6B6F83695}" destId="{A66A7064-6248-45A0-AEA3-90B61B485F14}" srcOrd="1" destOrd="0" presId="urn:microsoft.com/office/officeart/2005/8/layout/lProcess2"/>
    <dgm:cxn modelId="{3EE10B5F-33CC-46F7-B819-3DD79320A367}" type="presParOf" srcId="{19E3783C-EC81-47EB-B8EC-14D6B6F83695}" destId="{0FCCA727-F4FF-4C9A-835C-E5228B6EC98E}" srcOrd="2" destOrd="0" presId="urn:microsoft.com/office/officeart/2005/8/layout/lProcess2"/>
    <dgm:cxn modelId="{C830EE9A-5344-4AB0-A76B-C675AFD7B63C}" type="presParOf" srcId="{0FCCA727-F4FF-4C9A-835C-E5228B6EC98E}" destId="{440281E0-E412-4413-8524-A2DAD07A6B01}" srcOrd="0" destOrd="0" presId="urn:microsoft.com/office/officeart/2005/8/layout/lProcess2"/>
    <dgm:cxn modelId="{A01F68FB-94D0-4F7F-8AD2-59DEDF6D2AEB}" type="presParOf" srcId="{440281E0-E412-4413-8524-A2DAD07A6B01}" destId="{FB5DB212-6CBB-47FB-A88D-45F5DCD7F40B}" srcOrd="0" destOrd="0" presId="urn:microsoft.com/office/officeart/2005/8/layout/lProcess2"/>
    <dgm:cxn modelId="{FFC4E469-0FCA-4E4B-A037-CE1E2971537F}" type="presParOf" srcId="{01CF82E9-E252-4985-91CF-17F4E406F91B}" destId="{57F82F25-1536-41F3-ACAC-0FE6F6768207}" srcOrd="1" destOrd="0" presId="urn:microsoft.com/office/officeart/2005/8/layout/lProcess2"/>
    <dgm:cxn modelId="{0ABD0825-0E03-4785-8CBB-52837401D755}" type="presParOf" srcId="{01CF82E9-E252-4985-91CF-17F4E406F91B}" destId="{F9C9670C-DCCA-4890-B511-43AF987989B1}" srcOrd="2" destOrd="0" presId="urn:microsoft.com/office/officeart/2005/8/layout/lProcess2"/>
    <dgm:cxn modelId="{28DCE0D5-ADC4-4416-9A91-6F26302F129F}" type="presParOf" srcId="{F9C9670C-DCCA-4890-B511-43AF987989B1}" destId="{629A6AF7-8490-45DA-9603-3DCEF3A25A9B}" srcOrd="0" destOrd="0" presId="urn:microsoft.com/office/officeart/2005/8/layout/lProcess2"/>
    <dgm:cxn modelId="{EAF5FDDA-3866-404A-940B-BCD5E4A1D80C}" type="presParOf" srcId="{F9C9670C-DCCA-4890-B511-43AF987989B1}" destId="{0FFF925B-E45B-4DF0-83A8-658B9CF4F84D}" srcOrd="1" destOrd="0" presId="urn:microsoft.com/office/officeart/2005/8/layout/lProcess2"/>
    <dgm:cxn modelId="{50A1FE1B-C78E-4161-8898-11A5BCE9690F}" type="presParOf" srcId="{F9C9670C-DCCA-4890-B511-43AF987989B1}" destId="{67A9536F-7D6E-442E-B6DF-AC0EB2248F2C}" srcOrd="2" destOrd="0" presId="urn:microsoft.com/office/officeart/2005/8/layout/lProcess2"/>
    <dgm:cxn modelId="{23FD9BDB-63DA-4735-8A82-75A26086CBCC}" type="presParOf" srcId="{67A9536F-7D6E-442E-B6DF-AC0EB2248F2C}" destId="{1198CB76-9A67-4AD8-863B-2EA3DC3A48C5}" srcOrd="0" destOrd="0" presId="urn:microsoft.com/office/officeart/2005/8/layout/lProcess2"/>
    <dgm:cxn modelId="{1DC07A1E-FFCC-4498-B0AA-B9F4ABBBFB4D}" type="presParOf" srcId="{1198CB76-9A67-4AD8-863B-2EA3DC3A48C5}" destId="{E8C1093C-11E0-455C-AF3A-264334184844}" srcOrd="0" destOrd="0" presId="urn:microsoft.com/office/officeart/2005/8/layout/lProcess2"/>
    <dgm:cxn modelId="{7508A114-1353-4A4D-818F-BDE1F460B2A4}" type="presParOf" srcId="{01CF82E9-E252-4985-91CF-17F4E406F91B}" destId="{D8E88E2C-BFDF-48F1-9354-74CA829AC49A}" srcOrd="3" destOrd="0" presId="urn:microsoft.com/office/officeart/2005/8/layout/lProcess2"/>
    <dgm:cxn modelId="{8720F8F9-4347-4C5D-998B-7B234778D1E7}" type="presParOf" srcId="{01CF82E9-E252-4985-91CF-17F4E406F91B}" destId="{48111667-76E1-4DA7-8844-F9435BC5D5C2}" srcOrd="4" destOrd="0" presId="urn:microsoft.com/office/officeart/2005/8/layout/lProcess2"/>
    <dgm:cxn modelId="{64DBB976-F19A-42AA-B8C2-232075B761FD}" type="presParOf" srcId="{48111667-76E1-4DA7-8844-F9435BC5D5C2}" destId="{5E54F946-10EF-4C4D-95A3-B3609E1618C2}" srcOrd="0" destOrd="0" presId="urn:microsoft.com/office/officeart/2005/8/layout/lProcess2"/>
    <dgm:cxn modelId="{681448B6-3387-4877-BB50-432DC538A9F4}" type="presParOf" srcId="{48111667-76E1-4DA7-8844-F9435BC5D5C2}" destId="{281DE03A-0F76-4FE2-8D39-EEA239263633}" srcOrd="1" destOrd="0" presId="urn:microsoft.com/office/officeart/2005/8/layout/lProcess2"/>
    <dgm:cxn modelId="{C4A63C4C-13AC-4B46-B48C-0B1C27795A73}" type="presParOf" srcId="{48111667-76E1-4DA7-8844-F9435BC5D5C2}" destId="{C6E374CA-5F9E-4501-91A4-CDD7C52AABE3}" srcOrd="2" destOrd="0" presId="urn:microsoft.com/office/officeart/2005/8/layout/lProcess2"/>
    <dgm:cxn modelId="{EDECC1D8-C73F-4B09-AC4D-1E45002B576B}" type="presParOf" srcId="{C6E374CA-5F9E-4501-91A4-CDD7C52AABE3}" destId="{55F1962B-28BC-43E4-A065-647266F68AE5}" srcOrd="0" destOrd="0" presId="urn:microsoft.com/office/officeart/2005/8/layout/lProcess2"/>
    <dgm:cxn modelId="{C8FF788D-DBE3-4CF6-AC5F-A5B4373B61D1}" type="presParOf" srcId="{55F1962B-28BC-43E4-A065-647266F68AE5}" destId="{79F989BF-3CBA-4578-B58D-DAA892FA2F9E}" srcOrd="0" destOrd="0" presId="urn:microsoft.com/office/officeart/2005/8/layout/lProcess2"/>
    <dgm:cxn modelId="{00554CDC-F9F4-413E-B075-B1482F246557}" type="presParOf" srcId="{01CF82E9-E252-4985-91CF-17F4E406F91B}" destId="{9ED9090D-BCAD-4FBE-9754-5D3DE2E73A57}" srcOrd="5" destOrd="0" presId="urn:microsoft.com/office/officeart/2005/8/layout/lProcess2"/>
    <dgm:cxn modelId="{249AB5B3-996A-46A4-84D0-BD31EB2A9A9D}" type="presParOf" srcId="{01CF82E9-E252-4985-91CF-17F4E406F91B}" destId="{595830B8-A244-4B78-8C26-E455459A171B}" srcOrd="6" destOrd="0" presId="urn:microsoft.com/office/officeart/2005/8/layout/lProcess2"/>
    <dgm:cxn modelId="{A1EE4FF3-E0A3-46C7-91C2-8D8D20C4942B}" type="presParOf" srcId="{595830B8-A244-4B78-8C26-E455459A171B}" destId="{F9070130-B72B-4699-8348-A6A88CCFC2BE}" srcOrd="0" destOrd="0" presId="urn:microsoft.com/office/officeart/2005/8/layout/lProcess2"/>
    <dgm:cxn modelId="{15979F82-EA39-41A8-8DA2-A9A221790102}" type="presParOf" srcId="{595830B8-A244-4B78-8C26-E455459A171B}" destId="{C69A3AFB-341A-41F8-ACAE-33F7F01A529F}" srcOrd="1" destOrd="0" presId="urn:microsoft.com/office/officeart/2005/8/layout/lProcess2"/>
    <dgm:cxn modelId="{5BDA42B0-9F41-4469-94D9-2F4EBEEC4523}" type="presParOf" srcId="{595830B8-A244-4B78-8C26-E455459A171B}" destId="{C4257066-3B10-4C7F-90C3-7A245D64D96F}" srcOrd="2" destOrd="0" presId="urn:microsoft.com/office/officeart/2005/8/layout/lProcess2"/>
    <dgm:cxn modelId="{D768BD9E-B82A-4430-BBC1-EAFB1F6E7D0B}" type="presParOf" srcId="{C4257066-3B10-4C7F-90C3-7A245D64D96F}" destId="{8C0EFCA6-8ACF-41F4-BABC-5D6F7F75763F}" srcOrd="0" destOrd="0" presId="urn:microsoft.com/office/officeart/2005/8/layout/lProcess2"/>
    <dgm:cxn modelId="{FEC61AE2-F313-4DB4-8DA3-D9035DD07761}" type="presParOf" srcId="{8C0EFCA6-8ACF-41F4-BABC-5D6F7F75763F}" destId="{8B4C576A-B5E0-421A-A4CC-04919DB879CD}" srcOrd="0" destOrd="0" presId="urn:microsoft.com/office/officeart/2005/8/layout/lProcess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945ED9-0E6E-4701-ACD9-ABD385D23FAF}" type="doc">
      <dgm:prSet loTypeId="urn:microsoft.com/office/officeart/2011/layout/HexagonRadial" loCatId="cycle" qsTypeId="urn:microsoft.com/office/officeart/2005/8/quickstyle/simple1" qsCatId="simple" csTypeId="urn:microsoft.com/office/officeart/2005/8/colors/accent1_1" csCatId="accent1" phldr="1"/>
      <dgm:spPr/>
      <dgm:t>
        <a:bodyPr/>
        <a:lstStyle/>
        <a:p>
          <a:endParaRPr lang="en-US"/>
        </a:p>
      </dgm:t>
    </dgm:pt>
    <dgm:pt modelId="{00065191-5941-4568-83DF-9A8E899C99B8}">
      <dgm:prSet phldrT="[Text]" custT="1"/>
      <dgm:spPr>
        <a:ln>
          <a:solidFill>
            <a:srgbClr val="002060"/>
          </a:solidFill>
        </a:ln>
      </dgm:spPr>
      <dgm:t>
        <a:bodyPr/>
        <a:lstStyle/>
        <a:p>
          <a:r>
            <a:rPr lang="en-US" sz="1100" b="1" dirty="0"/>
            <a:t>Cloud Adoption Core Principles</a:t>
          </a:r>
        </a:p>
      </dgm:t>
    </dgm:pt>
    <dgm:pt modelId="{52FC059B-EDAC-419E-ADCE-9F20999D36DF}" type="parTrans" cxnId="{E0A7DD61-AA6F-4D57-A421-097492F2DB8A}">
      <dgm:prSet/>
      <dgm:spPr/>
      <dgm:t>
        <a:bodyPr/>
        <a:lstStyle/>
        <a:p>
          <a:endParaRPr lang="en-US" sz="2400"/>
        </a:p>
      </dgm:t>
    </dgm:pt>
    <dgm:pt modelId="{4335BACC-8DF3-412D-BB86-EB7F95DEF242}" type="sibTrans" cxnId="{E0A7DD61-AA6F-4D57-A421-097492F2DB8A}">
      <dgm:prSet/>
      <dgm:spPr/>
      <dgm:t>
        <a:bodyPr/>
        <a:lstStyle/>
        <a:p>
          <a:endParaRPr lang="en-US" sz="2400"/>
        </a:p>
      </dgm:t>
    </dgm:pt>
    <dgm:pt modelId="{A1EB1351-A79A-411B-B644-D6FC9A34BEC8}">
      <dgm:prSet phldrT="[Text]" custT="1"/>
      <dgm:spPr>
        <a:solidFill>
          <a:srgbClr val="002060"/>
        </a:solidFill>
        <a:ln>
          <a:solidFill>
            <a:srgbClr val="002060"/>
          </a:solidFill>
        </a:ln>
      </dgm:spPr>
      <dgm:t>
        <a:bodyPr/>
        <a:lstStyle/>
        <a:p>
          <a:r>
            <a:rPr lang="en-US" sz="1100" b="1" dirty="0">
              <a:solidFill>
                <a:schemeClr val="bg1"/>
              </a:solidFill>
            </a:rPr>
            <a:t>Organizational Change Management</a:t>
          </a:r>
        </a:p>
      </dgm:t>
    </dgm:pt>
    <dgm:pt modelId="{EDCE241E-2C10-42C1-9AFD-DF2AD96A263A}" type="parTrans" cxnId="{E0D323DE-BF26-4B75-9EEB-850B780EB44C}">
      <dgm:prSet/>
      <dgm:spPr/>
      <dgm:t>
        <a:bodyPr/>
        <a:lstStyle/>
        <a:p>
          <a:endParaRPr lang="en-US" sz="2400"/>
        </a:p>
      </dgm:t>
    </dgm:pt>
    <dgm:pt modelId="{A21E7111-19D2-46BA-A7E2-52B8F04CEE25}" type="sibTrans" cxnId="{E0D323DE-BF26-4B75-9EEB-850B780EB44C}">
      <dgm:prSet/>
      <dgm:spPr/>
      <dgm:t>
        <a:bodyPr/>
        <a:lstStyle/>
        <a:p>
          <a:endParaRPr lang="en-US" sz="2400"/>
        </a:p>
      </dgm:t>
    </dgm:pt>
    <dgm:pt modelId="{55BAA167-E8D4-4BCF-8C2F-BA6C0E55D294}">
      <dgm:prSet phldrT="[Text]" custT="1"/>
      <dgm:spPr>
        <a:ln>
          <a:solidFill>
            <a:srgbClr val="002060"/>
          </a:solidFill>
        </a:ln>
      </dgm:spPr>
      <dgm:t>
        <a:bodyPr/>
        <a:lstStyle/>
        <a:p>
          <a:r>
            <a:rPr lang="en-US" sz="1100" dirty="0"/>
            <a:t>Single Pane of Glass Visibility</a:t>
          </a:r>
        </a:p>
      </dgm:t>
    </dgm:pt>
    <dgm:pt modelId="{AA06338E-7652-492E-9305-EC050C217D81}" type="parTrans" cxnId="{B5F413CC-9496-4933-AC7F-DBFD67472D01}">
      <dgm:prSet/>
      <dgm:spPr/>
      <dgm:t>
        <a:bodyPr/>
        <a:lstStyle/>
        <a:p>
          <a:endParaRPr lang="en-US" sz="2400"/>
        </a:p>
      </dgm:t>
    </dgm:pt>
    <dgm:pt modelId="{6CC1C4B3-9800-4C63-9D1A-4E222515E7C8}" type="sibTrans" cxnId="{B5F413CC-9496-4933-AC7F-DBFD67472D01}">
      <dgm:prSet/>
      <dgm:spPr/>
      <dgm:t>
        <a:bodyPr/>
        <a:lstStyle/>
        <a:p>
          <a:endParaRPr lang="en-US" sz="2400"/>
        </a:p>
      </dgm:t>
    </dgm:pt>
    <dgm:pt modelId="{2B2CBB3B-C0C6-4DE0-BEB1-2D78088781A9}">
      <dgm:prSet phldrT="[Text]" custT="1"/>
      <dgm:spPr>
        <a:ln>
          <a:solidFill>
            <a:srgbClr val="002060"/>
          </a:solidFill>
        </a:ln>
      </dgm:spPr>
      <dgm:t>
        <a:bodyPr/>
        <a:lstStyle/>
        <a:p>
          <a:r>
            <a:rPr lang="en-US" sz="1100" dirty="0"/>
            <a:t>Multi-Cloud Support</a:t>
          </a:r>
        </a:p>
      </dgm:t>
    </dgm:pt>
    <dgm:pt modelId="{DBD914B4-9EA3-4AC7-B383-88B66C06237E}" type="parTrans" cxnId="{5BFD6445-6863-4809-876D-812BD1EA0C99}">
      <dgm:prSet/>
      <dgm:spPr/>
      <dgm:t>
        <a:bodyPr/>
        <a:lstStyle/>
        <a:p>
          <a:endParaRPr lang="en-US" sz="2400"/>
        </a:p>
      </dgm:t>
    </dgm:pt>
    <dgm:pt modelId="{998FF949-CAE4-4E13-ACA2-114D5A995648}" type="sibTrans" cxnId="{5BFD6445-6863-4809-876D-812BD1EA0C99}">
      <dgm:prSet/>
      <dgm:spPr/>
      <dgm:t>
        <a:bodyPr/>
        <a:lstStyle/>
        <a:p>
          <a:endParaRPr lang="en-US" sz="2400"/>
        </a:p>
      </dgm:t>
    </dgm:pt>
    <dgm:pt modelId="{DFA9A858-6A79-4C95-AD2E-244E9AA4514B}">
      <dgm:prSet phldrT="[Text]" custT="1"/>
      <dgm:spPr>
        <a:ln>
          <a:solidFill>
            <a:srgbClr val="002060"/>
          </a:solidFill>
        </a:ln>
      </dgm:spPr>
      <dgm:t>
        <a:bodyPr/>
        <a:lstStyle/>
        <a:p>
          <a:r>
            <a:rPr lang="en-US" sz="1100" dirty="0"/>
            <a:t>Self Service /w Extensive Automation</a:t>
          </a:r>
        </a:p>
      </dgm:t>
    </dgm:pt>
    <dgm:pt modelId="{7E5DDE3D-6CB4-49C6-AE42-1FFA6BC66BF0}" type="parTrans" cxnId="{C3B0604E-6326-4E26-8ADA-D70DA2DDC7C8}">
      <dgm:prSet/>
      <dgm:spPr/>
      <dgm:t>
        <a:bodyPr/>
        <a:lstStyle/>
        <a:p>
          <a:endParaRPr lang="en-US" sz="2400"/>
        </a:p>
      </dgm:t>
    </dgm:pt>
    <dgm:pt modelId="{2BC076CE-9696-4D5C-87DC-B8FF281BAAB4}" type="sibTrans" cxnId="{C3B0604E-6326-4E26-8ADA-D70DA2DDC7C8}">
      <dgm:prSet/>
      <dgm:spPr/>
      <dgm:t>
        <a:bodyPr/>
        <a:lstStyle/>
        <a:p>
          <a:endParaRPr lang="en-US" sz="2400"/>
        </a:p>
      </dgm:t>
    </dgm:pt>
    <dgm:pt modelId="{348BB2C7-8F3A-4B42-A59D-BB60911048EE}">
      <dgm:prSet phldrT="[Text]" custT="1"/>
      <dgm:spPr>
        <a:ln>
          <a:solidFill>
            <a:srgbClr val="002060"/>
          </a:solidFill>
        </a:ln>
      </dgm:spPr>
      <dgm:t>
        <a:bodyPr/>
        <a:lstStyle/>
        <a:p>
          <a:r>
            <a:rPr lang="en-US" sz="1100" dirty="0"/>
            <a:t>Cloud Speed/ Frictionless Governance</a:t>
          </a:r>
        </a:p>
      </dgm:t>
    </dgm:pt>
    <dgm:pt modelId="{A7FC69E6-8BA7-452F-86A2-C0DB8C24B0F8}" type="parTrans" cxnId="{DF3136EE-4D97-4B73-9462-231FAD4BEF47}">
      <dgm:prSet/>
      <dgm:spPr/>
      <dgm:t>
        <a:bodyPr/>
        <a:lstStyle/>
        <a:p>
          <a:endParaRPr lang="en-US" sz="2400"/>
        </a:p>
      </dgm:t>
    </dgm:pt>
    <dgm:pt modelId="{5BC6F9F4-9E0B-4633-A358-BC42F9222102}" type="sibTrans" cxnId="{DF3136EE-4D97-4B73-9462-231FAD4BEF47}">
      <dgm:prSet/>
      <dgm:spPr/>
      <dgm:t>
        <a:bodyPr/>
        <a:lstStyle/>
        <a:p>
          <a:endParaRPr lang="en-US" sz="2400"/>
        </a:p>
      </dgm:t>
    </dgm:pt>
    <dgm:pt modelId="{877C0BB7-2158-460F-B6BA-7CB33B381E71}">
      <dgm:prSet phldrT="[Text]" custT="1"/>
      <dgm:spPr>
        <a:ln>
          <a:solidFill>
            <a:srgbClr val="002060"/>
          </a:solidFill>
        </a:ln>
      </dgm:spPr>
      <dgm:t>
        <a:bodyPr/>
        <a:lstStyle/>
        <a:p>
          <a:r>
            <a:rPr lang="en-US" sz="1100" dirty="0"/>
            <a:t>Security/ Privacy Built In</a:t>
          </a:r>
        </a:p>
      </dgm:t>
    </dgm:pt>
    <dgm:pt modelId="{C0655353-8D1D-4D03-BF05-71901CBF56E8}" type="parTrans" cxnId="{B844188C-424F-4997-9683-A2E38761C988}">
      <dgm:prSet/>
      <dgm:spPr/>
      <dgm:t>
        <a:bodyPr/>
        <a:lstStyle/>
        <a:p>
          <a:endParaRPr lang="en-US" sz="2400"/>
        </a:p>
      </dgm:t>
    </dgm:pt>
    <dgm:pt modelId="{B873E309-B9B2-4E4E-B653-4BF8781E3FA6}" type="sibTrans" cxnId="{B844188C-424F-4997-9683-A2E38761C988}">
      <dgm:prSet/>
      <dgm:spPr/>
      <dgm:t>
        <a:bodyPr/>
        <a:lstStyle/>
        <a:p>
          <a:endParaRPr lang="en-US" sz="2400"/>
        </a:p>
      </dgm:t>
    </dgm:pt>
    <dgm:pt modelId="{569AF265-7D5F-4195-B4BD-3B44C4A59B6D}" type="pres">
      <dgm:prSet presAssocID="{3C945ED9-0E6E-4701-ACD9-ABD385D23FAF}" presName="Name0" presStyleCnt="0">
        <dgm:presLayoutVars>
          <dgm:chMax val="1"/>
          <dgm:chPref val="1"/>
          <dgm:dir/>
          <dgm:animOne val="branch"/>
          <dgm:animLvl val="lvl"/>
        </dgm:presLayoutVars>
      </dgm:prSet>
      <dgm:spPr/>
      <dgm:t>
        <a:bodyPr/>
        <a:lstStyle/>
        <a:p>
          <a:endParaRPr lang="en-US"/>
        </a:p>
      </dgm:t>
    </dgm:pt>
    <dgm:pt modelId="{E4BFB333-FEAC-480D-9EB3-F66315E854BA}" type="pres">
      <dgm:prSet presAssocID="{00065191-5941-4568-83DF-9A8E899C99B8}" presName="Parent" presStyleLbl="node0" presStyleIdx="0" presStyleCnt="1">
        <dgm:presLayoutVars>
          <dgm:chMax val="6"/>
          <dgm:chPref val="6"/>
        </dgm:presLayoutVars>
      </dgm:prSet>
      <dgm:spPr/>
      <dgm:t>
        <a:bodyPr/>
        <a:lstStyle/>
        <a:p>
          <a:endParaRPr lang="en-US"/>
        </a:p>
      </dgm:t>
    </dgm:pt>
    <dgm:pt modelId="{0E85921D-CC39-4699-BE92-55383C3FBA22}" type="pres">
      <dgm:prSet presAssocID="{A1EB1351-A79A-411B-B644-D6FC9A34BEC8}" presName="Accent1" presStyleCnt="0"/>
      <dgm:spPr/>
    </dgm:pt>
    <dgm:pt modelId="{42550E74-F7CC-49DB-883A-DF83C649F2A1}" type="pres">
      <dgm:prSet presAssocID="{A1EB1351-A79A-411B-B644-D6FC9A34BEC8}" presName="Accent" presStyleLbl="bgShp" presStyleIdx="0" presStyleCnt="6"/>
      <dgm:spPr/>
    </dgm:pt>
    <dgm:pt modelId="{B362005D-0DEE-4563-8169-B825EB50FA83}" type="pres">
      <dgm:prSet presAssocID="{A1EB1351-A79A-411B-B644-D6FC9A34BEC8}" presName="Child1" presStyleLbl="node1" presStyleIdx="0" presStyleCnt="6">
        <dgm:presLayoutVars>
          <dgm:chMax val="0"/>
          <dgm:chPref val="0"/>
          <dgm:bulletEnabled val="1"/>
        </dgm:presLayoutVars>
      </dgm:prSet>
      <dgm:spPr/>
      <dgm:t>
        <a:bodyPr/>
        <a:lstStyle/>
        <a:p>
          <a:endParaRPr lang="en-US"/>
        </a:p>
      </dgm:t>
    </dgm:pt>
    <dgm:pt modelId="{005CA394-1A7D-496F-A5AA-9CE0269A3893}" type="pres">
      <dgm:prSet presAssocID="{348BB2C7-8F3A-4B42-A59D-BB60911048EE}" presName="Accent2" presStyleCnt="0"/>
      <dgm:spPr/>
    </dgm:pt>
    <dgm:pt modelId="{ED9E8C13-B31A-4E9E-AE76-D3BA70C4BB19}" type="pres">
      <dgm:prSet presAssocID="{348BB2C7-8F3A-4B42-A59D-BB60911048EE}" presName="Accent" presStyleLbl="bgShp" presStyleIdx="1" presStyleCnt="6"/>
      <dgm:spPr>
        <a:solidFill>
          <a:schemeClr val="accent1">
            <a:lumMod val="20000"/>
            <a:lumOff val="80000"/>
          </a:schemeClr>
        </a:solidFill>
      </dgm:spPr>
    </dgm:pt>
    <dgm:pt modelId="{447050D3-173E-4CD1-9E03-546C34957671}" type="pres">
      <dgm:prSet presAssocID="{348BB2C7-8F3A-4B42-A59D-BB60911048EE}" presName="Child2" presStyleLbl="node1" presStyleIdx="1" presStyleCnt="6">
        <dgm:presLayoutVars>
          <dgm:chMax val="0"/>
          <dgm:chPref val="0"/>
          <dgm:bulletEnabled val="1"/>
        </dgm:presLayoutVars>
      </dgm:prSet>
      <dgm:spPr/>
      <dgm:t>
        <a:bodyPr/>
        <a:lstStyle/>
        <a:p>
          <a:endParaRPr lang="en-US"/>
        </a:p>
      </dgm:t>
    </dgm:pt>
    <dgm:pt modelId="{9F27CA42-C213-47A7-9FC7-A71E7940463D}" type="pres">
      <dgm:prSet presAssocID="{55BAA167-E8D4-4BCF-8C2F-BA6C0E55D294}" presName="Accent3" presStyleCnt="0"/>
      <dgm:spPr/>
    </dgm:pt>
    <dgm:pt modelId="{3105F098-837B-47EA-A853-DF3DDAA699DB}" type="pres">
      <dgm:prSet presAssocID="{55BAA167-E8D4-4BCF-8C2F-BA6C0E55D294}" presName="Accent" presStyleLbl="bgShp" presStyleIdx="2" presStyleCnt="6" custLinFactNeighborY="-507"/>
      <dgm:spPr>
        <a:solidFill>
          <a:schemeClr val="accent1">
            <a:lumMod val="20000"/>
            <a:lumOff val="80000"/>
          </a:schemeClr>
        </a:solidFill>
      </dgm:spPr>
    </dgm:pt>
    <dgm:pt modelId="{2C376B05-5A27-42B2-BCEF-DC6495352423}" type="pres">
      <dgm:prSet presAssocID="{55BAA167-E8D4-4BCF-8C2F-BA6C0E55D294}" presName="Child3" presStyleLbl="node1" presStyleIdx="2" presStyleCnt="6">
        <dgm:presLayoutVars>
          <dgm:chMax val="0"/>
          <dgm:chPref val="0"/>
          <dgm:bulletEnabled val="1"/>
        </dgm:presLayoutVars>
      </dgm:prSet>
      <dgm:spPr/>
      <dgm:t>
        <a:bodyPr/>
        <a:lstStyle/>
        <a:p>
          <a:endParaRPr lang="en-US"/>
        </a:p>
      </dgm:t>
    </dgm:pt>
    <dgm:pt modelId="{65825640-B239-4410-84D2-78A2050AB219}" type="pres">
      <dgm:prSet presAssocID="{2B2CBB3B-C0C6-4DE0-BEB1-2D78088781A9}" presName="Accent4" presStyleCnt="0"/>
      <dgm:spPr/>
    </dgm:pt>
    <dgm:pt modelId="{32E87851-C7C5-4A1C-A065-E9AB73B6FF45}" type="pres">
      <dgm:prSet presAssocID="{2B2CBB3B-C0C6-4DE0-BEB1-2D78088781A9}" presName="Accent" presStyleLbl="bgShp" presStyleIdx="3" presStyleCnt="6"/>
      <dgm:spPr>
        <a:solidFill>
          <a:schemeClr val="accent1">
            <a:lumMod val="20000"/>
            <a:lumOff val="80000"/>
          </a:schemeClr>
        </a:solidFill>
      </dgm:spPr>
    </dgm:pt>
    <dgm:pt modelId="{1BA69229-1910-48DE-986F-4663EB11AD38}" type="pres">
      <dgm:prSet presAssocID="{2B2CBB3B-C0C6-4DE0-BEB1-2D78088781A9}" presName="Child4" presStyleLbl="node1" presStyleIdx="3" presStyleCnt="6">
        <dgm:presLayoutVars>
          <dgm:chMax val="0"/>
          <dgm:chPref val="0"/>
          <dgm:bulletEnabled val="1"/>
        </dgm:presLayoutVars>
      </dgm:prSet>
      <dgm:spPr/>
      <dgm:t>
        <a:bodyPr/>
        <a:lstStyle/>
        <a:p>
          <a:endParaRPr lang="en-US"/>
        </a:p>
      </dgm:t>
    </dgm:pt>
    <dgm:pt modelId="{7219325E-04AB-4463-A000-21F3E68D87E0}" type="pres">
      <dgm:prSet presAssocID="{DFA9A858-6A79-4C95-AD2E-244E9AA4514B}" presName="Accent5" presStyleCnt="0"/>
      <dgm:spPr/>
    </dgm:pt>
    <dgm:pt modelId="{31201082-CD96-4C45-A0A8-0C3BE786AE94}" type="pres">
      <dgm:prSet presAssocID="{DFA9A858-6A79-4C95-AD2E-244E9AA4514B}" presName="Accent" presStyleLbl="bgShp" presStyleIdx="4" presStyleCnt="6"/>
      <dgm:spPr>
        <a:solidFill>
          <a:schemeClr val="accent1">
            <a:lumMod val="20000"/>
            <a:lumOff val="80000"/>
          </a:schemeClr>
        </a:solidFill>
      </dgm:spPr>
    </dgm:pt>
    <dgm:pt modelId="{24FF4929-FF37-4EC6-A82D-FFFF17CEDC12}" type="pres">
      <dgm:prSet presAssocID="{DFA9A858-6A79-4C95-AD2E-244E9AA4514B}" presName="Child5" presStyleLbl="node1" presStyleIdx="4" presStyleCnt="6">
        <dgm:presLayoutVars>
          <dgm:chMax val="0"/>
          <dgm:chPref val="0"/>
          <dgm:bulletEnabled val="1"/>
        </dgm:presLayoutVars>
      </dgm:prSet>
      <dgm:spPr/>
      <dgm:t>
        <a:bodyPr/>
        <a:lstStyle/>
        <a:p>
          <a:endParaRPr lang="en-US"/>
        </a:p>
      </dgm:t>
    </dgm:pt>
    <dgm:pt modelId="{9F129204-E10C-4866-BC05-F5F19974F125}" type="pres">
      <dgm:prSet presAssocID="{877C0BB7-2158-460F-B6BA-7CB33B381E71}" presName="Accent6" presStyleCnt="0"/>
      <dgm:spPr/>
    </dgm:pt>
    <dgm:pt modelId="{FEF697B1-8D7D-4F7E-8BF0-441C20185213}" type="pres">
      <dgm:prSet presAssocID="{877C0BB7-2158-460F-B6BA-7CB33B381E71}" presName="Accent" presStyleLbl="bgShp" presStyleIdx="5" presStyleCnt="6"/>
      <dgm:spPr>
        <a:solidFill>
          <a:schemeClr val="accent1">
            <a:lumMod val="20000"/>
            <a:lumOff val="80000"/>
          </a:schemeClr>
        </a:solidFill>
      </dgm:spPr>
    </dgm:pt>
    <dgm:pt modelId="{2926B955-D69E-4BCA-ACC8-99CDD7315A97}" type="pres">
      <dgm:prSet presAssocID="{877C0BB7-2158-460F-B6BA-7CB33B381E71}" presName="Child6" presStyleLbl="node1" presStyleIdx="5" presStyleCnt="6">
        <dgm:presLayoutVars>
          <dgm:chMax val="0"/>
          <dgm:chPref val="0"/>
          <dgm:bulletEnabled val="1"/>
        </dgm:presLayoutVars>
      </dgm:prSet>
      <dgm:spPr/>
      <dgm:t>
        <a:bodyPr/>
        <a:lstStyle/>
        <a:p>
          <a:endParaRPr lang="en-US"/>
        </a:p>
      </dgm:t>
    </dgm:pt>
  </dgm:ptLst>
  <dgm:cxnLst>
    <dgm:cxn modelId="{043AFB86-9201-416B-B866-072D8FCDD58D}" type="presOf" srcId="{348BB2C7-8F3A-4B42-A59D-BB60911048EE}" destId="{447050D3-173E-4CD1-9E03-546C34957671}" srcOrd="0" destOrd="0" presId="urn:microsoft.com/office/officeart/2011/layout/HexagonRadial"/>
    <dgm:cxn modelId="{DF3136EE-4D97-4B73-9462-231FAD4BEF47}" srcId="{00065191-5941-4568-83DF-9A8E899C99B8}" destId="{348BB2C7-8F3A-4B42-A59D-BB60911048EE}" srcOrd="1" destOrd="0" parTransId="{A7FC69E6-8BA7-452F-86A2-C0DB8C24B0F8}" sibTransId="{5BC6F9F4-9E0B-4633-A358-BC42F9222102}"/>
    <dgm:cxn modelId="{B844188C-424F-4997-9683-A2E38761C988}" srcId="{00065191-5941-4568-83DF-9A8E899C99B8}" destId="{877C0BB7-2158-460F-B6BA-7CB33B381E71}" srcOrd="5" destOrd="0" parTransId="{C0655353-8D1D-4D03-BF05-71901CBF56E8}" sibTransId="{B873E309-B9B2-4E4E-B653-4BF8781E3FA6}"/>
    <dgm:cxn modelId="{F0E80A51-4377-4D4E-BFFF-85A46F282139}" type="presOf" srcId="{2B2CBB3B-C0C6-4DE0-BEB1-2D78088781A9}" destId="{1BA69229-1910-48DE-986F-4663EB11AD38}" srcOrd="0" destOrd="0" presId="urn:microsoft.com/office/officeart/2011/layout/HexagonRadial"/>
    <dgm:cxn modelId="{C3B0604E-6326-4E26-8ADA-D70DA2DDC7C8}" srcId="{00065191-5941-4568-83DF-9A8E899C99B8}" destId="{DFA9A858-6A79-4C95-AD2E-244E9AA4514B}" srcOrd="4" destOrd="0" parTransId="{7E5DDE3D-6CB4-49C6-AE42-1FFA6BC66BF0}" sibTransId="{2BC076CE-9696-4D5C-87DC-B8FF281BAAB4}"/>
    <dgm:cxn modelId="{E0D323DE-BF26-4B75-9EEB-850B780EB44C}" srcId="{00065191-5941-4568-83DF-9A8E899C99B8}" destId="{A1EB1351-A79A-411B-B644-D6FC9A34BEC8}" srcOrd="0" destOrd="0" parTransId="{EDCE241E-2C10-42C1-9AFD-DF2AD96A263A}" sibTransId="{A21E7111-19D2-46BA-A7E2-52B8F04CEE25}"/>
    <dgm:cxn modelId="{39492935-DA83-4735-81D9-9E7024A88140}" type="presOf" srcId="{DFA9A858-6A79-4C95-AD2E-244E9AA4514B}" destId="{24FF4929-FF37-4EC6-A82D-FFFF17CEDC12}" srcOrd="0" destOrd="0" presId="urn:microsoft.com/office/officeart/2011/layout/HexagonRadial"/>
    <dgm:cxn modelId="{4A94966C-1306-48E7-8655-68E84EBDEA17}" type="presOf" srcId="{877C0BB7-2158-460F-B6BA-7CB33B381E71}" destId="{2926B955-D69E-4BCA-ACC8-99CDD7315A97}" srcOrd="0" destOrd="0" presId="urn:microsoft.com/office/officeart/2011/layout/HexagonRadial"/>
    <dgm:cxn modelId="{5BFD6445-6863-4809-876D-812BD1EA0C99}" srcId="{00065191-5941-4568-83DF-9A8E899C99B8}" destId="{2B2CBB3B-C0C6-4DE0-BEB1-2D78088781A9}" srcOrd="3" destOrd="0" parTransId="{DBD914B4-9EA3-4AC7-B383-88B66C06237E}" sibTransId="{998FF949-CAE4-4E13-ACA2-114D5A995648}"/>
    <dgm:cxn modelId="{D9B1CE04-A41F-481D-B56C-9D145B608534}" type="presOf" srcId="{A1EB1351-A79A-411B-B644-D6FC9A34BEC8}" destId="{B362005D-0DEE-4563-8169-B825EB50FA83}" srcOrd="0" destOrd="0" presId="urn:microsoft.com/office/officeart/2011/layout/HexagonRadial"/>
    <dgm:cxn modelId="{DC0EF74E-BBC1-482E-83EE-44505CF638E7}" type="presOf" srcId="{55BAA167-E8D4-4BCF-8C2F-BA6C0E55D294}" destId="{2C376B05-5A27-42B2-BCEF-DC6495352423}" srcOrd="0" destOrd="0" presId="urn:microsoft.com/office/officeart/2011/layout/HexagonRadial"/>
    <dgm:cxn modelId="{6C7D2C63-4373-439C-80F2-A6DF40C6AF98}" type="presOf" srcId="{00065191-5941-4568-83DF-9A8E899C99B8}" destId="{E4BFB333-FEAC-480D-9EB3-F66315E854BA}" srcOrd="0" destOrd="0" presId="urn:microsoft.com/office/officeart/2011/layout/HexagonRadial"/>
    <dgm:cxn modelId="{E0A7DD61-AA6F-4D57-A421-097492F2DB8A}" srcId="{3C945ED9-0E6E-4701-ACD9-ABD385D23FAF}" destId="{00065191-5941-4568-83DF-9A8E899C99B8}" srcOrd="0" destOrd="0" parTransId="{52FC059B-EDAC-419E-ADCE-9F20999D36DF}" sibTransId="{4335BACC-8DF3-412D-BB86-EB7F95DEF242}"/>
    <dgm:cxn modelId="{B5F413CC-9496-4933-AC7F-DBFD67472D01}" srcId="{00065191-5941-4568-83DF-9A8E899C99B8}" destId="{55BAA167-E8D4-4BCF-8C2F-BA6C0E55D294}" srcOrd="2" destOrd="0" parTransId="{AA06338E-7652-492E-9305-EC050C217D81}" sibTransId="{6CC1C4B3-9800-4C63-9D1A-4E222515E7C8}"/>
    <dgm:cxn modelId="{F6812669-1281-4CC5-AC5D-C8DC7C2C2B42}" type="presOf" srcId="{3C945ED9-0E6E-4701-ACD9-ABD385D23FAF}" destId="{569AF265-7D5F-4195-B4BD-3B44C4A59B6D}" srcOrd="0" destOrd="0" presId="urn:microsoft.com/office/officeart/2011/layout/HexagonRadial"/>
    <dgm:cxn modelId="{3CD69B5F-224A-420B-A207-E58D1FA4E343}" type="presParOf" srcId="{569AF265-7D5F-4195-B4BD-3B44C4A59B6D}" destId="{E4BFB333-FEAC-480D-9EB3-F66315E854BA}" srcOrd="0" destOrd="0" presId="urn:microsoft.com/office/officeart/2011/layout/HexagonRadial"/>
    <dgm:cxn modelId="{86DBE531-4EBF-4BFB-86B8-4DD19F4BDBF4}" type="presParOf" srcId="{569AF265-7D5F-4195-B4BD-3B44C4A59B6D}" destId="{0E85921D-CC39-4699-BE92-55383C3FBA22}" srcOrd="1" destOrd="0" presId="urn:microsoft.com/office/officeart/2011/layout/HexagonRadial"/>
    <dgm:cxn modelId="{4FFBE013-28FF-479D-AC71-1DF6FA3DAD4B}" type="presParOf" srcId="{0E85921D-CC39-4699-BE92-55383C3FBA22}" destId="{42550E74-F7CC-49DB-883A-DF83C649F2A1}" srcOrd="0" destOrd="0" presId="urn:microsoft.com/office/officeart/2011/layout/HexagonRadial"/>
    <dgm:cxn modelId="{4A54A164-436B-43E9-BEE6-0E0427BCE94A}" type="presParOf" srcId="{569AF265-7D5F-4195-B4BD-3B44C4A59B6D}" destId="{B362005D-0DEE-4563-8169-B825EB50FA83}" srcOrd="2" destOrd="0" presId="urn:microsoft.com/office/officeart/2011/layout/HexagonRadial"/>
    <dgm:cxn modelId="{5FAC6924-EEB4-4652-BE35-D5E813A07344}" type="presParOf" srcId="{569AF265-7D5F-4195-B4BD-3B44C4A59B6D}" destId="{005CA394-1A7D-496F-A5AA-9CE0269A3893}" srcOrd="3" destOrd="0" presId="urn:microsoft.com/office/officeart/2011/layout/HexagonRadial"/>
    <dgm:cxn modelId="{E7F29184-1D91-4756-BA36-34421CEB860E}" type="presParOf" srcId="{005CA394-1A7D-496F-A5AA-9CE0269A3893}" destId="{ED9E8C13-B31A-4E9E-AE76-D3BA70C4BB19}" srcOrd="0" destOrd="0" presId="urn:microsoft.com/office/officeart/2011/layout/HexagonRadial"/>
    <dgm:cxn modelId="{4C9E0B33-4794-42D3-8164-04575999F7F2}" type="presParOf" srcId="{569AF265-7D5F-4195-B4BD-3B44C4A59B6D}" destId="{447050D3-173E-4CD1-9E03-546C34957671}" srcOrd="4" destOrd="0" presId="urn:microsoft.com/office/officeart/2011/layout/HexagonRadial"/>
    <dgm:cxn modelId="{5A57E5F6-E12C-4850-B7BB-51CC03635B5C}" type="presParOf" srcId="{569AF265-7D5F-4195-B4BD-3B44C4A59B6D}" destId="{9F27CA42-C213-47A7-9FC7-A71E7940463D}" srcOrd="5" destOrd="0" presId="urn:microsoft.com/office/officeart/2011/layout/HexagonRadial"/>
    <dgm:cxn modelId="{DD566BA9-7129-4E93-9328-65AC1F4854A5}" type="presParOf" srcId="{9F27CA42-C213-47A7-9FC7-A71E7940463D}" destId="{3105F098-837B-47EA-A853-DF3DDAA699DB}" srcOrd="0" destOrd="0" presId="urn:microsoft.com/office/officeart/2011/layout/HexagonRadial"/>
    <dgm:cxn modelId="{E1B888CB-1EA3-4B38-84CB-689EAF8CFF90}" type="presParOf" srcId="{569AF265-7D5F-4195-B4BD-3B44C4A59B6D}" destId="{2C376B05-5A27-42B2-BCEF-DC6495352423}" srcOrd="6" destOrd="0" presId="urn:microsoft.com/office/officeart/2011/layout/HexagonRadial"/>
    <dgm:cxn modelId="{03F87EF2-167A-4895-B1F1-961E994F8DB0}" type="presParOf" srcId="{569AF265-7D5F-4195-B4BD-3B44C4A59B6D}" destId="{65825640-B239-4410-84D2-78A2050AB219}" srcOrd="7" destOrd="0" presId="urn:microsoft.com/office/officeart/2011/layout/HexagonRadial"/>
    <dgm:cxn modelId="{5CB10CA1-D657-4375-98F6-79C3CB7395C1}" type="presParOf" srcId="{65825640-B239-4410-84D2-78A2050AB219}" destId="{32E87851-C7C5-4A1C-A065-E9AB73B6FF45}" srcOrd="0" destOrd="0" presId="urn:microsoft.com/office/officeart/2011/layout/HexagonRadial"/>
    <dgm:cxn modelId="{BE67136F-7B38-4E13-BE57-F2D1CE422463}" type="presParOf" srcId="{569AF265-7D5F-4195-B4BD-3B44C4A59B6D}" destId="{1BA69229-1910-48DE-986F-4663EB11AD38}" srcOrd="8" destOrd="0" presId="urn:microsoft.com/office/officeart/2011/layout/HexagonRadial"/>
    <dgm:cxn modelId="{B1575B87-3FAD-4B76-971D-B1F28E306A8F}" type="presParOf" srcId="{569AF265-7D5F-4195-B4BD-3B44C4A59B6D}" destId="{7219325E-04AB-4463-A000-21F3E68D87E0}" srcOrd="9" destOrd="0" presId="urn:microsoft.com/office/officeart/2011/layout/HexagonRadial"/>
    <dgm:cxn modelId="{A940DFDE-63C5-44C1-A5A6-61AB6B7AC4B9}" type="presParOf" srcId="{7219325E-04AB-4463-A000-21F3E68D87E0}" destId="{31201082-CD96-4C45-A0A8-0C3BE786AE94}" srcOrd="0" destOrd="0" presId="urn:microsoft.com/office/officeart/2011/layout/HexagonRadial"/>
    <dgm:cxn modelId="{7660BA81-9900-460B-8605-40E73B7896FA}" type="presParOf" srcId="{569AF265-7D5F-4195-B4BD-3B44C4A59B6D}" destId="{24FF4929-FF37-4EC6-A82D-FFFF17CEDC12}" srcOrd="10" destOrd="0" presId="urn:microsoft.com/office/officeart/2011/layout/HexagonRadial"/>
    <dgm:cxn modelId="{21632BF4-C73B-441A-9959-F97792FEDC3F}" type="presParOf" srcId="{569AF265-7D5F-4195-B4BD-3B44C4A59B6D}" destId="{9F129204-E10C-4866-BC05-F5F19974F125}" srcOrd="11" destOrd="0" presId="urn:microsoft.com/office/officeart/2011/layout/HexagonRadial"/>
    <dgm:cxn modelId="{0D2E3429-489F-43A9-AFA3-0243348A95F6}" type="presParOf" srcId="{9F129204-E10C-4866-BC05-F5F19974F125}" destId="{FEF697B1-8D7D-4F7E-8BF0-441C20185213}" srcOrd="0" destOrd="0" presId="urn:microsoft.com/office/officeart/2011/layout/HexagonRadial"/>
    <dgm:cxn modelId="{A8E3DB54-07CB-4E87-B725-D0D98E9B8727}" type="presParOf" srcId="{569AF265-7D5F-4195-B4BD-3B44C4A59B6D}" destId="{2926B955-D69E-4BCA-ACC8-99CDD7315A97}"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74685-AA76-4357-83FE-A026B2E114A6}">
      <dsp:nvSpPr>
        <dsp:cNvPr id="0" name=""/>
        <dsp:cNvSpPr/>
      </dsp:nvSpPr>
      <dsp:spPr>
        <a:xfrm>
          <a:off x="4526" y="0"/>
          <a:ext cx="1788194" cy="5617068"/>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a:t>Executive Audience</a:t>
          </a:r>
        </a:p>
      </dsp:txBody>
      <dsp:txXfrm>
        <a:off x="4526" y="0"/>
        <a:ext cx="1788194" cy="1685120"/>
      </dsp:txXfrm>
    </dsp:sp>
    <dsp:sp modelId="{9F997EA9-8315-4EAB-88E2-B8BFDA194584}">
      <dsp:nvSpPr>
        <dsp:cNvPr id="0" name=""/>
        <dsp:cNvSpPr/>
      </dsp:nvSpPr>
      <dsp:spPr>
        <a:xfrm>
          <a:off x="183345" y="1687077"/>
          <a:ext cx="1430555" cy="1080003"/>
        </a:xfrm>
        <a:prstGeom prst="roundRect">
          <a:avLst>
            <a:gd name="adj" fmla="val 10000"/>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i="1" kern="1200" dirty="0">
              <a:solidFill>
                <a:schemeClr val="bg1"/>
              </a:solidFill>
            </a:rPr>
            <a:t>Goal:</a:t>
          </a:r>
          <a:br>
            <a:rPr lang="en-US" sz="1400" i="1" kern="1200" dirty="0">
              <a:solidFill>
                <a:schemeClr val="bg1"/>
              </a:solidFill>
            </a:rPr>
          </a:br>
          <a:r>
            <a:rPr lang="en-US" sz="1400" i="1" kern="1200" dirty="0">
              <a:solidFill>
                <a:schemeClr val="bg1"/>
              </a:solidFill>
            </a:rPr>
            <a:t>Cloud Awareness </a:t>
          </a:r>
          <a:endParaRPr lang="en-US" sz="1400" b="1" kern="1200" dirty="0">
            <a:solidFill>
              <a:schemeClr val="bg1"/>
            </a:solidFill>
          </a:endParaRPr>
        </a:p>
      </dsp:txBody>
      <dsp:txXfrm>
        <a:off x="214977" y="1718709"/>
        <a:ext cx="1367291" cy="1016739"/>
      </dsp:txXfrm>
    </dsp:sp>
    <dsp:sp modelId="{4E29B74E-0F59-44CD-AD7B-0F0F82E53EAB}">
      <dsp:nvSpPr>
        <dsp:cNvPr id="0" name=""/>
        <dsp:cNvSpPr/>
      </dsp:nvSpPr>
      <dsp:spPr>
        <a:xfrm>
          <a:off x="183345" y="3109371"/>
          <a:ext cx="1430555" cy="2224885"/>
        </a:xfrm>
        <a:prstGeom prst="roundRect">
          <a:avLst>
            <a:gd name="adj" fmla="val 10000"/>
          </a:avLst>
        </a:prstGeom>
        <a:solidFill>
          <a:schemeClr val="bg1"/>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a:t>Cloud Awareness Playbook</a:t>
          </a:r>
        </a:p>
      </dsp:txBody>
      <dsp:txXfrm>
        <a:off x="225245" y="3151271"/>
        <a:ext cx="1346755" cy="2141085"/>
      </dsp:txXfrm>
    </dsp:sp>
    <dsp:sp modelId="{29E1F60E-DA15-4B74-8D2B-3EE345D44962}">
      <dsp:nvSpPr>
        <dsp:cNvPr id="0" name=""/>
        <dsp:cNvSpPr/>
      </dsp:nvSpPr>
      <dsp:spPr>
        <a:xfrm>
          <a:off x="1924886" y="0"/>
          <a:ext cx="1788194" cy="5617068"/>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a:t>CIO Audience </a:t>
          </a:r>
        </a:p>
      </dsp:txBody>
      <dsp:txXfrm>
        <a:off x="1924886" y="0"/>
        <a:ext cx="1788194" cy="1685120"/>
      </dsp:txXfrm>
    </dsp:sp>
    <dsp:sp modelId="{AF338070-BECE-4324-A624-49F4B702D63F}">
      <dsp:nvSpPr>
        <dsp:cNvPr id="0" name=""/>
        <dsp:cNvSpPr/>
      </dsp:nvSpPr>
      <dsp:spPr>
        <a:xfrm>
          <a:off x="2105655" y="1687080"/>
          <a:ext cx="1430555" cy="1079998"/>
        </a:xfrm>
        <a:prstGeom prst="roundRect">
          <a:avLst>
            <a:gd name="adj" fmla="val 10000"/>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i="1" kern="1200" dirty="0">
              <a:solidFill>
                <a:schemeClr val="bg1"/>
              </a:solidFill>
            </a:rPr>
            <a:t>Goal:</a:t>
          </a:r>
          <a:br>
            <a:rPr lang="en-US" sz="1400" i="1" kern="1200" dirty="0">
              <a:solidFill>
                <a:schemeClr val="bg1"/>
              </a:solidFill>
            </a:rPr>
          </a:br>
          <a:r>
            <a:rPr lang="en-US" sz="1400" i="1" kern="1200" dirty="0">
              <a:solidFill>
                <a:schemeClr val="bg1"/>
              </a:solidFill>
            </a:rPr>
            <a:t>Engagement and Cloud Program Definition</a:t>
          </a:r>
        </a:p>
      </dsp:txBody>
      <dsp:txXfrm>
        <a:off x="2137287" y="1718712"/>
        <a:ext cx="1367291" cy="1016734"/>
      </dsp:txXfrm>
    </dsp:sp>
    <dsp:sp modelId="{74F02B01-6ABF-4D6B-ACEA-9886FEDD7D06}">
      <dsp:nvSpPr>
        <dsp:cNvPr id="0" name=""/>
        <dsp:cNvSpPr/>
      </dsp:nvSpPr>
      <dsp:spPr>
        <a:xfrm>
          <a:off x="2105655" y="2852651"/>
          <a:ext cx="1430555" cy="556221"/>
        </a:xfrm>
        <a:prstGeom prst="roundRect">
          <a:avLst>
            <a:gd name="adj" fmla="val 10000"/>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a:t>Cloud </a:t>
          </a:r>
          <a:br>
            <a:rPr lang="en-US" sz="1100" kern="1200" dirty="0"/>
          </a:br>
          <a:r>
            <a:rPr lang="en-US" sz="1100" kern="1200" dirty="0"/>
            <a:t>Adoption </a:t>
          </a:r>
          <a:br>
            <a:rPr lang="en-US" sz="1100" kern="1200" dirty="0"/>
          </a:br>
          <a:r>
            <a:rPr lang="en-US" sz="1100" kern="1200" dirty="0"/>
            <a:t>Journey</a:t>
          </a:r>
        </a:p>
      </dsp:txBody>
      <dsp:txXfrm>
        <a:off x="2121946" y="2868942"/>
        <a:ext cx="1397973" cy="523639"/>
      </dsp:txXfrm>
    </dsp:sp>
    <dsp:sp modelId="{06ED7699-2894-4B61-B8E0-B6F49840B25E}">
      <dsp:nvSpPr>
        <dsp:cNvPr id="0" name=""/>
        <dsp:cNvSpPr/>
      </dsp:nvSpPr>
      <dsp:spPr>
        <a:xfrm>
          <a:off x="2105655" y="3494445"/>
          <a:ext cx="1430555" cy="556221"/>
        </a:xfrm>
        <a:prstGeom prst="roundRect">
          <a:avLst>
            <a:gd name="adj" fmla="val 10000"/>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a:t>Cloud Adoption Program</a:t>
          </a:r>
        </a:p>
      </dsp:txBody>
      <dsp:txXfrm>
        <a:off x="2121946" y="3510736"/>
        <a:ext cx="1397973" cy="523639"/>
      </dsp:txXfrm>
    </dsp:sp>
    <dsp:sp modelId="{71662837-31CB-45C6-A024-25D9DC0DB492}">
      <dsp:nvSpPr>
        <dsp:cNvPr id="0" name=""/>
        <dsp:cNvSpPr/>
      </dsp:nvSpPr>
      <dsp:spPr>
        <a:xfrm>
          <a:off x="2105655" y="4136239"/>
          <a:ext cx="1430555" cy="556221"/>
        </a:xfrm>
        <a:prstGeom prst="roundRect">
          <a:avLst>
            <a:gd name="adj" fmla="val 10000"/>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a:t>GC Cloud Use Cases and </a:t>
          </a:r>
          <a:br>
            <a:rPr lang="en-US" sz="1100" kern="1200" dirty="0"/>
          </a:br>
          <a:r>
            <a:rPr lang="en-US" sz="1100" kern="1200" dirty="0"/>
            <a:t>Usage Profiles</a:t>
          </a:r>
        </a:p>
      </dsp:txBody>
      <dsp:txXfrm>
        <a:off x="2121946" y="4152530"/>
        <a:ext cx="1397973" cy="523639"/>
      </dsp:txXfrm>
    </dsp:sp>
    <dsp:sp modelId="{C4DF286D-4A17-497F-A112-6F7E5B105023}">
      <dsp:nvSpPr>
        <dsp:cNvPr id="0" name=""/>
        <dsp:cNvSpPr/>
      </dsp:nvSpPr>
      <dsp:spPr>
        <a:xfrm>
          <a:off x="2105655" y="4778033"/>
          <a:ext cx="1430555" cy="556221"/>
        </a:xfrm>
        <a:prstGeom prst="roundRect">
          <a:avLst>
            <a:gd name="adj" fmla="val 10000"/>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buFont typeface="Arial" panose="020B0604020202020204" pitchFamily="34" charset="0"/>
            <a:buNone/>
          </a:pPr>
          <a:r>
            <a:rPr lang="en-US" sz="1100" kern="1200" dirty="0"/>
            <a:t>Cloud Program</a:t>
          </a:r>
        </a:p>
        <a:p>
          <a:pPr lvl="0" algn="ctr" defTabSz="488950">
            <a:lnSpc>
              <a:spcPct val="90000"/>
            </a:lnSpc>
            <a:spcBef>
              <a:spcPct val="0"/>
            </a:spcBef>
            <a:spcAft>
              <a:spcPct val="35000"/>
            </a:spcAft>
            <a:buFont typeface="Arial" panose="020B0604020202020204" pitchFamily="34" charset="0"/>
            <a:buNone/>
          </a:pPr>
          <a:r>
            <a:rPr lang="en-US" sz="800" kern="1200" dirty="0"/>
            <a:t> - </a:t>
          </a:r>
          <a:r>
            <a:rPr lang="en-US" sz="700" kern="1200" dirty="0"/>
            <a:t>Program </a:t>
          </a:r>
          <a:r>
            <a:rPr lang="en-US" sz="700" i="0" kern="1200" dirty="0">
              <a:solidFill>
                <a:srgbClr val="33333C">
                  <a:lumMod val="50000"/>
                </a:srgbClr>
              </a:solidFill>
              <a:latin typeface="Century Gothic" panose="020F0302020204030204"/>
              <a:ea typeface="+mn-ea"/>
              <a:cs typeface="+mn-cs"/>
            </a:rPr>
            <a:t>Initiation</a:t>
          </a:r>
        </a:p>
        <a:p>
          <a:pPr lvl="0" algn="ctr" defTabSz="488950">
            <a:lnSpc>
              <a:spcPct val="90000"/>
            </a:lnSpc>
            <a:spcBef>
              <a:spcPct val="0"/>
            </a:spcBef>
            <a:spcAft>
              <a:spcPct val="35000"/>
            </a:spcAft>
            <a:buFont typeface="Arial" panose="020B0604020202020204" pitchFamily="34" charset="0"/>
            <a:buNone/>
          </a:pPr>
          <a:r>
            <a:rPr lang="en-US" sz="700" i="0" kern="1200" dirty="0">
              <a:solidFill>
                <a:srgbClr val="33333C">
                  <a:lumMod val="50000"/>
                </a:srgbClr>
              </a:solidFill>
              <a:latin typeface="Century Gothic" panose="020F0302020204030204"/>
              <a:ea typeface="+mn-ea"/>
              <a:cs typeface="+mn-cs"/>
            </a:rPr>
            <a:t>- Program Evolution</a:t>
          </a:r>
          <a:endParaRPr lang="en-US" sz="800" i="0" kern="1200" dirty="0">
            <a:solidFill>
              <a:srgbClr val="33333C">
                <a:lumMod val="50000"/>
              </a:srgbClr>
            </a:solidFill>
            <a:latin typeface="Century Gothic" panose="020F0302020204030204"/>
            <a:ea typeface="+mn-ea"/>
            <a:cs typeface="+mn-cs"/>
          </a:endParaRPr>
        </a:p>
      </dsp:txBody>
      <dsp:txXfrm>
        <a:off x="2121946" y="4794324"/>
        <a:ext cx="1397973" cy="523639"/>
      </dsp:txXfrm>
    </dsp:sp>
    <dsp:sp modelId="{1ADE6F48-390A-4292-B8AC-1D09AE4C5D7B}">
      <dsp:nvSpPr>
        <dsp:cNvPr id="0" name=""/>
        <dsp:cNvSpPr/>
      </dsp:nvSpPr>
      <dsp:spPr>
        <a:xfrm>
          <a:off x="3849145" y="0"/>
          <a:ext cx="1788194" cy="5617068"/>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a:t>Cloud CCoE Audience</a:t>
          </a:r>
        </a:p>
      </dsp:txBody>
      <dsp:txXfrm>
        <a:off x="3849145" y="0"/>
        <a:ext cx="1788194" cy="1685120"/>
      </dsp:txXfrm>
    </dsp:sp>
    <dsp:sp modelId="{9815C296-726B-47F1-8E93-F81DC3829FB6}">
      <dsp:nvSpPr>
        <dsp:cNvPr id="0" name=""/>
        <dsp:cNvSpPr/>
      </dsp:nvSpPr>
      <dsp:spPr>
        <a:xfrm>
          <a:off x="4015704" y="1635923"/>
          <a:ext cx="1430555" cy="1080002"/>
        </a:xfrm>
        <a:prstGeom prst="roundRect">
          <a:avLst>
            <a:gd name="adj" fmla="val 10000"/>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i="1" kern="1200" dirty="0">
              <a:solidFill>
                <a:schemeClr val="bg1"/>
              </a:solidFill>
            </a:rPr>
            <a:t>Goal:</a:t>
          </a:r>
          <a:br>
            <a:rPr lang="en-US" sz="1400" i="1" kern="1200" dirty="0">
              <a:solidFill>
                <a:schemeClr val="bg1"/>
              </a:solidFill>
            </a:rPr>
          </a:br>
          <a:r>
            <a:rPr lang="en-US" sz="1400" i="1" kern="1200" dirty="0">
              <a:solidFill>
                <a:schemeClr val="bg1"/>
              </a:solidFill>
            </a:rPr>
            <a:t>Cloud Program Design</a:t>
          </a:r>
        </a:p>
      </dsp:txBody>
      <dsp:txXfrm>
        <a:off x="4047336" y="1667555"/>
        <a:ext cx="1367291" cy="1016738"/>
      </dsp:txXfrm>
    </dsp:sp>
    <dsp:sp modelId="{D72AFBB5-AB95-454B-B884-9F7BED3E5260}">
      <dsp:nvSpPr>
        <dsp:cNvPr id="0" name=""/>
        <dsp:cNvSpPr/>
      </dsp:nvSpPr>
      <dsp:spPr>
        <a:xfrm>
          <a:off x="4027964" y="2879772"/>
          <a:ext cx="1430555" cy="742519"/>
        </a:xfrm>
        <a:prstGeom prst="roundRect">
          <a:avLst>
            <a:gd name="adj" fmla="val 10000"/>
          </a:avLst>
        </a:prstGeom>
        <a:solidFill>
          <a:schemeClr val="bg1"/>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i="0" kern="1200" dirty="0">
              <a:solidFill>
                <a:schemeClr val="tx1">
                  <a:lumMod val="50000"/>
                </a:schemeClr>
              </a:solidFill>
            </a:rPr>
            <a:t>Cloud Initiation</a:t>
          </a:r>
        </a:p>
        <a:p>
          <a:pPr lvl="0" algn="ctr" defTabSz="488950">
            <a:lnSpc>
              <a:spcPct val="90000"/>
            </a:lnSpc>
            <a:spcBef>
              <a:spcPct val="0"/>
            </a:spcBef>
            <a:spcAft>
              <a:spcPct val="35000"/>
            </a:spcAft>
          </a:pPr>
          <a:r>
            <a:rPr lang="en-US" sz="1050" i="0" kern="1200" dirty="0">
              <a:solidFill>
                <a:schemeClr val="tx1">
                  <a:lumMod val="50000"/>
                </a:schemeClr>
              </a:solidFill>
            </a:rPr>
            <a:t>- </a:t>
          </a:r>
          <a:r>
            <a:rPr lang="en-US" sz="700" i="0" kern="1200" dirty="0">
              <a:solidFill>
                <a:schemeClr val="tx1">
                  <a:lumMod val="50000"/>
                </a:schemeClr>
              </a:solidFill>
            </a:rPr>
            <a:t>Cloud Adoption Objectives/KPIs Workshop</a:t>
          </a:r>
        </a:p>
        <a:p>
          <a:pPr lvl="0" algn="ctr" defTabSz="488950">
            <a:lnSpc>
              <a:spcPct val="90000"/>
            </a:lnSpc>
            <a:spcBef>
              <a:spcPct val="0"/>
            </a:spcBef>
            <a:spcAft>
              <a:spcPct val="35000"/>
            </a:spcAft>
          </a:pPr>
          <a:r>
            <a:rPr lang="en-US" sz="700" i="0" kern="1200" dirty="0">
              <a:solidFill>
                <a:schemeClr val="tx1">
                  <a:lumMod val="50000"/>
                </a:schemeClr>
              </a:solidFill>
            </a:rPr>
            <a:t>- Cloud Readiness Assessment</a:t>
          </a:r>
          <a:endParaRPr lang="en-US" sz="1100" i="0" kern="1200" dirty="0">
            <a:solidFill>
              <a:schemeClr val="tx1">
                <a:lumMod val="50000"/>
              </a:schemeClr>
            </a:solidFill>
          </a:endParaRPr>
        </a:p>
      </dsp:txBody>
      <dsp:txXfrm>
        <a:off x="4049712" y="2901520"/>
        <a:ext cx="1387059" cy="699023"/>
      </dsp:txXfrm>
    </dsp:sp>
    <dsp:sp modelId="{7672D24E-F281-4EC7-B590-CB6F97820B22}">
      <dsp:nvSpPr>
        <dsp:cNvPr id="0" name=""/>
        <dsp:cNvSpPr/>
      </dsp:nvSpPr>
      <dsp:spPr>
        <a:xfrm>
          <a:off x="4027964" y="3736525"/>
          <a:ext cx="1430555" cy="742519"/>
        </a:xfrm>
        <a:prstGeom prst="roundRect">
          <a:avLst>
            <a:gd name="adj" fmla="val 10000"/>
          </a:avLst>
        </a:prstGeom>
        <a:solidFill>
          <a:schemeClr val="bg1"/>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a:t>Cloud Governance Establishment</a:t>
          </a:r>
        </a:p>
        <a:p>
          <a:pPr lvl="0" algn="ctr" defTabSz="488950">
            <a:lnSpc>
              <a:spcPct val="90000"/>
            </a:lnSpc>
            <a:spcBef>
              <a:spcPct val="0"/>
            </a:spcBef>
            <a:spcAft>
              <a:spcPct val="35000"/>
            </a:spcAft>
          </a:pPr>
          <a:r>
            <a:rPr lang="en-US" sz="700" i="0" kern="1200" dirty="0">
              <a:solidFill>
                <a:schemeClr val="tx1">
                  <a:lumMod val="50000"/>
                </a:schemeClr>
              </a:solidFill>
            </a:rPr>
            <a:t>- Governance Teams</a:t>
          </a:r>
        </a:p>
        <a:p>
          <a:pPr lvl="0" algn="ctr" defTabSz="488950">
            <a:lnSpc>
              <a:spcPct val="90000"/>
            </a:lnSpc>
            <a:spcBef>
              <a:spcPct val="0"/>
            </a:spcBef>
            <a:spcAft>
              <a:spcPct val="35000"/>
            </a:spcAft>
          </a:pPr>
          <a:r>
            <a:rPr lang="en-US" sz="700" i="0" kern="1200" dirty="0">
              <a:solidFill>
                <a:schemeClr val="tx1">
                  <a:lumMod val="50000"/>
                </a:schemeClr>
              </a:solidFill>
            </a:rPr>
            <a:t>- Governance Processes</a:t>
          </a:r>
        </a:p>
      </dsp:txBody>
      <dsp:txXfrm>
        <a:off x="4049712" y="3758273"/>
        <a:ext cx="1387059" cy="699023"/>
      </dsp:txXfrm>
    </dsp:sp>
    <dsp:sp modelId="{4F650D8C-A483-450B-8571-55C9184AFB37}">
      <dsp:nvSpPr>
        <dsp:cNvPr id="0" name=""/>
        <dsp:cNvSpPr/>
      </dsp:nvSpPr>
      <dsp:spPr>
        <a:xfrm>
          <a:off x="4027964" y="4593279"/>
          <a:ext cx="1430555" cy="742519"/>
        </a:xfrm>
        <a:prstGeom prst="roundRect">
          <a:avLst>
            <a:gd name="adj" fmla="val 10000"/>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a:t>Cloud Direction</a:t>
          </a:r>
        </a:p>
        <a:p>
          <a:pPr lvl="0" algn="ctr" defTabSz="488950">
            <a:lnSpc>
              <a:spcPct val="90000"/>
            </a:lnSpc>
            <a:spcBef>
              <a:spcPct val="0"/>
            </a:spcBef>
            <a:spcAft>
              <a:spcPct val="35000"/>
            </a:spcAft>
          </a:pPr>
          <a:r>
            <a:rPr lang="en-US" sz="800" kern="1200" dirty="0"/>
            <a:t>- </a:t>
          </a:r>
          <a:r>
            <a:rPr lang="en-US" sz="700" kern="1200" dirty="0"/>
            <a:t>Cloud Services HL Design</a:t>
          </a:r>
        </a:p>
        <a:p>
          <a:pPr lvl="0" algn="ctr" defTabSz="488950">
            <a:lnSpc>
              <a:spcPct val="90000"/>
            </a:lnSpc>
            <a:spcBef>
              <a:spcPct val="0"/>
            </a:spcBef>
            <a:spcAft>
              <a:spcPct val="35000"/>
            </a:spcAft>
          </a:pPr>
          <a:r>
            <a:rPr lang="en-US" sz="700" kern="1200" dirty="0"/>
            <a:t>- Cloud Adoption Roadmap</a:t>
          </a:r>
        </a:p>
        <a:p>
          <a:pPr lvl="0" algn="ctr" defTabSz="488950">
            <a:lnSpc>
              <a:spcPct val="90000"/>
            </a:lnSpc>
            <a:spcBef>
              <a:spcPct val="0"/>
            </a:spcBef>
            <a:spcAft>
              <a:spcPct val="35000"/>
            </a:spcAft>
          </a:pPr>
          <a:r>
            <a:rPr lang="en-US" sz="700" kern="1200" dirty="0"/>
            <a:t>- Organizational Change Management</a:t>
          </a:r>
        </a:p>
      </dsp:txBody>
      <dsp:txXfrm>
        <a:off x="4049712" y="4615027"/>
        <a:ext cx="1387059" cy="699023"/>
      </dsp:txXfrm>
    </dsp:sp>
    <dsp:sp modelId="{80CEE63A-1283-458D-B77D-1B9904D9BBF7}">
      <dsp:nvSpPr>
        <dsp:cNvPr id="0" name=""/>
        <dsp:cNvSpPr/>
      </dsp:nvSpPr>
      <dsp:spPr>
        <a:xfrm>
          <a:off x="5771454" y="0"/>
          <a:ext cx="1788194" cy="5617068"/>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a:t>Cloud Core Team Audience</a:t>
          </a:r>
        </a:p>
      </dsp:txBody>
      <dsp:txXfrm>
        <a:off x="5771454" y="0"/>
        <a:ext cx="1788194" cy="1685120"/>
      </dsp:txXfrm>
    </dsp:sp>
    <dsp:sp modelId="{87978F96-3704-4665-99AC-9A37CEE5944B}">
      <dsp:nvSpPr>
        <dsp:cNvPr id="0" name=""/>
        <dsp:cNvSpPr/>
      </dsp:nvSpPr>
      <dsp:spPr>
        <a:xfrm>
          <a:off x="5950274" y="1685535"/>
          <a:ext cx="1430555" cy="1080002"/>
        </a:xfrm>
        <a:prstGeom prst="roundRect">
          <a:avLst>
            <a:gd name="adj" fmla="val 10000"/>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i="1" kern="1200" dirty="0">
              <a:solidFill>
                <a:schemeClr val="bg1"/>
              </a:solidFill>
            </a:rPr>
            <a:t>Goal:</a:t>
          </a:r>
          <a:br>
            <a:rPr lang="en-US" sz="1400" i="1" kern="1200" dirty="0">
              <a:solidFill>
                <a:schemeClr val="bg1"/>
              </a:solidFill>
            </a:rPr>
          </a:br>
          <a:r>
            <a:rPr lang="en-US" sz="1400" i="1" kern="1200" dirty="0">
              <a:solidFill>
                <a:schemeClr val="bg1"/>
              </a:solidFill>
            </a:rPr>
            <a:t>Cloud Program Establishment</a:t>
          </a:r>
        </a:p>
      </dsp:txBody>
      <dsp:txXfrm>
        <a:off x="5981906" y="1717167"/>
        <a:ext cx="1367291" cy="1016738"/>
      </dsp:txXfrm>
    </dsp:sp>
    <dsp:sp modelId="{C60567BA-4DB1-4C75-A88C-20F3E619C569}">
      <dsp:nvSpPr>
        <dsp:cNvPr id="0" name=""/>
        <dsp:cNvSpPr/>
      </dsp:nvSpPr>
      <dsp:spPr>
        <a:xfrm>
          <a:off x="5950274" y="2879772"/>
          <a:ext cx="1430555" cy="742519"/>
        </a:xfrm>
        <a:prstGeom prst="roundRect">
          <a:avLst>
            <a:gd name="adj" fmla="val 10000"/>
          </a:avLst>
        </a:prstGeom>
        <a:solidFill>
          <a:schemeClr val="bg1"/>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i="0" kern="1200" dirty="0">
              <a:solidFill>
                <a:schemeClr val="tx1">
                  <a:lumMod val="50000"/>
                </a:schemeClr>
              </a:solidFill>
            </a:rPr>
            <a:t>Work Load </a:t>
          </a:r>
          <a:br>
            <a:rPr lang="en-US" sz="1100" i="0" kern="1200" dirty="0">
              <a:solidFill>
                <a:schemeClr val="tx1">
                  <a:lumMod val="50000"/>
                </a:schemeClr>
              </a:solidFill>
            </a:rPr>
          </a:br>
          <a:r>
            <a:rPr lang="en-US" sz="1100" i="0" kern="1200" dirty="0">
              <a:solidFill>
                <a:schemeClr val="tx1">
                  <a:lumMod val="50000"/>
                </a:schemeClr>
              </a:solidFill>
            </a:rPr>
            <a:t>Analysis Establishment</a:t>
          </a:r>
        </a:p>
      </dsp:txBody>
      <dsp:txXfrm>
        <a:off x="5972022" y="2901520"/>
        <a:ext cx="1387059" cy="699023"/>
      </dsp:txXfrm>
    </dsp:sp>
    <dsp:sp modelId="{A1CB20FD-5F41-4EDB-BDEA-811F6B6CD9F9}">
      <dsp:nvSpPr>
        <dsp:cNvPr id="0" name=""/>
        <dsp:cNvSpPr/>
      </dsp:nvSpPr>
      <dsp:spPr>
        <a:xfrm>
          <a:off x="5950274" y="3736525"/>
          <a:ext cx="1430555" cy="742519"/>
        </a:xfrm>
        <a:prstGeom prst="roundRect">
          <a:avLst>
            <a:gd name="adj" fmla="val 10000"/>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a:t>Foundational Services Establishment</a:t>
          </a:r>
        </a:p>
      </dsp:txBody>
      <dsp:txXfrm>
        <a:off x="5972022" y="3758273"/>
        <a:ext cx="1387059" cy="699023"/>
      </dsp:txXfrm>
    </dsp:sp>
    <dsp:sp modelId="{F09DDEDD-04B3-4E78-BAB5-26CDD84542D6}">
      <dsp:nvSpPr>
        <dsp:cNvPr id="0" name=""/>
        <dsp:cNvSpPr/>
      </dsp:nvSpPr>
      <dsp:spPr>
        <a:xfrm>
          <a:off x="5950274" y="4593279"/>
          <a:ext cx="1430555" cy="742519"/>
        </a:xfrm>
        <a:prstGeom prst="roundRect">
          <a:avLst>
            <a:gd name="adj" fmla="val 10000"/>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a:t>Cloud Core Services Establishment</a:t>
          </a:r>
        </a:p>
      </dsp:txBody>
      <dsp:txXfrm>
        <a:off x="5972022" y="4615027"/>
        <a:ext cx="1387059" cy="699023"/>
      </dsp:txXfrm>
    </dsp:sp>
    <dsp:sp modelId="{F8369061-3D4D-4D27-9969-2F2465E5AB36}">
      <dsp:nvSpPr>
        <dsp:cNvPr id="0" name=""/>
        <dsp:cNvSpPr/>
      </dsp:nvSpPr>
      <dsp:spPr>
        <a:xfrm>
          <a:off x="7693764" y="0"/>
          <a:ext cx="1788194" cy="5617068"/>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a:t>Cloud Practitioners Audience</a:t>
          </a:r>
        </a:p>
      </dsp:txBody>
      <dsp:txXfrm>
        <a:off x="7693764" y="0"/>
        <a:ext cx="1788194" cy="1685120"/>
      </dsp:txXfrm>
    </dsp:sp>
    <dsp:sp modelId="{65BD1EDA-CCDC-4DF6-95C4-8909822A6EA8}">
      <dsp:nvSpPr>
        <dsp:cNvPr id="0" name=""/>
        <dsp:cNvSpPr/>
      </dsp:nvSpPr>
      <dsp:spPr>
        <a:xfrm>
          <a:off x="7872583" y="1685535"/>
          <a:ext cx="1430555" cy="1080002"/>
        </a:xfrm>
        <a:prstGeom prst="roundRect">
          <a:avLst>
            <a:gd name="adj" fmla="val 10000"/>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i="1" kern="1200" dirty="0">
              <a:solidFill>
                <a:schemeClr val="bg1"/>
              </a:solidFill>
            </a:rPr>
            <a:t>Goal:</a:t>
          </a:r>
          <a:br>
            <a:rPr lang="en-US" sz="1400" i="1" kern="1200" dirty="0">
              <a:solidFill>
                <a:schemeClr val="bg1"/>
              </a:solidFill>
            </a:rPr>
          </a:br>
          <a:r>
            <a:rPr lang="en-US" sz="1400" i="1" kern="1200" dirty="0">
              <a:solidFill>
                <a:schemeClr val="bg1"/>
              </a:solidFill>
            </a:rPr>
            <a:t>Cloud Program Deployment</a:t>
          </a:r>
        </a:p>
      </dsp:txBody>
      <dsp:txXfrm>
        <a:off x="7904215" y="1717167"/>
        <a:ext cx="1367291" cy="1016738"/>
      </dsp:txXfrm>
    </dsp:sp>
    <dsp:sp modelId="{4DCE1DA9-7093-462F-B768-9C877738DA7E}">
      <dsp:nvSpPr>
        <dsp:cNvPr id="0" name=""/>
        <dsp:cNvSpPr/>
      </dsp:nvSpPr>
      <dsp:spPr>
        <a:xfrm>
          <a:off x="7872583" y="2879772"/>
          <a:ext cx="1430555" cy="742519"/>
        </a:xfrm>
        <a:prstGeom prst="roundRect">
          <a:avLst>
            <a:gd name="adj" fmla="val 10000"/>
          </a:avLst>
        </a:prstGeom>
        <a:solidFill>
          <a:schemeClr val="bg1"/>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i="0" kern="1200" dirty="0">
              <a:solidFill>
                <a:schemeClr val="tx1">
                  <a:lumMod val="50000"/>
                </a:schemeClr>
              </a:solidFill>
            </a:rPr>
            <a:t>Work Load </a:t>
          </a:r>
          <a:br>
            <a:rPr lang="en-US" sz="1100" i="0" kern="1200" dirty="0">
              <a:solidFill>
                <a:schemeClr val="tx1">
                  <a:lumMod val="50000"/>
                </a:schemeClr>
              </a:solidFill>
            </a:rPr>
          </a:br>
          <a:r>
            <a:rPr lang="en-US" sz="1100" i="0" kern="1200" dirty="0">
              <a:solidFill>
                <a:schemeClr val="tx1">
                  <a:lumMod val="50000"/>
                </a:schemeClr>
              </a:solidFill>
            </a:rPr>
            <a:t>Analysis Execution</a:t>
          </a:r>
        </a:p>
      </dsp:txBody>
      <dsp:txXfrm>
        <a:off x="7894331" y="2901520"/>
        <a:ext cx="1387059" cy="699023"/>
      </dsp:txXfrm>
    </dsp:sp>
    <dsp:sp modelId="{13118DC8-F340-4468-87FD-5598281809A7}">
      <dsp:nvSpPr>
        <dsp:cNvPr id="0" name=""/>
        <dsp:cNvSpPr/>
      </dsp:nvSpPr>
      <dsp:spPr>
        <a:xfrm>
          <a:off x="7872583" y="3736525"/>
          <a:ext cx="1430555" cy="742519"/>
        </a:xfrm>
        <a:prstGeom prst="roundRect">
          <a:avLst>
            <a:gd name="adj" fmla="val 10000"/>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a:t>Foundational Services Deployment</a:t>
          </a:r>
        </a:p>
      </dsp:txBody>
      <dsp:txXfrm>
        <a:off x="7894331" y="3758273"/>
        <a:ext cx="1387059" cy="699023"/>
      </dsp:txXfrm>
    </dsp:sp>
    <dsp:sp modelId="{8E8BE8DF-04A8-4FFF-A61F-D4B62F370C00}">
      <dsp:nvSpPr>
        <dsp:cNvPr id="0" name=""/>
        <dsp:cNvSpPr/>
      </dsp:nvSpPr>
      <dsp:spPr>
        <a:xfrm>
          <a:off x="7872583" y="4593279"/>
          <a:ext cx="1430555" cy="742519"/>
        </a:xfrm>
        <a:prstGeom prst="roundRect">
          <a:avLst>
            <a:gd name="adj" fmla="val 10000"/>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a:t>Cloud Core Services Deployment</a:t>
          </a:r>
        </a:p>
      </dsp:txBody>
      <dsp:txXfrm>
        <a:off x="7894331" y="4615027"/>
        <a:ext cx="1387059" cy="699023"/>
      </dsp:txXfrm>
    </dsp:sp>
    <dsp:sp modelId="{B9E00759-7044-402B-B928-A67622B0B2CD}">
      <dsp:nvSpPr>
        <dsp:cNvPr id="0" name=""/>
        <dsp:cNvSpPr/>
      </dsp:nvSpPr>
      <dsp:spPr>
        <a:xfrm>
          <a:off x="9616073" y="0"/>
          <a:ext cx="1788194" cy="5617068"/>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a:t>IT Team Member Audience</a:t>
          </a:r>
        </a:p>
      </dsp:txBody>
      <dsp:txXfrm>
        <a:off x="9616073" y="0"/>
        <a:ext cx="1788194" cy="1685120"/>
      </dsp:txXfrm>
    </dsp:sp>
    <dsp:sp modelId="{A6488DE3-B6BE-418D-BCB4-C2446D3327CF}">
      <dsp:nvSpPr>
        <dsp:cNvPr id="0" name=""/>
        <dsp:cNvSpPr/>
      </dsp:nvSpPr>
      <dsp:spPr>
        <a:xfrm>
          <a:off x="9794893" y="1687080"/>
          <a:ext cx="1430555" cy="1079998"/>
        </a:xfrm>
        <a:prstGeom prst="roundRect">
          <a:avLst>
            <a:gd name="adj" fmla="val 10000"/>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i="1" kern="1200" dirty="0">
              <a:solidFill>
                <a:schemeClr val="bg1"/>
              </a:solidFill>
            </a:rPr>
            <a:t>Goal:</a:t>
          </a:r>
          <a:br>
            <a:rPr lang="en-US" sz="1400" i="1" kern="1200" dirty="0">
              <a:solidFill>
                <a:schemeClr val="bg1"/>
              </a:solidFill>
            </a:rPr>
          </a:br>
          <a:r>
            <a:rPr lang="en-US" sz="1400" i="1" kern="1200" dirty="0">
              <a:solidFill>
                <a:schemeClr val="bg1"/>
              </a:solidFill>
            </a:rPr>
            <a:t>Cloud Program Impl/Ops</a:t>
          </a:r>
        </a:p>
      </dsp:txBody>
      <dsp:txXfrm>
        <a:off x="9826525" y="1718712"/>
        <a:ext cx="1367291" cy="1016734"/>
      </dsp:txXfrm>
    </dsp:sp>
    <dsp:sp modelId="{111300C0-B8F8-4F62-A779-65D34A81185E}">
      <dsp:nvSpPr>
        <dsp:cNvPr id="0" name=""/>
        <dsp:cNvSpPr/>
      </dsp:nvSpPr>
      <dsp:spPr>
        <a:xfrm>
          <a:off x="9794893" y="2852651"/>
          <a:ext cx="1430555" cy="556221"/>
        </a:xfrm>
        <a:prstGeom prst="roundRect">
          <a:avLst>
            <a:gd name="adj" fmla="val 10000"/>
          </a:avLst>
        </a:prstGeom>
        <a:solidFill>
          <a:schemeClr val="bg1"/>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i="0" kern="1200" dirty="0">
              <a:solidFill>
                <a:schemeClr val="tx1">
                  <a:lumMod val="50000"/>
                </a:schemeClr>
              </a:solidFill>
            </a:rPr>
            <a:t>Work Load Migration </a:t>
          </a:r>
          <a:br>
            <a:rPr lang="en-US" sz="1100" i="0" kern="1200" dirty="0">
              <a:solidFill>
                <a:schemeClr val="tx1">
                  <a:lumMod val="50000"/>
                </a:schemeClr>
              </a:solidFill>
            </a:rPr>
          </a:br>
          <a:r>
            <a:rPr lang="en-US" sz="1100" i="0" kern="1200" dirty="0">
              <a:solidFill>
                <a:schemeClr val="tx1">
                  <a:lumMod val="50000"/>
                </a:schemeClr>
              </a:solidFill>
            </a:rPr>
            <a:t>Impl/Ops</a:t>
          </a:r>
        </a:p>
      </dsp:txBody>
      <dsp:txXfrm>
        <a:off x="9811184" y="2868942"/>
        <a:ext cx="1397973" cy="523639"/>
      </dsp:txXfrm>
    </dsp:sp>
    <dsp:sp modelId="{967596E6-8100-497A-8777-4F3678D47A7B}">
      <dsp:nvSpPr>
        <dsp:cNvPr id="0" name=""/>
        <dsp:cNvSpPr/>
      </dsp:nvSpPr>
      <dsp:spPr>
        <a:xfrm>
          <a:off x="9794893" y="3494445"/>
          <a:ext cx="1430555" cy="556221"/>
        </a:xfrm>
        <a:prstGeom prst="roundRect">
          <a:avLst>
            <a:gd name="adj" fmla="val 10000"/>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a:t>Foundational Services </a:t>
          </a:r>
          <a:br>
            <a:rPr lang="en-US" sz="1100" kern="1200" dirty="0"/>
          </a:br>
          <a:r>
            <a:rPr lang="en-US" sz="1100" kern="1200" dirty="0"/>
            <a:t>Impl/Ops</a:t>
          </a:r>
        </a:p>
      </dsp:txBody>
      <dsp:txXfrm>
        <a:off x="9811184" y="3510736"/>
        <a:ext cx="1397973" cy="523639"/>
      </dsp:txXfrm>
    </dsp:sp>
    <dsp:sp modelId="{A4359386-37DB-41AA-9145-4CCF414E2A9A}">
      <dsp:nvSpPr>
        <dsp:cNvPr id="0" name=""/>
        <dsp:cNvSpPr/>
      </dsp:nvSpPr>
      <dsp:spPr>
        <a:xfrm>
          <a:off x="9794893" y="4136239"/>
          <a:ext cx="1430555" cy="556221"/>
        </a:xfrm>
        <a:prstGeom prst="roundRect">
          <a:avLst>
            <a:gd name="adj" fmla="val 10000"/>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a:t>Cloud Core Services </a:t>
          </a:r>
          <a:br>
            <a:rPr lang="en-US" sz="1100" kern="1200" dirty="0"/>
          </a:br>
          <a:r>
            <a:rPr lang="en-US" sz="1100" kern="1200" dirty="0"/>
            <a:t>Impl/Ops</a:t>
          </a:r>
        </a:p>
      </dsp:txBody>
      <dsp:txXfrm>
        <a:off x="9811184" y="4152530"/>
        <a:ext cx="1397973" cy="523639"/>
      </dsp:txXfrm>
    </dsp:sp>
    <dsp:sp modelId="{D55A2AEB-A173-448B-A244-CF350781FF99}">
      <dsp:nvSpPr>
        <dsp:cNvPr id="0" name=""/>
        <dsp:cNvSpPr/>
      </dsp:nvSpPr>
      <dsp:spPr>
        <a:xfrm>
          <a:off x="9794893" y="4778033"/>
          <a:ext cx="1430555" cy="556221"/>
        </a:xfrm>
        <a:prstGeom prst="roundRect">
          <a:avLst>
            <a:gd name="adj" fmla="val 10000"/>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a:t>Governance Processes </a:t>
          </a:r>
          <a:br>
            <a:rPr lang="en-US" sz="1100" kern="1200" dirty="0"/>
          </a:br>
          <a:r>
            <a:rPr lang="en-US" sz="1100" kern="1200" dirty="0"/>
            <a:t>Impl/Ops</a:t>
          </a:r>
        </a:p>
      </dsp:txBody>
      <dsp:txXfrm>
        <a:off x="9811184" y="4794324"/>
        <a:ext cx="1397973" cy="5236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7869B-0632-4AA3-B99B-4D9428645177}">
      <dsp:nvSpPr>
        <dsp:cNvPr id="0" name=""/>
        <dsp:cNvSpPr/>
      </dsp:nvSpPr>
      <dsp:spPr>
        <a:xfrm>
          <a:off x="8532" y="773687"/>
          <a:ext cx="2550320" cy="1530192"/>
        </a:xfrm>
        <a:prstGeom prst="roundRect">
          <a:avLst>
            <a:gd name="adj" fmla="val 10000"/>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a:solidFill>
                <a:schemeClr val="bg1"/>
              </a:solidFill>
            </a:rPr>
            <a:t>Cloud </a:t>
          </a:r>
          <a:br>
            <a:rPr lang="en-US" sz="2400" b="1" i="0" kern="1200" dirty="0">
              <a:solidFill>
                <a:schemeClr val="bg1"/>
              </a:solidFill>
            </a:rPr>
          </a:br>
          <a:r>
            <a:rPr lang="en-US" sz="2400" b="1" i="0" kern="1200" dirty="0">
              <a:solidFill>
                <a:schemeClr val="bg1"/>
              </a:solidFill>
            </a:rPr>
            <a:t>Initiation </a:t>
          </a:r>
          <a:br>
            <a:rPr lang="en-US" sz="2400" b="1" i="0" kern="1200" dirty="0">
              <a:solidFill>
                <a:schemeClr val="bg1"/>
              </a:solidFill>
            </a:rPr>
          </a:br>
          <a:r>
            <a:rPr lang="en-US" sz="2400" b="1" i="0" kern="1200" dirty="0">
              <a:solidFill>
                <a:schemeClr val="bg1"/>
              </a:solidFill>
            </a:rPr>
            <a:t>Process</a:t>
          </a:r>
        </a:p>
      </dsp:txBody>
      <dsp:txXfrm>
        <a:off x="53350" y="818505"/>
        <a:ext cx="2460684" cy="1440556"/>
      </dsp:txXfrm>
    </dsp:sp>
    <dsp:sp modelId="{65F75F9A-DCB8-434F-88F5-CA44823BB801}">
      <dsp:nvSpPr>
        <dsp:cNvPr id="0" name=""/>
        <dsp:cNvSpPr/>
      </dsp:nvSpPr>
      <dsp:spPr>
        <a:xfrm>
          <a:off x="2813885" y="1222543"/>
          <a:ext cx="540667" cy="632479"/>
        </a:xfrm>
        <a:prstGeom prst="rightArrow">
          <a:avLst>
            <a:gd name="adj1" fmla="val 60000"/>
            <a:gd name="adj2" fmla="val 5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2813885" y="1349039"/>
        <a:ext cx="378467" cy="379487"/>
      </dsp:txXfrm>
    </dsp:sp>
    <dsp:sp modelId="{81EBBD20-2902-4CF4-B2D8-F29730C22D36}">
      <dsp:nvSpPr>
        <dsp:cNvPr id="0" name=""/>
        <dsp:cNvSpPr/>
      </dsp:nvSpPr>
      <dsp:spPr>
        <a:xfrm>
          <a:off x="3578981" y="773687"/>
          <a:ext cx="2550320" cy="1530192"/>
        </a:xfrm>
        <a:prstGeom prst="roundRect">
          <a:avLst>
            <a:gd name="adj" fmla="val 10000"/>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a:solidFill>
                <a:schemeClr val="bg1"/>
              </a:solidFill>
            </a:rPr>
            <a:t>Cloud Governance Establishment</a:t>
          </a:r>
        </a:p>
      </dsp:txBody>
      <dsp:txXfrm>
        <a:off x="3623799" y="818505"/>
        <a:ext cx="2460684" cy="1440556"/>
      </dsp:txXfrm>
    </dsp:sp>
    <dsp:sp modelId="{41AA52DF-71D6-4A66-8A5B-F66F3238D2C5}">
      <dsp:nvSpPr>
        <dsp:cNvPr id="0" name=""/>
        <dsp:cNvSpPr/>
      </dsp:nvSpPr>
      <dsp:spPr>
        <a:xfrm>
          <a:off x="6384334" y="1222543"/>
          <a:ext cx="540667" cy="632479"/>
        </a:xfrm>
        <a:prstGeom prst="rightArrow">
          <a:avLst>
            <a:gd name="adj1" fmla="val 60000"/>
            <a:gd name="adj2" fmla="val 5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6384334" y="1349039"/>
        <a:ext cx="378467" cy="379487"/>
      </dsp:txXfrm>
    </dsp:sp>
    <dsp:sp modelId="{7B388D63-1FA2-48A7-9E82-37694CCB0020}">
      <dsp:nvSpPr>
        <dsp:cNvPr id="0" name=""/>
        <dsp:cNvSpPr/>
      </dsp:nvSpPr>
      <dsp:spPr>
        <a:xfrm>
          <a:off x="7149430" y="773687"/>
          <a:ext cx="2550320" cy="1530192"/>
        </a:xfrm>
        <a:prstGeom prst="roundRect">
          <a:avLst>
            <a:gd name="adj" fmla="val 10000"/>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a:solidFill>
                <a:schemeClr val="bg1"/>
              </a:solidFill>
            </a:rPr>
            <a:t>Cloud Direction Creation</a:t>
          </a:r>
        </a:p>
      </dsp:txBody>
      <dsp:txXfrm>
        <a:off x="7194248" y="818505"/>
        <a:ext cx="2460684" cy="14405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4797D-391B-4CE7-BECA-C23D498A3194}">
      <dsp:nvSpPr>
        <dsp:cNvPr id="0" name=""/>
        <dsp:cNvSpPr/>
      </dsp:nvSpPr>
      <dsp:spPr>
        <a:xfrm>
          <a:off x="2299" y="0"/>
          <a:ext cx="2256682" cy="3712324"/>
        </a:xfrm>
        <a:prstGeom prst="roundRect">
          <a:avLst>
            <a:gd name="adj" fmla="val 10000"/>
          </a:avLst>
        </a:prstGeom>
        <a:solidFill>
          <a:schemeClr val="bg1">
            <a:lumMod val="95000"/>
          </a:schemeClr>
        </a:solidFill>
        <a:ln>
          <a:solidFill>
            <a:schemeClr val="bg1">
              <a:lumMod val="85000"/>
            </a:schemeClr>
          </a:solid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t>High Level </a:t>
          </a:r>
          <a:br>
            <a:rPr lang="en-US" sz="2000" b="1" kern="1200" dirty="0"/>
          </a:br>
          <a:r>
            <a:rPr lang="en-US" sz="2000" b="1" kern="1200" dirty="0"/>
            <a:t>Cloud Services Design</a:t>
          </a:r>
        </a:p>
      </dsp:txBody>
      <dsp:txXfrm>
        <a:off x="2299" y="0"/>
        <a:ext cx="2256682" cy="1113697"/>
      </dsp:txXfrm>
    </dsp:sp>
    <dsp:sp modelId="{FB5DB212-6CBB-47FB-A88D-45F5DCD7F40B}">
      <dsp:nvSpPr>
        <dsp:cNvPr id="0" name=""/>
        <dsp:cNvSpPr/>
      </dsp:nvSpPr>
      <dsp:spPr>
        <a:xfrm>
          <a:off x="227968" y="1113697"/>
          <a:ext cx="1805346" cy="2413010"/>
        </a:xfrm>
        <a:prstGeom prst="roundRect">
          <a:avLst>
            <a:gd name="adj" fmla="val 10000"/>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CA" sz="1700" kern="1200" dirty="0">
              <a:solidFill>
                <a:schemeClr val="bg1"/>
              </a:solidFill>
            </a:rPr>
            <a:t>Create your High Level Cloud Services Design and End State view.</a:t>
          </a:r>
          <a:endParaRPr lang="en-US" sz="1700" kern="1200" dirty="0">
            <a:solidFill>
              <a:schemeClr val="bg1"/>
            </a:solidFill>
          </a:endParaRPr>
        </a:p>
      </dsp:txBody>
      <dsp:txXfrm>
        <a:off x="280845" y="1166574"/>
        <a:ext cx="1699592" cy="2307256"/>
      </dsp:txXfrm>
    </dsp:sp>
    <dsp:sp modelId="{629A6AF7-8490-45DA-9603-3DCEF3A25A9B}">
      <dsp:nvSpPr>
        <dsp:cNvPr id="0" name=""/>
        <dsp:cNvSpPr/>
      </dsp:nvSpPr>
      <dsp:spPr>
        <a:xfrm>
          <a:off x="2428233" y="0"/>
          <a:ext cx="2256682" cy="3712324"/>
        </a:xfrm>
        <a:prstGeom prst="roundRect">
          <a:avLst>
            <a:gd name="adj" fmla="val 10000"/>
          </a:avLst>
        </a:prstGeom>
        <a:solidFill>
          <a:schemeClr val="bg1">
            <a:lumMod val="95000"/>
          </a:schemeClr>
        </a:solidFill>
        <a:ln>
          <a:solidFill>
            <a:schemeClr val="bg1">
              <a:lumMod val="85000"/>
            </a:schemeClr>
          </a:solid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b="1" kern="1200" dirty="0"/>
            <a:t>High Level</a:t>
          </a:r>
          <a:br>
            <a:rPr lang="en-CA" sz="2000" b="1" kern="1200" dirty="0"/>
          </a:br>
          <a:r>
            <a:rPr lang="en-CA" sz="2000" b="1" kern="1200" dirty="0"/>
            <a:t>Cloud </a:t>
          </a:r>
          <a:br>
            <a:rPr lang="en-CA" sz="2000" b="1" kern="1200" dirty="0"/>
          </a:br>
          <a:r>
            <a:rPr lang="en-CA" sz="2000" b="1" kern="1200" dirty="0"/>
            <a:t>Roadmap</a:t>
          </a:r>
        </a:p>
      </dsp:txBody>
      <dsp:txXfrm>
        <a:off x="2428233" y="0"/>
        <a:ext cx="2256682" cy="1113697"/>
      </dsp:txXfrm>
    </dsp:sp>
    <dsp:sp modelId="{E8C1093C-11E0-455C-AF3A-264334184844}">
      <dsp:nvSpPr>
        <dsp:cNvPr id="0" name=""/>
        <dsp:cNvSpPr/>
      </dsp:nvSpPr>
      <dsp:spPr>
        <a:xfrm>
          <a:off x="2653902" y="1113697"/>
          <a:ext cx="1805346" cy="2413010"/>
        </a:xfrm>
        <a:prstGeom prst="roundRect">
          <a:avLst>
            <a:gd name="adj" fmla="val 10000"/>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CA" sz="1700" kern="1200" dirty="0">
              <a:solidFill>
                <a:srgbClr val="FFFFFF"/>
              </a:solidFill>
              <a:latin typeface="Century Gothic" panose="020F0302020204030204"/>
              <a:ea typeface="+mn-ea"/>
              <a:cs typeface="+mn-cs"/>
            </a:rPr>
            <a:t>Create your High Level Cloud Roadmap and associated Adoption Phases.</a:t>
          </a:r>
          <a:endParaRPr lang="en-US" sz="1700" kern="1200" dirty="0">
            <a:solidFill>
              <a:srgbClr val="FFFFFF"/>
            </a:solidFill>
            <a:latin typeface="Century Gothic" panose="020F0302020204030204"/>
            <a:ea typeface="+mn-ea"/>
            <a:cs typeface="+mn-cs"/>
          </a:endParaRPr>
        </a:p>
      </dsp:txBody>
      <dsp:txXfrm>
        <a:off x="2706779" y="1166574"/>
        <a:ext cx="1699592" cy="2307256"/>
      </dsp:txXfrm>
    </dsp:sp>
    <dsp:sp modelId="{5E54F946-10EF-4C4D-95A3-B3609E1618C2}">
      <dsp:nvSpPr>
        <dsp:cNvPr id="0" name=""/>
        <dsp:cNvSpPr/>
      </dsp:nvSpPr>
      <dsp:spPr>
        <a:xfrm>
          <a:off x="4854168" y="0"/>
          <a:ext cx="2256682" cy="3712324"/>
        </a:xfrm>
        <a:prstGeom prst="roundRect">
          <a:avLst>
            <a:gd name="adj" fmla="val 10000"/>
          </a:avLst>
        </a:prstGeom>
        <a:solidFill>
          <a:schemeClr val="bg1">
            <a:lumMod val="95000"/>
          </a:schemeClr>
        </a:solidFill>
        <a:ln>
          <a:solidFill>
            <a:schemeClr val="bg1">
              <a:lumMod val="85000"/>
            </a:schemeClr>
          </a:solid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lumMod val="50000"/>
                </a:schemeClr>
              </a:solidFill>
            </a:rPr>
            <a:t>Organizational Change Management</a:t>
          </a:r>
        </a:p>
      </dsp:txBody>
      <dsp:txXfrm>
        <a:off x="4854168" y="0"/>
        <a:ext cx="2256682" cy="1113697"/>
      </dsp:txXfrm>
    </dsp:sp>
    <dsp:sp modelId="{79F989BF-3CBA-4578-B58D-DAA892FA2F9E}">
      <dsp:nvSpPr>
        <dsp:cNvPr id="0" name=""/>
        <dsp:cNvSpPr/>
      </dsp:nvSpPr>
      <dsp:spPr>
        <a:xfrm>
          <a:off x="5079836" y="1113697"/>
          <a:ext cx="1805346" cy="2413010"/>
        </a:xfrm>
        <a:prstGeom prst="roundRect">
          <a:avLst>
            <a:gd name="adj" fmla="val 10000"/>
          </a:avLst>
        </a:prstGeom>
        <a:solidFill>
          <a:srgbClr val="FFFFFF"/>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CA" sz="1700" kern="1200" dirty="0">
              <a:solidFill>
                <a:srgbClr val="33333C">
                  <a:lumMod val="50000"/>
                </a:srgbClr>
              </a:solidFill>
              <a:latin typeface="Century Gothic" panose="020F0302020204030204"/>
              <a:ea typeface="+mn-ea"/>
              <a:cs typeface="+mn-cs"/>
            </a:rPr>
            <a:t>Create your Organizational Change Management Plan.</a:t>
          </a:r>
          <a:endParaRPr lang="en-US" sz="1700" kern="1200" dirty="0">
            <a:solidFill>
              <a:srgbClr val="33333C">
                <a:lumMod val="50000"/>
              </a:srgbClr>
            </a:solidFill>
            <a:latin typeface="Century Gothic" panose="020F0302020204030204"/>
            <a:ea typeface="+mn-ea"/>
            <a:cs typeface="+mn-cs"/>
          </a:endParaRPr>
        </a:p>
      </dsp:txBody>
      <dsp:txXfrm>
        <a:off x="5132713" y="1166574"/>
        <a:ext cx="1699592" cy="2307256"/>
      </dsp:txXfrm>
    </dsp:sp>
    <dsp:sp modelId="{F9070130-B72B-4699-8348-A6A88CCFC2BE}">
      <dsp:nvSpPr>
        <dsp:cNvPr id="0" name=""/>
        <dsp:cNvSpPr/>
      </dsp:nvSpPr>
      <dsp:spPr>
        <a:xfrm>
          <a:off x="7280102" y="0"/>
          <a:ext cx="2256682" cy="3712324"/>
        </a:xfrm>
        <a:prstGeom prst="roundRect">
          <a:avLst>
            <a:gd name="adj" fmla="val 10000"/>
          </a:avLst>
        </a:prstGeom>
        <a:solidFill>
          <a:schemeClr val="bg1">
            <a:lumMod val="95000"/>
          </a:schemeClr>
        </a:solidFill>
        <a:ln>
          <a:solidFill>
            <a:schemeClr val="bg1">
              <a:lumMod val="85000"/>
            </a:schemeClr>
          </a:solid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lumMod val="50000"/>
                </a:schemeClr>
              </a:solidFill>
            </a:rPr>
            <a:t>Initial</a:t>
          </a:r>
          <a:br>
            <a:rPr lang="en-US" sz="2000" b="1" kern="1200" dirty="0">
              <a:solidFill>
                <a:schemeClr val="tx1">
                  <a:lumMod val="50000"/>
                </a:schemeClr>
              </a:solidFill>
            </a:rPr>
          </a:br>
          <a:r>
            <a:rPr lang="en-US" sz="2000" b="1" kern="1200" dirty="0">
              <a:solidFill>
                <a:schemeClr val="tx1">
                  <a:lumMod val="50000"/>
                </a:schemeClr>
              </a:solidFill>
            </a:rPr>
            <a:t>Cloud </a:t>
          </a:r>
          <a:br>
            <a:rPr lang="en-US" sz="2000" b="1" kern="1200" dirty="0">
              <a:solidFill>
                <a:schemeClr val="tx1">
                  <a:lumMod val="50000"/>
                </a:schemeClr>
              </a:solidFill>
            </a:rPr>
          </a:br>
          <a:r>
            <a:rPr lang="en-US" sz="2000" b="1" kern="1200" dirty="0">
              <a:solidFill>
                <a:schemeClr val="tx1">
                  <a:lumMod val="50000"/>
                </a:schemeClr>
              </a:solidFill>
            </a:rPr>
            <a:t>Initiatives</a:t>
          </a:r>
        </a:p>
      </dsp:txBody>
      <dsp:txXfrm>
        <a:off x="7280102" y="0"/>
        <a:ext cx="2256682" cy="1113697"/>
      </dsp:txXfrm>
    </dsp:sp>
    <dsp:sp modelId="{8B4C576A-B5E0-421A-A4CC-04919DB879CD}">
      <dsp:nvSpPr>
        <dsp:cNvPr id="0" name=""/>
        <dsp:cNvSpPr/>
      </dsp:nvSpPr>
      <dsp:spPr>
        <a:xfrm>
          <a:off x="7505770" y="1113697"/>
          <a:ext cx="1805346" cy="2413010"/>
        </a:xfrm>
        <a:prstGeom prst="roundRect">
          <a:avLst>
            <a:gd name="adj" fmla="val 10000"/>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CA" sz="1700" kern="1200" dirty="0">
              <a:solidFill>
                <a:schemeClr val="bg1"/>
              </a:solidFill>
            </a:rPr>
            <a:t>Identify your Initial Cloud Initiatives.</a:t>
          </a:r>
          <a:endParaRPr lang="en-US" sz="1700" kern="1200" dirty="0">
            <a:solidFill>
              <a:schemeClr val="bg1"/>
            </a:solidFill>
          </a:endParaRPr>
        </a:p>
      </dsp:txBody>
      <dsp:txXfrm>
        <a:off x="7558647" y="1166574"/>
        <a:ext cx="1699592" cy="23072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FB333-FEAC-480D-9EB3-F66315E854BA}">
      <dsp:nvSpPr>
        <dsp:cNvPr id="0" name=""/>
        <dsp:cNvSpPr/>
      </dsp:nvSpPr>
      <dsp:spPr>
        <a:xfrm>
          <a:off x="1530009" y="1586639"/>
          <a:ext cx="2016687" cy="1744516"/>
        </a:xfrm>
        <a:prstGeom prst="hexagon">
          <a:avLst>
            <a:gd name="adj" fmla="val 28570"/>
            <a:gd name="vf" fmla="val 115470"/>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Cloud Adoption Core Principles</a:t>
          </a:r>
        </a:p>
      </dsp:txBody>
      <dsp:txXfrm>
        <a:off x="1864202" y="1875730"/>
        <a:ext cx="1348301" cy="1166334"/>
      </dsp:txXfrm>
    </dsp:sp>
    <dsp:sp modelId="{ED9E8C13-B31A-4E9E-AE76-D3BA70C4BB19}">
      <dsp:nvSpPr>
        <dsp:cNvPr id="0" name=""/>
        <dsp:cNvSpPr/>
      </dsp:nvSpPr>
      <dsp:spPr>
        <a:xfrm>
          <a:off x="2792843" y="752005"/>
          <a:ext cx="760890" cy="655607"/>
        </a:xfrm>
        <a:prstGeom prst="hexagon">
          <a:avLst>
            <a:gd name="adj" fmla="val 28900"/>
            <a:gd name="vf" fmla="val 11547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B362005D-0DEE-4563-8169-B825EB50FA83}">
      <dsp:nvSpPr>
        <dsp:cNvPr id="0" name=""/>
        <dsp:cNvSpPr/>
      </dsp:nvSpPr>
      <dsp:spPr>
        <a:xfrm>
          <a:off x="1715775" y="0"/>
          <a:ext cx="1652660" cy="1429745"/>
        </a:xfrm>
        <a:prstGeom prst="hexagon">
          <a:avLst>
            <a:gd name="adj" fmla="val 28570"/>
            <a:gd name="vf" fmla="val 115470"/>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solidFill>
                <a:schemeClr val="bg1"/>
              </a:solidFill>
            </a:rPr>
            <a:t>Organizational Change Management</a:t>
          </a:r>
        </a:p>
      </dsp:txBody>
      <dsp:txXfrm>
        <a:off x="1989656" y="236939"/>
        <a:ext cx="1104898" cy="955867"/>
      </dsp:txXfrm>
    </dsp:sp>
    <dsp:sp modelId="{3105F098-837B-47EA-A853-DF3DDAA699DB}">
      <dsp:nvSpPr>
        <dsp:cNvPr id="0" name=""/>
        <dsp:cNvSpPr/>
      </dsp:nvSpPr>
      <dsp:spPr>
        <a:xfrm>
          <a:off x="3680860" y="1974318"/>
          <a:ext cx="760890" cy="655607"/>
        </a:xfrm>
        <a:prstGeom prst="hexagon">
          <a:avLst>
            <a:gd name="adj" fmla="val 28900"/>
            <a:gd name="vf" fmla="val 11547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447050D3-173E-4CD1-9E03-546C34957671}">
      <dsp:nvSpPr>
        <dsp:cNvPr id="0" name=""/>
        <dsp:cNvSpPr/>
      </dsp:nvSpPr>
      <dsp:spPr>
        <a:xfrm>
          <a:off x="3231457" y="879389"/>
          <a:ext cx="1652660" cy="1429745"/>
        </a:xfrm>
        <a:prstGeom prst="hexagon">
          <a:avLst>
            <a:gd name="adj" fmla="val 28570"/>
            <a:gd name="vf" fmla="val 115470"/>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Cloud Speed/ Frictionless Governance</a:t>
          </a:r>
        </a:p>
      </dsp:txBody>
      <dsp:txXfrm>
        <a:off x="3505338" y="1116328"/>
        <a:ext cx="1104898" cy="955867"/>
      </dsp:txXfrm>
    </dsp:sp>
    <dsp:sp modelId="{32E87851-C7C5-4A1C-A065-E9AB73B6FF45}">
      <dsp:nvSpPr>
        <dsp:cNvPr id="0" name=""/>
        <dsp:cNvSpPr/>
      </dsp:nvSpPr>
      <dsp:spPr>
        <a:xfrm>
          <a:off x="3063986" y="3361156"/>
          <a:ext cx="760890" cy="655607"/>
        </a:xfrm>
        <a:prstGeom prst="hexagon">
          <a:avLst>
            <a:gd name="adj" fmla="val 28900"/>
            <a:gd name="vf" fmla="val 11547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2C376B05-5A27-42B2-BCEF-DC6495352423}">
      <dsp:nvSpPr>
        <dsp:cNvPr id="0" name=""/>
        <dsp:cNvSpPr/>
      </dsp:nvSpPr>
      <dsp:spPr>
        <a:xfrm>
          <a:off x="3231457" y="2608167"/>
          <a:ext cx="1652660" cy="1429745"/>
        </a:xfrm>
        <a:prstGeom prst="hexagon">
          <a:avLst>
            <a:gd name="adj" fmla="val 28570"/>
            <a:gd name="vf" fmla="val 115470"/>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Single Pane of Glass Visibility</a:t>
          </a:r>
        </a:p>
      </dsp:txBody>
      <dsp:txXfrm>
        <a:off x="3505338" y="2845106"/>
        <a:ext cx="1104898" cy="955867"/>
      </dsp:txXfrm>
    </dsp:sp>
    <dsp:sp modelId="{31201082-CD96-4C45-A0A8-0C3BE786AE94}">
      <dsp:nvSpPr>
        <dsp:cNvPr id="0" name=""/>
        <dsp:cNvSpPr/>
      </dsp:nvSpPr>
      <dsp:spPr>
        <a:xfrm>
          <a:off x="1533762" y="3504770"/>
          <a:ext cx="760890" cy="655607"/>
        </a:xfrm>
        <a:prstGeom prst="hexagon">
          <a:avLst>
            <a:gd name="adj" fmla="val 28900"/>
            <a:gd name="vf" fmla="val 11547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1BA69229-1910-48DE-986F-4663EB11AD38}">
      <dsp:nvSpPr>
        <dsp:cNvPr id="0" name=""/>
        <dsp:cNvSpPr/>
      </dsp:nvSpPr>
      <dsp:spPr>
        <a:xfrm>
          <a:off x="1715775" y="3488540"/>
          <a:ext cx="1652660" cy="1429745"/>
        </a:xfrm>
        <a:prstGeom prst="hexagon">
          <a:avLst>
            <a:gd name="adj" fmla="val 28570"/>
            <a:gd name="vf" fmla="val 115470"/>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Multi-Cloud Support</a:t>
          </a:r>
        </a:p>
      </dsp:txBody>
      <dsp:txXfrm>
        <a:off x="1989656" y="3725479"/>
        <a:ext cx="1104898" cy="955867"/>
      </dsp:txXfrm>
    </dsp:sp>
    <dsp:sp modelId="{FEF697B1-8D7D-4F7E-8BF0-441C20185213}">
      <dsp:nvSpPr>
        <dsp:cNvPr id="0" name=""/>
        <dsp:cNvSpPr/>
      </dsp:nvSpPr>
      <dsp:spPr>
        <a:xfrm>
          <a:off x="631202" y="2279625"/>
          <a:ext cx="760890" cy="655607"/>
        </a:xfrm>
        <a:prstGeom prst="hexagon">
          <a:avLst>
            <a:gd name="adj" fmla="val 28900"/>
            <a:gd name="vf" fmla="val 11547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24FF4929-FF37-4EC6-A82D-FFFF17CEDC12}">
      <dsp:nvSpPr>
        <dsp:cNvPr id="0" name=""/>
        <dsp:cNvSpPr/>
      </dsp:nvSpPr>
      <dsp:spPr>
        <a:xfrm>
          <a:off x="193056" y="2609150"/>
          <a:ext cx="1652660" cy="1429745"/>
        </a:xfrm>
        <a:prstGeom prst="hexagon">
          <a:avLst>
            <a:gd name="adj" fmla="val 28570"/>
            <a:gd name="vf" fmla="val 115470"/>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Self Service /w Extensive Automation</a:t>
          </a:r>
        </a:p>
      </dsp:txBody>
      <dsp:txXfrm>
        <a:off x="466937" y="2846089"/>
        <a:ext cx="1104898" cy="955867"/>
      </dsp:txXfrm>
    </dsp:sp>
    <dsp:sp modelId="{2926B955-D69E-4BCA-ACC8-99CDD7315A97}">
      <dsp:nvSpPr>
        <dsp:cNvPr id="0" name=""/>
        <dsp:cNvSpPr/>
      </dsp:nvSpPr>
      <dsp:spPr>
        <a:xfrm>
          <a:off x="193056" y="877422"/>
          <a:ext cx="1652660" cy="1429745"/>
        </a:xfrm>
        <a:prstGeom prst="hexagon">
          <a:avLst>
            <a:gd name="adj" fmla="val 28570"/>
            <a:gd name="vf" fmla="val 115470"/>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Security/ Privacy Built In</a:t>
          </a:r>
        </a:p>
      </dsp:txBody>
      <dsp:txXfrm>
        <a:off x="466937" y="1114361"/>
        <a:ext cx="1104898" cy="95586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70099"/>
          </a:xfrm>
          <a:prstGeom prst="rect">
            <a:avLst/>
          </a:prstGeom>
        </p:spPr>
        <p:txBody>
          <a:bodyPr vert="horz" lIns="94101" tIns="47050" rIns="94101" bIns="47050" rtlCol="0"/>
          <a:lstStyle>
            <a:lvl1pPr algn="l">
              <a:defRPr sz="1200"/>
            </a:lvl1pPr>
          </a:lstStyle>
          <a:p>
            <a:endParaRPr lang="en-CA"/>
          </a:p>
        </p:txBody>
      </p:sp>
      <p:sp>
        <p:nvSpPr>
          <p:cNvPr id="3" name="Date Placeholder 2"/>
          <p:cNvSpPr>
            <a:spLocks noGrp="1"/>
          </p:cNvSpPr>
          <p:nvPr>
            <p:ph type="dt" sz="quarter" idx="1"/>
          </p:nvPr>
        </p:nvSpPr>
        <p:spPr>
          <a:xfrm>
            <a:off x="4023094" y="1"/>
            <a:ext cx="3077739" cy="470099"/>
          </a:xfrm>
          <a:prstGeom prst="rect">
            <a:avLst/>
          </a:prstGeom>
        </p:spPr>
        <p:txBody>
          <a:bodyPr vert="horz" lIns="94101" tIns="47050" rIns="94101" bIns="47050" rtlCol="0"/>
          <a:lstStyle>
            <a:lvl1pPr algn="r">
              <a:defRPr sz="1200"/>
            </a:lvl1pPr>
          </a:lstStyle>
          <a:p>
            <a:fld id="{B7275F3D-B77F-4764-835F-932F9F179A47}" type="datetimeFigureOut">
              <a:rPr lang="en-CA" smtClean="0"/>
              <a:t>2020-05-28</a:t>
            </a:fld>
            <a:endParaRPr lang="en-CA"/>
          </a:p>
        </p:txBody>
      </p:sp>
      <p:sp>
        <p:nvSpPr>
          <p:cNvPr id="4" name="Footer Placeholder 3"/>
          <p:cNvSpPr>
            <a:spLocks noGrp="1"/>
          </p:cNvSpPr>
          <p:nvPr>
            <p:ph type="ftr" sz="quarter" idx="2"/>
          </p:nvPr>
        </p:nvSpPr>
        <p:spPr>
          <a:xfrm>
            <a:off x="0" y="8899328"/>
            <a:ext cx="3077739" cy="470098"/>
          </a:xfrm>
          <a:prstGeom prst="rect">
            <a:avLst/>
          </a:prstGeom>
        </p:spPr>
        <p:txBody>
          <a:bodyPr vert="horz" lIns="94101" tIns="47050" rIns="94101" bIns="47050" rtlCol="0" anchor="b"/>
          <a:lstStyle>
            <a:lvl1pPr algn="l">
              <a:defRPr sz="1200"/>
            </a:lvl1pPr>
          </a:lstStyle>
          <a:p>
            <a:endParaRPr lang="en-CA"/>
          </a:p>
        </p:txBody>
      </p:sp>
      <p:sp>
        <p:nvSpPr>
          <p:cNvPr id="5" name="Slide Number Placeholder 4"/>
          <p:cNvSpPr>
            <a:spLocks noGrp="1"/>
          </p:cNvSpPr>
          <p:nvPr>
            <p:ph type="sldNum" sz="quarter" idx="3"/>
          </p:nvPr>
        </p:nvSpPr>
        <p:spPr>
          <a:xfrm>
            <a:off x="4023094" y="8899328"/>
            <a:ext cx="3077739" cy="470098"/>
          </a:xfrm>
          <a:prstGeom prst="rect">
            <a:avLst/>
          </a:prstGeom>
        </p:spPr>
        <p:txBody>
          <a:bodyPr vert="horz" lIns="94101" tIns="47050" rIns="94101" bIns="47050" rtlCol="0" anchor="b"/>
          <a:lstStyle>
            <a:lvl1pPr algn="r">
              <a:defRPr sz="1200"/>
            </a:lvl1pPr>
          </a:lstStyle>
          <a:p>
            <a:fld id="{C1C391C8-28EC-470E-AFFB-EFB7E33C1D2C}" type="slidenum">
              <a:rPr lang="en-CA" smtClean="0"/>
              <a:t>‹#›</a:t>
            </a:fld>
            <a:endParaRPr lang="en-CA"/>
          </a:p>
        </p:txBody>
      </p:sp>
    </p:spTree>
    <p:extLst>
      <p:ext uri="{BB962C8B-B14F-4D97-AF65-F5344CB8AC3E}">
        <p14:creationId xmlns:p14="http://schemas.microsoft.com/office/powerpoint/2010/main" val="3546061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70099"/>
          </a:xfrm>
          <a:prstGeom prst="rect">
            <a:avLst/>
          </a:prstGeom>
        </p:spPr>
        <p:txBody>
          <a:bodyPr vert="horz" lIns="94101" tIns="47050" rIns="94101" bIns="47050" rtlCol="0"/>
          <a:lstStyle>
            <a:lvl1pPr algn="l">
              <a:defRPr sz="1200"/>
            </a:lvl1pPr>
          </a:lstStyle>
          <a:p>
            <a:endParaRPr lang="en-CA"/>
          </a:p>
        </p:txBody>
      </p:sp>
      <p:sp>
        <p:nvSpPr>
          <p:cNvPr id="3" name="Date Placeholder 2"/>
          <p:cNvSpPr>
            <a:spLocks noGrp="1"/>
          </p:cNvSpPr>
          <p:nvPr>
            <p:ph type="dt" idx="1"/>
          </p:nvPr>
        </p:nvSpPr>
        <p:spPr>
          <a:xfrm>
            <a:off x="4023094" y="1"/>
            <a:ext cx="3077739" cy="470099"/>
          </a:xfrm>
          <a:prstGeom prst="rect">
            <a:avLst/>
          </a:prstGeom>
        </p:spPr>
        <p:txBody>
          <a:bodyPr vert="horz" lIns="94101" tIns="47050" rIns="94101" bIns="47050" rtlCol="0"/>
          <a:lstStyle>
            <a:lvl1pPr algn="r">
              <a:defRPr sz="1200"/>
            </a:lvl1pPr>
          </a:lstStyle>
          <a:p>
            <a:fld id="{50C7C9B4-3A5D-473B-9D07-A05D9121ECF1}" type="datetimeFigureOut">
              <a:rPr lang="en-CA" smtClean="0"/>
              <a:t>2020-05-28</a:t>
            </a:fld>
            <a:endParaRPr lang="en-CA"/>
          </a:p>
        </p:txBody>
      </p:sp>
      <p:sp>
        <p:nvSpPr>
          <p:cNvPr id="4" name="Slide Image Placeholder 3"/>
          <p:cNvSpPr>
            <a:spLocks noGrp="1" noRot="1" noChangeAspect="1"/>
          </p:cNvSpPr>
          <p:nvPr>
            <p:ph type="sldImg" idx="2"/>
          </p:nvPr>
        </p:nvSpPr>
        <p:spPr>
          <a:xfrm>
            <a:off x="738188" y="1169988"/>
            <a:ext cx="5626100" cy="3163887"/>
          </a:xfrm>
          <a:prstGeom prst="rect">
            <a:avLst/>
          </a:prstGeom>
          <a:noFill/>
          <a:ln w="12700">
            <a:solidFill>
              <a:prstClr val="black"/>
            </a:solidFill>
          </a:ln>
        </p:spPr>
        <p:txBody>
          <a:bodyPr vert="horz" lIns="94101" tIns="47050" rIns="94101" bIns="47050" rtlCol="0" anchor="ctr"/>
          <a:lstStyle/>
          <a:p>
            <a:endParaRPr lang="en-CA"/>
          </a:p>
        </p:txBody>
      </p:sp>
      <p:sp>
        <p:nvSpPr>
          <p:cNvPr id="5" name="Notes Placeholder 4"/>
          <p:cNvSpPr>
            <a:spLocks noGrp="1"/>
          </p:cNvSpPr>
          <p:nvPr>
            <p:ph type="body" sz="quarter" idx="3"/>
          </p:nvPr>
        </p:nvSpPr>
        <p:spPr>
          <a:xfrm>
            <a:off x="710248" y="4509037"/>
            <a:ext cx="5681980" cy="3689211"/>
          </a:xfrm>
          <a:prstGeom prst="rect">
            <a:avLst/>
          </a:prstGeom>
        </p:spPr>
        <p:txBody>
          <a:bodyPr vert="horz" lIns="94101" tIns="47050" rIns="94101" bIns="4705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99328"/>
            <a:ext cx="3077739" cy="470098"/>
          </a:xfrm>
          <a:prstGeom prst="rect">
            <a:avLst/>
          </a:prstGeom>
        </p:spPr>
        <p:txBody>
          <a:bodyPr vert="horz" lIns="94101" tIns="47050" rIns="94101" bIns="47050" rtlCol="0" anchor="b"/>
          <a:lstStyle>
            <a:lvl1pPr algn="l">
              <a:defRPr sz="1200"/>
            </a:lvl1pPr>
          </a:lstStyle>
          <a:p>
            <a:endParaRPr lang="en-CA"/>
          </a:p>
        </p:txBody>
      </p:sp>
      <p:sp>
        <p:nvSpPr>
          <p:cNvPr id="7" name="Slide Number Placeholder 6"/>
          <p:cNvSpPr>
            <a:spLocks noGrp="1"/>
          </p:cNvSpPr>
          <p:nvPr>
            <p:ph type="sldNum" sz="quarter" idx="5"/>
          </p:nvPr>
        </p:nvSpPr>
        <p:spPr>
          <a:xfrm>
            <a:off x="4023094" y="8899328"/>
            <a:ext cx="3077739" cy="470098"/>
          </a:xfrm>
          <a:prstGeom prst="rect">
            <a:avLst/>
          </a:prstGeom>
        </p:spPr>
        <p:txBody>
          <a:bodyPr vert="horz" lIns="94101" tIns="47050" rIns="94101" bIns="47050" rtlCol="0" anchor="b"/>
          <a:lstStyle>
            <a:lvl1pPr algn="r">
              <a:defRPr sz="1200"/>
            </a:lvl1pPr>
          </a:lstStyle>
          <a:p>
            <a:fld id="{1C0BB73F-FB12-4199-8968-F63B156C1A54}" type="slidenum">
              <a:rPr lang="en-CA" smtClean="0"/>
              <a:t>‹#›</a:t>
            </a:fld>
            <a:endParaRPr lang="en-CA"/>
          </a:p>
        </p:txBody>
      </p:sp>
    </p:spTree>
    <p:extLst>
      <p:ext uri="{BB962C8B-B14F-4D97-AF65-F5344CB8AC3E}">
        <p14:creationId xmlns:p14="http://schemas.microsoft.com/office/powerpoint/2010/main" val="2486903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C0BB73F-FB12-4199-8968-F63B156C1A54}" type="slidenum">
              <a:rPr lang="en-CA" smtClean="0"/>
              <a:t>1</a:t>
            </a:fld>
            <a:endParaRPr lang="en-CA" dirty="0"/>
          </a:p>
        </p:txBody>
      </p:sp>
    </p:spTree>
    <p:extLst>
      <p:ext uri="{BB962C8B-B14F-4D97-AF65-F5344CB8AC3E}">
        <p14:creationId xmlns:p14="http://schemas.microsoft.com/office/powerpoint/2010/main" val="449940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946DB62-F78D-4C70-9DE4-C4C82EC2D7E7}" type="slidenum">
              <a:rPr lang="en-CA" smtClean="0"/>
              <a:t>2</a:t>
            </a:fld>
            <a:endParaRPr lang="en-CA" dirty="0"/>
          </a:p>
        </p:txBody>
      </p:sp>
    </p:spTree>
    <p:extLst>
      <p:ext uri="{BB962C8B-B14F-4D97-AF65-F5344CB8AC3E}">
        <p14:creationId xmlns:p14="http://schemas.microsoft.com/office/powerpoint/2010/main" val="2199307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946DB62-F78D-4C70-9DE4-C4C82EC2D7E7}" type="slidenum">
              <a:rPr lang="en-CA" smtClean="0"/>
              <a:t>5</a:t>
            </a:fld>
            <a:endParaRPr lang="en-CA" dirty="0"/>
          </a:p>
        </p:txBody>
      </p:sp>
    </p:spTree>
    <p:extLst>
      <p:ext uri="{BB962C8B-B14F-4D97-AF65-F5344CB8AC3E}">
        <p14:creationId xmlns:p14="http://schemas.microsoft.com/office/powerpoint/2010/main" val="3713543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946DB62-F78D-4C70-9DE4-C4C82EC2D7E7}" type="slidenum">
              <a:rPr lang="en-CA" smtClean="0"/>
              <a:t>9</a:t>
            </a:fld>
            <a:endParaRPr lang="en-CA" dirty="0"/>
          </a:p>
        </p:txBody>
      </p:sp>
    </p:spTree>
    <p:extLst>
      <p:ext uri="{BB962C8B-B14F-4D97-AF65-F5344CB8AC3E}">
        <p14:creationId xmlns:p14="http://schemas.microsoft.com/office/powerpoint/2010/main" val="1548556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C0BB73F-FB12-4199-8968-F63B156C1A54}" type="slidenum">
              <a:rPr lang="en-CA" smtClean="0"/>
              <a:t>11</a:t>
            </a:fld>
            <a:endParaRPr lang="en-CA" dirty="0"/>
          </a:p>
        </p:txBody>
      </p:sp>
    </p:spTree>
    <p:extLst>
      <p:ext uri="{BB962C8B-B14F-4D97-AF65-F5344CB8AC3E}">
        <p14:creationId xmlns:p14="http://schemas.microsoft.com/office/powerpoint/2010/main" val="2163348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C0BB73F-FB12-4199-8968-F63B156C1A54}" type="slidenum">
              <a:rPr lang="en-CA" smtClean="0"/>
              <a:t>12</a:t>
            </a:fld>
            <a:endParaRPr lang="en-CA" dirty="0"/>
          </a:p>
        </p:txBody>
      </p:sp>
    </p:spTree>
    <p:extLst>
      <p:ext uri="{BB962C8B-B14F-4D97-AF65-F5344CB8AC3E}">
        <p14:creationId xmlns:p14="http://schemas.microsoft.com/office/powerpoint/2010/main" val="4056180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C0BB73F-FB12-4199-8968-F63B156C1A54}" type="slidenum">
              <a:rPr lang="en-CA" smtClean="0"/>
              <a:t>13</a:t>
            </a:fld>
            <a:endParaRPr lang="en-CA" dirty="0"/>
          </a:p>
        </p:txBody>
      </p:sp>
    </p:spTree>
    <p:extLst>
      <p:ext uri="{BB962C8B-B14F-4D97-AF65-F5344CB8AC3E}">
        <p14:creationId xmlns:p14="http://schemas.microsoft.com/office/powerpoint/2010/main" val="36009660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Option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1501" y="2196890"/>
            <a:ext cx="7320000" cy="734400"/>
          </a:xfrm>
        </p:spPr>
        <p:txBody>
          <a:bodyPr vert="horz" lIns="91440" tIns="45720" rIns="91440" bIns="45720" rtlCol="0" anchor="t">
            <a:normAutofit/>
          </a:bodyPr>
          <a:lstStyle>
            <a:lvl1pPr algn="l">
              <a:defRPr lang="en-US" b="1" dirty="0"/>
            </a:lvl1pPr>
          </a:lstStyle>
          <a:p>
            <a:pPr lvl="0"/>
            <a:r>
              <a:rPr lang="en-US" dirty="0"/>
              <a:t>Click to edit Master title style │ </a:t>
            </a:r>
            <a:r>
              <a:rPr lang="en-US" dirty="0" err="1"/>
              <a:t>Cliquez</a:t>
            </a:r>
            <a:r>
              <a:rPr lang="en-US" dirty="0"/>
              <a:t> pour </a:t>
            </a:r>
            <a:r>
              <a:rPr lang="en-US" dirty="0" err="1"/>
              <a:t>ajouter</a:t>
            </a:r>
            <a:r>
              <a:rPr lang="en-US" dirty="0"/>
              <a:t> le </a:t>
            </a:r>
            <a:r>
              <a:rPr lang="en-US" dirty="0" err="1"/>
              <a:t>titre</a:t>
            </a:r>
            <a:endParaRPr lang="en-US" dirty="0"/>
          </a:p>
        </p:txBody>
      </p:sp>
      <p:sp>
        <p:nvSpPr>
          <p:cNvPr id="3" name="Subtitle 2"/>
          <p:cNvSpPr>
            <a:spLocks noGrp="1"/>
          </p:cNvSpPr>
          <p:nvPr>
            <p:ph type="subTitle" idx="1" hasCustomPrompt="1"/>
          </p:nvPr>
        </p:nvSpPr>
        <p:spPr>
          <a:xfrm>
            <a:off x="2781500" y="3108470"/>
            <a:ext cx="7320000" cy="812250"/>
          </a:xfrm>
        </p:spPr>
        <p:txBody>
          <a:bodyPr anchor="t">
            <a:normAutofit/>
          </a:bodyPr>
          <a:lstStyle>
            <a:lvl1pPr marL="0" indent="0" algn="l">
              <a:buNone/>
              <a:defRPr sz="1800">
                <a:solidFill>
                  <a:schemeClr val="tx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  │ </a:t>
            </a:r>
            <a:r>
              <a:rPr lang="en-US" dirty="0" err="1"/>
              <a:t>Cliquez</a:t>
            </a:r>
            <a:r>
              <a:rPr lang="en-US" dirty="0"/>
              <a:t> pour </a:t>
            </a:r>
            <a:r>
              <a:rPr lang="en-US" dirty="0" err="1"/>
              <a:t>ajouter</a:t>
            </a:r>
            <a:r>
              <a:rPr lang="en-US" dirty="0"/>
              <a:t> le </a:t>
            </a:r>
            <a:r>
              <a:rPr lang="en-US" dirty="0" err="1"/>
              <a:t>titre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5922576"/>
            <a:ext cx="12191996" cy="93542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92" y="2060042"/>
            <a:ext cx="984215" cy="782696"/>
          </a:xfrm>
          <a:prstGeom prst="rect">
            <a:avLst/>
          </a:prstGeom>
        </p:spPr>
      </p:pic>
    </p:spTree>
    <p:extLst>
      <p:ext uri="{BB962C8B-B14F-4D97-AF65-F5344CB8AC3E}">
        <p14:creationId xmlns:p14="http://schemas.microsoft.com/office/powerpoint/2010/main" val="178787065"/>
      </p:ext>
    </p:extLst>
  </p:cSld>
  <p:clrMapOvr>
    <a:masterClrMapping/>
  </p:clrMapOvr>
  <p:hf sldNum="0" hdr="0" ftr="0" dt="0"/>
  <p:extLst>
    <p:ext uri="{DCECCB84-F9BA-43D5-87BE-67443E8EF086}">
      <p15:sldGuideLst xmlns:p15="http://schemas.microsoft.com/office/powerpoint/2012/main">
        <p15:guide id="1" orient="horz" pos="2069">
          <p15:clr>
            <a:srgbClr val="FBAE40"/>
          </p15:clr>
        </p15:guide>
        <p15:guide id="2" pos="45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713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283031" y="143342"/>
            <a:ext cx="10515600" cy="459066"/>
          </a:xfrm>
        </p:spPr>
        <p:txBody>
          <a:bodyPr vert="horz" lIns="91440" tIns="45720" rIns="91440" bIns="45720" rtlCol="0" anchor="t">
            <a:noAutofit/>
          </a:bodyPr>
          <a:lstStyle>
            <a:lvl1pPr>
              <a:defRPr lang="en-CA" sz="2800" b="1" dirty="0"/>
            </a:lvl1pPr>
          </a:lstStyle>
          <a:p>
            <a:pPr lvl="0"/>
            <a:r>
              <a:rPr lang="en-US"/>
              <a:t>Click to edit Master title style</a:t>
            </a:r>
            <a:endParaRPr lang="en-CA" dirty="0"/>
          </a:p>
        </p:txBody>
      </p:sp>
      <p:sp>
        <p:nvSpPr>
          <p:cNvPr id="3" name="Content Placeholder 2"/>
          <p:cNvSpPr>
            <a:spLocks noGrp="1"/>
          </p:cNvSpPr>
          <p:nvPr>
            <p:ph idx="1"/>
          </p:nvPr>
        </p:nvSpPr>
        <p:spPr>
          <a:xfrm>
            <a:off x="283031" y="799200"/>
            <a:ext cx="5355769" cy="4074365"/>
          </a:xfrm>
        </p:spPr>
        <p:txBody>
          <a:bodyPr vert="horz" lIns="91440" tIns="45720" rIns="91440" bIns="45720" rtlCol="0">
            <a:normAutofit/>
          </a:bodyPr>
          <a:lstStyle>
            <a:lvl1pPr>
              <a:defRPr lang="en-US" sz="1800" dirty="0" smtClean="0"/>
            </a:lvl1pPr>
            <a:lvl2pPr>
              <a:defRPr lang="en-US" sz="1800" dirty="0" smtClean="0"/>
            </a:lvl2pPr>
            <a:lvl3pPr>
              <a:defRPr lang="en-US" sz="1800" dirty="0" smtClean="0"/>
            </a:lvl3pPr>
            <a:lvl4pPr>
              <a:defRPr lang="en-US" sz="1800" dirty="0" smtClean="0"/>
            </a:lvl4pPr>
            <a:lvl5pPr>
              <a:defRPr lang="en-CA" sz="18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682" y="5130711"/>
            <a:ext cx="10452637" cy="1727289"/>
          </a:xfrm>
          <a:prstGeom prst="rect">
            <a:avLst/>
          </a:prstGeom>
        </p:spPr>
      </p:pic>
      <p:sp>
        <p:nvSpPr>
          <p:cNvPr id="6" name="Picture Placeholder 5"/>
          <p:cNvSpPr>
            <a:spLocks noGrp="1"/>
          </p:cNvSpPr>
          <p:nvPr>
            <p:ph type="pic" sz="quarter" idx="10"/>
          </p:nvPr>
        </p:nvSpPr>
        <p:spPr>
          <a:xfrm>
            <a:off x="6381750" y="798513"/>
            <a:ext cx="5457825" cy="4075052"/>
          </a:xfrm>
        </p:spPr>
        <p:txBody>
          <a:bodyPr/>
          <a:lstStyle/>
          <a:p>
            <a:r>
              <a:rPr lang="en-US"/>
              <a:t>Click icon to add picture</a:t>
            </a:r>
            <a:endParaRPr lang="en-CA"/>
          </a:p>
        </p:txBody>
      </p:sp>
      <p:cxnSp>
        <p:nvCxnSpPr>
          <p:cNvPr id="10" name="Straight Connector 9"/>
          <p:cNvCxnSpPr/>
          <p:nvPr userDrawn="1"/>
        </p:nvCxnSpPr>
        <p:spPr>
          <a:xfrm>
            <a:off x="283031" y="602408"/>
            <a:ext cx="11492202" cy="0"/>
          </a:xfrm>
          <a:prstGeom prst="line">
            <a:avLst/>
          </a:prstGeom>
          <a:ln cap="rnd">
            <a:headEnd type="none"/>
            <a:tailEnd type="ova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840" r="19592"/>
          <a:stretch/>
        </p:blipFill>
        <p:spPr>
          <a:xfrm>
            <a:off x="11519262" y="6132612"/>
            <a:ext cx="669471" cy="723937"/>
          </a:xfrm>
          <a:prstGeom prst="rect">
            <a:avLst/>
          </a:prstGeom>
        </p:spPr>
      </p:pic>
      <p:sp>
        <p:nvSpPr>
          <p:cNvPr id="11" name="Slide Number Placeholder 5"/>
          <p:cNvSpPr txBox="1">
            <a:spLocks/>
          </p:cNvSpPr>
          <p:nvPr userDrawn="1"/>
        </p:nvSpPr>
        <p:spPr>
          <a:xfrm>
            <a:off x="11535067" y="6397742"/>
            <a:ext cx="48033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40701E-6F3F-4C1C-85F1-A48826A3E1A0}" type="slidenum">
              <a:rPr lang="en-CA" smtClean="0">
                <a:latin typeface="+mj-lt"/>
              </a:rPr>
              <a:pPr/>
              <a:t>‹#›</a:t>
            </a:fld>
            <a:endParaRPr lang="en-CA">
              <a:latin typeface="+mj-lt"/>
            </a:endParaRPr>
          </a:p>
        </p:txBody>
      </p:sp>
    </p:spTree>
    <p:extLst>
      <p:ext uri="{BB962C8B-B14F-4D97-AF65-F5344CB8AC3E}">
        <p14:creationId xmlns:p14="http://schemas.microsoft.com/office/powerpoint/2010/main" val="4095828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3031" y="799200"/>
            <a:ext cx="5181600" cy="4351338"/>
          </a:xfrm>
        </p:spPr>
        <p:txBody>
          <a:bodyPr vert="horz" lIns="91440" tIns="45720" rIns="91440" bIns="45720" rtlCol="0">
            <a:normAutofit/>
          </a:bodyPr>
          <a:lstStyle>
            <a:lvl1pPr>
              <a:defRPr lang="en-US" sz="1800" smtClean="0"/>
            </a:lvl1pPr>
            <a:lvl2pPr>
              <a:defRPr lang="en-US" sz="1800" smtClean="0"/>
            </a:lvl2pPr>
            <a:lvl3pPr>
              <a:defRPr lang="en-US" sz="1800" smtClean="0"/>
            </a:lvl3pPr>
            <a:lvl4pPr>
              <a:defRPr lang="en-US" sz="1800" smtClean="0"/>
            </a:lvl4pPr>
            <a:lvl5pPr>
              <a:defRPr lang="en-CA"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617031" y="799200"/>
            <a:ext cx="5181600" cy="4351338"/>
          </a:xfrm>
        </p:spPr>
        <p:txBody>
          <a:bodyPr vert="horz" lIns="91440" tIns="45720" rIns="91440" bIns="45720" rtlCol="0">
            <a:normAutofit/>
          </a:bodyPr>
          <a:lstStyle>
            <a:lvl1pPr>
              <a:defRPr lang="en-US" sz="1800" smtClean="0"/>
            </a:lvl1pPr>
            <a:lvl2pPr>
              <a:defRPr lang="en-US" sz="1800" smtClean="0"/>
            </a:lvl2pPr>
            <a:lvl3pPr>
              <a:defRPr lang="en-US" sz="1800" smtClean="0"/>
            </a:lvl3pPr>
            <a:lvl4pPr>
              <a:defRPr lang="en-US" sz="1800" smtClean="0"/>
            </a:lvl4pPr>
            <a:lvl5pPr>
              <a:defRPr lang="en-CA"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Title 1"/>
          <p:cNvSpPr>
            <a:spLocks noGrp="1"/>
          </p:cNvSpPr>
          <p:nvPr>
            <p:ph type="title"/>
          </p:nvPr>
        </p:nvSpPr>
        <p:spPr>
          <a:xfrm>
            <a:off x="283031" y="143342"/>
            <a:ext cx="10515600" cy="459066"/>
          </a:xfrm>
        </p:spPr>
        <p:txBody>
          <a:bodyPr vert="horz" lIns="91440" tIns="45720" rIns="91440" bIns="45720" rtlCol="0" anchor="t">
            <a:noAutofit/>
          </a:bodyPr>
          <a:lstStyle>
            <a:lvl1pPr>
              <a:defRPr lang="en-CA" sz="2800" b="1" dirty="0"/>
            </a:lvl1pPr>
          </a:lstStyle>
          <a:p>
            <a:pPr lvl="0"/>
            <a:r>
              <a:rPr lang="en-US"/>
              <a:t>Click to edit Master title style</a:t>
            </a:r>
            <a:endParaRPr lang="en-CA" dirty="0"/>
          </a:p>
        </p:txBody>
      </p:sp>
      <p:cxnSp>
        <p:nvCxnSpPr>
          <p:cNvPr id="10" name="Straight Connector 9"/>
          <p:cNvCxnSpPr/>
          <p:nvPr userDrawn="1"/>
        </p:nvCxnSpPr>
        <p:spPr>
          <a:xfrm>
            <a:off x="283031" y="602408"/>
            <a:ext cx="11492202" cy="0"/>
          </a:xfrm>
          <a:prstGeom prst="line">
            <a:avLst/>
          </a:prstGeom>
          <a:ln cap="rnd">
            <a:headEnd type="none"/>
            <a:tailEnd type="ova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1840" r="19592"/>
          <a:stretch/>
        </p:blipFill>
        <p:spPr>
          <a:xfrm>
            <a:off x="11519262" y="6132612"/>
            <a:ext cx="669471" cy="723937"/>
          </a:xfrm>
          <a:prstGeom prst="rect">
            <a:avLst/>
          </a:prstGeom>
        </p:spPr>
      </p:pic>
      <p:sp>
        <p:nvSpPr>
          <p:cNvPr id="12" name="Slide Number Placeholder 5"/>
          <p:cNvSpPr txBox="1">
            <a:spLocks/>
          </p:cNvSpPr>
          <p:nvPr userDrawn="1"/>
        </p:nvSpPr>
        <p:spPr>
          <a:xfrm>
            <a:off x="11535067" y="6397742"/>
            <a:ext cx="48033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40701E-6F3F-4C1C-85F1-A48826A3E1A0}" type="slidenum">
              <a:rPr lang="en-CA" smtClean="0">
                <a:latin typeface="+mj-lt"/>
              </a:rPr>
              <a:pPr/>
              <a:t>‹#›</a:t>
            </a:fld>
            <a:endParaRPr lang="en-CA">
              <a:latin typeface="+mj-lt"/>
            </a:endParaRPr>
          </a:p>
        </p:txBody>
      </p:sp>
    </p:spTree>
    <p:extLst>
      <p:ext uri="{BB962C8B-B14F-4D97-AF65-F5344CB8AC3E}">
        <p14:creationId xmlns:p14="http://schemas.microsoft.com/office/powerpoint/2010/main" val="2008183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3030" y="799200"/>
            <a:ext cx="5157787" cy="823912"/>
          </a:xfrm>
        </p:spPr>
        <p:txBody>
          <a:bodyPr vert="horz" lIns="91440" tIns="45720" rIns="91440" bIns="45720" rtlCol="0">
            <a:normAutofit/>
          </a:bodyPr>
          <a:lstStyle>
            <a:lvl1pPr>
              <a:defRPr lang="en-US" sz="1800" dirty="0" smtClean="0"/>
            </a:lvl1pPr>
          </a:lstStyle>
          <a:p>
            <a:pPr lvl="0"/>
            <a:r>
              <a:rPr lang="en-US"/>
              <a:t>Click to edit Master text styles</a:t>
            </a:r>
          </a:p>
        </p:txBody>
      </p:sp>
      <p:sp>
        <p:nvSpPr>
          <p:cNvPr id="4" name="Content Placeholder 3"/>
          <p:cNvSpPr>
            <a:spLocks noGrp="1"/>
          </p:cNvSpPr>
          <p:nvPr>
            <p:ph sz="half" idx="2"/>
          </p:nvPr>
        </p:nvSpPr>
        <p:spPr>
          <a:xfrm>
            <a:off x="283030" y="1623112"/>
            <a:ext cx="5157787" cy="3684588"/>
          </a:xfrm>
        </p:spPr>
        <p:txBody>
          <a:bodyPr vert="horz" lIns="91440" tIns="45720" rIns="91440" bIns="45720" rtlCol="0">
            <a:normAutofit/>
          </a:bodyPr>
          <a:lstStyle>
            <a:lvl1pPr>
              <a:defRPr lang="en-US" sz="1800" dirty="0" smtClean="0"/>
            </a:lvl1pPr>
            <a:lvl2pPr>
              <a:defRPr lang="en-US" sz="1800" dirty="0" smtClean="0"/>
            </a:lvl2pPr>
            <a:lvl3pPr>
              <a:defRPr lang="en-US" sz="1800" dirty="0" smtClean="0"/>
            </a:lvl3pPr>
            <a:lvl4pPr>
              <a:defRPr lang="en-US" sz="1800" dirty="0" smtClean="0"/>
            </a:lvl4pPr>
            <a:lvl5pPr>
              <a:defRPr lang="en-CA" sz="18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p:nvPr>
        </p:nvSpPr>
        <p:spPr>
          <a:xfrm>
            <a:off x="5615443" y="799200"/>
            <a:ext cx="5183188" cy="823912"/>
          </a:xfrm>
        </p:spPr>
        <p:txBody>
          <a:bodyPr vert="horz" lIns="91440" tIns="45720" rIns="91440" bIns="45720" rtlCol="0">
            <a:normAutofit/>
          </a:bodyPr>
          <a:lstStyle>
            <a:lvl1pPr>
              <a:defRPr lang="en-US" sz="1800" smtClean="0"/>
            </a:lvl1pPr>
          </a:lstStyle>
          <a:p>
            <a:pPr lvl="0"/>
            <a:r>
              <a:rPr lang="en-US"/>
              <a:t>Click to edit Master text styles</a:t>
            </a:r>
          </a:p>
        </p:txBody>
      </p:sp>
      <p:sp>
        <p:nvSpPr>
          <p:cNvPr id="6" name="Content Placeholder 5"/>
          <p:cNvSpPr>
            <a:spLocks noGrp="1"/>
          </p:cNvSpPr>
          <p:nvPr>
            <p:ph sz="quarter" idx="4"/>
          </p:nvPr>
        </p:nvSpPr>
        <p:spPr>
          <a:xfrm>
            <a:off x="5615443" y="1623112"/>
            <a:ext cx="5183188" cy="3684588"/>
          </a:xfrm>
        </p:spPr>
        <p:txBody>
          <a:bodyPr vert="horz" lIns="91440" tIns="45720" rIns="91440" bIns="45720" rtlCol="0">
            <a:normAutofit/>
          </a:bodyPr>
          <a:lstStyle>
            <a:lvl1pPr>
              <a:defRPr lang="en-US" sz="1800" smtClean="0"/>
            </a:lvl1pPr>
            <a:lvl2pPr>
              <a:defRPr lang="en-US" sz="1800" smtClean="0"/>
            </a:lvl2pPr>
            <a:lvl3pPr>
              <a:defRPr lang="en-US" sz="1800" smtClean="0"/>
            </a:lvl3pPr>
            <a:lvl4pPr>
              <a:defRPr lang="en-US" sz="1800" smtClean="0"/>
            </a:lvl4pPr>
            <a:lvl5pPr>
              <a:defRPr lang="en-CA"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Title 1"/>
          <p:cNvSpPr>
            <a:spLocks noGrp="1"/>
          </p:cNvSpPr>
          <p:nvPr>
            <p:ph type="title"/>
          </p:nvPr>
        </p:nvSpPr>
        <p:spPr>
          <a:xfrm>
            <a:off x="283031" y="143342"/>
            <a:ext cx="10515600" cy="459066"/>
          </a:xfrm>
        </p:spPr>
        <p:txBody>
          <a:bodyPr vert="horz" lIns="91440" tIns="45720" rIns="91440" bIns="45720" rtlCol="0" anchor="t">
            <a:noAutofit/>
          </a:bodyPr>
          <a:lstStyle>
            <a:lvl1pPr>
              <a:defRPr lang="en-CA" sz="2800" b="1" dirty="0"/>
            </a:lvl1pPr>
          </a:lstStyle>
          <a:p>
            <a:pPr lvl="0"/>
            <a:r>
              <a:rPr lang="en-US"/>
              <a:t>Click to edit Master title style</a:t>
            </a:r>
            <a:endParaRPr lang="en-CA" dirty="0"/>
          </a:p>
        </p:txBody>
      </p:sp>
      <p:cxnSp>
        <p:nvCxnSpPr>
          <p:cNvPr id="13" name="Straight Connector 12"/>
          <p:cNvCxnSpPr/>
          <p:nvPr userDrawn="1"/>
        </p:nvCxnSpPr>
        <p:spPr>
          <a:xfrm>
            <a:off x="283031" y="602408"/>
            <a:ext cx="11492202" cy="0"/>
          </a:xfrm>
          <a:prstGeom prst="line">
            <a:avLst/>
          </a:prstGeom>
          <a:ln cap="rnd">
            <a:headEnd type="none"/>
            <a:tailEnd type="ova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1840" r="19592"/>
          <a:stretch/>
        </p:blipFill>
        <p:spPr>
          <a:xfrm>
            <a:off x="11519262" y="6132612"/>
            <a:ext cx="669471" cy="723937"/>
          </a:xfrm>
          <a:prstGeom prst="rect">
            <a:avLst/>
          </a:prstGeom>
        </p:spPr>
      </p:pic>
      <p:sp>
        <p:nvSpPr>
          <p:cNvPr id="14" name="Slide Number Placeholder 5"/>
          <p:cNvSpPr txBox="1">
            <a:spLocks/>
          </p:cNvSpPr>
          <p:nvPr userDrawn="1"/>
        </p:nvSpPr>
        <p:spPr>
          <a:xfrm>
            <a:off x="11535067" y="6397742"/>
            <a:ext cx="48033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40701E-6F3F-4C1C-85F1-A48826A3E1A0}" type="slidenum">
              <a:rPr lang="en-CA" smtClean="0">
                <a:latin typeface="+mj-lt"/>
              </a:rPr>
              <a:pPr/>
              <a:t>‹#›</a:t>
            </a:fld>
            <a:endParaRPr lang="en-CA">
              <a:latin typeface="+mj-lt"/>
            </a:endParaRPr>
          </a:p>
        </p:txBody>
      </p:sp>
    </p:spTree>
    <p:extLst>
      <p:ext uri="{BB962C8B-B14F-4D97-AF65-F5344CB8AC3E}">
        <p14:creationId xmlns:p14="http://schemas.microsoft.com/office/powerpoint/2010/main" val="840714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p:cNvSpPr>
            <a:spLocks noGrp="1"/>
          </p:cNvSpPr>
          <p:nvPr>
            <p:ph type="title"/>
          </p:nvPr>
        </p:nvSpPr>
        <p:spPr>
          <a:xfrm>
            <a:off x="283031" y="143342"/>
            <a:ext cx="10515600" cy="459066"/>
          </a:xfrm>
        </p:spPr>
        <p:txBody>
          <a:bodyPr vert="horz" lIns="91440" tIns="45720" rIns="91440" bIns="45720" rtlCol="0" anchor="t">
            <a:noAutofit/>
          </a:bodyPr>
          <a:lstStyle>
            <a:lvl1pPr>
              <a:defRPr lang="en-CA" sz="2800" b="1" dirty="0"/>
            </a:lvl1pPr>
          </a:lstStyle>
          <a:p>
            <a:pPr lvl="0"/>
            <a:r>
              <a:rPr lang="en-US"/>
              <a:t>Click to edit Master title style</a:t>
            </a:r>
            <a:endParaRPr lang="en-CA" dirty="0"/>
          </a:p>
        </p:txBody>
      </p:sp>
      <p:cxnSp>
        <p:nvCxnSpPr>
          <p:cNvPr id="9" name="Straight Connector 8"/>
          <p:cNvCxnSpPr/>
          <p:nvPr userDrawn="1"/>
        </p:nvCxnSpPr>
        <p:spPr>
          <a:xfrm>
            <a:off x="283031" y="602408"/>
            <a:ext cx="11492202" cy="0"/>
          </a:xfrm>
          <a:prstGeom prst="line">
            <a:avLst/>
          </a:prstGeom>
          <a:ln cap="rnd">
            <a:headEnd type="none"/>
            <a:tailEnd type="ova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1840" r="19592"/>
          <a:stretch/>
        </p:blipFill>
        <p:spPr>
          <a:xfrm>
            <a:off x="11519262" y="6132612"/>
            <a:ext cx="669471" cy="723937"/>
          </a:xfrm>
          <a:prstGeom prst="rect">
            <a:avLst/>
          </a:prstGeom>
        </p:spPr>
      </p:pic>
      <p:sp>
        <p:nvSpPr>
          <p:cNvPr id="10" name="Slide Number Placeholder 5"/>
          <p:cNvSpPr txBox="1">
            <a:spLocks/>
          </p:cNvSpPr>
          <p:nvPr userDrawn="1"/>
        </p:nvSpPr>
        <p:spPr>
          <a:xfrm>
            <a:off x="11535067" y="6397742"/>
            <a:ext cx="48033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40701E-6F3F-4C1C-85F1-A48826A3E1A0}" type="slidenum">
              <a:rPr lang="en-CA" smtClean="0">
                <a:latin typeface="+mj-lt"/>
              </a:rPr>
              <a:pPr/>
              <a:t>‹#›</a:t>
            </a:fld>
            <a:endParaRPr lang="en-CA">
              <a:latin typeface="+mj-lt"/>
            </a:endParaRPr>
          </a:p>
        </p:txBody>
      </p:sp>
    </p:spTree>
    <p:extLst>
      <p:ext uri="{BB962C8B-B14F-4D97-AF65-F5344CB8AC3E}">
        <p14:creationId xmlns:p14="http://schemas.microsoft.com/office/powerpoint/2010/main" val="64387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Option 2">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989" y="592068"/>
            <a:ext cx="6096012" cy="4572009"/>
          </a:xfrm>
          <a:prstGeom prst="rect">
            <a:avLst/>
          </a:prstGeom>
        </p:spPr>
      </p:pic>
      <p:sp>
        <p:nvSpPr>
          <p:cNvPr id="2" name="Title 1"/>
          <p:cNvSpPr>
            <a:spLocks noGrp="1"/>
          </p:cNvSpPr>
          <p:nvPr>
            <p:ph type="ctrTitle" hasCustomPrompt="1"/>
          </p:nvPr>
        </p:nvSpPr>
        <p:spPr>
          <a:xfrm>
            <a:off x="851908" y="2078357"/>
            <a:ext cx="7320000" cy="734400"/>
          </a:xfrm>
        </p:spPr>
        <p:txBody>
          <a:bodyPr vert="horz" lIns="91440" tIns="45720" rIns="91440" bIns="45720" rtlCol="0" anchor="t">
            <a:normAutofit/>
          </a:bodyPr>
          <a:lstStyle>
            <a:lvl1pPr>
              <a:defRPr lang="en-US" dirty="0"/>
            </a:lvl1pPr>
          </a:lstStyle>
          <a:p>
            <a:pPr lvl="0"/>
            <a:r>
              <a:rPr lang="en-US" dirty="0"/>
              <a:t>Click to edit Master title style │ </a:t>
            </a:r>
            <a:r>
              <a:rPr lang="en-US" dirty="0" err="1"/>
              <a:t>Cliquez</a:t>
            </a:r>
            <a:r>
              <a:rPr lang="en-US" dirty="0"/>
              <a:t> pour </a:t>
            </a:r>
            <a:r>
              <a:rPr lang="en-US" dirty="0" err="1"/>
              <a:t>ajouter</a:t>
            </a:r>
            <a:r>
              <a:rPr lang="en-US" dirty="0"/>
              <a:t> le </a:t>
            </a:r>
            <a:r>
              <a:rPr lang="en-US" dirty="0" err="1"/>
              <a:t>titre</a:t>
            </a:r>
            <a:endParaRPr lang="en-US" dirty="0"/>
          </a:p>
        </p:txBody>
      </p:sp>
      <p:sp>
        <p:nvSpPr>
          <p:cNvPr id="3" name="Subtitle 2"/>
          <p:cNvSpPr>
            <a:spLocks noGrp="1"/>
          </p:cNvSpPr>
          <p:nvPr>
            <p:ph type="subTitle" idx="1" hasCustomPrompt="1"/>
          </p:nvPr>
        </p:nvSpPr>
        <p:spPr>
          <a:xfrm>
            <a:off x="851907" y="3108470"/>
            <a:ext cx="7320000" cy="812250"/>
          </a:xfrm>
        </p:spPr>
        <p:txBody>
          <a:bodyPr vert="horz" lIns="91440" tIns="45720" rIns="91440" bIns="45720" rtlCol="0" anchor="t">
            <a:normAutofit/>
          </a:bodyPr>
          <a:lstStyle>
            <a:lvl1pPr>
              <a:defRPr lang="en-US" dirty="0">
                <a:solidFill>
                  <a:schemeClr val="tx2"/>
                </a:solidFill>
              </a:defRPr>
            </a:lvl1pPr>
          </a:lstStyle>
          <a:p>
            <a:pPr marL="0" lvl="0" indent="0">
              <a:buNone/>
            </a:pPr>
            <a:r>
              <a:rPr lang="en-US" dirty="0"/>
              <a:t>Click to edit Master title style  │ </a:t>
            </a:r>
            <a:r>
              <a:rPr lang="en-US" dirty="0" err="1"/>
              <a:t>Cliquez</a:t>
            </a:r>
            <a:r>
              <a:rPr lang="en-US" dirty="0"/>
              <a:t> pour </a:t>
            </a:r>
            <a:r>
              <a:rPr lang="en-US" dirty="0" err="1"/>
              <a:t>ajouter</a:t>
            </a:r>
            <a:r>
              <a:rPr lang="en-US" dirty="0"/>
              <a:t> le </a:t>
            </a:r>
            <a:r>
              <a:rPr lang="en-US" dirty="0" err="1"/>
              <a:t>titre</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922576"/>
            <a:ext cx="12191996" cy="935424"/>
          </a:xfrm>
          <a:prstGeom prst="rect">
            <a:avLst/>
          </a:prstGeom>
        </p:spPr>
      </p:pic>
    </p:spTree>
    <p:extLst>
      <p:ext uri="{BB962C8B-B14F-4D97-AF65-F5344CB8AC3E}">
        <p14:creationId xmlns:p14="http://schemas.microsoft.com/office/powerpoint/2010/main" val="719434713"/>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45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Option 3">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851908" y="2078357"/>
            <a:ext cx="7320000" cy="734400"/>
          </a:xfrm>
        </p:spPr>
        <p:txBody>
          <a:bodyPr vert="horz" lIns="91440" tIns="45720" rIns="91440" bIns="45720" rtlCol="0" anchor="t">
            <a:normAutofit/>
          </a:bodyPr>
          <a:lstStyle>
            <a:lvl1pPr>
              <a:defRPr lang="en-US" dirty="0"/>
            </a:lvl1pPr>
          </a:lstStyle>
          <a:p>
            <a:pPr lvl="0"/>
            <a:r>
              <a:rPr lang="en-US" dirty="0"/>
              <a:t>Click to edit Master title style │ </a:t>
            </a:r>
            <a:r>
              <a:rPr lang="en-US" dirty="0" err="1"/>
              <a:t>Cliquez</a:t>
            </a:r>
            <a:r>
              <a:rPr lang="en-US" dirty="0"/>
              <a:t> pour </a:t>
            </a:r>
            <a:r>
              <a:rPr lang="en-US" dirty="0" err="1"/>
              <a:t>ajouter</a:t>
            </a:r>
            <a:r>
              <a:rPr lang="en-US" dirty="0"/>
              <a:t> le </a:t>
            </a:r>
            <a:r>
              <a:rPr lang="en-US" dirty="0" err="1"/>
              <a:t>titre</a:t>
            </a:r>
            <a:endParaRPr lang="en-US" dirty="0"/>
          </a:p>
        </p:txBody>
      </p:sp>
      <p:sp>
        <p:nvSpPr>
          <p:cNvPr id="8" name="Subtitle 2"/>
          <p:cNvSpPr>
            <a:spLocks noGrp="1"/>
          </p:cNvSpPr>
          <p:nvPr>
            <p:ph type="subTitle" idx="1" hasCustomPrompt="1"/>
          </p:nvPr>
        </p:nvSpPr>
        <p:spPr>
          <a:xfrm>
            <a:off x="851907" y="3108470"/>
            <a:ext cx="7320000" cy="812250"/>
          </a:xfrm>
        </p:spPr>
        <p:txBody>
          <a:bodyPr vert="horz" lIns="91440" tIns="45720" rIns="91440" bIns="45720" rtlCol="0" anchor="t">
            <a:normAutofit/>
          </a:bodyPr>
          <a:lstStyle>
            <a:lvl1pPr>
              <a:defRPr lang="en-US" dirty="0">
                <a:solidFill>
                  <a:schemeClr val="tx2"/>
                </a:solidFill>
              </a:defRPr>
            </a:lvl1pPr>
          </a:lstStyle>
          <a:p>
            <a:pPr marL="0" lvl="0" indent="0">
              <a:buNone/>
            </a:pPr>
            <a:r>
              <a:rPr lang="en-US" dirty="0"/>
              <a:t>Click to edit Master title style  │ </a:t>
            </a:r>
            <a:r>
              <a:rPr lang="en-US" dirty="0" err="1"/>
              <a:t>Cliquez</a:t>
            </a:r>
            <a:r>
              <a:rPr lang="en-US" dirty="0"/>
              <a:t> pour </a:t>
            </a:r>
            <a:r>
              <a:rPr lang="en-US" dirty="0" err="1"/>
              <a:t>ajouter</a:t>
            </a:r>
            <a:r>
              <a:rPr lang="en-US" dirty="0"/>
              <a:t> le </a:t>
            </a:r>
            <a:r>
              <a:rPr lang="en-US" dirty="0" err="1"/>
              <a:t>titre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5922576"/>
            <a:ext cx="12191996" cy="935424"/>
          </a:xfrm>
          <a:prstGeom prst="rect">
            <a:avLst/>
          </a:prstGeom>
        </p:spPr>
      </p:pic>
    </p:spTree>
    <p:extLst>
      <p:ext uri="{BB962C8B-B14F-4D97-AF65-F5344CB8AC3E}">
        <p14:creationId xmlns:p14="http://schemas.microsoft.com/office/powerpoint/2010/main" val="202132684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Layout 1">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1999" y="799200"/>
            <a:ext cx="11347200" cy="5335200"/>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aseline="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 styles │ </a:t>
            </a:r>
            <a:r>
              <a:rPr lang="en-US" dirty="0" err="1"/>
              <a:t>Cliquez</a:t>
            </a:r>
            <a:r>
              <a:rPr lang="en-US" dirty="0"/>
              <a:t> pour modifier les styles</a:t>
            </a:r>
          </a:p>
          <a:p>
            <a:pPr lvl="0"/>
            <a:endParaRPr lang="en-US"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a:t>
            </a:r>
            <a:r>
              <a:rPr lang="en-US" dirty="0" err="1"/>
              <a:t>level│Deuxième</a:t>
            </a:r>
            <a:r>
              <a:rPr lang="en-US" dirty="0"/>
              <a:t> </a:t>
            </a:r>
            <a:r>
              <a:rPr lang="en-US" dirty="0" err="1"/>
              <a:t>niveau</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a:t>
            </a:r>
            <a:r>
              <a:rPr lang="en-US" dirty="0" err="1"/>
              <a:t>level│Troisième</a:t>
            </a:r>
            <a:r>
              <a:rPr lang="en-US" dirty="0"/>
              <a:t> </a:t>
            </a:r>
            <a:r>
              <a:rPr lang="en-US" dirty="0" err="1"/>
              <a:t>niveau</a:t>
            </a:r>
            <a:endParaRPr lang="en-US" dirty="0"/>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a:t>
            </a:r>
            <a:r>
              <a:rPr lang="en-US" dirty="0" err="1"/>
              <a:t>level│Quatrième</a:t>
            </a:r>
            <a:r>
              <a:rPr lang="en-US" dirty="0"/>
              <a:t> </a:t>
            </a:r>
            <a:r>
              <a:rPr lang="en-US" dirty="0" err="1"/>
              <a:t>niveau</a:t>
            </a:r>
            <a:endParaRPr lang="en-US" dirty="0"/>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Fifth level │</a:t>
            </a:r>
            <a:r>
              <a:rPr lang="en-US" dirty="0" err="1"/>
              <a:t>Cinquième</a:t>
            </a:r>
            <a:r>
              <a:rPr lang="en-US" dirty="0"/>
              <a:t> </a:t>
            </a:r>
            <a:r>
              <a:rPr lang="en-US" dirty="0" err="1"/>
              <a:t>niveau</a:t>
            </a:r>
            <a:endParaRPr lang="en-US" dirty="0"/>
          </a:p>
        </p:txBody>
      </p:sp>
      <p:sp>
        <p:nvSpPr>
          <p:cNvPr id="12" name="Slide Number Placeholder 5"/>
          <p:cNvSpPr txBox="1">
            <a:spLocks/>
          </p:cNvSpPr>
          <p:nvPr/>
        </p:nvSpPr>
        <p:spPr>
          <a:xfrm>
            <a:off x="11299372" y="6397743"/>
            <a:ext cx="64044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40701E-6F3F-4C1C-85F1-A48826A3E1A0}" type="slidenum">
              <a:rPr lang="en-CA" sz="1200" smtClean="0">
                <a:latin typeface="+mj-lt"/>
              </a:rPr>
              <a:pPr/>
              <a:t>‹#›</a:t>
            </a:fld>
            <a:endParaRPr lang="en-CA" sz="1200" dirty="0">
              <a:latin typeface="+mj-lt"/>
            </a:endParaRPr>
          </a:p>
        </p:txBody>
      </p:sp>
      <p:sp>
        <p:nvSpPr>
          <p:cNvPr id="10" name="Title 1"/>
          <p:cNvSpPr>
            <a:spLocks noGrp="1"/>
          </p:cNvSpPr>
          <p:nvPr>
            <p:ph type="title" hasCustomPrompt="1"/>
          </p:nvPr>
        </p:nvSpPr>
        <p:spPr>
          <a:xfrm>
            <a:off x="431999" y="144000"/>
            <a:ext cx="11347200" cy="465882"/>
          </a:xfrm>
        </p:spPr>
        <p:txBody>
          <a:bodyPr>
            <a:noAutofit/>
          </a:bodyPr>
          <a:lstStyle>
            <a:lvl1pPr>
              <a:defRPr sz="2400" b="1"/>
            </a:lvl1pPr>
          </a:lstStyle>
          <a:p>
            <a:r>
              <a:rPr lang="en-US" dirty="0"/>
              <a:t>Click to edit Master title style│ </a:t>
            </a:r>
            <a:r>
              <a:rPr lang="en-US" dirty="0" err="1"/>
              <a:t>Cliquez</a:t>
            </a:r>
            <a:r>
              <a:rPr lang="en-US" dirty="0"/>
              <a:t> pour </a:t>
            </a:r>
            <a:r>
              <a:rPr lang="en-US" dirty="0" err="1"/>
              <a:t>ajouter</a:t>
            </a:r>
            <a:r>
              <a:rPr lang="en-US" dirty="0"/>
              <a:t> le </a:t>
            </a:r>
            <a:r>
              <a:rPr lang="en-US" dirty="0" err="1"/>
              <a:t>titre</a:t>
            </a:r>
            <a:endParaRPr lang="en-US" dirty="0"/>
          </a:p>
        </p:txBody>
      </p:sp>
    </p:spTree>
    <p:extLst>
      <p:ext uri="{BB962C8B-B14F-4D97-AF65-F5344CB8AC3E}">
        <p14:creationId xmlns:p14="http://schemas.microsoft.com/office/powerpoint/2010/main" val="412289842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Slide Number Placeholder 5"/>
          <p:cNvSpPr txBox="1">
            <a:spLocks/>
          </p:cNvSpPr>
          <p:nvPr/>
        </p:nvSpPr>
        <p:spPr>
          <a:xfrm>
            <a:off x="11299372" y="6397743"/>
            <a:ext cx="64044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40701E-6F3F-4C1C-85F1-A48826A3E1A0}" type="slidenum">
              <a:rPr lang="en-CA" sz="1200" smtClean="0">
                <a:latin typeface="+mj-lt"/>
              </a:rPr>
              <a:pPr/>
              <a:t>‹#›</a:t>
            </a:fld>
            <a:endParaRPr lang="en-CA" sz="1200" dirty="0">
              <a:latin typeface="+mj-lt"/>
            </a:endParaRPr>
          </a:p>
        </p:txBody>
      </p:sp>
      <p:sp>
        <p:nvSpPr>
          <p:cNvPr id="5" name="Title 1"/>
          <p:cNvSpPr>
            <a:spLocks noGrp="1"/>
          </p:cNvSpPr>
          <p:nvPr>
            <p:ph type="title" hasCustomPrompt="1"/>
          </p:nvPr>
        </p:nvSpPr>
        <p:spPr>
          <a:xfrm>
            <a:off x="431997" y="144000"/>
            <a:ext cx="11347200" cy="465882"/>
          </a:xfrm>
        </p:spPr>
        <p:txBody>
          <a:bodyPr>
            <a:noAutofit/>
          </a:bodyPr>
          <a:lstStyle>
            <a:lvl1pPr>
              <a:defRPr sz="2400" b="1"/>
            </a:lvl1pPr>
          </a:lstStyle>
          <a:p>
            <a:r>
              <a:rPr lang="en-US" dirty="0"/>
              <a:t>Click to edit Master title style│ </a:t>
            </a:r>
            <a:r>
              <a:rPr lang="en-US" dirty="0" err="1"/>
              <a:t>Cliquez</a:t>
            </a:r>
            <a:r>
              <a:rPr lang="en-US" dirty="0"/>
              <a:t> pour </a:t>
            </a:r>
            <a:r>
              <a:rPr lang="en-US" dirty="0" err="1"/>
              <a:t>ajouter</a:t>
            </a:r>
            <a:r>
              <a:rPr lang="en-US" dirty="0"/>
              <a:t> le </a:t>
            </a:r>
            <a:r>
              <a:rPr lang="en-US" dirty="0" err="1"/>
              <a:t>titre</a:t>
            </a:r>
            <a:endParaRPr lang="en-US" dirty="0"/>
          </a:p>
        </p:txBody>
      </p:sp>
      <p:cxnSp>
        <p:nvCxnSpPr>
          <p:cNvPr id="4" name="Straight Connector 3"/>
          <p:cNvCxnSpPr/>
          <p:nvPr userDrawn="1"/>
        </p:nvCxnSpPr>
        <p:spPr>
          <a:xfrm>
            <a:off x="283031" y="602408"/>
            <a:ext cx="11492202" cy="0"/>
          </a:xfrm>
          <a:prstGeom prst="line">
            <a:avLst/>
          </a:prstGeom>
          <a:ln cap="rnd">
            <a:headEnd type="none"/>
            <a:tailEnd type="ova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1840" r="19592"/>
          <a:stretch/>
        </p:blipFill>
        <p:spPr>
          <a:xfrm>
            <a:off x="11519262" y="6132612"/>
            <a:ext cx="669471" cy="723937"/>
          </a:xfrm>
          <a:prstGeom prst="rect">
            <a:avLst/>
          </a:prstGeom>
        </p:spPr>
      </p:pic>
      <p:sp>
        <p:nvSpPr>
          <p:cNvPr id="7" name="Slide Number Placeholder 5"/>
          <p:cNvSpPr txBox="1">
            <a:spLocks/>
          </p:cNvSpPr>
          <p:nvPr userDrawn="1"/>
        </p:nvSpPr>
        <p:spPr>
          <a:xfrm>
            <a:off x="11535067" y="6397742"/>
            <a:ext cx="48033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40701E-6F3F-4C1C-85F1-A48826A3E1A0}" type="slidenum">
              <a:rPr lang="en-CA" smtClean="0">
                <a:latin typeface="+mj-lt"/>
              </a:rPr>
              <a:pPr/>
              <a:t>‹#›</a:t>
            </a:fld>
            <a:endParaRPr lang="en-CA" dirty="0">
              <a:latin typeface="+mj-lt"/>
            </a:endParaRPr>
          </a:p>
        </p:txBody>
      </p:sp>
    </p:spTree>
    <p:extLst>
      <p:ext uri="{BB962C8B-B14F-4D97-AF65-F5344CB8AC3E}">
        <p14:creationId xmlns:p14="http://schemas.microsoft.com/office/powerpoint/2010/main" val="2130296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Layout 3">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2000" y="799200"/>
            <a:ext cx="11347200" cy="3992400"/>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 styles │ </a:t>
            </a:r>
            <a:r>
              <a:rPr lang="en-US" dirty="0" err="1"/>
              <a:t>Cliquez</a:t>
            </a:r>
            <a:r>
              <a:rPr lang="en-US" dirty="0"/>
              <a:t> pour modifier les styles</a:t>
            </a:r>
          </a:p>
          <a:p>
            <a:pPr lvl="0"/>
            <a:endParaRPr lang="en-US"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a:t>
            </a:r>
            <a:r>
              <a:rPr lang="en-US" dirty="0" err="1"/>
              <a:t>level│Deuxième</a:t>
            </a:r>
            <a:r>
              <a:rPr lang="en-US" dirty="0"/>
              <a:t> </a:t>
            </a:r>
            <a:r>
              <a:rPr lang="en-US" dirty="0" err="1"/>
              <a:t>niveau</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a:t>
            </a:r>
            <a:r>
              <a:rPr lang="en-US" dirty="0" err="1"/>
              <a:t>level│Troisième</a:t>
            </a:r>
            <a:r>
              <a:rPr lang="en-US" dirty="0"/>
              <a:t> </a:t>
            </a:r>
            <a:r>
              <a:rPr lang="en-US" dirty="0" err="1"/>
              <a:t>niveau</a:t>
            </a:r>
            <a:endParaRPr lang="en-US" dirty="0"/>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a:t>
            </a:r>
            <a:r>
              <a:rPr lang="en-US" dirty="0" err="1"/>
              <a:t>level│Quatrième</a:t>
            </a:r>
            <a:r>
              <a:rPr lang="en-US" dirty="0"/>
              <a:t> </a:t>
            </a:r>
            <a:r>
              <a:rPr lang="en-US" dirty="0" err="1"/>
              <a:t>niveau</a:t>
            </a:r>
            <a:endParaRPr lang="en-US" dirty="0"/>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Fifth level │</a:t>
            </a:r>
            <a:r>
              <a:rPr lang="en-US" dirty="0" err="1"/>
              <a:t>Cinquième</a:t>
            </a:r>
            <a:r>
              <a:rPr lang="en-US" dirty="0"/>
              <a:t> </a:t>
            </a:r>
            <a:r>
              <a:rPr lang="en-US" dirty="0" err="1"/>
              <a:t>niveau</a:t>
            </a:r>
            <a:endParaRPr lang="en-US" dirty="0"/>
          </a:p>
        </p:txBody>
      </p:sp>
      <p:sp>
        <p:nvSpPr>
          <p:cNvPr id="12" name="Slide Number Placeholder 5"/>
          <p:cNvSpPr txBox="1">
            <a:spLocks/>
          </p:cNvSpPr>
          <p:nvPr/>
        </p:nvSpPr>
        <p:spPr>
          <a:xfrm>
            <a:off x="11299372" y="6397743"/>
            <a:ext cx="64044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40701E-6F3F-4C1C-85F1-A48826A3E1A0}" type="slidenum">
              <a:rPr lang="en-CA" sz="1200" smtClean="0">
                <a:latin typeface="+mj-lt"/>
              </a:rPr>
              <a:pPr/>
              <a:t>‹#›</a:t>
            </a:fld>
            <a:endParaRPr lang="en-CA" sz="1200" dirty="0">
              <a:latin typeface="+mj-lt"/>
            </a:endParaRPr>
          </a:p>
        </p:txBody>
      </p:sp>
      <p:sp>
        <p:nvSpPr>
          <p:cNvPr id="11" name="Title 1"/>
          <p:cNvSpPr>
            <a:spLocks noGrp="1"/>
          </p:cNvSpPr>
          <p:nvPr>
            <p:ph type="title" hasCustomPrompt="1"/>
          </p:nvPr>
        </p:nvSpPr>
        <p:spPr>
          <a:xfrm>
            <a:off x="432000" y="144000"/>
            <a:ext cx="11347200" cy="465882"/>
          </a:xfrm>
        </p:spPr>
        <p:txBody>
          <a:bodyPr>
            <a:noAutofit/>
          </a:bodyPr>
          <a:lstStyle>
            <a:lvl1pPr>
              <a:defRPr sz="2400" b="1"/>
            </a:lvl1pPr>
          </a:lstStyle>
          <a:p>
            <a:r>
              <a:rPr lang="en-US" dirty="0"/>
              <a:t>Click to edit Master title style│ </a:t>
            </a:r>
            <a:r>
              <a:rPr lang="en-US" dirty="0" err="1"/>
              <a:t>Cliquez</a:t>
            </a:r>
            <a:r>
              <a:rPr lang="en-US" dirty="0"/>
              <a:t> pour </a:t>
            </a:r>
            <a:r>
              <a:rPr lang="en-US" dirty="0" err="1"/>
              <a:t>ajouter</a:t>
            </a:r>
            <a:r>
              <a:rPr lang="en-US" dirty="0"/>
              <a:t> le </a:t>
            </a:r>
            <a:r>
              <a:rPr lang="en-US" dirty="0" err="1"/>
              <a:t>titre</a:t>
            </a:r>
            <a:endParaRPr lang="en-US" dirty="0"/>
          </a:p>
        </p:txBody>
      </p:sp>
    </p:spTree>
    <p:extLst>
      <p:ext uri="{BB962C8B-B14F-4D97-AF65-F5344CB8AC3E}">
        <p14:creationId xmlns:p14="http://schemas.microsoft.com/office/powerpoint/2010/main" val="175246278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Layout 4">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2000" y="791249"/>
            <a:ext cx="5376000" cy="4082400"/>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 styles │ </a:t>
            </a:r>
            <a:r>
              <a:rPr lang="en-US" dirty="0" err="1"/>
              <a:t>Cliquez</a:t>
            </a:r>
            <a:r>
              <a:rPr lang="en-US" dirty="0"/>
              <a:t> pour modifier les styles</a:t>
            </a:r>
          </a:p>
          <a:p>
            <a:pPr lvl="0"/>
            <a:endParaRPr lang="en-US"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a:t>
            </a:r>
            <a:r>
              <a:rPr lang="en-US" dirty="0" err="1"/>
              <a:t>level│Deuxième</a:t>
            </a:r>
            <a:r>
              <a:rPr lang="en-US" dirty="0"/>
              <a:t> </a:t>
            </a:r>
            <a:r>
              <a:rPr lang="en-US" dirty="0" err="1"/>
              <a:t>niveau</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a:t>
            </a:r>
            <a:r>
              <a:rPr lang="en-US" dirty="0" err="1"/>
              <a:t>level│Troisième</a:t>
            </a:r>
            <a:r>
              <a:rPr lang="en-US" dirty="0"/>
              <a:t> </a:t>
            </a:r>
            <a:r>
              <a:rPr lang="en-US" dirty="0" err="1"/>
              <a:t>niveau</a:t>
            </a:r>
            <a:endParaRPr lang="en-US" dirty="0"/>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a:t>
            </a:r>
            <a:r>
              <a:rPr lang="en-US" dirty="0" err="1"/>
              <a:t>level│Quatrième</a:t>
            </a:r>
            <a:r>
              <a:rPr lang="en-US" dirty="0"/>
              <a:t> </a:t>
            </a:r>
            <a:r>
              <a:rPr lang="en-US" dirty="0" err="1"/>
              <a:t>niveau</a:t>
            </a:r>
            <a:endParaRPr lang="en-US" dirty="0"/>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Fifth level │</a:t>
            </a:r>
            <a:r>
              <a:rPr lang="en-US" dirty="0" err="1"/>
              <a:t>Cinquième</a:t>
            </a:r>
            <a:r>
              <a:rPr lang="en-US" dirty="0"/>
              <a:t> </a:t>
            </a:r>
            <a:r>
              <a:rPr lang="en-US" dirty="0" err="1"/>
              <a:t>niveau</a:t>
            </a:r>
            <a:endParaRPr lang="en-US" dirty="0"/>
          </a:p>
        </p:txBody>
      </p:sp>
      <p:sp>
        <p:nvSpPr>
          <p:cNvPr id="12" name="Slide Number Placeholder 5"/>
          <p:cNvSpPr txBox="1">
            <a:spLocks/>
          </p:cNvSpPr>
          <p:nvPr/>
        </p:nvSpPr>
        <p:spPr>
          <a:xfrm>
            <a:off x="11299372" y="6397743"/>
            <a:ext cx="64044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40701E-6F3F-4C1C-85F1-A48826A3E1A0}" type="slidenum">
              <a:rPr lang="en-CA" sz="1200" smtClean="0">
                <a:latin typeface="+mj-lt"/>
              </a:rPr>
              <a:pPr/>
              <a:t>‹#›</a:t>
            </a:fld>
            <a:endParaRPr lang="en-CA" sz="1200" dirty="0">
              <a:latin typeface="+mj-lt"/>
            </a:endParaRPr>
          </a:p>
        </p:txBody>
      </p:sp>
      <p:sp>
        <p:nvSpPr>
          <p:cNvPr id="5" name="Picture Placeholder 4"/>
          <p:cNvSpPr>
            <a:spLocks noGrp="1"/>
          </p:cNvSpPr>
          <p:nvPr>
            <p:ph type="pic" sz="quarter" idx="10" hasCustomPrompt="1"/>
          </p:nvPr>
        </p:nvSpPr>
        <p:spPr>
          <a:xfrm>
            <a:off x="6403197" y="791249"/>
            <a:ext cx="5376000" cy="4082400"/>
          </a:xfrm>
        </p:spPr>
        <p:txBody>
          <a:bodyPr>
            <a:normAutofit/>
          </a:bodyPr>
          <a:lstStyle>
            <a:lvl1pPr>
              <a:defRPr sz="1800"/>
            </a:lvl1pPr>
          </a:lstStyle>
          <a:p>
            <a:r>
              <a:rPr lang="en-CA" dirty="0" err="1"/>
              <a:t>Picture│Image</a:t>
            </a:r>
            <a:endParaRPr lang="en-CA" dirty="0"/>
          </a:p>
        </p:txBody>
      </p:sp>
      <p:sp>
        <p:nvSpPr>
          <p:cNvPr id="9" name="Title 1"/>
          <p:cNvSpPr>
            <a:spLocks noGrp="1"/>
          </p:cNvSpPr>
          <p:nvPr>
            <p:ph type="title" hasCustomPrompt="1"/>
          </p:nvPr>
        </p:nvSpPr>
        <p:spPr>
          <a:xfrm>
            <a:off x="431997" y="136049"/>
            <a:ext cx="11347200" cy="465882"/>
          </a:xfrm>
        </p:spPr>
        <p:txBody>
          <a:bodyPr>
            <a:noAutofit/>
          </a:bodyPr>
          <a:lstStyle>
            <a:lvl1pPr>
              <a:defRPr sz="2400" b="1"/>
            </a:lvl1pPr>
          </a:lstStyle>
          <a:p>
            <a:r>
              <a:rPr lang="en-US" dirty="0"/>
              <a:t>Click to edit Master title style│ </a:t>
            </a:r>
            <a:r>
              <a:rPr lang="en-US" dirty="0" err="1"/>
              <a:t>Cliquez</a:t>
            </a:r>
            <a:r>
              <a:rPr lang="en-US" dirty="0"/>
              <a:t> pour </a:t>
            </a:r>
            <a:r>
              <a:rPr lang="en-US" dirty="0" err="1"/>
              <a:t>ajouter</a:t>
            </a:r>
            <a:r>
              <a:rPr lang="en-US" dirty="0"/>
              <a:t> le </a:t>
            </a:r>
            <a:r>
              <a:rPr lang="en-US" dirty="0" err="1"/>
              <a:t>titre</a:t>
            </a:r>
            <a:endParaRPr lang="en-US" dirty="0"/>
          </a:p>
        </p:txBody>
      </p:sp>
    </p:spTree>
    <p:extLst>
      <p:ext uri="{BB962C8B-B14F-4D97-AF65-F5344CB8AC3E}">
        <p14:creationId xmlns:p14="http://schemas.microsoft.com/office/powerpoint/2010/main" val="58148904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32000" y="799200"/>
            <a:ext cx="5376000" cy="4351338"/>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 styles │ </a:t>
            </a:r>
            <a:r>
              <a:rPr lang="en-US" dirty="0" err="1"/>
              <a:t>Cliquez</a:t>
            </a:r>
            <a:r>
              <a:rPr lang="en-US" dirty="0"/>
              <a:t> pour modifier les styles</a:t>
            </a:r>
          </a:p>
          <a:p>
            <a:pPr lvl="0"/>
            <a:endParaRPr lang="en-US"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a:t>
            </a:r>
            <a:r>
              <a:rPr lang="en-US" dirty="0" err="1"/>
              <a:t>level│Deuxième</a:t>
            </a:r>
            <a:r>
              <a:rPr lang="en-US" dirty="0"/>
              <a:t> </a:t>
            </a:r>
            <a:r>
              <a:rPr lang="en-US" dirty="0" err="1"/>
              <a:t>niveau</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a:t>
            </a:r>
            <a:r>
              <a:rPr lang="en-US" dirty="0" err="1"/>
              <a:t>level│Troisième</a:t>
            </a:r>
            <a:r>
              <a:rPr lang="en-US" dirty="0"/>
              <a:t> </a:t>
            </a:r>
            <a:r>
              <a:rPr lang="en-US" dirty="0" err="1"/>
              <a:t>niveau</a:t>
            </a:r>
            <a:endParaRPr lang="en-US" dirty="0"/>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a:t>
            </a:r>
            <a:r>
              <a:rPr lang="en-US" dirty="0" err="1"/>
              <a:t>level│Quatrième</a:t>
            </a:r>
            <a:r>
              <a:rPr lang="en-US" dirty="0"/>
              <a:t> </a:t>
            </a:r>
            <a:r>
              <a:rPr lang="en-US" dirty="0" err="1"/>
              <a:t>niveau</a:t>
            </a:r>
            <a:endParaRPr lang="en-US" dirty="0"/>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Fifth level │</a:t>
            </a:r>
            <a:r>
              <a:rPr lang="en-US" dirty="0" err="1"/>
              <a:t>Cinquième</a:t>
            </a:r>
            <a:r>
              <a:rPr lang="en-US" dirty="0"/>
              <a:t> </a:t>
            </a:r>
            <a:r>
              <a:rPr lang="en-US" dirty="0" err="1"/>
              <a:t>niveau</a:t>
            </a:r>
            <a:endParaRPr lang="en-US" dirty="0"/>
          </a:p>
        </p:txBody>
      </p:sp>
      <p:sp>
        <p:nvSpPr>
          <p:cNvPr id="4" name="Content Placeholder 3"/>
          <p:cNvSpPr>
            <a:spLocks noGrp="1"/>
          </p:cNvSpPr>
          <p:nvPr>
            <p:ph sz="half" idx="2" hasCustomPrompt="1"/>
          </p:nvPr>
        </p:nvSpPr>
        <p:spPr>
          <a:xfrm>
            <a:off x="6403200" y="799200"/>
            <a:ext cx="5376000" cy="4351338"/>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 styles │ </a:t>
            </a:r>
            <a:r>
              <a:rPr lang="en-US" dirty="0" err="1"/>
              <a:t>Cliquez</a:t>
            </a:r>
            <a:r>
              <a:rPr lang="en-US" dirty="0"/>
              <a:t> pour modifier les styles</a:t>
            </a:r>
          </a:p>
          <a:p>
            <a:pPr lvl="0"/>
            <a:endParaRPr lang="en-US"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a:t>
            </a:r>
            <a:r>
              <a:rPr lang="en-US" dirty="0" err="1"/>
              <a:t>level│Deuxième</a:t>
            </a:r>
            <a:r>
              <a:rPr lang="en-US" dirty="0"/>
              <a:t> </a:t>
            </a:r>
            <a:r>
              <a:rPr lang="en-US" dirty="0" err="1"/>
              <a:t>niveau</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a:t>
            </a:r>
            <a:r>
              <a:rPr lang="en-US" dirty="0" err="1"/>
              <a:t>level│Troisième</a:t>
            </a:r>
            <a:r>
              <a:rPr lang="en-US" dirty="0"/>
              <a:t> </a:t>
            </a:r>
            <a:r>
              <a:rPr lang="en-US" dirty="0" err="1"/>
              <a:t>niveau</a:t>
            </a:r>
            <a:endParaRPr lang="en-US" dirty="0"/>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a:t>
            </a:r>
            <a:r>
              <a:rPr lang="en-US" dirty="0" err="1"/>
              <a:t>level│Quatrième</a:t>
            </a:r>
            <a:r>
              <a:rPr lang="en-US" dirty="0"/>
              <a:t> </a:t>
            </a:r>
            <a:r>
              <a:rPr lang="en-US" dirty="0" err="1"/>
              <a:t>niveau</a:t>
            </a:r>
            <a:endParaRPr lang="en-US" dirty="0"/>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Fifth level │</a:t>
            </a:r>
            <a:r>
              <a:rPr lang="en-US" dirty="0" err="1"/>
              <a:t>Cinquième</a:t>
            </a:r>
            <a:r>
              <a:rPr lang="en-US" dirty="0"/>
              <a:t> </a:t>
            </a:r>
            <a:r>
              <a:rPr lang="en-US" dirty="0" err="1"/>
              <a:t>niveau</a:t>
            </a:r>
            <a:endParaRPr lang="en-US" dirty="0"/>
          </a:p>
        </p:txBody>
      </p:sp>
      <p:sp>
        <p:nvSpPr>
          <p:cNvPr id="10" name="Slide Number Placeholder 5"/>
          <p:cNvSpPr txBox="1">
            <a:spLocks/>
          </p:cNvSpPr>
          <p:nvPr/>
        </p:nvSpPr>
        <p:spPr>
          <a:xfrm>
            <a:off x="11299372" y="6397743"/>
            <a:ext cx="64044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40701E-6F3F-4C1C-85F1-A48826A3E1A0}" type="slidenum">
              <a:rPr lang="en-CA" sz="1200" smtClean="0">
                <a:latin typeface="+mj-lt"/>
              </a:rPr>
              <a:pPr/>
              <a:t>‹#›</a:t>
            </a:fld>
            <a:endParaRPr lang="en-CA" sz="1200" dirty="0">
              <a:latin typeface="+mj-lt"/>
            </a:endParaRPr>
          </a:p>
        </p:txBody>
      </p:sp>
      <p:sp>
        <p:nvSpPr>
          <p:cNvPr id="12" name="Title 1"/>
          <p:cNvSpPr>
            <a:spLocks noGrp="1"/>
          </p:cNvSpPr>
          <p:nvPr>
            <p:ph type="title" hasCustomPrompt="1"/>
          </p:nvPr>
        </p:nvSpPr>
        <p:spPr>
          <a:xfrm>
            <a:off x="432000" y="144000"/>
            <a:ext cx="11347200" cy="465882"/>
          </a:xfrm>
        </p:spPr>
        <p:txBody>
          <a:bodyPr>
            <a:noAutofit/>
          </a:bodyPr>
          <a:lstStyle>
            <a:lvl1pPr>
              <a:defRPr sz="2400" b="1"/>
            </a:lvl1pPr>
          </a:lstStyle>
          <a:p>
            <a:r>
              <a:rPr lang="en-US" dirty="0"/>
              <a:t>Click to edit Master title style│ </a:t>
            </a:r>
            <a:r>
              <a:rPr lang="en-US" dirty="0" err="1"/>
              <a:t>Cliquez</a:t>
            </a:r>
            <a:r>
              <a:rPr lang="en-US" dirty="0"/>
              <a:t> pour </a:t>
            </a:r>
            <a:r>
              <a:rPr lang="en-US" dirty="0" err="1"/>
              <a:t>ajouter</a:t>
            </a:r>
            <a:r>
              <a:rPr lang="en-US" dirty="0"/>
              <a:t> le </a:t>
            </a:r>
            <a:r>
              <a:rPr lang="en-US" dirty="0" err="1"/>
              <a:t>titre</a:t>
            </a:r>
            <a:endParaRPr lang="en-US" dirty="0"/>
          </a:p>
        </p:txBody>
      </p:sp>
      <p:cxnSp>
        <p:nvCxnSpPr>
          <p:cNvPr id="6" name="Straight Connector 5"/>
          <p:cNvCxnSpPr/>
          <p:nvPr userDrawn="1"/>
        </p:nvCxnSpPr>
        <p:spPr>
          <a:xfrm>
            <a:off x="283031" y="602408"/>
            <a:ext cx="11492202" cy="0"/>
          </a:xfrm>
          <a:prstGeom prst="line">
            <a:avLst/>
          </a:prstGeom>
          <a:ln cap="rnd">
            <a:headEnd type="none"/>
            <a:tailEnd type="ova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1840" r="19592"/>
          <a:stretch/>
        </p:blipFill>
        <p:spPr>
          <a:xfrm>
            <a:off x="11519262" y="6132612"/>
            <a:ext cx="669471" cy="723937"/>
          </a:xfrm>
          <a:prstGeom prst="rect">
            <a:avLst/>
          </a:prstGeom>
        </p:spPr>
      </p:pic>
      <p:sp>
        <p:nvSpPr>
          <p:cNvPr id="8" name="Slide Number Placeholder 5"/>
          <p:cNvSpPr txBox="1">
            <a:spLocks/>
          </p:cNvSpPr>
          <p:nvPr userDrawn="1"/>
        </p:nvSpPr>
        <p:spPr>
          <a:xfrm>
            <a:off x="11535067" y="6397742"/>
            <a:ext cx="48033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40701E-6F3F-4C1C-85F1-A48826A3E1A0}" type="slidenum">
              <a:rPr lang="en-CA" smtClean="0">
                <a:latin typeface="+mj-lt"/>
              </a:rPr>
              <a:pPr/>
              <a:t>‹#›</a:t>
            </a:fld>
            <a:endParaRPr lang="en-CA">
              <a:latin typeface="+mj-lt"/>
            </a:endParaRPr>
          </a:p>
        </p:txBody>
      </p:sp>
    </p:spTree>
    <p:extLst>
      <p:ext uri="{BB962C8B-B14F-4D97-AF65-F5344CB8AC3E}">
        <p14:creationId xmlns:p14="http://schemas.microsoft.com/office/powerpoint/2010/main" val="4049852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32000" y="799200"/>
            <a:ext cx="5376000" cy="823912"/>
          </a:xfrm>
        </p:spPr>
        <p:txBody>
          <a:bodyPr anchor="t">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 styles │ </a:t>
            </a:r>
            <a:r>
              <a:rPr lang="en-US" dirty="0" err="1"/>
              <a:t>Cliquez</a:t>
            </a:r>
            <a:r>
              <a:rPr lang="en-US" dirty="0"/>
              <a:t> pour modifier les styles</a:t>
            </a:r>
          </a:p>
        </p:txBody>
      </p:sp>
      <p:sp>
        <p:nvSpPr>
          <p:cNvPr id="4" name="Content Placeholder 3"/>
          <p:cNvSpPr>
            <a:spLocks noGrp="1"/>
          </p:cNvSpPr>
          <p:nvPr>
            <p:ph sz="half" idx="2" hasCustomPrompt="1"/>
          </p:nvPr>
        </p:nvSpPr>
        <p:spPr>
          <a:xfrm>
            <a:off x="432000" y="1623112"/>
            <a:ext cx="5376000" cy="3684588"/>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 styles │ </a:t>
            </a:r>
            <a:r>
              <a:rPr lang="en-US" dirty="0" err="1"/>
              <a:t>Cliquez</a:t>
            </a:r>
            <a:r>
              <a:rPr lang="en-US" dirty="0"/>
              <a:t> pour modifier les styles</a:t>
            </a:r>
          </a:p>
          <a:p>
            <a:pPr lvl="0"/>
            <a:endParaRPr lang="en-US"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a:t>
            </a:r>
            <a:r>
              <a:rPr lang="en-US" dirty="0" err="1"/>
              <a:t>level│Deuxième</a:t>
            </a:r>
            <a:r>
              <a:rPr lang="en-US" dirty="0"/>
              <a:t> </a:t>
            </a:r>
            <a:r>
              <a:rPr lang="en-US" dirty="0" err="1"/>
              <a:t>niveau</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a:t>
            </a:r>
            <a:r>
              <a:rPr lang="en-US" dirty="0" err="1"/>
              <a:t>level│Troisième</a:t>
            </a:r>
            <a:r>
              <a:rPr lang="en-US" dirty="0"/>
              <a:t> </a:t>
            </a:r>
            <a:r>
              <a:rPr lang="en-US" dirty="0" err="1"/>
              <a:t>niveau</a:t>
            </a:r>
            <a:endParaRPr lang="en-US" dirty="0"/>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a:t>
            </a:r>
            <a:r>
              <a:rPr lang="en-US" dirty="0" err="1"/>
              <a:t>level│Quatrième</a:t>
            </a:r>
            <a:r>
              <a:rPr lang="en-US" dirty="0"/>
              <a:t> </a:t>
            </a:r>
            <a:r>
              <a:rPr lang="en-US" dirty="0" err="1"/>
              <a:t>niveau</a:t>
            </a:r>
            <a:endParaRPr lang="en-US" dirty="0"/>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Fifth level │</a:t>
            </a:r>
            <a:r>
              <a:rPr lang="en-US" dirty="0" err="1"/>
              <a:t>Cinquième</a:t>
            </a:r>
            <a:r>
              <a:rPr lang="en-US" dirty="0"/>
              <a:t> </a:t>
            </a:r>
            <a:r>
              <a:rPr lang="en-US" dirty="0" err="1"/>
              <a:t>niveau</a:t>
            </a:r>
            <a:endParaRPr lang="en-US" dirty="0"/>
          </a:p>
        </p:txBody>
      </p:sp>
      <p:sp>
        <p:nvSpPr>
          <p:cNvPr id="5" name="Text Placeholder 4"/>
          <p:cNvSpPr>
            <a:spLocks noGrp="1"/>
          </p:cNvSpPr>
          <p:nvPr>
            <p:ph type="body" sz="quarter" idx="3" hasCustomPrompt="1"/>
          </p:nvPr>
        </p:nvSpPr>
        <p:spPr>
          <a:xfrm>
            <a:off x="6403197" y="799200"/>
            <a:ext cx="5376000" cy="823912"/>
          </a:xfrm>
        </p:spPr>
        <p:txBody>
          <a:bodyPr anchor="t">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 styles │ </a:t>
            </a:r>
            <a:r>
              <a:rPr lang="en-US" dirty="0" err="1"/>
              <a:t>Cliquez</a:t>
            </a:r>
            <a:r>
              <a:rPr lang="en-US" dirty="0"/>
              <a:t> pour modifier les styles</a:t>
            </a:r>
          </a:p>
        </p:txBody>
      </p:sp>
      <p:sp>
        <p:nvSpPr>
          <p:cNvPr id="6" name="Content Placeholder 5"/>
          <p:cNvSpPr>
            <a:spLocks noGrp="1"/>
          </p:cNvSpPr>
          <p:nvPr>
            <p:ph sz="quarter" idx="4" hasCustomPrompt="1"/>
          </p:nvPr>
        </p:nvSpPr>
        <p:spPr>
          <a:xfrm>
            <a:off x="6403197" y="1623112"/>
            <a:ext cx="5376000" cy="3684588"/>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 styles │ </a:t>
            </a:r>
            <a:r>
              <a:rPr lang="en-US" dirty="0" err="1"/>
              <a:t>Cliquez</a:t>
            </a:r>
            <a:r>
              <a:rPr lang="en-US" dirty="0"/>
              <a:t> pour modifier les styles</a:t>
            </a:r>
          </a:p>
          <a:p>
            <a:pPr lvl="0"/>
            <a:endParaRPr lang="en-US"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a:t>
            </a:r>
            <a:r>
              <a:rPr lang="en-US" dirty="0" err="1"/>
              <a:t>level│Deuxième</a:t>
            </a:r>
            <a:r>
              <a:rPr lang="en-US" dirty="0"/>
              <a:t> </a:t>
            </a:r>
            <a:r>
              <a:rPr lang="en-US" dirty="0" err="1"/>
              <a:t>niveau</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a:t>
            </a:r>
            <a:r>
              <a:rPr lang="en-US" dirty="0" err="1"/>
              <a:t>level│Troisième</a:t>
            </a:r>
            <a:r>
              <a:rPr lang="en-US" dirty="0"/>
              <a:t> </a:t>
            </a:r>
            <a:r>
              <a:rPr lang="en-US" dirty="0" err="1"/>
              <a:t>niveau</a:t>
            </a:r>
            <a:endParaRPr lang="en-US" dirty="0"/>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a:t>
            </a:r>
            <a:r>
              <a:rPr lang="en-US" dirty="0" err="1"/>
              <a:t>level│Quatrième</a:t>
            </a:r>
            <a:r>
              <a:rPr lang="en-US" dirty="0"/>
              <a:t> </a:t>
            </a:r>
            <a:r>
              <a:rPr lang="en-US" dirty="0" err="1"/>
              <a:t>niveau</a:t>
            </a:r>
            <a:endParaRPr lang="en-US" dirty="0"/>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Fifth level │</a:t>
            </a:r>
            <a:r>
              <a:rPr lang="en-US" dirty="0" err="1"/>
              <a:t>Cinquième</a:t>
            </a:r>
            <a:r>
              <a:rPr lang="en-US" dirty="0"/>
              <a:t> </a:t>
            </a:r>
            <a:r>
              <a:rPr lang="en-US" dirty="0" err="1"/>
              <a:t>niveau</a:t>
            </a:r>
            <a:endParaRPr lang="en-US" dirty="0"/>
          </a:p>
        </p:txBody>
      </p:sp>
      <p:sp>
        <p:nvSpPr>
          <p:cNvPr id="12" name="Slide Number Placeholder 5"/>
          <p:cNvSpPr txBox="1">
            <a:spLocks/>
          </p:cNvSpPr>
          <p:nvPr/>
        </p:nvSpPr>
        <p:spPr>
          <a:xfrm>
            <a:off x="11299372" y="6397743"/>
            <a:ext cx="64044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40701E-6F3F-4C1C-85F1-A48826A3E1A0}" type="slidenum">
              <a:rPr lang="en-CA" sz="1200" smtClean="0">
                <a:latin typeface="+mj-lt"/>
              </a:rPr>
              <a:pPr/>
              <a:t>‹#›</a:t>
            </a:fld>
            <a:endParaRPr lang="en-CA" sz="1200" dirty="0">
              <a:latin typeface="+mj-lt"/>
            </a:endParaRPr>
          </a:p>
        </p:txBody>
      </p:sp>
      <p:sp>
        <p:nvSpPr>
          <p:cNvPr id="13" name="Title 1"/>
          <p:cNvSpPr>
            <a:spLocks noGrp="1"/>
          </p:cNvSpPr>
          <p:nvPr>
            <p:ph type="title" hasCustomPrompt="1"/>
          </p:nvPr>
        </p:nvSpPr>
        <p:spPr>
          <a:xfrm>
            <a:off x="431997" y="144000"/>
            <a:ext cx="11347200" cy="465882"/>
          </a:xfrm>
        </p:spPr>
        <p:txBody>
          <a:bodyPr>
            <a:noAutofit/>
          </a:bodyPr>
          <a:lstStyle>
            <a:lvl1pPr>
              <a:defRPr sz="2400" b="1"/>
            </a:lvl1pPr>
          </a:lstStyle>
          <a:p>
            <a:r>
              <a:rPr lang="en-US" dirty="0"/>
              <a:t>Click to edit Master title style│ </a:t>
            </a:r>
            <a:r>
              <a:rPr lang="en-US" dirty="0" err="1"/>
              <a:t>Cliquez</a:t>
            </a:r>
            <a:r>
              <a:rPr lang="en-US" dirty="0"/>
              <a:t> pour </a:t>
            </a:r>
            <a:r>
              <a:rPr lang="en-US" dirty="0" err="1"/>
              <a:t>ajouter</a:t>
            </a:r>
            <a:r>
              <a:rPr lang="en-US" dirty="0"/>
              <a:t> le </a:t>
            </a:r>
            <a:r>
              <a:rPr lang="en-US" dirty="0" err="1"/>
              <a:t>titre</a:t>
            </a:r>
            <a:endParaRPr lang="en-US" dirty="0"/>
          </a:p>
        </p:txBody>
      </p:sp>
      <p:cxnSp>
        <p:nvCxnSpPr>
          <p:cNvPr id="8" name="Straight Connector 7"/>
          <p:cNvCxnSpPr/>
          <p:nvPr userDrawn="1"/>
        </p:nvCxnSpPr>
        <p:spPr>
          <a:xfrm>
            <a:off x="283031" y="602408"/>
            <a:ext cx="11492202" cy="0"/>
          </a:xfrm>
          <a:prstGeom prst="line">
            <a:avLst/>
          </a:prstGeom>
          <a:ln cap="rnd">
            <a:headEnd type="none"/>
            <a:tailEnd type="ova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1840" r="19592"/>
          <a:stretch/>
        </p:blipFill>
        <p:spPr>
          <a:xfrm>
            <a:off x="11519262" y="6132612"/>
            <a:ext cx="669471" cy="723937"/>
          </a:xfrm>
          <a:prstGeom prst="rect">
            <a:avLst/>
          </a:prstGeom>
        </p:spPr>
      </p:pic>
      <p:sp>
        <p:nvSpPr>
          <p:cNvPr id="10" name="Slide Number Placeholder 5"/>
          <p:cNvSpPr txBox="1">
            <a:spLocks/>
          </p:cNvSpPr>
          <p:nvPr userDrawn="1"/>
        </p:nvSpPr>
        <p:spPr>
          <a:xfrm>
            <a:off x="11535067" y="6397742"/>
            <a:ext cx="48033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40701E-6F3F-4C1C-85F1-A48826A3E1A0}" type="slidenum">
              <a:rPr lang="en-CA" smtClean="0">
                <a:latin typeface="+mj-lt"/>
              </a:rPr>
              <a:pPr/>
              <a:t>‹#›</a:t>
            </a:fld>
            <a:endParaRPr lang="en-CA">
              <a:latin typeface="+mj-lt"/>
            </a:endParaRPr>
          </a:p>
        </p:txBody>
      </p:sp>
    </p:spTree>
    <p:extLst>
      <p:ext uri="{BB962C8B-B14F-4D97-AF65-F5344CB8AC3E}">
        <p14:creationId xmlns:p14="http://schemas.microsoft.com/office/powerpoint/2010/main" val="814597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867" y="365127"/>
            <a:ext cx="11209867" cy="1325563"/>
          </a:xfrm>
          <a:prstGeom prst="rect">
            <a:avLst/>
          </a:prstGeom>
        </p:spPr>
        <p:txBody>
          <a:bodyPr vert="horz" lIns="91440" tIns="45720" rIns="91440" bIns="45720" rtlCol="0" anchor="t">
            <a:noAutofit/>
          </a:bodyPr>
          <a:lstStyle/>
          <a:p>
            <a:pPr lvl="0"/>
            <a:r>
              <a:rPr lang="en-US"/>
              <a:t>Click to edit Master title style</a:t>
            </a:r>
            <a:endParaRPr lang="en-US" dirty="0"/>
          </a:p>
        </p:txBody>
      </p:sp>
      <p:sp>
        <p:nvSpPr>
          <p:cNvPr id="3" name="Text Placeholder 2"/>
          <p:cNvSpPr>
            <a:spLocks noGrp="1"/>
          </p:cNvSpPr>
          <p:nvPr>
            <p:ph type="body" idx="1"/>
          </p:nvPr>
        </p:nvSpPr>
        <p:spPr>
          <a:xfrm>
            <a:off x="541867" y="1825625"/>
            <a:ext cx="11209867"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 styles │ </a:t>
            </a:r>
            <a:r>
              <a:rPr lang="en-US" dirty="0" err="1"/>
              <a:t>Cliquez</a:t>
            </a:r>
            <a:r>
              <a:rPr lang="en-US" dirty="0"/>
              <a:t> pour modifier les styles</a:t>
            </a:r>
          </a:p>
          <a:p>
            <a:pPr lvl="0"/>
            <a:endParaRPr lang="en-US"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a:t>
            </a:r>
            <a:r>
              <a:rPr lang="en-US" dirty="0" err="1"/>
              <a:t>level│Deuxième</a:t>
            </a:r>
            <a:r>
              <a:rPr lang="en-US" dirty="0"/>
              <a:t> </a:t>
            </a:r>
            <a:r>
              <a:rPr lang="en-US" dirty="0" err="1"/>
              <a:t>niveau</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a:t>
            </a:r>
            <a:r>
              <a:rPr lang="en-US" dirty="0" err="1"/>
              <a:t>level│Troisième</a:t>
            </a:r>
            <a:r>
              <a:rPr lang="en-US" dirty="0"/>
              <a:t> </a:t>
            </a:r>
            <a:r>
              <a:rPr lang="en-US" dirty="0" err="1"/>
              <a:t>niveau</a:t>
            </a:r>
            <a:endParaRPr lang="en-US" dirty="0"/>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a:t>
            </a:r>
            <a:r>
              <a:rPr lang="en-US" dirty="0" err="1"/>
              <a:t>level│Quatrième</a:t>
            </a:r>
            <a:r>
              <a:rPr lang="en-US" dirty="0"/>
              <a:t> </a:t>
            </a:r>
            <a:r>
              <a:rPr lang="en-US" dirty="0" err="1"/>
              <a:t>niveau</a:t>
            </a:r>
            <a:endParaRPr lang="en-US" dirty="0"/>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Fifth level │</a:t>
            </a:r>
            <a:r>
              <a:rPr lang="en-US" dirty="0" err="1"/>
              <a:t>Cinquième</a:t>
            </a:r>
            <a:r>
              <a:rPr lang="en-US" dirty="0"/>
              <a:t> </a:t>
            </a:r>
            <a:r>
              <a:rPr lang="en-US" dirty="0" err="1"/>
              <a:t>niveau</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05D560FB-01EC-4DEF-B1F4-2E9342A3F5CF}" type="datetime1">
              <a:rPr lang="en-US" smtClean="0"/>
              <a:t>5/28/2020</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40819616-FB3C-644D-AABB-84C38E647AA6}" type="slidenum">
              <a:rPr lang="en-US" smtClean="0"/>
              <a:pPr/>
              <a:t>‹#›</a:t>
            </a:fld>
            <a:endParaRPr lang="en-US" dirty="0"/>
          </a:p>
        </p:txBody>
      </p:sp>
    </p:spTree>
    <p:extLst>
      <p:ext uri="{BB962C8B-B14F-4D97-AF65-F5344CB8AC3E}">
        <p14:creationId xmlns:p14="http://schemas.microsoft.com/office/powerpoint/2010/main" val="144938573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662" r:id="rId11"/>
    <p:sldLayoutId id="2147483652" r:id="rId12"/>
    <p:sldLayoutId id="2147483653" r:id="rId13"/>
    <p:sldLayoutId id="2147483654" r:id="rId14"/>
  </p:sldLayoutIdLst>
  <p:hf hdr="0" ftr="0" dt="0"/>
  <p:txStyles>
    <p:titleStyle>
      <a:lvl1pPr algn="l" defTabSz="914400" rtl="0" eaLnBrk="1" latinLnBrk="0" hangingPunct="1">
        <a:lnSpc>
          <a:spcPct val="90000"/>
        </a:lnSpc>
        <a:spcBef>
          <a:spcPct val="0"/>
        </a:spcBef>
        <a:buNone/>
        <a:defRPr lang="en-US" sz="2400" b="1" kern="1200" dirty="0">
          <a:solidFill>
            <a:schemeClr val="tx1"/>
          </a:solidFill>
          <a:latin typeface="Century Gothic" panose="020B0502020202020204" pitchFamily="34" charset="0"/>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1pPr>
      <a:lvl2pPr marL="4572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800" kern="1200">
          <a:solidFill>
            <a:schemeClr val="tx1"/>
          </a:solidFill>
          <a:latin typeface="Century Gothic" panose="020B0502020202020204" pitchFamily="34" charset="0"/>
          <a:ea typeface="+mn-ea"/>
          <a:cs typeface="+mn-cs"/>
        </a:defRPr>
      </a:lvl2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800" kern="1200">
          <a:solidFill>
            <a:schemeClr val="tx1"/>
          </a:solidFill>
          <a:latin typeface="Century Gothic" panose="020B0502020202020204" pitchFamily="34" charset="0"/>
          <a:ea typeface="+mn-ea"/>
          <a:cs typeface="+mn-cs"/>
        </a:defRPr>
      </a:lvl3pPr>
      <a:lvl4pPr marL="13716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800" kern="1200">
          <a:solidFill>
            <a:schemeClr val="tx1"/>
          </a:solidFill>
          <a:latin typeface="Century Gothic" panose="020B0502020202020204" pitchFamily="34" charset="0"/>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781501" y="2196890"/>
            <a:ext cx="8329844" cy="734400"/>
          </a:xfrm>
        </p:spPr>
        <p:txBody>
          <a:bodyPr>
            <a:normAutofit fontScale="90000"/>
          </a:bodyPr>
          <a:lstStyle/>
          <a:p>
            <a:r>
              <a:rPr lang="en-CA" dirty="0"/>
              <a:t>SSC Cloud Product Management and Services Directorate</a:t>
            </a:r>
            <a:br>
              <a:rPr lang="en-CA" dirty="0"/>
            </a:br>
            <a:r>
              <a:rPr lang="en-CA" dirty="0"/>
              <a:t>CCOE – Organizational Change Management</a:t>
            </a:r>
            <a:br>
              <a:rPr lang="en-CA" dirty="0"/>
            </a:br>
            <a:endParaRPr lang="en-CA" dirty="0"/>
          </a:p>
        </p:txBody>
      </p:sp>
      <p:sp>
        <p:nvSpPr>
          <p:cNvPr id="4" name="Rectangle 3"/>
          <p:cNvSpPr/>
          <p:nvPr/>
        </p:nvSpPr>
        <p:spPr>
          <a:xfrm>
            <a:off x="10504948" y="108664"/>
            <a:ext cx="1585320" cy="47072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33333C"/>
                </a:solidFill>
                <a:latin typeface="Century Gothic" panose="020F0302020204030204"/>
              </a:rPr>
              <a:t>Unclassified</a:t>
            </a:r>
          </a:p>
        </p:txBody>
      </p:sp>
      <p:sp>
        <p:nvSpPr>
          <p:cNvPr id="7" name="Subtitle 24"/>
          <p:cNvSpPr>
            <a:spLocks noGrp="1"/>
          </p:cNvSpPr>
          <p:nvPr>
            <p:ph type="subTitle" idx="1"/>
          </p:nvPr>
        </p:nvSpPr>
        <p:spPr>
          <a:xfrm>
            <a:off x="2781501" y="3574055"/>
            <a:ext cx="5490000" cy="1430076"/>
          </a:xfrm>
        </p:spPr>
        <p:txBody>
          <a:bodyPr>
            <a:normAutofit lnSpcReduction="10000"/>
          </a:bodyPr>
          <a:lstStyle/>
          <a:p>
            <a:r>
              <a:rPr lang="en-CA" dirty="0">
                <a:solidFill>
                  <a:srgbClr val="000000"/>
                </a:solidFill>
              </a:rPr>
              <a:t>Cloud Center of Excellence (CCoE)</a:t>
            </a:r>
          </a:p>
          <a:p>
            <a:endParaRPr lang="en-CA" dirty="0">
              <a:solidFill>
                <a:srgbClr val="000000"/>
              </a:solidFill>
            </a:endParaRPr>
          </a:p>
          <a:p>
            <a:r>
              <a:rPr lang="en-CA" dirty="0">
                <a:solidFill>
                  <a:srgbClr val="000000"/>
                </a:solidFill>
              </a:rPr>
              <a:t>Version: </a:t>
            </a:r>
            <a:r>
              <a:rPr lang="en-CA" dirty="0" smtClean="0">
                <a:solidFill>
                  <a:srgbClr val="000000"/>
                </a:solidFill>
              </a:rPr>
              <a:t>v1</a:t>
            </a:r>
            <a:endParaRPr lang="en-CA" dirty="0">
              <a:solidFill>
                <a:srgbClr val="000000"/>
              </a:solidFill>
            </a:endParaRPr>
          </a:p>
          <a:p>
            <a:r>
              <a:rPr lang="en-CA" dirty="0">
                <a:solidFill>
                  <a:srgbClr val="000000"/>
                </a:solidFill>
              </a:rPr>
              <a:t>May 2020</a:t>
            </a:r>
          </a:p>
          <a:p>
            <a:endParaRPr lang="en-CA" dirty="0"/>
          </a:p>
        </p:txBody>
      </p:sp>
    </p:spTree>
    <p:extLst>
      <p:ext uri="{BB962C8B-B14F-4D97-AF65-F5344CB8AC3E}">
        <p14:creationId xmlns:p14="http://schemas.microsoft.com/office/powerpoint/2010/main" val="4133554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A5386-2BB6-4FF5-874E-746E5F063AA7}"/>
              </a:ext>
            </a:extLst>
          </p:cNvPr>
          <p:cNvSpPr>
            <a:spLocks noGrp="1"/>
          </p:cNvSpPr>
          <p:nvPr>
            <p:ph type="title"/>
          </p:nvPr>
        </p:nvSpPr>
        <p:spPr/>
        <p:txBody>
          <a:bodyPr/>
          <a:lstStyle/>
          <a:p>
            <a:r>
              <a:rPr lang="en-CA" dirty="0"/>
              <a:t>Organizational Change Management – Purpose </a:t>
            </a:r>
          </a:p>
        </p:txBody>
      </p:sp>
      <p:sp>
        <p:nvSpPr>
          <p:cNvPr id="5" name="Freeform 4"/>
          <p:cNvSpPr/>
          <p:nvPr/>
        </p:nvSpPr>
        <p:spPr>
          <a:xfrm>
            <a:off x="1053508" y="1045029"/>
            <a:ext cx="10104180" cy="4876800"/>
          </a:xfrm>
          <a:custGeom>
            <a:avLst/>
            <a:gdLst>
              <a:gd name="connsiteX0" fmla="*/ 0 w 10104180"/>
              <a:gd name="connsiteY0" fmla="*/ 487680 h 4876800"/>
              <a:gd name="connsiteX1" fmla="*/ 487680 w 10104180"/>
              <a:gd name="connsiteY1" fmla="*/ 0 h 4876800"/>
              <a:gd name="connsiteX2" fmla="*/ 9616500 w 10104180"/>
              <a:gd name="connsiteY2" fmla="*/ 0 h 4876800"/>
              <a:gd name="connsiteX3" fmla="*/ 10104180 w 10104180"/>
              <a:gd name="connsiteY3" fmla="*/ 487680 h 4876800"/>
              <a:gd name="connsiteX4" fmla="*/ 10104180 w 10104180"/>
              <a:gd name="connsiteY4" fmla="*/ 4389120 h 4876800"/>
              <a:gd name="connsiteX5" fmla="*/ 9616500 w 10104180"/>
              <a:gd name="connsiteY5" fmla="*/ 4876800 h 4876800"/>
              <a:gd name="connsiteX6" fmla="*/ 487680 w 10104180"/>
              <a:gd name="connsiteY6" fmla="*/ 4876800 h 4876800"/>
              <a:gd name="connsiteX7" fmla="*/ 0 w 10104180"/>
              <a:gd name="connsiteY7" fmla="*/ 4389120 h 4876800"/>
              <a:gd name="connsiteX8" fmla="*/ 0 w 10104180"/>
              <a:gd name="connsiteY8" fmla="*/ 487680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04180" h="4876800">
                <a:moveTo>
                  <a:pt x="0" y="487680"/>
                </a:moveTo>
                <a:cubicBezTo>
                  <a:pt x="0" y="218342"/>
                  <a:pt x="218342" y="0"/>
                  <a:pt x="487680" y="0"/>
                </a:cubicBezTo>
                <a:lnTo>
                  <a:pt x="9616500" y="0"/>
                </a:lnTo>
                <a:cubicBezTo>
                  <a:pt x="9885838" y="0"/>
                  <a:pt x="10104180" y="218342"/>
                  <a:pt x="10104180" y="487680"/>
                </a:cubicBezTo>
                <a:lnTo>
                  <a:pt x="10104180" y="4389120"/>
                </a:lnTo>
                <a:cubicBezTo>
                  <a:pt x="10104180" y="4658458"/>
                  <a:pt x="9885838" y="4876800"/>
                  <a:pt x="9616500" y="4876800"/>
                </a:cubicBezTo>
                <a:lnTo>
                  <a:pt x="487680" y="4876800"/>
                </a:lnTo>
                <a:cubicBezTo>
                  <a:pt x="218342" y="4876800"/>
                  <a:pt x="0" y="4658458"/>
                  <a:pt x="0" y="4389120"/>
                </a:cubicBezTo>
                <a:lnTo>
                  <a:pt x="0" y="487680"/>
                </a:lnTo>
                <a:close/>
              </a:path>
            </a:pathLst>
          </a:custGeom>
          <a:solidFill>
            <a:schemeClr val="bg1">
              <a:lumMod val="95000"/>
            </a:schemeClr>
          </a:solidFill>
          <a:ln>
            <a:solidFill>
              <a:schemeClr val="bg1">
                <a:lumMod val="8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19037" tIns="219037" rIns="219037" bIns="219037" numCol="1" spcCol="1270" anchor="ctr" anchorCtr="0">
            <a:noAutofit/>
          </a:bodyPr>
          <a:lstStyle/>
          <a:p>
            <a:pPr lvl="0" algn="ctr" defTabSz="889000">
              <a:spcBef>
                <a:spcPct val="0"/>
              </a:spcBef>
              <a:spcAft>
                <a:spcPct val="35000"/>
              </a:spcAft>
            </a:pPr>
            <a:r>
              <a:rPr lang="en-CA" sz="2000" b="1" kern="1200" dirty="0">
                <a:solidFill>
                  <a:schemeClr val="tx1"/>
                </a:solidFill>
              </a:rPr>
              <a:t>Adopting the Cloud </a:t>
            </a:r>
            <a:r>
              <a:rPr lang="en-CA" sz="2000" kern="1200" dirty="0">
                <a:solidFill>
                  <a:schemeClr val="tx1"/>
                </a:solidFill>
              </a:rPr>
              <a:t>is more than a single event, it </a:t>
            </a:r>
            <a:r>
              <a:rPr lang="en-CA" sz="2000" b="1" kern="1200" dirty="0">
                <a:solidFill>
                  <a:schemeClr val="tx1"/>
                </a:solidFill>
              </a:rPr>
              <a:t>is a process</a:t>
            </a:r>
            <a:r>
              <a:rPr lang="en-CA" sz="2000" kern="1200" dirty="0">
                <a:solidFill>
                  <a:schemeClr val="tx1"/>
                </a:solidFill>
              </a:rPr>
              <a:t>, </a:t>
            </a:r>
            <a:br>
              <a:rPr lang="en-CA" sz="2000" kern="1200" dirty="0">
                <a:solidFill>
                  <a:schemeClr val="tx1"/>
                </a:solidFill>
              </a:rPr>
            </a:br>
            <a:r>
              <a:rPr lang="en-CA" sz="2000" kern="1200" dirty="0">
                <a:solidFill>
                  <a:schemeClr val="tx1"/>
                </a:solidFill>
              </a:rPr>
              <a:t>that </a:t>
            </a:r>
            <a:r>
              <a:rPr lang="en-CA" sz="2000" dirty="0">
                <a:solidFill>
                  <a:schemeClr val="tx1"/>
                </a:solidFill>
              </a:rPr>
              <a:t>requires a </a:t>
            </a:r>
            <a:r>
              <a:rPr lang="en-CA" sz="2000" b="1" dirty="0">
                <a:solidFill>
                  <a:schemeClr val="tx1"/>
                </a:solidFill>
              </a:rPr>
              <a:t>culture change</a:t>
            </a:r>
            <a:r>
              <a:rPr lang="en-CA" sz="2000" dirty="0">
                <a:solidFill>
                  <a:schemeClr val="tx1"/>
                </a:solidFill>
              </a:rPr>
              <a:t>. </a:t>
            </a:r>
          </a:p>
          <a:p>
            <a:pPr lvl="0" algn="ctr" defTabSz="889000">
              <a:spcBef>
                <a:spcPct val="0"/>
              </a:spcBef>
              <a:spcAft>
                <a:spcPct val="35000"/>
              </a:spcAft>
              <a:buNone/>
            </a:pPr>
            <a:endParaRPr lang="en-CA" sz="2000" kern="1200" dirty="0">
              <a:solidFill>
                <a:schemeClr val="tx1"/>
              </a:solidFill>
            </a:endParaRPr>
          </a:p>
          <a:p>
            <a:pPr lvl="0" algn="ctr" defTabSz="889000">
              <a:spcBef>
                <a:spcPct val="0"/>
              </a:spcBef>
              <a:spcAft>
                <a:spcPct val="35000"/>
              </a:spcAft>
              <a:buNone/>
            </a:pPr>
            <a:r>
              <a:rPr lang="en-CA" sz="2000" kern="1200" dirty="0">
                <a:solidFill>
                  <a:schemeClr val="tx1"/>
                </a:solidFill>
              </a:rPr>
              <a:t>The </a:t>
            </a:r>
            <a:r>
              <a:rPr lang="en-CA" sz="2000" b="1" kern="1200" dirty="0">
                <a:solidFill>
                  <a:schemeClr val="tx1"/>
                </a:solidFill>
              </a:rPr>
              <a:t>purpose</a:t>
            </a:r>
            <a:r>
              <a:rPr lang="en-CA" sz="2000" kern="1200" dirty="0">
                <a:solidFill>
                  <a:schemeClr val="tx1"/>
                </a:solidFill>
              </a:rPr>
              <a:t> of the Change Management Strategy for this journey is to: </a:t>
            </a:r>
          </a:p>
          <a:p>
            <a:pPr marL="1714500" lvl="3" indent="-342900" defTabSz="889000">
              <a:spcBef>
                <a:spcPct val="0"/>
              </a:spcBef>
              <a:spcAft>
                <a:spcPct val="35000"/>
              </a:spcAft>
              <a:buFont typeface="Arial" panose="020B0604020202020204" pitchFamily="34" charset="0"/>
              <a:buChar char="•"/>
            </a:pPr>
            <a:r>
              <a:rPr lang="en-CA" kern="1200" dirty="0">
                <a:solidFill>
                  <a:schemeClr val="tx1"/>
                </a:solidFill>
              </a:rPr>
              <a:t>Define the key stakeholders &amp; impacted audiences</a:t>
            </a:r>
            <a:br>
              <a:rPr lang="en-CA" kern="1200" dirty="0">
                <a:solidFill>
                  <a:schemeClr val="tx1"/>
                </a:solidFill>
              </a:rPr>
            </a:br>
            <a:r>
              <a:rPr lang="en-CA" kern="1200" dirty="0">
                <a:solidFill>
                  <a:schemeClr val="tx1"/>
                </a:solidFill>
              </a:rPr>
              <a:t>(as per the Stakeholder &amp; Impact Assessment template)</a:t>
            </a:r>
          </a:p>
          <a:p>
            <a:pPr marL="1714500" lvl="3" indent="-342900" defTabSz="889000">
              <a:spcBef>
                <a:spcPct val="0"/>
              </a:spcBef>
              <a:spcAft>
                <a:spcPct val="35000"/>
              </a:spcAft>
              <a:buFont typeface="Arial" panose="020B0604020202020204" pitchFamily="34" charset="0"/>
              <a:buChar char="•"/>
            </a:pPr>
            <a:r>
              <a:rPr lang="en-CA" kern="1200" dirty="0">
                <a:solidFill>
                  <a:schemeClr val="tx1"/>
                </a:solidFill>
              </a:rPr>
              <a:t>Define the extent </a:t>
            </a:r>
            <a:r>
              <a:rPr lang="en-CA" dirty="0">
                <a:solidFill>
                  <a:schemeClr val="tx1"/>
                </a:solidFill>
              </a:rPr>
              <a:t>of impact </a:t>
            </a:r>
            <a:r>
              <a:rPr lang="en-CA" kern="1200" dirty="0">
                <a:solidFill>
                  <a:schemeClr val="tx1"/>
                </a:solidFill>
              </a:rPr>
              <a:t>to stakeholders </a:t>
            </a:r>
          </a:p>
          <a:p>
            <a:pPr marL="1714500" lvl="3" indent="-342900" defTabSz="889000">
              <a:spcBef>
                <a:spcPct val="0"/>
              </a:spcBef>
              <a:spcAft>
                <a:spcPct val="35000"/>
              </a:spcAft>
              <a:buFont typeface="Arial" panose="020B0604020202020204" pitchFamily="34" charset="0"/>
              <a:buChar char="•"/>
            </a:pPr>
            <a:r>
              <a:rPr lang="en-CA" kern="1200" dirty="0">
                <a:solidFill>
                  <a:schemeClr val="tx1"/>
                </a:solidFill>
              </a:rPr>
              <a:t>Describe gaps in knowledge and skills that need to be </a:t>
            </a:r>
            <a:br>
              <a:rPr lang="en-CA" kern="1200" dirty="0">
                <a:solidFill>
                  <a:schemeClr val="tx1"/>
                </a:solidFill>
              </a:rPr>
            </a:br>
            <a:r>
              <a:rPr lang="en-CA" kern="1200" dirty="0">
                <a:solidFill>
                  <a:schemeClr val="tx1"/>
                </a:solidFill>
              </a:rPr>
              <a:t>addressed to meet objectives</a:t>
            </a:r>
          </a:p>
          <a:p>
            <a:pPr marL="1714500" lvl="3" indent="-342900" defTabSz="889000">
              <a:spcBef>
                <a:spcPct val="0"/>
              </a:spcBef>
              <a:spcAft>
                <a:spcPct val="35000"/>
              </a:spcAft>
              <a:buFont typeface="Arial" panose="020B0604020202020204" pitchFamily="34" charset="0"/>
              <a:buChar char="•"/>
            </a:pPr>
            <a:r>
              <a:rPr lang="en-CA" kern="1200" dirty="0">
                <a:solidFill>
                  <a:schemeClr val="tx1"/>
                </a:solidFill>
              </a:rPr>
              <a:t>Outline communications and training strategies</a:t>
            </a:r>
          </a:p>
          <a:p>
            <a:pPr marL="1714500" lvl="3" indent="-342900" defTabSz="889000">
              <a:spcBef>
                <a:spcPct val="0"/>
              </a:spcBef>
              <a:spcAft>
                <a:spcPct val="35000"/>
              </a:spcAft>
              <a:buFont typeface="Arial" panose="020B0604020202020204" pitchFamily="34" charset="0"/>
              <a:buChar char="•"/>
            </a:pPr>
            <a:r>
              <a:rPr lang="en-CA" kern="1200" dirty="0">
                <a:solidFill>
                  <a:schemeClr val="tx1"/>
                </a:solidFill>
              </a:rPr>
              <a:t>Develop and deliver on Action Plans to execute on the </a:t>
            </a:r>
            <a:br>
              <a:rPr lang="en-CA" kern="1200" dirty="0">
                <a:solidFill>
                  <a:schemeClr val="tx1"/>
                </a:solidFill>
              </a:rPr>
            </a:br>
            <a:r>
              <a:rPr lang="en-CA" kern="1200" dirty="0">
                <a:solidFill>
                  <a:schemeClr val="tx1"/>
                </a:solidFill>
              </a:rPr>
              <a:t>Change Management Strategy</a:t>
            </a:r>
          </a:p>
        </p:txBody>
      </p:sp>
    </p:spTree>
    <p:extLst>
      <p:ext uri="{BB962C8B-B14F-4D97-AF65-F5344CB8AC3E}">
        <p14:creationId xmlns:p14="http://schemas.microsoft.com/office/powerpoint/2010/main" val="2903236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09EA-DFA2-4633-84C1-3BEB76C398A6}"/>
              </a:ext>
            </a:extLst>
          </p:cNvPr>
          <p:cNvSpPr>
            <a:spLocks noGrp="1"/>
          </p:cNvSpPr>
          <p:nvPr>
            <p:ph type="title"/>
          </p:nvPr>
        </p:nvSpPr>
        <p:spPr/>
        <p:txBody>
          <a:bodyPr/>
          <a:lstStyle/>
          <a:p>
            <a:r>
              <a:rPr lang="en-CA" dirty="0"/>
              <a:t>Organizational Change Management – Impact</a:t>
            </a:r>
          </a:p>
        </p:txBody>
      </p:sp>
      <p:sp>
        <p:nvSpPr>
          <p:cNvPr id="3" name="Content Placeholder 2">
            <a:extLst>
              <a:ext uri="{FF2B5EF4-FFF2-40B4-BE49-F238E27FC236}">
                <a16:creationId xmlns:a16="http://schemas.microsoft.com/office/drawing/2014/main" id="{4EF706D7-F726-49F3-9D13-638DBBF96CF5}"/>
              </a:ext>
            </a:extLst>
          </p:cNvPr>
          <p:cNvSpPr>
            <a:spLocks noGrp="1"/>
          </p:cNvSpPr>
          <p:nvPr>
            <p:ph idx="1"/>
          </p:nvPr>
        </p:nvSpPr>
        <p:spPr>
          <a:xfrm>
            <a:off x="431999" y="738755"/>
            <a:ext cx="11475426" cy="543556"/>
          </a:xfrm>
        </p:spPr>
        <p:txBody>
          <a:bodyPr anchor="ctr">
            <a:normAutofit/>
          </a:bodyPr>
          <a:lstStyle/>
          <a:p>
            <a:pPr marL="0" indent="0" algn="ctr">
              <a:buNone/>
            </a:pPr>
            <a:r>
              <a:rPr lang="en-CA" sz="2000" dirty="0"/>
              <a:t>Cloud Adoption impacts audiences from </a:t>
            </a:r>
            <a:r>
              <a:rPr lang="en-CA" sz="2000" b="1" dirty="0"/>
              <a:t>every part of the organization</a:t>
            </a:r>
            <a:r>
              <a:rPr lang="en-CA" sz="2000" dirty="0"/>
              <a:t>:</a:t>
            </a:r>
          </a:p>
        </p:txBody>
      </p:sp>
      <p:grpSp>
        <p:nvGrpSpPr>
          <p:cNvPr id="6" name="Group 5"/>
          <p:cNvGrpSpPr/>
          <p:nvPr/>
        </p:nvGrpSpPr>
        <p:grpSpPr>
          <a:xfrm>
            <a:off x="1274856" y="1408196"/>
            <a:ext cx="9789712" cy="4992461"/>
            <a:chOff x="2112200" y="1607127"/>
            <a:chExt cx="7986795" cy="4992461"/>
          </a:xfrm>
        </p:grpSpPr>
        <p:sp>
          <p:nvSpPr>
            <p:cNvPr id="7" name="Rounded Rectangle 6"/>
            <p:cNvSpPr/>
            <p:nvPr/>
          </p:nvSpPr>
          <p:spPr>
            <a:xfrm>
              <a:off x="2112200" y="1607127"/>
              <a:ext cx="2495873" cy="1497524"/>
            </a:xfrm>
            <a:prstGeom prst="roundRect">
              <a:avLst/>
            </a:prstGeom>
            <a:solidFill>
              <a:schemeClr val="bg1">
                <a:lumMod val="95000"/>
              </a:schemeClr>
            </a:solidFill>
            <a:ln>
              <a:solidFill>
                <a:schemeClr val="bg1">
                  <a:lumMod val="8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b="1" kern="1200" dirty="0">
                  <a:solidFill>
                    <a:sysClr val="windowText" lastClr="000000"/>
                  </a:solidFill>
                </a:rPr>
                <a:t>Finance and Procurement</a:t>
              </a:r>
              <a:endParaRPr lang="en-US" kern="1200" dirty="0">
                <a:solidFill>
                  <a:sysClr val="windowText" lastClr="000000"/>
                </a:solidFill>
              </a:endParaRPr>
            </a:p>
            <a:p>
              <a:pPr marL="0" lvl="1" algn="ctr" defTabSz="488950">
                <a:lnSpc>
                  <a:spcPct val="90000"/>
                </a:lnSpc>
                <a:spcBef>
                  <a:spcPct val="0"/>
                </a:spcBef>
                <a:spcAft>
                  <a:spcPct val="15000"/>
                </a:spcAft>
              </a:pPr>
              <a:r>
                <a:rPr lang="en-CA" sz="1400" kern="1200" dirty="0">
                  <a:solidFill>
                    <a:sysClr val="windowText" lastClr="000000"/>
                  </a:solidFill>
                </a:rPr>
                <a:t>Move from CAPEX to OPEX with different Cloud subscription models to manage on a daily basis to optimize utilization</a:t>
              </a:r>
              <a:endParaRPr lang="en-US" sz="1400" kern="1200" dirty="0">
                <a:solidFill>
                  <a:sysClr val="windowText" lastClr="000000"/>
                </a:solidFill>
              </a:endParaRPr>
            </a:p>
          </p:txBody>
        </p:sp>
        <p:sp>
          <p:nvSpPr>
            <p:cNvPr id="8" name="Rounded Rectangle 7"/>
            <p:cNvSpPr/>
            <p:nvPr/>
          </p:nvSpPr>
          <p:spPr>
            <a:xfrm>
              <a:off x="4857661" y="1607127"/>
              <a:ext cx="2495873" cy="1497524"/>
            </a:xfrm>
            <a:prstGeom prst="roundRect">
              <a:avLst/>
            </a:prstGeom>
            <a:solidFill>
              <a:schemeClr val="bg1">
                <a:lumMod val="95000"/>
              </a:schemeClr>
            </a:solidFill>
            <a:ln>
              <a:solidFill>
                <a:schemeClr val="bg1">
                  <a:lumMod val="8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b="1" kern="1200" dirty="0">
                  <a:solidFill>
                    <a:sysClr val="windowText" lastClr="000000"/>
                  </a:solidFill>
                </a:rPr>
                <a:t>Communications</a:t>
              </a:r>
              <a:endParaRPr lang="en-CA" kern="1200" dirty="0">
                <a:solidFill>
                  <a:sysClr val="windowText" lastClr="000000"/>
                </a:solidFill>
              </a:endParaRPr>
            </a:p>
            <a:p>
              <a:pPr marL="0" lvl="1" algn="ctr" defTabSz="488950">
                <a:lnSpc>
                  <a:spcPct val="90000"/>
                </a:lnSpc>
                <a:spcBef>
                  <a:spcPct val="0"/>
                </a:spcBef>
                <a:spcAft>
                  <a:spcPct val="15000"/>
                </a:spcAft>
              </a:pPr>
              <a:r>
                <a:rPr lang="en-CA" sz="1400" kern="1200" dirty="0">
                  <a:solidFill>
                    <a:sysClr val="windowText" lastClr="000000"/>
                  </a:solidFill>
                </a:rPr>
                <a:t>Everyone in the organization needs to understand ‘why it is good for them’ and have access to information</a:t>
              </a:r>
            </a:p>
          </p:txBody>
        </p:sp>
        <p:sp>
          <p:nvSpPr>
            <p:cNvPr id="9" name="Rounded Rectangle 8"/>
            <p:cNvSpPr/>
            <p:nvPr/>
          </p:nvSpPr>
          <p:spPr>
            <a:xfrm>
              <a:off x="7603122" y="1607127"/>
              <a:ext cx="2495873" cy="1497524"/>
            </a:xfrm>
            <a:prstGeom prst="roundRect">
              <a:avLst/>
            </a:prstGeom>
            <a:solidFill>
              <a:schemeClr val="bg1">
                <a:lumMod val="95000"/>
              </a:schemeClr>
            </a:solidFill>
            <a:ln>
              <a:solidFill>
                <a:schemeClr val="bg1">
                  <a:lumMod val="8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b="1" kern="1200" dirty="0">
                  <a:solidFill>
                    <a:sysClr val="windowText" lastClr="000000"/>
                  </a:solidFill>
                </a:rPr>
                <a:t>Human Resources</a:t>
              </a:r>
              <a:endParaRPr lang="en-CA" kern="1200" dirty="0">
                <a:solidFill>
                  <a:sysClr val="windowText" lastClr="000000"/>
                </a:solidFill>
              </a:endParaRPr>
            </a:p>
            <a:p>
              <a:pPr marL="0" lvl="1" algn="ctr" defTabSz="488950">
                <a:lnSpc>
                  <a:spcPct val="90000"/>
                </a:lnSpc>
                <a:spcBef>
                  <a:spcPct val="0"/>
                </a:spcBef>
                <a:spcAft>
                  <a:spcPct val="15000"/>
                </a:spcAft>
              </a:pPr>
              <a:r>
                <a:rPr lang="en-CA" sz="1400" kern="1200" dirty="0">
                  <a:solidFill>
                    <a:sysClr val="windowText" lastClr="000000"/>
                  </a:solidFill>
                </a:rPr>
                <a:t>Requires hiring of new cloud skills and experienced contractors and extensive cloud training programs for employees.</a:t>
              </a:r>
            </a:p>
          </p:txBody>
        </p:sp>
        <p:sp>
          <p:nvSpPr>
            <p:cNvPr id="10" name="Rounded Rectangle 9"/>
            <p:cNvSpPr/>
            <p:nvPr/>
          </p:nvSpPr>
          <p:spPr>
            <a:xfrm>
              <a:off x="2112200" y="3330453"/>
              <a:ext cx="2495873" cy="1497524"/>
            </a:xfrm>
            <a:prstGeom prst="roundRect">
              <a:avLst/>
            </a:prstGeom>
            <a:solidFill>
              <a:schemeClr val="bg1">
                <a:lumMod val="95000"/>
              </a:schemeClr>
            </a:solidFill>
            <a:ln>
              <a:solidFill>
                <a:schemeClr val="bg1">
                  <a:lumMod val="8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b="1" kern="1200" dirty="0">
                  <a:solidFill>
                    <a:sysClr val="windowText" lastClr="000000"/>
                  </a:solidFill>
                </a:rPr>
                <a:t>Programs</a:t>
              </a:r>
              <a:endParaRPr lang="en-CA" kern="1200" dirty="0">
                <a:solidFill>
                  <a:sysClr val="windowText" lastClr="000000"/>
                </a:solidFill>
              </a:endParaRPr>
            </a:p>
            <a:p>
              <a:pPr marL="0" lvl="1" algn="ctr" defTabSz="488950">
                <a:lnSpc>
                  <a:spcPct val="90000"/>
                </a:lnSpc>
                <a:spcBef>
                  <a:spcPct val="0"/>
                </a:spcBef>
                <a:spcAft>
                  <a:spcPct val="15000"/>
                </a:spcAft>
              </a:pPr>
              <a:r>
                <a:rPr lang="en-CA" sz="1400" kern="1200" dirty="0">
                  <a:solidFill>
                    <a:sysClr val="windowText" lastClr="000000"/>
                  </a:solidFill>
                </a:rPr>
                <a:t>Needs to understand the value </a:t>
              </a:r>
              <a:br>
                <a:rPr lang="en-CA" sz="1400" kern="1200" dirty="0">
                  <a:solidFill>
                    <a:sysClr val="windowText" lastClr="000000"/>
                  </a:solidFill>
                </a:rPr>
              </a:br>
              <a:r>
                <a:rPr lang="en-CA" sz="1400" kern="1200" dirty="0">
                  <a:solidFill>
                    <a:sysClr val="windowText" lastClr="000000"/>
                  </a:solidFill>
                </a:rPr>
                <a:t>of the cloud to them and fully embrace the iterative nature of the process</a:t>
              </a:r>
            </a:p>
          </p:txBody>
        </p:sp>
        <p:sp>
          <p:nvSpPr>
            <p:cNvPr id="11" name="Rounded Rectangle 10"/>
            <p:cNvSpPr/>
            <p:nvPr/>
          </p:nvSpPr>
          <p:spPr>
            <a:xfrm>
              <a:off x="4857661" y="3330453"/>
              <a:ext cx="2495873" cy="1497524"/>
            </a:xfrm>
            <a:prstGeom prst="roundRect">
              <a:avLst/>
            </a:prstGeom>
            <a:solidFill>
              <a:schemeClr val="bg1">
                <a:lumMod val="95000"/>
              </a:schemeClr>
            </a:solidFill>
            <a:ln>
              <a:solidFill>
                <a:schemeClr val="bg1">
                  <a:lumMod val="8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b="1" kern="1200" dirty="0">
                  <a:solidFill>
                    <a:sysClr val="windowText" lastClr="000000"/>
                  </a:solidFill>
                </a:rPr>
                <a:t>Development</a:t>
              </a:r>
              <a:endParaRPr lang="en-CA" kern="1200" dirty="0">
                <a:solidFill>
                  <a:sysClr val="windowText" lastClr="000000"/>
                </a:solidFill>
              </a:endParaRPr>
            </a:p>
            <a:p>
              <a:pPr marL="0" lvl="1" algn="ctr" defTabSz="488950">
                <a:lnSpc>
                  <a:spcPct val="90000"/>
                </a:lnSpc>
                <a:spcBef>
                  <a:spcPct val="0"/>
                </a:spcBef>
                <a:spcAft>
                  <a:spcPct val="15000"/>
                </a:spcAft>
              </a:pPr>
              <a:r>
                <a:rPr lang="en-CA" sz="1400" dirty="0">
                  <a:solidFill>
                    <a:sysClr val="windowText" lastClr="000000"/>
                  </a:solidFill>
                </a:rPr>
                <a:t>T</a:t>
              </a:r>
              <a:r>
                <a:rPr lang="en-CA" sz="1400" kern="1200" dirty="0">
                  <a:solidFill>
                    <a:sysClr val="windowText" lastClr="000000"/>
                  </a:solidFill>
                </a:rPr>
                <a:t>he CI/CD pipeline must be fully automated, all test cases must be automated, and all security components must be built-in and security policies adhered to</a:t>
              </a:r>
            </a:p>
          </p:txBody>
        </p:sp>
        <p:sp>
          <p:nvSpPr>
            <p:cNvPr id="12" name="Rounded Rectangle 11"/>
            <p:cNvSpPr/>
            <p:nvPr/>
          </p:nvSpPr>
          <p:spPr>
            <a:xfrm>
              <a:off x="7603122" y="3354953"/>
              <a:ext cx="2495873" cy="1497524"/>
            </a:xfrm>
            <a:prstGeom prst="roundRect">
              <a:avLst/>
            </a:prstGeom>
            <a:solidFill>
              <a:schemeClr val="bg1">
                <a:lumMod val="95000"/>
              </a:schemeClr>
            </a:solidFill>
            <a:ln>
              <a:solidFill>
                <a:schemeClr val="bg1">
                  <a:lumMod val="8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b="1" kern="1200" dirty="0">
                  <a:solidFill>
                    <a:sysClr val="windowText" lastClr="000000"/>
                  </a:solidFill>
                </a:rPr>
                <a:t>Operations</a:t>
              </a:r>
              <a:endParaRPr lang="en-CA" kern="1200" dirty="0">
                <a:solidFill>
                  <a:sysClr val="windowText" lastClr="000000"/>
                </a:solidFill>
              </a:endParaRPr>
            </a:p>
            <a:p>
              <a:pPr marL="0" lvl="1" algn="ctr" defTabSz="488950">
                <a:lnSpc>
                  <a:spcPct val="90000"/>
                </a:lnSpc>
                <a:spcBef>
                  <a:spcPct val="0"/>
                </a:spcBef>
                <a:spcAft>
                  <a:spcPct val="15000"/>
                </a:spcAft>
              </a:pPr>
              <a:r>
                <a:rPr lang="en-CA" sz="1400" dirty="0">
                  <a:solidFill>
                    <a:sysClr val="windowText" lastClr="000000"/>
                  </a:solidFill>
                </a:rPr>
                <a:t>A</a:t>
              </a:r>
              <a:r>
                <a:rPr lang="en-CA" sz="1400" kern="1200" dirty="0">
                  <a:solidFill>
                    <a:sysClr val="windowText" lastClr="000000"/>
                  </a:solidFill>
                </a:rPr>
                <a:t>ll environment builds must be completely automated as infrastructure-as-code and all changes must be scripted and included in the CI/CD pipeline.  </a:t>
              </a:r>
            </a:p>
          </p:txBody>
        </p:sp>
        <p:sp>
          <p:nvSpPr>
            <p:cNvPr id="13" name="Rounded Rectangle 12"/>
            <p:cNvSpPr/>
            <p:nvPr/>
          </p:nvSpPr>
          <p:spPr>
            <a:xfrm>
              <a:off x="3484931" y="5102064"/>
              <a:ext cx="2495873" cy="1497524"/>
            </a:xfrm>
            <a:prstGeom prst="roundRect">
              <a:avLst/>
            </a:prstGeom>
            <a:solidFill>
              <a:schemeClr val="bg1">
                <a:lumMod val="95000"/>
              </a:schemeClr>
            </a:solidFill>
            <a:ln>
              <a:solidFill>
                <a:schemeClr val="bg1">
                  <a:lumMod val="8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b="1" kern="1200" dirty="0">
                  <a:solidFill>
                    <a:sysClr val="windowText" lastClr="000000"/>
                  </a:solidFill>
                </a:rPr>
                <a:t>QA</a:t>
              </a:r>
              <a:endParaRPr lang="en-CA" kern="1200" dirty="0">
                <a:solidFill>
                  <a:sysClr val="windowText" lastClr="000000"/>
                </a:solidFill>
              </a:endParaRPr>
            </a:p>
            <a:p>
              <a:pPr marL="0" lvl="1" algn="ctr" defTabSz="488950">
                <a:lnSpc>
                  <a:spcPct val="90000"/>
                </a:lnSpc>
                <a:spcBef>
                  <a:spcPct val="0"/>
                </a:spcBef>
                <a:spcAft>
                  <a:spcPct val="15000"/>
                </a:spcAft>
              </a:pPr>
              <a:r>
                <a:rPr lang="en-CA" sz="1400" kern="1200" dirty="0">
                  <a:solidFill>
                    <a:sysClr val="windowText" lastClr="000000"/>
                  </a:solidFill>
                </a:rPr>
                <a:t>All testing (functionality, security, operational, performance) needs to be automated and occur for every change as part of the CI/CD pipeline</a:t>
              </a:r>
            </a:p>
          </p:txBody>
        </p:sp>
        <p:sp>
          <p:nvSpPr>
            <p:cNvPr id="14" name="Rounded Rectangle 13"/>
            <p:cNvSpPr/>
            <p:nvPr/>
          </p:nvSpPr>
          <p:spPr>
            <a:xfrm>
              <a:off x="6230392" y="5102064"/>
              <a:ext cx="2495873" cy="1497524"/>
            </a:xfrm>
            <a:prstGeom prst="roundRect">
              <a:avLst/>
            </a:prstGeom>
            <a:solidFill>
              <a:schemeClr val="bg1">
                <a:lumMod val="95000"/>
              </a:schemeClr>
            </a:solidFill>
            <a:ln>
              <a:solidFill>
                <a:schemeClr val="bg1">
                  <a:lumMod val="8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b="1" kern="1200" dirty="0">
                  <a:solidFill>
                    <a:sysClr val="windowText" lastClr="000000"/>
                  </a:solidFill>
                </a:rPr>
                <a:t>Security</a:t>
              </a:r>
              <a:endParaRPr lang="en-CA" kern="1200" dirty="0">
                <a:solidFill>
                  <a:sysClr val="windowText" lastClr="000000"/>
                </a:solidFill>
              </a:endParaRPr>
            </a:p>
            <a:p>
              <a:pPr marL="0" lvl="1" algn="ctr" defTabSz="488950">
                <a:lnSpc>
                  <a:spcPct val="90000"/>
                </a:lnSpc>
                <a:spcBef>
                  <a:spcPct val="0"/>
                </a:spcBef>
                <a:spcAft>
                  <a:spcPct val="15000"/>
                </a:spcAft>
              </a:pPr>
              <a:r>
                <a:rPr lang="en-CA" sz="1400" kern="1200" dirty="0">
                  <a:solidFill>
                    <a:sysClr val="windowText" lastClr="000000"/>
                  </a:solidFill>
                </a:rPr>
                <a:t>Security now must be embedded in the CI/CD process as there is no time for separate security testing</a:t>
              </a:r>
            </a:p>
          </p:txBody>
        </p:sp>
      </p:grpSp>
    </p:spTree>
    <p:extLst>
      <p:ext uri="{BB962C8B-B14F-4D97-AF65-F5344CB8AC3E}">
        <p14:creationId xmlns:p14="http://schemas.microsoft.com/office/powerpoint/2010/main" val="642081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09EA-DFA2-4633-84C1-3BEB76C398A6}"/>
              </a:ext>
            </a:extLst>
          </p:cNvPr>
          <p:cNvSpPr>
            <a:spLocks noGrp="1"/>
          </p:cNvSpPr>
          <p:nvPr>
            <p:ph type="title"/>
          </p:nvPr>
        </p:nvSpPr>
        <p:spPr/>
        <p:txBody>
          <a:bodyPr/>
          <a:lstStyle/>
          <a:p>
            <a:r>
              <a:rPr lang="en-CA" dirty="0"/>
              <a:t>Organizational Change Management – The Curve</a:t>
            </a:r>
          </a:p>
        </p:txBody>
      </p:sp>
      <p:sp>
        <p:nvSpPr>
          <p:cNvPr id="3" name="Content Placeholder 2">
            <a:extLst>
              <a:ext uri="{FF2B5EF4-FFF2-40B4-BE49-F238E27FC236}">
                <a16:creationId xmlns:a16="http://schemas.microsoft.com/office/drawing/2014/main" id="{4EF706D7-F726-49F3-9D13-638DBBF96CF5}"/>
              </a:ext>
            </a:extLst>
          </p:cNvPr>
          <p:cNvSpPr>
            <a:spLocks noGrp="1"/>
          </p:cNvSpPr>
          <p:nvPr>
            <p:ph idx="1"/>
          </p:nvPr>
        </p:nvSpPr>
        <p:spPr>
          <a:xfrm>
            <a:off x="367886" y="809809"/>
            <a:ext cx="11475426" cy="1148594"/>
          </a:xfrm>
        </p:spPr>
        <p:txBody>
          <a:bodyPr anchor="ctr">
            <a:normAutofit/>
          </a:bodyPr>
          <a:lstStyle/>
          <a:p>
            <a:pPr marL="0" indent="0" algn="ctr">
              <a:buNone/>
            </a:pPr>
            <a:r>
              <a:rPr lang="en-CA" sz="2000" b="1" dirty="0"/>
              <a:t>Identifying</a:t>
            </a:r>
            <a:r>
              <a:rPr lang="en-CA" sz="2000" dirty="0"/>
              <a:t> where </a:t>
            </a:r>
            <a:r>
              <a:rPr lang="en-CA" sz="2000" b="1" dirty="0"/>
              <a:t>each audience </a:t>
            </a:r>
            <a:r>
              <a:rPr lang="en-CA" sz="2000" dirty="0"/>
              <a:t>falls on the curve can </a:t>
            </a:r>
            <a:r>
              <a:rPr lang="en-CA" sz="2000" b="1" dirty="0"/>
              <a:t>indicate</a:t>
            </a:r>
            <a:r>
              <a:rPr lang="en-CA" sz="2000" dirty="0"/>
              <a:t> where </a:t>
            </a:r>
            <a:br>
              <a:rPr lang="en-CA" sz="2000" dirty="0"/>
            </a:br>
            <a:r>
              <a:rPr lang="en-CA" sz="2000" dirty="0"/>
              <a:t>training or communications interventions are </a:t>
            </a:r>
            <a:r>
              <a:rPr lang="en-CA" sz="2000" b="1" dirty="0"/>
              <a:t>required</a:t>
            </a:r>
            <a:r>
              <a:rPr lang="en-CA" sz="2000" dirty="0"/>
              <a:t> to get audiences </a:t>
            </a:r>
            <a:br>
              <a:rPr lang="en-CA" sz="2000" dirty="0"/>
            </a:br>
            <a:r>
              <a:rPr lang="en-CA" sz="2000" dirty="0"/>
              <a:t>where they </a:t>
            </a:r>
            <a:r>
              <a:rPr lang="en-CA" sz="2000" b="1" dirty="0"/>
              <a:t>need to be </a:t>
            </a:r>
            <a:r>
              <a:rPr lang="en-CA" sz="2000" dirty="0"/>
              <a:t>by the end of the initiative.</a:t>
            </a:r>
          </a:p>
        </p:txBody>
      </p:sp>
      <p:grpSp>
        <p:nvGrpSpPr>
          <p:cNvPr id="61" name="Group 60"/>
          <p:cNvGrpSpPr/>
          <p:nvPr/>
        </p:nvGrpSpPr>
        <p:grpSpPr>
          <a:xfrm>
            <a:off x="977300" y="2158331"/>
            <a:ext cx="10384822" cy="4290914"/>
            <a:chOff x="977300" y="2158331"/>
            <a:chExt cx="10384822" cy="4290914"/>
          </a:xfrm>
        </p:grpSpPr>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301" y="2527663"/>
              <a:ext cx="10373515" cy="3921582"/>
            </a:xfrm>
            <a:prstGeom prst="rect">
              <a:avLst/>
            </a:prstGeom>
          </p:spPr>
        </p:pic>
        <p:grpSp>
          <p:nvGrpSpPr>
            <p:cNvPr id="47" name="Group 46"/>
            <p:cNvGrpSpPr/>
            <p:nvPr/>
          </p:nvGrpSpPr>
          <p:grpSpPr>
            <a:xfrm flipV="1">
              <a:off x="977302" y="2527663"/>
              <a:ext cx="10384820" cy="3921582"/>
              <a:chOff x="1453317" y="3775165"/>
              <a:chExt cx="9436056" cy="4320000"/>
            </a:xfrm>
          </p:grpSpPr>
          <p:sp>
            <p:nvSpPr>
              <p:cNvPr id="42" name="Rectangle 41"/>
              <p:cNvSpPr/>
              <p:nvPr/>
            </p:nvSpPr>
            <p:spPr>
              <a:xfrm flipV="1">
                <a:off x="1453317" y="3775165"/>
                <a:ext cx="1800000" cy="2880000"/>
              </a:xfrm>
              <a:prstGeom prst="rect">
                <a:avLst/>
              </a:prstGeom>
              <a:solidFill>
                <a:srgbClr val="F2F2F2">
                  <a:alpha val="85098"/>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rgbClr val="000000"/>
                    </a:solidFill>
                  </a:rPr>
                  <a:t>Unaware is :</a:t>
                </a:r>
              </a:p>
              <a:p>
                <a:pPr marL="171450" indent="-171450" algn="ctr">
                  <a:buFont typeface="Arial" panose="020B0604020202020204" pitchFamily="34" charset="0"/>
                  <a:buChar char="•"/>
                </a:pPr>
                <a:r>
                  <a:rPr lang="en-CA" sz="1200" dirty="0">
                    <a:solidFill>
                      <a:srgbClr val="000000"/>
                    </a:solidFill>
                  </a:rPr>
                  <a:t>Lack of knowledge of the initiative/change</a:t>
                </a:r>
              </a:p>
              <a:p>
                <a:pPr algn="ctr"/>
                <a:endParaRPr lang="en-CA" sz="1200" dirty="0">
                  <a:solidFill>
                    <a:srgbClr val="000000"/>
                  </a:solidFill>
                </a:endParaRPr>
              </a:p>
              <a:p>
                <a:pPr algn="ctr"/>
                <a:r>
                  <a:rPr lang="en-CA" sz="1200" b="1" dirty="0">
                    <a:solidFill>
                      <a:srgbClr val="000000"/>
                    </a:solidFill>
                  </a:rPr>
                  <a:t>Exit Criteria:</a:t>
                </a:r>
              </a:p>
              <a:p>
                <a:pPr marL="171450" indent="-171450" algn="ctr">
                  <a:buFont typeface="Arial" panose="020B0604020202020204" pitchFamily="34" charset="0"/>
                  <a:buChar char="•"/>
                </a:pPr>
                <a:r>
                  <a:rPr lang="en-CA" sz="1200" dirty="0">
                    <a:solidFill>
                      <a:srgbClr val="000000"/>
                    </a:solidFill>
                  </a:rPr>
                  <a:t>Realizes that the change will affect the status quo without understanding the full impact</a:t>
                </a:r>
              </a:p>
            </p:txBody>
          </p:sp>
          <p:sp>
            <p:nvSpPr>
              <p:cNvPr id="43" name="Rectangle 42"/>
              <p:cNvSpPr/>
              <p:nvPr/>
            </p:nvSpPr>
            <p:spPr>
              <a:xfrm flipV="1">
                <a:off x="3362331" y="3775165"/>
                <a:ext cx="1800000" cy="3240000"/>
              </a:xfrm>
              <a:prstGeom prst="rect">
                <a:avLst/>
              </a:prstGeom>
              <a:solidFill>
                <a:srgbClr val="F2F2F2">
                  <a:alpha val="85098"/>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rgbClr val="000000"/>
                    </a:solidFill>
                  </a:rPr>
                  <a:t>Aware is :</a:t>
                </a:r>
              </a:p>
              <a:p>
                <a:pPr marL="171450" indent="-171450" algn="ctr">
                  <a:buFont typeface="Arial" panose="020B0604020202020204" pitchFamily="34" charset="0"/>
                  <a:buChar char="•"/>
                </a:pPr>
                <a:r>
                  <a:rPr lang="en-CA" sz="1200" dirty="0">
                    <a:solidFill>
                      <a:srgbClr val="000000"/>
                    </a:solidFill>
                  </a:rPr>
                  <a:t>Knowledgeable of initiative/change but unclear of the scope, depth, full impact, or rationale for change</a:t>
                </a:r>
              </a:p>
              <a:p>
                <a:pPr marL="171450" indent="-171450" algn="ctr">
                  <a:buFont typeface="Arial" panose="020B0604020202020204" pitchFamily="34" charset="0"/>
                  <a:buChar char="•"/>
                </a:pPr>
                <a:r>
                  <a:rPr lang="en-CA" sz="1200" dirty="0">
                    <a:solidFill>
                      <a:srgbClr val="000000"/>
                    </a:solidFill>
                  </a:rPr>
                  <a:t>The realization that they are affected but not sure how</a:t>
                </a:r>
              </a:p>
              <a:p>
                <a:pPr algn="ctr"/>
                <a:endParaRPr lang="en-CA" sz="1200" dirty="0">
                  <a:solidFill>
                    <a:srgbClr val="000000"/>
                  </a:solidFill>
                </a:endParaRPr>
              </a:p>
              <a:p>
                <a:pPr algn="ctr"/>
                <a:r>
                  <a:rPr lang="en-CA" sz="1200" b="1" dirty="0">
                    <a:solidFill>
                      <a:srgbClr val="000000"/>
                    </a:solidFill>
                  </a:rPr>
                  <a:t>Exit Criteria:</a:t>
                </a:r>
              </a:p>
              <a:p>
                <a:pPr marL="171450" indent="-171450" algn="ctr">
                  <a:buFont typeface="Arial" panose="020B0604020202020204" pitchFamily="34" charset="0"/>
                  <a:buChar char="•"/>
                </a:pPr>
                <a:r>
                  <a:rPr lang="en-CA" sz="1200" dirty="0">
                    <a:solidFill>
                      <a:srgbClr val="000000"/>
                    </a:solidFill>
                  </a:rPr>
                  <a:t>Describes the change and the business rationale behind it after active questioning</a:t>
                </a:r>
              </a:p>
            </p:txBody>
          </p:sp>
          <p:sp>
            <p:nvSpPr>
              <p:cNvPr id="44" name="Rectangle 43"/>
              <p:cNvSpPr/>
              <p:nvPr/>
            </p:nvSpPr>
            <p:spPr>
              <a:xfrm flipV="1">
                <a:off x="5271345" y="3775165"/>
                <a:ext cx="1800000" cy="3600000"/>
              </a:xfrm>
              <a:prstGeom prst="rect">
                <a:avLst/>
              </a:prstGeom>
              <a:solidFill>
                <a:srgbClr val="F2F2F2">
                  <a:alpha val="85098"/>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rgbClr val="000000"/>
                    </a:solidFill>
                  </a:rPr>
                  <a:t>Understand is :</a:t>
                </a:r>
              </a:p>
              <a:p>
                <a:pPr marL="171450" indent="-171450" algn="ctr">
                  <a:buFont typeface="Arial" panose="020B0604020202020204" pitchFamily="34" charset="0"/>
                  <a:buChar char="•"/>
                </a:pPr>
                <a:r>
                  <a:rPr lang="en-CA" sz="1200" dirty="0">
                    <a:solidFill>
                      <a:srgbClr val="000000"/>
                    </a:solidFill>
                  </a:rPr>
                  <a:t>The comprehension of the nature and intent of the change as well as where they “fit in”</a:t>
                </a:r>
              </a:p>
              <a:p>
                <a:pPr algn="ctr"/>
                <a:endParaRPr lang="en-CA" sz="1200" dirty="0">
                  <a:solidFill>
                    <a:srgbClr val="000000"/>
                  </a:solidFill>
                </a:endParaRPr>
              </a:p>
              <a:p>
                <a:pPr algn="ctr"/>
                <a:r>
                  <a:rPr lang="en-CA" sz="1200" b="1" dirty="0">
                    <a:solidFill>
                      <a:srgbClr val="000000"/>
                    </a:solidFill>
                  </a:rPr>
                  <a:t>Exit Criteria:</a:t>
                </a:r>
              </a:p>
              <a:p>
                <a:pPr marL="171450" indent="-171450" algn="ctr">
                  <a:buFont typeface="Arial" panose="020B0604020202020204" pitchFamily="34" charset="0"/>
                  <a:buChar char="•"/>
                </a:pPr>
                <a:r>
                  <a:rPr lang="en-CA" sz="1200" dirty="0">
                    <a:solidFill>
                      <a:srgbClr val="000000"/>
                    </a:solidFill>
                  </a:rPr>
                  <a:t>Speaks positively of the  </a:t>
                </a:r>
                <a:br>
                  <a:rPr lang="en-CA" sz="1200" dirty="0">
                    <a:solidFill>
                      <a:srgbClr val="000000"/>
                    </a:solidFill>
                  </a:rPr>
                </a:br>
                <a:r>
                  <a:rPr lang="en-CA" sz="1200" dirty="0">
                    <a:solidFill>
                      <a:srgbClr val="000000"/>
                    </a:solidFill>
                  </a:rPr>
                  <a:t>change at an individual and organizational level</a:t>
                </a:r>
              </a:p>
              <a:p>
                <a:pPr marL="171450" indent="-171450" algn="ctr">
                  <a:buFont typeface="Arial" panose="020B0604020202020204" pitchFamily="34" charset="0"/>
                  <a:buChar char="•"/>
                </a:pPr>
                <a:r>
                  <a:rPr lang="en-CA" sz="1200" dirty="0">
                    <a:solidFill>
                      <a:srgbClr val="000000"/>
                    </a:solidFill>
                  </a:rPr>
                  <a:t>Participates actively in meetings to discuss the change</a:t>
                </a:r>
              </a:p>
            </p:txBody>
          </p:sp>
          <p:sp>
            <p:nvSpPr>
              <p:cNvPr id="45" name="Rectangle 44"/>
              <p:cNvSpPr/>
              <p:nvPr/>
            </p:nvSpPr>
            <p:spPr>
              <a:xfrm flipV="1">
                <a:off x="7180359" y="3775165"/>
                <a:ext cx="1800000" cy="3960000"/>
              </a:xfrm>
              <a:prstGeom prst="rect">
                <a:avLst/>
              </a:prstGeom>
              <a:solidFill>
                <a:srgbClr val="F2F2F2">
                  <a:alpha val="85098"/>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rgbClr val="000000"/>
                    </a:solidFill>
                  </a:rPr>
                  <a:t>Believe is :</a:t>
                </a:r>
              </a:p>
              <a:p>
                <a:pPr marL="171450" indent="-171450" algn="ctr">
                  <a:buFont typeface="Arial" panose="020B0604020202020204" pitchFamily="34" charset="0"/>
                  <a:buChar char="•"/>
                </a:pPr>
                <a:r>
                  <a:rPr lang="en-CA" sz="1200" dirty="0">
                    <a:solidFill>
                      <a:srgbClr val="000000"/>
                    </a:solidFill>
                  </a:rPr>
                  <a:t>Shows signs of buy-in for the Change</a:t>
                </a:r>
              </a:p>
              <a:p>
                <a:pPr marL="171450" indent="-171450" algn="ctr">
                  <a:buFont typeface="Arial" panose="020B0604020202020204" pitchFamily="34" charset="0"/>
                  <a:buChar char="•"/>
                </a:pPr>
                <a:r>
                  <a:rPr lang="en-CA" sz="1200" dirty="0">
                    <a:solidFill>
                      <a:srgbClr val="000000"/>
                    </a:solidFill>
                  </a:rPr>
                  <a:t>Demonstrates a willingness to embrace the change in some fashion</a:t>
                </a:r>
              </a:p>
              <a:p>
                <a:pPr marL="171450" indent="-171450" algn="ctr">
                  <a:buFont typeface="Arial" panose="020B0604020202020204" pitchFamily="34" charset="0"/>
                  <a:buChar char="•"/>
                </a:pPr>
                <a:r>
                  <a:rPr lang="en-CA" sz="1200" dirty="0">
                    <a:solidFill>
                      <a:srgbClr val="000000"/>
                    </a:solidFill>
                  </a:rPr>
                  <a:t>“Test run” of new org, process, system or concept</a:t>
                </a:r>
              </a:p>
              <a:p>
                <a:pPr algn="ctr"/>
                <a:endParaRPr lang="en-CA" sz="1200" dirty="0">
                  <a:solidFill>
                    <a:srgbClr val="000000"/>
                  </a:solidFill>
                </a:endParaRPr>
              </a:p>
              <a:p>
                <a:pPr algn="ctr"/>
                <a:r>
                  <a:rPr lang="en-CA" sz="1200" b="1" dirty="0">
                    <a:solidFill>
                      <a:srgbClr val="000000"/>
                    </a:solidFill>
                  </a:rPr>
                  <a:t>Exit Criteria:</a:t>
                </a:r>
              </a:p>
              <a:p>
                <a:pPr marL="171450" indent="-171450" algn="ctr">
                  <a:buFont typeface="Arial" panose="020B0604020202020204" pitchFamily="34" charset="0"/>
                  <a:buChar char="•"/>
                </a:pPr>
                <a:r>
                  <a:rPr lang="en-CA" sz="1200" dirty="0">
                    <a:solidFill>
                      <a:srgbClr val="000000"/>
                    </a:solidFill>
                  </a:rPr>
                  <a:t>Attempts to implement the change</a:t>
                </a:r>
              </a:p>
            </p:txBody>
          </p:sp>
          <p:sp>
            <p:nvSpPr>
              <p:cNvPr id="46" name="Rectangle 45"/>
              <p:cNvSpPr/>
              <p:nvPr/>
            </p:nvSpPr>
            <p:spPr>
              <a:xfrm flipV="1">
                <a:off x="9089373" y="3775165"/>
                <a:ext cx="1800000" cy="4320000"/>
              </a:xfrm>
              <a:prstGeom prst="rect">
                <a:avLst/>
              </a:prstGeom>
              <a:solidFill>
                <a:srgbClr val="F2F2F2">
                  <a:alpha val="85098"/>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rgbClr val="000000"/>
                    </a:solidFill>
                  </a:rPr>
                  <a:t>Act is : </a:t>
                </a:r>
              </a:p>
              <a:p>
                <a:pPr marL="171450" indent="-171450" algn="ctr">
                  <a:buFont typeface="Arial" panose="020B0604020202020204" pitchFamily="34" charset="0"/>
                  <a:buChar char="•"/>
                </a:pPr>
                <a:r>
                  <a:rPr lang="en-CA" sz="1200" dirty="0">
                    <a:solidFill>
                      <a:srgbClr val="000000"/>
                    </a:solidFill>
                  </a:rPr>
                  <a:t>Long-term, in-depth testing, trial and application of the change.</a:t>
                </a:r>
              </a:p>
              <a:p>
                <a:pPr marL="171450" indent="-171450" algn="ctr">
                  <a:buFont typeface="Arial" panose="020B0604020202020204" pitchFamily="34" charset="0"/>
                  <a:buChar char="•"/>
                </a:pPr>
                <a:r>
                  <a:rPr lang="en-CA" sz="1200" dirty="0">
                    <a:solidFill>
                      <a:srgbClr val="000000"/>
                    </a:solidFill>
                  </a:rPr>
                  <a:t>The notion that the new processes are the status quo, not a deviation from it. </a:t>
                </a:r>
              </a:p>
              <a:p>
                <a:pPr marL="171450" indent="-171450" algn="ctr">
                  <a:buFont typeface="Arial" panose="020B0604020202020204" pitchFamily="34" charset="0"/>
                  <a:buChar char="•"/>
                </a:pPr>
                <a:r>
                  <a:rPr lang="en-CA" sz="1200" dirty="0">
                    <a:solidFill>
                      <a:srgbClr val="000000"/>
                    </a:solidFill>
                  </a:rPr>
                  <a:t>Where the implementation of the change is past the point of no return</a:t>
                </a:r>
              </a:p>
              <a:p>
                <a:pPr algn="ctr"/>
                <a:endParaRPr lang="en-CA" sz="1200" dirty="0">
                  <a:solidFill>
                    <a:srgbClr val="000000"/>
                  </a:solidFill>
                </a:endParaRPr>
              </a:p>
              <a:p>
                <a:pPr algn="ctr"/>
                <a:r>
                  <a:rPr lang="en-CA" sz="1200" b="1" dirty="0">
                    <a:solidFill>
                      <a:srgbClr val="000000"/>
                    </a:solidFill>
                  </a:rPr>
                  <a:t>Exit Criteria:</a:t>
                </a:r>
              </a:p>
              <a:p>
                <a:pPr marL="171450" indent="-171450" algn="ctr">
                  <a:buFont typeface="Arial" panose="020B0604020202020204" pitchFamily="34" charset="0"/>
                  <a:buChar char="•"/>
                </a:pPr>
                <a:r>
                  <a:rPr lang="en-CA" sz="1200" dirty="0">
                    <a:solidFill>
                      <a:srgbClr val="000000"/>
                    </a:solidFill>
                  </a:rPr>
                  <a:t>This is the status quo</a:t>
                </a:r>
              </a:p>
            </p:txBody>
          </p:sp>
        </p:grpSp>
        <p:sp>
          <p:nvSpPr>
            <p:cNvPr id="56" name="Rectangle 55"/>
            <p:cNvSpPr/>
            <p:nvPr/>
          </p:nvSpPr>
          <p:spPr>
            <a:xfrm>
              <a:off x="977300" y="3465525"/>
              <a:ext cx="1980984" cy="369332"/>
            </a:xfrm>
            <a:prstGeom prst="rect">
              <a:avLst/>
            </a:prstGeom>
            <a:solidFill>
              <a:srgbClr val="002060"/>
            </a:solidFill>
            <a:ln>
              <a:solidFill>
                <a:srgbClr val="002060"/>
              </a:solidFill>
            </a:ln>
          </p:spPr>
          <p:txBody>
            <a:bodyPr wrap="square">
              <a:spAutoFit/>
            </a:bodyPr>
            <a:lstStyle/>
            <a:p>
              <a:pPr algn="ctr"/>
              <a:r>
                <a:rPr lang="en-CA" b="1" dirty="0">
                  <a:solidFill>
                    <a:schemeClr val="bg1"/>
                  </a:solidFill>
                </a:rPr>
                <a:t>Unaware</a:t>
              </a:r>
            </a:p>
          </p:txBody>
        </p:sp>
        <p:sp>
          <p:nvSpPr>
            <p:cNvPr id="57" name="Rectangle 56"/>
            <p:cNvSpPr/>
            <p:nvPr/>
          </p:nvSpPr>
          <p:spPr>
            <a:xfrm>
              <a:off x="3078260" y="3138726"/>
              <a:ext cx="1980984" cy="369332"/>
            </a:xfrm>
            <a:prstGeom prst="rect">
              <a:avLst/>
            </a:prstGeom>
            <a:solidFill>
              <a:srgbClr val="002060"/>
            </a:solidFill>
            <a:ln>
              <a:solidFill>
                <a:srgbClr val="002060"/>
              </a:solidFill>
            </a:ln>
          </p:spPr>
          <p:txBody>
            <a:bodyPr wrap="square">
              <a:spAutoFit/>
            </a:bodyPr>
            <a:lstStyle/>
            <a:p>
              <a:pPr algn="ctr"/>
              <a:r>
                <a:rPr lang="en-CA" b="1" dirty="0">
                  <a:solidFill>
                    <a:schemeClr val="bg1"/>
                  </a:solidFill>
                </a:rPr>
                <a:t>Aware</a:t>
              </a:r>
              <a:endParaRPr lang="en-CA" dirty="0">
                <a:solidFill>
                  <a:schemeClr val="bg1"/>
                </a:solidFill>
              </a:endParaRPr>
            </a:p>
          </p:txBody>
        </p:sp>
        <p:sp>
          <p:nvSpPr>
            <p:cNvPr id="58" name="Rectangle 57"/>
            <p:cNvSpPr/>
            <p:nvPr/>
          </p:nvSpPr>
          <p:spPr>
            <a:xfrm>
              <a:off x="5179220" y="2811928"/>
              <a:ext cx="1980983" cy="369332"/>
            </a:xfrm>
            <a:prstGeom prst="rect">
              <a:avLst/>
            </a:prstGeom>
            <a:solidFill>
              <a:srgbClr val="002060"/>
            </a:solidFill>
            <a:ln>
              <a:solidFill>
                <a:srgbClr val="002060"/>
              </a:solidFill>
            </a:ln>
          </p:spPr>
          <p:txBody>
            <a:bodyPr wrap="square">
              <a:spAutoFit/>
            </a:bodyPr>
            <a:lstStyle/>
            <a:p>
              <a:pPr algn="ctr"/>
              <a:r>
                <a:rPr lang="en-CA" b="1" dirty="0">
                  <a:solidFill>
                    <a:schemeClr val="bg1"/>
                  </a:solidFill>
                </a:rPr>
                <a:t>Understand</a:t>
              </a:r>
            </a:p>
          </p:txBody>
        </p:sp>
        <p:sp>
          <p:nvSpPr>
            <p:cNvPr id="59" name="Rectangle 58"/>
            <p:cNvSpPr/>
            <p:nvPr/>
          </p:nvSpPr>
          <p:spPr>
            <a:xfrm>
              <a:off x="7280178" y="2485129"/>
              <a:ext cx="1980985" cy="369332"/>
            </a:xfrm>
            <a:prstGeom prst="rect">
              <a:avLst/>
            </a:prstGeom>
            <a:solidFill>
              <a:srgbClr val="002060"/>
            </a:solidFill>
            <a:ln>
              <a:solidFill>
                <a:srgbClr val="002060"/>
              </a:solidFill>
            </a:ln>
          </p:spPr>
          <p:txBody>
            <a:bodyPr wrap="square">
              <a:spAutoFit/>
            </a:bodyPr>
            <a:lstStyle/>
            <a:p>
              <a:pPr algn="ctr"/>
              <a:r>
                <a:rPr lang="en-CA" b="1" dirty="0">
                  <a:solidFill>
                    <a:schemeClr val="bg1"/>
                  </a:solidFill>
                </a:rPr>
                <a:t>Believe</a:t>
              </a:r>
            </a:p>
          </p:txBody>
        </p:sp>
        <p:sp>
          <p:nvSpPr>
            <p:cNvPr id="60" name="Rectangle 59"/>
            <p:cNvSpPr/>
            <p:nvPr/>
          </p:nvSpPr>
          <p:spPr>
            <a:xfrm>
              <a:off x="9381137" y="2158331"/>
              <a:ext cx="1980985" cy="369332"/>
            </a:xfrm>
            <a:prstGeom prst="rect">
              <a:avLst/>
            </a:prstGeom>
            <a:solidFill>
              <a:srgbClr val="002060"/>
            </a:solidFill>
            <a:ln>
              <a:solidFill>
                <a:srgbClr val="002060"/>
              </a:solidFill>
            </a:ln>
          </p:spPr>
          <p:txBody>
            <a:bodyPr wrap="square">
              <a:spAutoFit/>
            </a:bodyPr>
            <a:lstStyle/>
            <a:p>
              <a:pPr algn="ctr"/>
              <a:r>
                <a:rPr lang="en-CA" b="1" dirty="0">
                  <a:solidFill>
                    <a:schemeClr val="bg1"/>
                  </a:solidFill>
                </a:rPr>
                <a:t>Act</a:t>
              </a:r>
              <a:endParaRPr lang="en-CA" dirty="0">
                <a:solidFill>
                  <a:schemeClr val="bg1"/>
                </a:solidFill>
              </a:endParaRPr>
            </a:p>
          </p:txBody>
        </p:sp>
      </p:grpSp>
    </p:spTree>
    <p:extLst>
      <p:ext uri="{BB962C8B-B14F-4D97-AF65-F5344CB8AC3E}">
        <p14:creationId xmlns:p14="http://schemas.microsoft.com/office/powerpoint/2010/main" val="3811865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09EA-DFA2-4633-84C1-3BEB76C398A6}"/>
              </a:ext>
            </a:extLst>
          </p:cNvPr>
          <p:cNvSpPr>
            <a:spLocks noGrp="1"/>
          </p:cNvSpPr>
          <p:nvPr>
            <p:ph type="title"/>
          </p:nvPr>
        </p:nvSpPr>
        <p:spPr/>
        <p:txBody>
          <a:bodyPr/>
          <a:lstStyle/>
          <a:p>
            <a:r>
              <a:rPr lang="en-CA" dirty="0"/>
              <a:t>Organizational Change Management – Progress</a:t>
            </a:r>
          </a:p>
        </p:txBody>
      </p:sp>
      <p:sp>
        <p:nvSpPr>
          <p:cNvPr id="3" name="Content Placeholder 2">
            <a:extLst>
              <a:ext uri="{FF2B5EF4-FFF2-40B4-BE49-F238E27FC236}">
                <a16:creationId xmlns:a16="http://schemas.microsoft.com/office/drawing/2014/main" id="{4EF706D7-F726-49F3-9D13-638DBBF96CF5}"/>
              </a:ext>
            </a:extLst>
          </p:cNvPr>
          <p:cNvSpPr>
            <a:spLocks noGrp="1"/>
          </p:cNvSpPr>
          <p:nvPr>
            <p:ph idx="1"/>
          </p:nvPr>
        </p:nvSpPr>
        <p:spPr>
          <a:xfrm>
            <a:off x="367886" y="787712"/>
            <a:ext cx="11475426" cy="835090"/>
          </a:xfrm>
        </p:spPr>
        <p:txBody>
          <a:bodyPr anchor="ctr">
            <a:noAutofit/>
          </a:bodyPr>
          <a:lstStyle/>
          <a:p>
            <a:pPr marL="0" indent="0" algn="ctr" eaLnBrk="0" hangingPunct="0">
              <a:buNone/>
            </a:pPr>
            <a:r>
              <a:rPr lang="en-CA" sz="2000" dirty="0">
                <a:solidFill>
                  <a:srgbClr val="000000"/>
                </a:solidFill>
              </a:rPr>
              <a:t>If </a:t>
            </a:r>
            <a:r>
              <a:rPr lang="en-CA" sz="2000" b="1" dirty="0">
                <a:solidFill>
                  <a:srgbClr val="000000"/>
                </a:solidFill>
              </a:rPr>
              <a:t>all factors</a:t>
            </a:r>
            <a:r>
              <a:rPr lang="en-CA" sz="2000" dirty="0">
                <a:solidFill>
                  <a:srgbClr val="000000"/>
                </a:solidFill>
              </a:rPr>
              <a:t> are not in place, the chances of </a:t>
            </a:r>
            <a:r>
              <a:rPr lang="en-CA" sz="2000" b="1" dirty="0">
                <a:solidFill>
                  <a:srgbClr val="000000"/>
                </a:solidFill>
              </a:rPr>
              <a:t>successful change </a:t>
            </a:r>
            <a:r>
              <a:rPr lang="en-CA" sz="2000" dirty="0">
                <a:solidFill>
                  <a:srgbClr val="000000"/>
                </a:solidFill>
              </a:rPr>
              <a:t>are </a:t>
            </a:r>
            <a:r>
              <a:rPr lang="en-CA" sz="2000" b="1" dirty="0">
                <a:solidFill>
                  <a:srgbClr val="000000"/>
                </a:solidFill>
              </a:rPr>
              <a:t>significantly</a:t>
            </a:r>
            <a:r>
              <a:rPr lang="en-CA" sz="2000" dirty="0">
                <a:solidFill>
                  <a:srgbClr val="000000"/>
                </a:solidFill>
              </a:rPr>
              <a:t> </a:t>
            </a:r>
            <a:r>
              <a:rPr lang="en-CA" sz="2000" b="1" dirty="0">
                <a:solidFill>
                  <a:srgbClr val="000000"/>
                </a:solidFill>
              </a:rPr>
              <a:t>reduced</a:t>
            </a:r>
            <a:r>
              <a:rPr lang="en-CA" sz="2000" dirty="0">
                <a:solidFill>
                  <a:srgbClr val="000000"/>
                </a:solidFill>
              </a:rPr>
              <a:t>.</a:t>
            </a:r>
          </a:p>
          <a:p>
            <a:pPr marL="0" indent="0" algn="ctr" eaLnBrk="0" hangingPunct="0">
              <a:buNone/>
            </a:pPr>
            <a:r>
              <a:rPr lang="en-CA" sz="2000" dirty="0">
                <a:solidFill>
                  <a:srgbClr val="000000"/>
                </a:solidFill>
              </a:rPr>
              <a:t>Use this grid to track your change progress with each audience.</a:t>
            </a:r>
          </a:p>
        </p:txBody>
      </p:sp>
      <p:grpSp>
        <p:nvGrpSpPr>
          <p:cNvPr id="142" name="Group 141"/>
          <p:cNvGrpSpPr/>
          <p:nvPr/>
        </p:nvGrpSpPr>
        <p:grpSpPr>
          <a:xfrm>
            <a:off x="525858" y="1795249"/>
            <a:ext cx="11159481" cy="4570843"/>
            <a:chOff x="524162" y="1987548"/>
            <a:chExt cx="11159481" cy="4012784"/>
          </a:xfrm>
        </p:grpSpPr>
        <p:grpSp>
          <p:nvGrpSpPr>
            <p:cNvPr id="4" name="Group 3"/>
            <p:cNvGrpSpPr/>
            <p:nvPr/>
          </p:nvGrpSpPr>
          <p:grpSpPr>
            <a:xfrm>
              <a:off x="524162" y="1987548"/>
              <a:ext cx="11159481" cy="3959679"/>
              <a:chOff x="1630526" y="2291484"/>
              <a:chExt cx="8736674" cy="3821172"/>
            </a:xfrm>
          </p:grpSpPr>
          <p:grpSp>
            <p:nvGrpSpPr>
              <p:cNvPr id="15" name="Group 14">
                <a:extLst>
                  <a:ext uri="{FF2B5EF4-FFF2-40B4-BE49-F238E27FC236}">
                    <a16:creationId xmlns:a16="http://schemas.microsoft.com/office/drawing/2014/main" id="{CEC5FFB8-C09B-4540-88D5-BE404065BAD4}"/>
                  </a:ext>
                </a:extLst>
              </p:cNvPr>
              <p:cNvGrpSpPr/>
              <p:nvPr/>
            </p:nvGrpSpPr>
            <p:grpSpPr>
              <a:xfrm>
                <a:off x="1658179" y="4229174"/>
                <a:ext cx="8693601" cy="396000"/>
                <a:chOff x="134178" y="4223564"/>
                <a:chExt cx="8693601" cy="396000"/>
              </a:xfrm>
            </p:grpSpPr>
            <p:sp>
              <p:nvSpPr>
                <p:cNvPr id="16" name="Rectangle 2088"/>
                <p:cNvSpPr>
                  <a:spLocks noChangeArrowheads="1"/>
                </p:cNvSpPr>
                <p:nvPr/>
              </p:nvSpPr>
              <p:spPr bwMode="auto">
                <a:xfrm>
                  <a:off x="134178" y="4223564"/>
                  <a:ext cx="914400" cy="396000"/>
                </a:xfrm>
                <a:prstGeom prst="rect">
                  <a:avLst/>
                </a:prstGeom>
                <a:solidFill>
                  <a:schemeClr val="bg1">
                    <a:lumMod val="95000"/>
                  </a:schemeClr>
                </a:solidFill>
                <a:ln w="9525">
                  <a:solidFill>
                    <a:schemeClr val="bg1">
                      <a:lumMod val="85000"/>
                    </a:schemeClr>
                  </a:solidFill>
                  <a:miter lim="800000"/>
                  <a:headEnd/>
                  <a:tailEnd/>
                </a:ln>
                <a:effectLst/>
              </p:spPr>
              <p:txBody>
                <a:bodyPr wrap="none" anchor="ctr"/>
                <a:lstStyle/>
                <a:p>
                  <a:pPr algn="ctr"/>
                  <a:r>
                    <a:rPr lang="en-US" sz="1400" dirty="0">
                      <a:solidFill>
                        <a:srgbClr val="000000"/>
                      </a:solidFill>
                    </a:rPr>
                    <a:t>Case for</a:t>
                  </a:r>
                  <a:br>
                    <a:rPr lang="en-US" sz="1400" dirty="0">
                      <a:solidFill>
                        <a:srgbClr val="000000"/>
                      </a:solidFill>
                    </a:rPr>
                  </a:br>
                  <a:r>
                    <a:rPr lang="en-US" sz="1400" dirty="0">
                      <a:solidFill>
                        <a:srgbClr val="000000"/>
                      </a:solidFill>
                    </a:rPr>
                    <a:t>change</a:t>
                  </a:r>
                </a:p>
              </p:txBody>
            </p:sp>
            <p:sp>
              <p:nvSpPr>
                <p:cNvPr id="17" name="Rectangle 2089"/>
                <p:cNvSpPr>
                  <a:spLocks noChangeArrowheads="1"/>
                </p:cNvSpPr>
                <p:nvPr/>
              </p:nvSpPr>
              <p:spPr bwMode="auto">
                <a:xfrm>
                  <a:off x="1124778" y="4223564"/>
                  <a:ext cx="914400" cy="396000"/>
                </a:xfrm>
                <a:prstGeom prst="rect">
                  <a:avLst/>
                </a:prstGeom>
                <a:solidFill>
                  <a:schemeClr val="bg1">
                    <a:lumMod val="95000"/>
                  </a:schemeClr>
                </a:solidFill>
                <a:ln w="9525">
                  <a:solidFill>
                    <a:schemeClr val="bg1">
                      <a:lumMod val="85000"/>
                    </a:schemeClr>
                  </a:solidFill>
                  <a:miter lim="800000"/>
                  <a:headEnd/>
                  <a:tailEnd/>
                </a:ln>
                <a:effectLst/>
              </p:spPr>
              <p:txBody>
                <a:bodyPr wrap="none" anchor="ctr"/>
                <a:lstStyle/>
                <a:p>
                  <a:pPr algn="ctr"/>
                  <a:r>
                    <a:rPr lang="en-US" sz="1400" dirty="0">
                      <a:solidFill>
                        <a:srgbClr val="000000"/>
                      </a:solidFill>
                    </a:rPr>
                    <a:t>Committed</a:t>
                  </a:r>
                  <a:br>
                    <a:rPr lang="en-US" sz="1400" dirty="0">
                      <a:solidFill>
                        <a:srgbClr val="000000"/>
                      </a:solidFill>
                    </a:rPr>
                  </a:br>
                  <a:r>
                    <a:rPr lang="en-US" sz="1400" dirty="0">
                      <a:solidFill>
                        <a:srgbClr val="000000"/>
                      </a:solidFill>
                    </a:rPr>
                    <a:t>leadership</a:t>
                  </a:r>
                </a:p>
              </p:txBody>
            </p:sp>
            <p:sp>
              <p:nvSpPr>
                <p:cNvPr id="18" name="Rectangle 2090" descr="Dark downward diagonal"/>
                <p:cNvSpPr>
                  <a:spLocks noChangeArrowheads="1"/>
                </p:cNvSpPr>
                <p:nvPr/>
              </p:nvSpPr>
              <p:spPr bwMode="auto">
                <a:xfrm>
                  <a:off x="2351087" y="4223564"/>
                  <a:ext cx="914400" cy="396000"/>
                </a:xfrm>
                <a:prstGeom prst="rect">
                  <a:avLst/>
                </a:prstGeom>
                <a:solidFill>
                  <a:schemeClr val="bg1">
                    <a:lumMod val="85000"/>
                  </a:schemeClr>
                </a:solidFill>
                <a:ln w="9525">
                  <a:solidFill>
                    <a:schemeClr val="bg1">
                      <a:lumMod val="75000"/>
                    </a:schemeClr>
                  </a:solidFill>
                  <a:miter lim="800000"/>
                  <a:headEnd/>
                  <a:tailEnd/>
                </a:ln>
                <a:effectLst/>
              </p:spPr>
              <p:txBody>
                <a:bodyPr wrap="none" anchor="ctr"/>
                <a:lstStyle/>
                <a:p>
                  <a:pPr algn="ctr"/>
                  <a:r>
                    <a:rPr lang="en-US" sz="1400" dirty="0">
                      <a:solidFill>
                        <a:schemeClr val="bg1">
                          <a:lumMod val="50000"/>
                        </a:schemeClr>
                      </a:solidFill>
                    </a:rPr>
                    <a:t>Clear</a:t>
                  </a:r>
                  <a:br>
                    <a:rPr lang="en-US" sz="1400" dirty="0">
                      <a:solidFill>
                        <a:schemeClr val="bg1">
                          <a:lumMod val="50000"/>
                        </a:schemeClr>
                      </a:solidFill>
                    </a:rPr>
                  </a:br>
                  <a:r>
                    <a:rPr lang="en-US" sz="1400" dirty="0">
                      <a:solidFill>
                        <a:schemeClr val="bg1">
                          <a:lumMod val="50000"/>
                        </a:schemeClr>
                      </a:solidFill>
                    </a:rPr>
                    <a:t>WIIFM</a:t>
                  </a:r>
                </a:p>
              </p:txBody>
            </p:sp>
            <p:sp>
              <p:nvSpPr>
                <p:cNvPr id="19" name="Rectangle 2091"/>
                <p:cNvSpPr>
                  <a:spLocks noChangeArrowheads="1"/>
                </p:cNvSpPr>
                <p:nvPr/>
              </p:nvSpPr>
              <p:spPr bwMode="auto">
                <a:xfrm>
                  <a:off x="3341687" y="4223564"/>
                  <a:ext cx="914400" cy="396000"/>
                </a:xfrm>
                <a:prstGeom prst="rect">
                  <a:avLst/>
                </a:prstGeom>
                <a:solidFill>
                  <a:schemeClr val="bg1">
                    <a:lumMod val="95000"/>
                  </a:schemeClr>
                </a:solidFill>
                <a:ln w="9525">
                  <a:solidFill>
                    <a:schemeClr val="bg1">
                      <a:lumMod val="85000"/>
                    </a:schemeClr>
                  </a:solidFill>
                  <a:miter lim="800000"/>
                  <a:headEnd/>
                  <a:tailEnd/>
                </a:ln>
                <a:effectLst/>
              </p:spPr>
              <p:txBody>
                <a:bodyPr wrap="none" anchor="ctr"/>
                <a:lstStyle/>
                <a:p>
                  <a:pPr algn="ctr"/>
                  <a:r>
                    <a:rPr lang="en-US" sz="1400" dirty="0">
                      <a:solidFill>
                        <a:srgbClr val="000000"/>
                      </a:solidFill>
                    </a:rPr>
                    <a:t>Concrete</a:t>
                  </a:r>
                  <a:br>
                    <a:rPr lang="en-US" sz="1400" dirty="0">
                      <a:solidFill>
                        <a:srgbClr val="000000"/>
                      </a:solidFill>
                    </a:rPr>
                  </a:br>
                  <a:r>
                    <a:rPr lang="en-US" sz="1400" dirty="0">
                      <a:solidFill>
                        <a:srgbClr val="000000"/>
                      </a:solidFill>
                    </a:rPr>
                    <a:t>plan</a:t>
                  </a:r>
                </a:p>
              </p:txBody>
            </p:sp>
            <p:sp>
              <p:nvSpPr>
                <p:cNvPr id="20" name="Rectangle 2092"/>
                <p:cNvSpPr>
                  <a:spLocks noChangeArrowheads="1"/>
                </p:cNvSpPr>
                <p:nvPr/>
              </p:nvSpPr>
              <p:spPr bwMode="auto">
                <a:xfrm>
                  <a:off x="4588959" y="4223564"/>
                  <a:ext cx="914400" cy="396000"/>
                </a:xfrm>
                <a:prstGeom prst="rect">
                  <a:avLst/>
                </a:prstGeom>
                <a:solidFill>
                  <a:schemeClr val="bg1">
                    <a:lumMod val="95000"/>
                  </a:schemeClr>
                </a:solidFill>
                <a:ln w="9525">
                  <a:solidFill>
                    <a:schemeClr val="bg1">
                      <a:lumMod val="85000"/>
                    </a:schemeClr>
                  </a:solidFill>
                  <a:miter lim="800000"/>
                  <a:headEnd/>
                  <a:tailEnd/>
                </a:ln>
                <a:effectLst/>
              </p:spPr>
              <p:txBody>
                <a:bodyPr wrap="none" anchor="ctr"/>
                <a:lstStyle/>
                <a:p>
                  <a:pPr algn="ctr"/>
                  <a:r>
                    <a:rPr lang="en-US" sz="1400" dirty="0">
                      <a:solidFill>
                        <a:srgbClr val="000000"/>
                      </a:solidFill>
                    </a:rPr>
                    <a:t>Tools in</a:t>
                  </a:r>
                  <a:br>
                    <a:rPr lang="en-US" sz="1400" dirty="0">
                      <a:solidFill>
                        <a:srgbClr val="000000"/>
                      </a:solidFill>
                    </a:rPr>
                  </a:br>
                  <a:r>
                    <a:rPr lang="en-US" sz="1400" dirty="0">
                      <a:solidFill>
                        <a:srgbClr val="000000"/>
                      </a:solidFill>
                    </a:rPr>
                    <a:t>place</a:t>
                  </a:r>
                </a:p>
              </p:txBody>
            </p:sp>
            <p:sp>
              <p:nvSpPr>
                <p:cNvPr id="21" name="Rectangle 2093"/>
                <p:cNvSpPr>
                  <a:spLocks noChangeArrowheads="1"/>
                </p:cNvSpPr>
                <p:nvPr/>
              </p:nvSpPr>
              <p:spPr bwMode="auto">
                <a:xfrm>
                  <a:off x="5579559" y="4223564"/>
                  <a:ext cx="914400" cy="396000"/>
                </a:xfrm>
                <a:prstGeom prst="rect">
                  <a:avLst/>
                </a:prstGeom>
                <a:solidFill>
                  <a:schemeClr val="bg1">
                    <a:lumMod val="95000"/>
                  </a:schemeClr>
                </a:solidFill>
                <a:ln w="9525">
                  <a:solidFill>
                    <a:schemeClr val="bg1">
                      <a:lumMod val="85000"/>
                    </a:schemeClr>
                  </a:solidFill>
                  <a:miter lim="800000"/>
                  <a:headEnd/>
                  <a:tailEnd/>
                </a:ln>
                <a:effectLst/>
              </p:spPr>
              <p:txBody>
                <a:bodyPr wrap="none" anchor="ctr"/>
                <a:lstStyle/>
                <a:p>
                  <a:pPr algn="ctr"/>
                  <a:r>
                    <a:rPr lang="en-US" sz="1400" dirty="0">
                      <a:solidFill>
                        <a:srgbClr val="000000"/>
                      </a:solidFill>
                    </a:rPr>
                    <a:t>Reinfor-</a:t>
                  </a:r>
                  <a:br>
                    <a:rPr lang="en-US" sz="1400" dirty="0">
                      <a:solidFill>
                        <a:srgbClr val="000000"/>
                      </a:solidFill>
                    </a:rPr>
                  </a:br>
                  <a:r>
                    <a:rPr lang="en-US" sz="1400" dirty="0">
                      <a:solidFill>
                        <a:srgbClr val="000000"/>
                      </a:solidFill>
                    </a:rPr>
                    <a:t>cement</a:t>
                  </a:r>
                </a:p>
              </p:txBody>
            </p:sp>
            <p:sp>
              <p:nvSpPr>
                <p:cNvPr id="22" name="AutoShape 2094"/>
                <p:cNvSpPr>
                  <a:spLocks noChangeArrowheads="1"/>
                </p:cNvSpPr>
                <p:nvPr/>
              </p:nvSpPr>
              <p:spPr bwMode="auto">
                <a:xfrm>
                  <a:off x="6825243" y="4223564"/>
                  <a:ext cx="2002536" cy="396000"/>
                </a:xfrm>
                <a:prstGeom prst="rect">
                  <a:avLst/>
                </a:prstGeom>
                <a:solidFill>
                  <a:schemeClr val="bg1">
                    <a:lumMod val="95000"/>
                  </a:schemeClr>
                </a:solidFill>
                <a:ln w="38100" cmpd="dbl">
                  <a:solidFill>
                    <a:schemeClr val="bg1">
                      <a:lumMod val="85000"/>
                    </a:schemeClr>
                  </a:solidFill>
                  <a:round/>
                  <a:headEnd/>
                  <a:tailEnd/>
                </a:ln>
                <a:effectLst/>
              </p:spPr>
              <p:txBody>
                <a:bodyPr wrap="none" anchor="ctr"/>
                <a:lstStyle/>
                <a:p>
                  <a:pPr algn="ctr"/>
                  <a:r>
                    <a:rPr lang="en-US" sz="1400" dirty="0">
                      <a:solidFill>
                        <a:srgbClr val="000000"/>
                      </a:solidFill>
                    </a:rPr>
                    <a:t>It’s not worth it</a:t>
                  </a:r>
                </a:p>
              </p:txBody>
            </p:sp>
            <p:sp>
              <p:nvSpPr>
                <p:cNvPr id="23" name="Plus Sign 113">
                  <a:extLst>
                    <a:ext uri="{FF2B5EF4-FFF2-40B4-BE49-F238E27FC236}">
                      <a16:creationId xmlns:a16="http://schemas.microsoft.com/office/drawing/2014/main" id="{6C1E4986-BC67-46D2-BB3C-AD1AF80F9EEA}"/>
                    </a:ext>
                  </a:extLst>
                </p:cNvPr>
                <p:cNvSpPr/>
                <p:nvPr/>
              </p:nvSpPr>
              <p:spPr>
                <a:xfrm>
                  <a:off x="2070637" y="4308421"/>
                  <a:ext cx="242156" cy="226286"/>
                </a:xfrm>
                <a:prstGeom prst="mathPlus">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24" name="Plus Sign 114">
                  <a:extLst>
                    <a:ext uri="{FF2B5EF4-FFF2-40B4-BE49-F238E27FC236}">
                      <a16:creationId xmlns:a16="http://schemas.microsoft.com/office/drawing/2014/main" id="{D2E9393F-F43C-44F8-A526-4ADABDC6834E}"/>
                    </a:ext>
                  </a:extLst>
                </p:cNvPr>
                <p:cNvSpPr/>
                <p:nvPr/>
              </p:nvSpPr>
              <p:spPr>
                <a:xfrm>
                  <a:off x="4316050" y="4308421"/>
                  <a:ext cx="242156" cy="226286"/>
                </a:xfrm>
                <a:prstGeom prst="mathPlus">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25" name="Arrow: Right 115">
                  <a:extLst>
                    <a:ext uri="{FF2B5EF4-FFF2-40B4-BE49-F238E27FC236}">
                      <a16:creationId xmlns:a16="http://schemas.microsoft.com/office/drawing/2014/main" id="{555A3DB4-040F-4B82-ADD7-F75C69603071}"/>
                    </a:ext>
                  </a:extLst>
                </p:cNvPr>
                <p:cNvSpPr/>
                <p:nvPr/>
              </p:nvSpPr>
              <p:spPr>
                <a:xfrm>
                  <a:off x="6567408" y="4330124"/>
                  <a:ext cx="228600" cy="182880"/>
                </a:xfrm>
                <a:prstGeom prst="mathEqual">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grpSp>
          <p:grpSp>
            <p:nvGrpSpPr>
              <p:cNvPr id="26" name="Group 25">
                <a:extLst>
                  <a:ext uri="{FF2B5EF4-FFF2-40B4-BE49-F238E27FC236}">
                    <a16:creationId xmlns:a16="http://schemas.microsoft.com/office/drawing/2014/main" id="{D24C46F2-925B-4E43-9F79-BB6DF54C3C08}"/>
                  </a:ext>
                </a:extLst>
              </p:cNvPr>
              <p:cNvGrpSpPr/>
              <p:nvPr/>
            </p:nvGrpSpPr>
            <p:grpSpPr>
              <a:xfrm>
                <a:off x="1658179" y="4725001"/>
                <a:ext cx="8693601" cy="396000"/>
                <a:chOff x="134178" y="4680322"/>
                <a:chExt cx="8693601" cy="396000"/>
              </a:xfrm>
            </p:grpSpPr>
            <p:sp>
              <p:nvSpPr>
                <p:cNvPr id="27" name="Rectangle 2099"/>
                <p:cNvSpPr>
                  <a:spLocks noChangeArrowheads="1"/>
                </p:cNvSpPr>
                <p:nvPr/>
              </p:nvSpPr>
              <p:spPr bwMode="auto">
                <a:xfrm>
                  <a:off x="134178" y="4680322"/>
                  <a:ext cx="914400" cy="396000"/>
                </a:xfrm>
                <a:prstGeom prst="rect">
                  <a:avLst/>
                </a:prstGeom>
                <a:solidFill>
                  <a:schemeClr val="bg1">
                    <a:lumMod val="95000"/>
                  </a:schemeClr>
                </a:solidFill>
                <a:ln w="9525">
                  <a:solidFill>
                    <a:schemeClr val="bg1">
                      <a:lumMod val="85000"/>
                    </a:schemeClr>
                  </a:solidFill>
                  <a:miter lim="800000"/>
                  <a:headEnd/>
                  <a:tailEnd/>
                </a:ln>
                <a:effectLst/>
              </p:spPr>
              <p:txBody>
                <a:bodyPr wrap="none" anchor="ctr"/>
                <a:lstStyle/>
                <a:p>
                  <a:pPr algn="ctr"/>
                  <a:r>
                    <a:rPr lang="en-US" sz="1400" dirty="0">
                      <a:solidFill>
                        <a:srgbClr val="000000"/>
                      </a:solidFill>
                    </a:rPr>
                    <a:t>Case for</a:t>
                  </a:r>
                  <a:br>
                    <a:rPr lang="en-US" sz="1400" dirty="0">
                      <a:solidFill>
                        <a:srgbClr val="000000"/>
                      </a:solidFill>
                    </a:rPr>
                  </a:br>
                  <a:r>
                    <a:rPr lang="en-US" sz="1400" dirty="0">
                      <a:solidFill>
                        <a:srgbClr val="000000"/>
                      </a:solidFill>
                    </a:rPr>
                    <a:t>change</a:t>
                  </a:r>
                </a:p>
              </p:txBody>
            </p:sp>
            <p:sp>
              <p:nvSpPr>
                <p:cNvPr id="28" name="Rectangle 2100"/>
                <p:cNvSpPr>
                  <a:spLocks noChangeArrowheads="1"/>
                </p:cNvSpPr>
                <p:nvPr/>
              </p:nvSpPr>
              <p:spPr bwMode="auto">
                <a:xfrm>
                  <a:off x="1124778" y="4680322"/>
                  <a:ext cx="914400" cy="396000"/>
                </a:xfrm>
                <a:prstGeom prst="rect">
                  <a:avLst/>
                </a:prstGeom>
                <a:solidFill>
                  <a:schemeClr val="bg1">
                    <a:lumMod val="95000"/>
                  </a:schemeClr>
                </a:solidFill>
                <a:ln w="9525">
                  <a:solidFill>
                    <a:schemeClr val="bg1">
                      <a:lumMod val="85000"/>
                    </a:schemeClr>
                  </a:solidFill>
                  <a:miter lim="800000"/>
                  <a:headEnd/>
                  <a:tailEnd/>
                </a:ln>
                <a:effectLst/>
              </p:spPr>
              <p:txBody>
                <a:bodyPr wrap="none" anchor="ctr"/>
                <a:lstStyle/>
                <a:p>
                  <a:pPr algn="ctr"/>
                  <a:r>
                    <a:rPr lang="en-US" sz="1400" dirty="0">
                      <a:solidFill>
                        <a:srgbClr val="000000"/>
                      </a:solidFill>
                    </a:rPr>
                    <a:t>Committed</a:t>
                  </a:r>
                  <a:br>
                    <a:rPr lang="en-US" sz="1400" dirty="0">
                      <a:solidFill>
                        <a:srgbClr val="000000"/>
                      </a:solidFill>
                    </a:rPr>
                  </a:br>
                  <a:r>
                    <a:rPr lang="en-US" sz="1400" dirty="0">
                      <a:solidFill>
                        <a:srgbClr val="000000"/>
                      </a:solidFill>
                    </a:rPr>
                    <a:t>leadership</a:t>
                  </a:r>
                </a:p>
              </p:txBody>
            </p:sp>
            <p:sp>
              <p:nvSpPr>
                <p:cNvPr id="29" name="Rectangle 2101"/>
                <p:cNvSpPr>
                  <a:spLocks noChangeArrowheads="1"/>
                </p:cNvSpPr>
                <p:nvPr/>
              </p:nvSpPr>
              <p:spPr bwMode="auto">
                <a:xfrm>
                  <a:off x="2351087" y="4680322"/>
                  <a:ext cx="914400" cy="396000"/>
                </a:xfrm>
                <a:prstGeom prst="rect">
                  <a:avLst/>
                </a:prstGeom>
                <a:solidFill>
                  <a:schemeClr val="bg1">
                    <a:lumMod val="95000"/>
                  </a:schemeClr>
                </a:solidFill>
                <a:ln w="9525">
                  <a:solidFill>
                    <a:schemeClr val="bg1">
                      <a:lumMod val="85000"/>
                    </a:schemeClr>
                  </a:solidFill>
                  <a:miter lim="800000"/>
                  <a:headEnd/>
                  <a:tailEnd/>
                </a:ln>
                <a:effectLst/>
              </p:spPr>
              <p:txBody>
                <a:bodyPr wrap="none" anchor="ctr"/>
                <a:lstStyle/>
                <a:p>
                  <a:pPr algn="ctr"/>
                  <a:r>
                    <a:rPr lang="en-US" sz="1400" dirty="0">
                      <a:solidFill>
                        <a:srgbClr val="000000"/>
                      </a:solidFill>
                    </a:rPr>
                    <a:t>Clear</a:t>
                  </a:r>
                  <a:br>
                    <a:rPr lang="en-US" sz="1400" dirty="0">
                      <a:solidFill>
                        <a:srgbClr val="000000"/>
                      </a:solidFill>
                    </a:rPr>
                  </a:br>
                  <a:r>
                    <a:rPr lang="en-US" sz="1400" dirty="0">
                      <a:solidFill>
                        <a:srgbClr val="000000"/>
                      </a:solidFill>
                    </a:rPr>
                    <a:t>WIIFM</a:t>
                  </a:r>
                </a:p>
              </p:txBody>
            </p:sp>
            <p:sp>
              <p:nvSpPr>
                <p:cNvPr id="30" name="Rectangle 2102" descr="Dark downward diagonal"/>
                <p:cNvSpPr>
                  <a:spLocks noChangeArrowheads="1"/>
                </p:cNvSpPr>
                <p:nvPr/>
              </p:nvSpPr>
              <p:spPr bwMode="auto">
                <a:xfrm>
                  <a:off x="3341687" y="4680322"/>
                  <a:ext cx="914400" cy="396000"/>
                </a:xfrm>
                <a:prstGeom prst="rect">
                  <a:avLst/>
                </a:prstGeom>
                <a:solidFill>
                  <a:schemeClr val="bg1">
                    <a:lumMod val="85000"/>
                  </a:schemeClr>
                </a:solidFill>
                <a:ln w="9525">
                  <a:solidFill>
                    <a:schemeClr val="bg1">
                      <a:lumMod val="75000"/>
                    </a:schemeClr>
                  </a:solidFill>
                  <a:miter lim="800000"/>
                  <a:headEnd/>
                  <a:tailEnd/>
                </a:ln>
                <a:effectLst/>
              </p:spPr>
              <p:txBody>
                <a:bodyPr wrap="none" anchor="ctr"/>
                <a:lstStyle/>
                <a:p>
                  <a:pPr algn="ctr"/>
                  <a:r>
                    <a:rPr lang="en-US" sz="1400" dirty="0">
                      <a:solidFill>
                        <a:schemeClr val="bg1">
                          <a:lumMod val="50000"/>
                        </a:schemeClr>
                      </a:solidFill>
                    </a:rPr>
                    <a:t>Concrete</a:t>
                  </a:r>
                  <a:br>
                    <a:rPr lang="en-US" sz="1400" dirty="0">
                      <a:solidFill>
                        <a:schemeClr val="bg1">
                          <a:lumMod val="50000"/>
                        </a:schemeClr>
                      </a:solidFill>
                    </a:rPr>
                  </a:br>
                  <a:r>
                    <a:rPr lang="en-US" sz="1400" dirty="0">
                      <a:solidFill>
                        <a:schemeClr val="bg1">
                          <a:lumMod val="50000"/>
                        </a:schemeClr>
                      </a:solidFill>
                    </a:rPr>
                    <a:t>plan</a:t>
                  </a:r>
                </a:p>
              </p:txBody>
            </p:sp>
            <p:sp>
              <p:nvSpPr>
                <p:cNvPr id="31" name="Rectangle 2103"/>
                <p:cNvSpPr>
                  <a:spLocks noChangeArrowheads="1"/>
                </p:cNvSpPr>
                <p:nvPr/>
              </p:nvSpPr>
              <p:spPr bwMode="auto">
                <a:xfrm>
                  <a:off x="4588959" y="4680322"/>
                  <a:ext cx="914400" cy="396000"/>
                </a:xfrm>
                <a:prstGeom prst="rect">
                  <a:avLst/>
                </a:prstGeom>
                <a:solidFill>
                  <a:schemeClr val="bg1">
                    <a:lumMod val="95000"/>
                  </a:schemeClr>
                </a:solidFill>
                <a:ln w="9525">
                  <a:solidFill>
                    <a:schemeClr val="bg1">
                      <a:lumMod val="85000"/>
                    </a:schemeClr>
                  </a:solidFill>
                  <a:miter lim="800000"/>
                  <a:headEnd/>
                  <a:tailEnd/>
                </a:ln>
                <a:effectLst/>
              </p:spPr>
              <p:txBody>
                <a:bodyPr wrap="none" anchor="ctr"/>
                <a:lstStyle/>
                <a:p>
                  <a:pPr algn="ctr"/>
                  <a:r>
                    <a:rPr lang="en-US" sz="1400" dirty="0">
                      <a:solidFill>
                        <a:srgbClr val="000000"/>
                      </a:solidFill>
                    </a:rPr>
                    <a:t>Tools in</a:t>
                  </a:r>
                  <a:br>
                    <a:rPr lang="en-US" sz="1400" dirty="0">
                      <a:solidFill>
                        <a:srgbClr val="000000"/>
                      </a:solidFill>
                    </a:rPr>
                  </a:br>
                  <a:r>
                    <a:rPr lang="en-US" sz="1400" dirty="0">
                      <a:solidFill>
                        <a:srgbClr val="000000"/>
                      </a:solidFill>
                    </a:rPr>
                    <a:t>place</a:t>
                  </a:r>
                </a:p>
              </p:txBody>
            </p:sp>
            <p:sp>
              <p:nvSpPr>
                <p:cNvPr id="32" name="Rectangle 2104"/>
                <p:cNvSpPr>
                  <a:spLocks noChangeArrowheads="1"/>
                </p:cNvSpPr>
                <p:nvPr/>
              </p:nvSpPr>
              <p:spPr bwMode="auto">
                <a:xfrm>
                  <a:off x="5579559" y="4680322"/>
                  <a:ext cx="914400" cy="396000"/>
                </a:xfrm>
                <a:prstGeom prst="rect">
                  <a:avLst/>
                </a:prstGeom>
                <a:solidFill>
                  <a:schemeClr val="bg1">
                    <a:lumMod val="95000"/>
                  </a:schemeClr>
                </a:solidFill>
                <a:ln w="9525">
                  <a:solidFill>
                    <a:schemeClr val="bg1">
                      <a:lumMod val="85000"/>
                    </a:schemeClr>
                  </a:solidFill>
                  <a:miter lim="800000"/>
                  <a:headEnd/>
                  <a:tailEnd/>
                </a:ln>
                <a:effectLst/>
              </p:spPr>
              <p:txBody>
                <a:bodyPr wrap="none" anchor="ctr"/>
                <a:lstStyle/>
                <a:p>
                  <a:pPr algn="ctr"/>
                  <a:r>
                    <a:rPr lang="en-US" sz="1400" dirty="0">
                      <a:solidFill>
                        <a:srgbClr val="000000"/>
                      </a:solidFill>
                    </a:rPr>
                    <a:t>Reinfor-</a:t>
                  </a:r>
                  <a:br>
                    <a:rPr lang="en-US" sz="1400" dirty="0">
                      <a:solidFill>
                        <a:srgbClr val="000000"/>
                      </a:solidFill>
                    </a:rPr>
                  </a:br>
                  <a:r>
                    <a:rPr lang="en-US" sz="1400" dirty="0">
                      <a:solidFill>
                        <a:srgbClr val="000000"/>
                      </a:solidFill>
                    </a:rPr>
                    <a:t>cement</a:t>
                  </a:r>
                </a:p>
              </p:txBody>
            </p:sp>
            <p:sp>
              <p:nvSpPr>
                <p:cNvPr id="33" name="AutoShape 2105"/>
                <p:cNvSpPr>
                  <a:spLocks noChangeArrowheads="1"/>
                </p:cNvSpPr>
                <p:nvPr/>
              </p:nvSpPr>
              <p:spPr bwMode="auto">
                <a:xfrm>
                  <a:off x="6825243" y="4680322"/>
                  <a:ext cx="2002536" cy="396000"/>
                </a:xfrm>
                <a:prstGeom prst="rect">
                  <a:avLst/>
                </a:prstGeom>
                <a:solidFill>
                  <a:schemeClr val="bg1">
                    <a:lumMod val="95000"/>
                  </a:schemeClr>
                </a:solidFill>
                <a:ln w="38100" cmpd="dbl">
                  <a:solidFill>
                    <a:schemeClr val="bg1">
                      <a:lumMod val="85000"/>
                    </a:schemeClr>
                  </a:solidFill>
                  <a:round/>
                  <a:headEnd/>
                  <a:tailEnd/>
                </a:ln>
                <a:effectLst/>
              </p:spPr>
              <p:txBody>
                <a:bodyPr wrap="none" anchor="ctr"/>
                <a:lstStyle/>
                <a:p>
                  <a:pPr algn="ctr"/>
                  <a:r>
                    <a:rPr lang="en-US" sz="1400" dirty="0">
                      <a:solidFill>
                        <a:srgbClr val="000000"/>
                      </a:solidFill>
                    </a:rPr>
                    <a:t>It’s not going anywhere</a:t>
                  </a:r>
                </a:p>
              </p:txBody>
            </p:sp>
            <p:sp>
              <p:nvSpPr>
                <p:cNvPr id="34" name="Plus Sign 117">
                  <a:extLst>
                    <a:ext uri="{FF2B5EF4-FFF2-40B4-BE49-F238E27FC236}">
                      <a16:creationId xmlns:a16="http://schemas.microsoft.com/office/drawing/2014/main" id="{377BD4DE-40C5-4835-90E5-D4D7D8AB1B11}"/>
                    </a:ext>
                  </a:extLst>
                </p:cNvPr>
                <p:cNvSpPr/>
                <p:nvPr/>
              </p:nvSpPr>
              <p:spPr>
                <a:xfrm>
                  <a:off x="2070637" y="4765179"/>
                  <a:ext cx="242156" cy="226286"/>
                </a:xfrm>
                <a:prstGeom prst="mathPlus">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35" name="Plus Sign 118">
                  <a:extLst>
                    <a:ext uri="{FF2B5EF4-FFF2-40B4-BE49-F238E27FC236}">
                      <a16:creationId xmlns:a16="http://schemas.microsoft.com/office/drawing/2014/main" id="{4C1BB6A3-7C7A-4689-AD44-118DFBE49211}"/>
                    </a:ext>
                  </a:extLst>
                </p:cNvPr>
                <p:cNvSpPr/>
                <p:nvPr/>
              </p:nvSpPr>
              <p:spPr>
                <a:xfrm>
                  <a:off x="4316050" y="4765179"/>
                  <a:ext cx="242156" cy="226286"/>
                </a:xfrm>
                <a:prstGeom prst="mathPlus">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36" name="Arrow: Right 119">
                  <a:extLst>
                    <a:ext uri="{FF2B5EF4-FFF2-40B4-BE49-F238E27FC236}">
                      <a16:creationId xmlns:a16="http://schemas.microsoft.com/office/drawing/2014/main" id="{6DEAB80C-CD57-4473-8FA9-C3ACE7B230EB}"/>
                    </a:ext>
                  </a:extLst>
                </p:cNvPr>
                <p:cNvSpPr/>
                <p:nvPr/>
              </p:nvSpPr>
              <p:spPr>
                <a:xfrm>
                  <a:off x="6567408" y="4786882"/>
                  <a:ext cx="228600" cy="182880"/>
                </a:xfrm>
                <a:prstGeom prst="mathEqual">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grpSp>
          <p:grpSp>
            <p:nvGrpSpPr>
              <p:cNvPr id="37" name="Group 36">
                <a:extLst>
                  <a:ext uri="{FF2B5EF4-FFF2-40B4-BE49-F238E27FC236}">
                    <a16:creationId xmlns:a16="http://schemas.microsoft.com/office/drawing/2014/main" id="{B26E5C73-A176-4971-AB83-E0E32DA77627}"/>
                  </a:ext>
                </a:extLst>
              </p:cNvPr>
              <p:cNvGrpSpPr/>
              <p:nvPr/>
            </p:nvGrpSpPr>
            <p:grpSpPr>
              <a:xfrm>
                <a:off x="1658179" y="5220828"/>
                <a:ext cx="8693601" cy="396000"/>
                <a:chOff x="134178" y="5122561"/>
                <a:chExt cx="8693601" cy="396000"/>
              </a:xfrm>
            </p:grpSpPr>
            <p:sp>
              <p:nvSpPr>
                <p:cNvPr id="38" name="Rectangle 2110"/>
                <p:cNvSpPr>
                  <a:spLocks noChangeArrowheads="1"/>
                </p:cNvSpPr>
                <p:nvPr/>
              </p:nvSpPr>
              <p:spPr bwMode="auto">
                <a:xfrm>
                  <a:off x="134178" y="5122561"/>
                  <a:ext cx="914400" cy="396000"/>
                </a:xfrm>
                <a:prstGeom prst="rect">
                  <a:avLst/>
                </a:prstGeom>
                <a:solidFill>
                  <a:schemeClr val="bg1">
                    <a:lumMod val="95000"/>
                  </a:schemeClr>
                </a:solidFill>
                <a:ln w="9525">
                  <a:solidFill>
                    <a:schemeClr val="bg1">
                      <a:lumMod val="85000"/>
                    </a:schemeClr>
                  </a:solidFill>
                  <a:miter lim="800000"/>
                  <a:headEnd/>
                  <a:tailEnd/>
                </a:ln>
                <a:effectLst/>
              </p:spPr>
              <p:txBody>
                <a:bodyPr wrap="none" anchor="ctr"/>
                <a:lstStyle/>
                <a:p>
                  <a:pPr algn="ctr"/>
                  <a:r>
                    <a:rPr lang="en-US" sz="1400" dirty="0">
                      <a:solidFill>
                        <a:srgbClr val="000000"/>
                      </a:solidFill>
                    </a:rPr>
                    <a:t>Case for</a:t>
                  </a:r>
                  <a:br>
                    <a:rPr lang="en-US" sz="1400" dirty="0">
                      <a:solidFill>
                        <a:srgbClr val="000000"/>
                      </a:solidFill>
                    </a:rPr>
                  </a:br>
                  <a:r>
                    <a:rPr lang="en-US" sz="1400" dirty="0">
                      <a:solidFill>
                        <a:srgbClr val="000000"/>
                      </a:solidFill>
                    </a:rPr>
                    <a:t>change</a:t>
                  </a:r>
                </a:p>
              </p:txBody>
            </p:sp>
            <p:sp>
              <p:nvSpPr>
                <p:cNvPr id="39" name="Rectangle 2111"/>
                <p:cNvSpPr>
                  <a:spLocks noChangeArrowheads="1"/>
                </p:cNvSpPr>
                <p:nvPr/>
              </p:nvSpPr>
              <p:spPr bwMode="auto">
                <a:xfrm>
                  <a:off x="1124778" y="5122561"/>
                  <a:ext cx="914400" cy="396000"/>
                </a:xfrm>
                <a:prstGeom prst="rect">
                  <a:avLst/>
                </a:prstGeom>
                <a:solidFill>
                  <a:schemeClr val="bg1">
                    <a:lumMod val="95000"/>
                  </a:schemeClr>
                </a:solidFill>
                <a:ln w="9525">
                  <a:solidFill>
                    <a:schemeClr val="bg1">
                      <a:lumMod val="85000"/>
                    </a:schemeClr>
                  </a:solidFill>
                  <a:miter lim="800000"/>
                  <a:headEnd/>
                  <a:tailEnd/>
                </a:ln>
                <a:effectLst/>
              </p:spPr>
              <p:txBody>
                <a:bodyPr wrap="none" anchor="ctr"/>
                <a:lstStyle/>
                <a:p>
                  <a:pPr algn="ctr"/>
                  <a:r>
                    <a:rPr lang="en-US" sz="1400" dirty="0">
                      <a:solidFill>
                        <a:srgbClr val="000000"/>
                      </a:solidFill>
                    </a:rPr>
                    <a:t>Committed</a:t>
                  </a:r>
                  <a:br>
                    <a:rPr lang="en-US" sz="1400" dirty="0">
                      <a:solidFill>
                        <a:srgbClr val="000000"/>
                      </a:solidFill>
                    </a:rPr>
                  </a:br>
                  <a:r>
                    <a:rPr lang="en-US" sz="1400" dirty="0">
                      <a:solidFill>
                        <a:srgbClr val="000000"/>
                      </a:solidFill>
                    </a:rPr>
                    <a:t>leadership</a:t>
                  </a:r>
                </a:p>
              </p:txBody>
            </p:sp>
            <p:sp>
              <p:nvSpPr>
                <p:cNvPr id="40" name="Rectangle 2112"/>
                <p:cNvSpPr>
                  <a:spLocks noChangeArrowheads="1"/>
                </p:cNvSpPr>
                <p:nvPr/>
              </p:nvSpPr>
              <p:spPr bwMode="auto">
                <a:xfrm>
                  <a:off x="2351087" y="5122561"/>
                  <a:ext cx="914400" cy="396000"/>
                </a:xfrm>
                <a:prstGeom prst="rect">
                  <a:avLst/>
                </a:prstGeom>
                <a:solidFill>
                  <a:schemeClr val="bg1">
                    <a:lumMod val="95000"/>
                  </a:schemeClr>
                </a:solidFill>
                <a:ln w="9525">
                  <a:solidFill>
                    <a:schemeClr val="bg1">
                      <a:lumMod val="85000"/>
                    </a:schemeClr>
                  </a:solidFill>
                  <a:miter lim="800000"/>
                  <a:headEnd/>
                  <a:tailEnd/>
                </a:ln>
                <a:effectLst/>
              </p:spPr>
              <p:txBody>
                <a:bodyPr wrap="none" anchor="ctr"/>
                <a:lstStyle/>
                <a:p>
                  <a:pPr algn="ctr"/>
                  <a:r>
                    <a:rPr lang="en-US" sz="1400" dirty="0">
                      <a:solidFill>
                        <a:srgbClr val="000000"/>
                      </a:solidFill>
                    </a:rPr>
                    <a:t>Clear</a:t>
                  </a:r>
                  <a:br>
                    <a:rPr lang="en-US" sz="1400" dirty="0">
                      <a:solidFill>
                        <a:srgbClr val="000000"/>
                      </a:solidFill>
                    </a:rPr>
                  </a:br>
                  <a:r>
                    <a:rPr lang="en-US" sz="1400" dirty="0">
                      <a:solidFill>
                        <a:srgbClr val="000000"/>
                      </a:solidFill>
                    </a:rPr>
                    <a:t>WIIFM</a:t>
                  </a:r>
                </a:p>
              </p:txBody>
            </p:sp>
            <p:sp>
              <p:nvSpPr>
                <p:cNvPr id="41" name="Rectangle 2113"/>
                <p:cNvSpPr>
                  <a:spLocks noChangeArrowheads="1"/>
                </p:cNvSpPr>
                <p:nvPr/>
              </p:nvSpPr>
              <p:spPr bwMode="auto">
                <a:xfrm>
                  <a:off x="3341687" y="5122561"/>
                  <a:ext cx="914400" cy="396000"/>
                </a:xfrm>
                <a:prstGeom prst="rect">
                  <a:avLst/>
                </a:prstGeom>
                <a:solidFill>
                  <a:schemeClr val="bg1">
                    <a:lumMod val="95000"/>
                  </a:schemeClr>
                </a:solidFill>
                <a:ln w="9525">
                  <a:solidFill>
                    <a:schemeClr val="bg1">
                      <a:lumMod val="85000"/>
                    </a:schemeClr>
                  </a:solidFill>
                  <a:miter lim="800000"/>
                  <a:headEnd/>
                  <a:tailEnd/>
                </a:ln>
                <a:effectLst/>
              </p:spPr>
              <p:txBody>
                <a:bodyPr wrap="none" anchor="ctr"/>
                <a:lstStyle/>
                <a:p>
                  <a:pPr algn="ctr"/>
                  <a:r>
                    <a:rPr lang="en-US" sz="1400" dirty="0">
                      <a:solidFill>
                        <a:srgbClr val="000000"/>
                      </a:solidFill>
                    </a:rPr>
                    <a:t>Concrete</a:t>
                  </a:r>
                  <a:br>
                    <a:rPr lang="en-US" sz="1400" dirty="0">
                      <a:solidFill>
                        <a:srgbClr val="000000"/>
                      </a:solidFill>
                    </a:rPr>
                  </a:br>
                  <a:r>
                    <a:rPr lang="en-US" sz="1400" dirty="0">
                      <a:solidFill>
                        <a:srgbClr val="000000"/>
                      </a:solidFill>
                    </a:rPr>
                    <a:t>plan</a:t>
                  </a:r>
                </a:p>
              </p:txBody>
            </p:sp>
            <p:sp>
              <p:nvSpPr>
                <p:cNvPr id="42" name="Rectangle 2114" descr="Dark downward diagonal"/>
                <p:cNvSpPr>
                  <a:spLocks noChangeArrowheads="1"/>
                </p:cNvSpPr>
                <p:nvPr/>
              </p:nvSpPr>
              <p:spPr bwMode="auto">
                <a:xfrm>
                  <a:off x="4588959" y="5122561"/>
                  <a:ext cx="914400" cy="396000"/>
                </a:xfrm>
                <a:prstGeom prst="rect">
                  <a:avLst/>
                </a:prstGeom>
                <a:solidFill>
                  <a:schemeClr val="bg1">
                    <a:lumMod val="85000"/>
                  </a:schemeClr>
                </a:solidFill>
                <a:ln w="9525">
                  <a:solidFill>
                    <a:schemeClr val="bg1">
                      <a:lumMod val="75000"/>
                    </a:schemeClr>
                  </a:solidFill>
                  <a:miter lim="800000"/>
                  <a:headEnd/>
                  <a:tailEnd/>
                </a:ln>
                <a:effectLst/>
              </p:spPr>
              <p:txBody>
                <a:bodyPr wrap="none" anchor="ctr"/>
                <a:lstStyle/>
                <a:p>
                  <a:pPr algn="ctr"/>
                  <a:r>
                    <a:rPr lang="en-US" sz="1400" dirty="0">
                      <a:solidFill>
                        <a:schemeClr val="bg1">
                          <a:lumMod val="50000"/>
                        </a:schemeClr>
                      </a:solidFill>
                    </a:rPr>
                    <a:t>Tools in</a:t>
                  </a:r>
                  <a:br>
                    <a:rPr lang="en-US" sz="1400" dirty="0">
                      <a:solidFill>
                        <a:schemeClr val="bg1">
                          <a:lumMod val="50000"/>
                        </a:schemeClr>
                      </a:solidFill>
                    </a:rPr>
                  </a:br>
                  <a:r>
                    <a:rPr lang="en-US" sz="1400" dirty="0">
                      <a:solidFill>
                        <a:schemeClr val="bg1">
                          <a:lumMod val="50000"/>
                        </a:schemeClr>
                      </a:solidFill>
                    </a:rPr>
                    <a:t>place</a:t>
                  </a:r>
                </a:p>
              </p:txBody>
            </p:sp>
            <p:sp>
              <p:nvSpPr>
                <p:cNvPr id="43" name="Rectangle 2115"/>
                <p:cNvSpPr>
                  <a:spLocks noChangeArrowheads="1"/>
                </p:cNvSpPr>
                <p:nvPr/>
              </p:nvSpPr>
              <p:spPr bwMode="auto">
                <a:xfrm>
                  <a:off x="5579559" y="5122561"/>
                  <a:ext cx="914400" cy="396000"/>
                </a:xfrm>
                <a:prstGeom prst="rect">
                  <a:avLst/>
                </a:prstGeom>
                <a:solidFill>
                  <a:schemeClr val="bg1">
                    <a:lumMod val="95000"/>
                  </a:schemeClr>
                </a:solidFill>
                <a:ln w="9525">
                  <a:solidFill>
                    <a:schemeClr val="bg1">
                      <a:lumMod val="85000"/>
                    </a:schemeClr>
                  </a:solidFill>
                  <a:miter lim="800000"/>
                  <a:headEnd/>
                  <a:tailEnd/>
                </a:ln>
                <a:effectLst/>
              </p:spPr>
              <p:txBody>
                <a:bodyPr wrap="none" anchor="ctr"/>
                <a:lstStyle/>
                <a:p>
                  <a:pPr algn="ctr"/>
                  <a:r>
                    <a:rPr lang="en-US" sz="1400" dirty="0">
                      <a:solidFill>
                        <a:srgbClr val="000000"/>
                      </a:solidFill>
                    </a:rPr>
                    <a:t>Reinfor-</a:t>
                  </a:r>
                  <a:br>
                    <a:rPr lang="en-US" sz="1400" dirty="0">
                      <a:solidFill>
                        <a:srgbClr val="000000"/>
                      </a:solidFill>
                    </a:rPr>
                  </a:br>
                  <a:r>
                    <a:rPr lang="en-US" sz="1400" dirty="0">
                      <a:solidFill>
                        <a:srgbClr val="000000"/>
                      </a:solidFill>
                    </a:rPr>
                    <a:t>cement</a:t>
                  </a:r>
                </a:p>
              </p:txBody>
            </p:sp>
            <p:sp>
              <p:nvSpPr>
                <p:cNvPr id="44" name="AutoShape 2116"/>
                <p:cNvSpPr>
                  <a:spLocks noChangeArrowheads="1"/>
                </p:cNvSpPr>
                <p:nvPr/>
              </p:nvSpPr>
              <p:spPr bwMode="auto">
                <a:xfrm>
                  <a:off x="6825243" y="5122561"/>
                  <a:ext cx="2002536" cy="396000"/>
                </a:xfrm>
                <a:prstGeom prst="rect">
                  <a:avLst/>
                </a:prstGeom>
                <a:solidFill>
                  <a:schemeClr val="bg1">
                    <a:lumMod val="95000"/>
                  </a:schemeClr>
                </a:solidFill>
                <a:ln w="38100" cmpd="dbl">
                  <a:solidFill>
                    <a:schemeClr val="bg1">
                      <a:lumMod val="85000"/>
                    </a:schemeClr>
                  </a:solidFill>
                  <a:round/>
                  <a:headEnd/>
                  <a:tailEnd/>
                </a:ln>
                <a:effectLst/>
              </p:spPr>
              <p:txBody>
                <a:bodyPr wrap="none" anchor="ctr"/>
                <a:lstStyle/>
                <a:p>
                  <a:pPr algn="ctr"/>
                  <a:r>
                    <a:rPr lang="en-US" sz="1400" dirty="0">
                      <a:solidFill>
                        <a:srgbClr val="000000"/>
                      </a:solidFill>
                    </a:rPr>
                    <a:t>It’s not possible</a:t>
                  </a:r>
                </a:p>
              </p:txBody>
            </p:sp>
            <p:sp>
              <p:nvSpPr>
                <p:cNvPr id="45" name="Plus Sign 121">
                  <a:extLst>
                    <a:ext uri="{FF2B5EF4-FFF2-40B4-BE49-F238E27FC236}">
                      <a16:creationId xmlns:a16="http://schemas.microsoft.com/office/drawing/2014/main" id="{AC8CE737-2031-497D-B634-16471400EC41}"/>
                    </a:ext>
                  </a:extLst>
                </p:cNvPr>
                <p:cNvSpPr/>
                <p:nvPr/>
              </p:nvSpPr>
              <p:spPr>
                <a:xfrm>
                  <a:off x="2070637" y="5207418"/>
                  <a:ext cx="242156" cy="226286"/>
                </a:xfrm>
                <a:prstGeom prst="mathPlus">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46" name="Plus Sign 122">
                  <a:extLst>
                    <a:ext uri="{FF2B5EF4-FFF2-40B4-BE49-F238E27FC236}">
                      <a16:creationId xmlns:a16="http://schemas.microsoft.com/office/drawing/2014/main" id="{8F29BEA6-C5A8-4476-B52B-5D56940C4210}"/>
                    </a:ext>
                  </a:extLst>
                </p:cNvPr>
                <p:cNvSpPr/>
                <p:nvPr/>
              </p:nvSpPr>
              <p:spPr>
                <a:xfrm>
                  <a:off x="4316050" y="5207418"/>
                  <a:ext cx="242156" cy="226286"/>
                </a:xfrm>
                <a:prstGeom prst="mathPlus">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47" name="Arrow: Right 123">
                  <a:extLst>
                    <a:ext uri="{FF2B5EF4-FFF2-40B4-BE49-F238E27FC236}">
                      <a16:creationId xmlns:a16="http://schemas.microsoft.com/office/drawing/2014/main" id="{F65937AB-DCB2-4465-9638-4221427F1FA1}"/>
                    </a:ext>
                  </a:extLst>
                </p:cNvPr>
                <p:cNvSpPr/>
                <p:nvPr/>
              </p:nvSpPr>
              <p:spPr>
                <a:xfrm>
                  <a:off x="6567408" y="5229121"/>
                  <a:ext cx="228600" cy="182880"/>
                </a:xfrm>
                <a:prstGeom prst="mathEqual">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grpSp>
          <p:grpSp>
            <p:nvGrpSpPr>
              <p:cNvPr id="48" name="Group 47">
                <a:extLst>
                  <a:ext uri="{FF2B5EF4-FFF2-40B4-BE49-F238E27FC236}">
                    <a16:creationId xmlns:a16="http://schemas.microsoft.com/office/drawing/2014/main" id="{5DABCBB9-E9C3-43C9-8F2A-69A9BB1BE424}"/>
                  </a:ext>
                </a:extLst>
              </p:cNvPr>
              <p:cNvGrpSpPr/>
              <p:nvPr/>
            </p:nvGrpSpPr>
            <p:grpSpPr>
              <a:xfrm>
                <a:off x="1658179" y="5716656"/>
                <a:ext cx="8693601" cy="396000"/>
                <a:chOff x="134178" y="5716656"/>
                <a:chExt cx="8693601" cy="396000"/>
              </a:xfrm>
            </p:grpSpPr>
            <p:sp>
              <p:nvSpPr>
                <p:cNvPr id="49" name="Rectangle 2121"/>
                <p:cNvSpPr>
                  <a:spLocks noChangeArrowheads="1"/>
                </p:cNvSpPr>
                <p:nvPr/>
              </p:nvSpPr>
              <p:spPr bwMode="auto">
                <a:xfrm>
                  <a:off x="134178" y="5716656"/>
                  <a:ext cx="914400" cy="396000"/>
                </a:xfrm>
                <a:prstGeom prst="rect">
                  <a:avLst/>
                </a:prstGeom>
                <a:solidFill>
                  <a:schemeClr val="bg1">
                    <a:lumMod val="95000"/>
                  </a:schemeClr>
                </a:solidFill>
                <a:ln w="9525">
                  <a:solidFill>
                    <a:schemeClr val="bg1">
                      <a:lumMod val="85000"/>
                    </a:schemeClr>
                  </a:solidFill>
                  <a:miter lim="800000"/>
                  <a:headEnd/>
                  <a:tailEnd/>
                </a:ln>
                <a:effectLst/>
              </p:spPr>
              <p:txBody>
                <a:bodyPr wrap="none" anchor="ctr"/>
                <a:lstStyle/>
                <a:p>
                  <a:pPr algn="ctr"/>
                  <a:r>
                    <a:rPr lang="en-US" sz="1400" dirty="0">
                      <a:solidFill>
                        <a:srgbClr val="000000"/>
                      </a:solidFill>
                    </a:rPr>
                    <a:t>Case for</a:t>
                  </a:r>
                  <a:br>
                    <a:rPr lang="en-US" sz="1400" dirty="0">
                      <a:solidFill>
                        <a:srgbClr val="000000"/>
                      </a:solidFill>
                    </a:rPr>
                  </a:br>
                  <a:r>
                    <a:rPr lang="en-US" sz="1400" dirty="0">
                      <a:solidFill>
                        <a:srgbClr val="000000"/>
                      </a:solidFill>
                    </a:rPr>
                    <a:t>change</a:t>
                  </a:r>
                </a:p>
              </p:txBody>
            </p:sp>
            <p:sp>
              <p:nvSpPr>
                <p:cNvPr id="50" name="Rectangle 2122"/>
                <p:cNvSpPr>
                  <a:spLocks noChangeArrowheads="1"/>
                </p:cNvSpPr>
                <p:nvPr/>
              </p:nvSpPr>
              <p:spPr bwMode="auto">
                <a:xfrm>
                  <a:off x="1124778" y="5716656"/>
                  <a:ext cx="914400" cy="396000"/>
                </a:xfrm>
                <a:prstGeom prst="rect">
                  <a:avLst/>
                </a:prstGeom>
                <a:solidFill>
                  <a:schemeClr val="bg1">
                    <a:lumMod val="95000"/>
                  </a:schemeClr>
                </a:solidFill>
                <a:ln w="9525">
                  <a:solidFill>
                    <a:schemeClr val="bg1">
                      <a:lumMod val="85000"/>
                    </a:schemeClr>
                  </a:solidFill>
                  <a:miter lim="800000"/>
                  <a:headEnd/>
                  <a:tailEnd/>
                </a:ln>
                <a:effectLst/>
              </p:spPr>
              <p:txBody>
                <a:bodyPr wrap="none" anchor="ctr"/>
                <a:lstStyle/>
                <a:p>
                  <a:pPr algn="ctr"/>
                  <a:r>
                    <a:rPr lang="en-US" sz="1400" dirty="0">
                      <a:solidFill>
                        <a:srgbClr val="000000"/>
                      </a:solidFill>
                    </a:rPr>
                    <a:t>Committed</a:t>
                  </a:r>
                  <a:br>
                    <a:rPr lang="en-US" sz="1400" dirty="0">
                      <a:solidFill>
                        <a:srgbClr val="000000"/>
                      </a:solidFill>
                    </a:rPr>
                  </a:br>
                  <a:r>
                    <a:rPr lang="en-US" sz="1400" dirty="0">
                      <a:solidFill>
                        <a:srgbClr val="000000"/>
                      </a:solidFill>
                    </a:rPr>
                    <a:t>leadership</a:t>
                  </a:r>
                </a:p>
              </p:txBody>
            </p:sp>
            <p:sp>
              <p:nvSpPr>
                <p:cNvPr id="51" name="Rectangle 2123"/>
                <p:cNvSpPr>
                  <a:spLocks noChangeArrowheads="1"/>
                </p:cNvSpPr>
                <p:nvPr/>
              </p:nvSpPr>
              <p:spPr bwMode="auto">
                <a:xfrm>
                  <a:off x="2351087" y="5716656"/>
                  <a:ext cx="914400" cy="396000"/>
                </a:xfrm>
                <a:prstGeom prst="rect">
                  <a:avLst/>
                </a:prstGeom>
                <a:solidFill>
                  <a:schemeClr val="bg1">
                    <a:lumMod val="95000"/>
                  </a:schemeClr>
                </a:solidFill>
                <a:ln w="9525">
                  <a:solidFill>
                    <a:schemeClr val="bg1">
                      <a:lumMod val="85000"/>
                    </a:schemeClr>
                  </a:solidFill>
                  <a:miter lim="800000"/>
                  <a:headEnd/>
                  <a:tailEnd/>
                </a:ln>
                <a:effectLst/>
              </p:spPr>
              <p:txBody>
                <a:bodyPr wrap="none" anchor="ctr"/>
                <a:lstStyle/>
                <a:p>
                  <a:pPr algn="ctr"/>
                  <a:r>
                    <a:rPr lang="en-US" sz="1400" dirty="0">
                      <a:solidFill>
                        <a:srgbClr val="000000"/>
                      </a:solidFill>
                    </a:rPr>
                    <a:t>Clear</a:t>
                  </a:r>
                  <a:br>
                    <a:rPr lang="en-US" sz="1400" dirty="0">
                      <a:solidFill>
                        <a:srgbClr val="000000"/>
                      </a:solidFill>
                    </a:rPr>
                  </a:br>
                  <a:r>
                    <a:rPr lang="en-US" sz="1400" dirty="0">
                      <a:solidFill>
                        <a:srgbClr val="000000"/>
                      </a:solidFill>
                    </a:rPr>
                    <a:t>WIIFM</a:t>
                  </a:r>
                </a:p>
              </p:txBody>
            </p:sp>
            <p:sp>
              <p:nvSpPr>
                <p:cNvPr id="52" name="Rectangle 2124"/>
                <p:cNvSpPr>
                  <a:spLocks noChangeArrowheads="1"/>
                </p:cNvSpPr>
                <p:nvPr/>
              </p:nvSpPr>
              <p:spPr bwMode="auto">
                <a:xfrm>
                  <a:off x="3341687" y="5716656"/>
                  <a:ext cx="914400" cy="396000"/>
                </a:xfrm>
                <a:prstGeom prst="rect">
                  <a:avLst/>
                </a:prstGeom>
                <a:solidFill>
                  <a:schemeClr val="bg1">
                    <a:lumMod val="95000"/>
                  </a:schemeClr>
                </a:solidFill>
                <a:ln w="9525">
                  <a:solidFill>
                    <a:schemeClr val="bg1">
                      <a:lumMod val="85000"/>
                    </a:schemeClr>
                  </a:solidFill>
                  <a:miter lim="800000"/>
                  <a:headEnd/>
                  <a:tailEnd/>
                </a:ln>
                <a:effectLst/>
              </p:spPr>
              <p:txBody>
                <a:bodyPr wrap="none" anchor="ctr"/>
                <a:lstStyle/>
                <a:p>
                  <a:pPr algn="ctr"/>
                  <a:r>
                    <a:rPr lang="en-US" sz="1400" dirty="0">
                      <a:solidFill>
                        <a:srgbClr val="000000"/>
                      </a:solidFill>
                    </a:rPr>
                    <a:t>Concrete</a:t>
                  </a:r>
                  <a:br>
                    <a:rPr lang="en-US" sz="1400" dirty="0">
                      <a:solidFill>
                        <a:srgbClr val="000000"/>
                      </a:solidFill>
                    </a:rPr>
                  </a:br>
                  <a:r>
                    <a:rPr lang="en-US" sz="1400" dirty="0">
                      <a:solidFill>
                        <a:srgbClr val="000000"/>
                      </a:solidFill>
                    </a:rPr>
                    <a:t>plan</a:t>
                  </a:r>
                </a:p>
              </p:txBody>
            </p:sp>
            <p:sp>
              <p:nvSpPr>
                <p:cNvPr id="53" name="Rectangle 2125"/>
                <p:cNvSpPr>
                  <a:spLocks noChangeArrowheads="1"/>
                </p:cNvSpPr>
                <p:nvPr/>
              </p:nvSpPr>
              <p:spPr bwMode="auto">
                <a:xfrm>
                  <a:off x="4588959" y="5716656"/>
                  <a:ext cx="914400" cy="396000"/>
                </a:xfrm>
                <a:prstGeom prst="rect">
                  <a:avLst/>
                </a:prstGeom>
                <a:solidFill>
                  <a:schemeClr val="bg1">
                    <a:lumMod val="95000"/>
                  </a:schemeClr>
                </a:solidFill>
                <a:ln w="9525">
                  <a:solidFill>
                    <a:schemeClr val="bg1">
                      <a:lumMod val="85000"/>
                    </a:schemeClr>
                  </a:solidFill>
                  <a:miter lim="800000"/>
                  <a:headEnd/>
                  <a:tailEnd/>
                </a:ln>
                <a:effectLst/>
              </p:spPr>
              <p:txBody>
                <a:bodyPr wrap="none" anchor="ctr"/>
                <a:lstStyle/>
                <a:p>
                  <a:pPr algn="ctr"/>
                  <a:r>
                    <a:rPr lang="en-US" sz="1400" dirty="0">
                      <a:solidFill>
                        <a:srgbClr val="000000"/>
                      </a:solidFill>
                    </a:rPr>
                    <a:t>Tools in</a:t>
                  </a:r>
                  <a:br>
                    <a:rPr lang="en-US" sz="1400" dirty="0">
                      <a:solidFill>
                        <a:srgbClr val="000000"/>
                      </a:solidFill>
                    </a:rPr>
                  </a:br>
                  <a:r>
                    <a:rPr lang="en-US" sz="1400" dirty="0">
                      <a:solidFill>
                        <a:srgbClr val="000000"/>
                      </a:solidFill>
                    </a:rPr>
                    <a:t>place</a:t>
                  </a:r>
                </a:p>
              </p:txBody>
            </p:sp>
            <p:sp>
              <p:nvSpPr>
                <p:cNvPr id="54" name="Rectangle 2126" descr="Dark downward diagonal"/>
                <p:cNvSpPr>
                  <a:spLocks noChangeArrowheads="1"/>
                </p:cNvSpPr>
                <p:nvPr/>
              </p:nvSpPr>
              <p:spPr bwMode="auto">
                <a:xfrm>
                  <a:off x="5579559" y="5716656"/>
                  <a:ext cx="914400" cy="396000"/>
                </a:xfrm>
                <a:prstGeom prst="rect">
                  <a:avLst/>
                </a:prstGeom>
                <a:solidFill>
                  <a:schemeClr val="bg1">
                    <a:lumMod val="85000"/>
                  </a:schemeClr>
                </a:solidFill>
                <a:ln w="9525">
                  <a:solidFill>
                    <a:schemeClr val="bg1">
                      <a:lumMod val="75000"/>
                    </a:schemeClr>
                  </a:solidFill>
                  <a:miter lim="800000"/>
                  <a:headEnd/>
                  <a:tailEnd/>
                </a:ln>
                <a:effectLst/>
              </p:spPr>
              <p:txBody>
                <a:bodyPr wrap="none" anchor="ctr"/>
                <a:lstStyle/>
                <a:p>
                  <a:pPr algn="ctr"/>
                  <a:r>
                    <a:rPr lang="en-US" sz="1400" dirty="0">
                      <a:solidFill>
                        <a:schemeClr val="bg1">
                          <a:lumMod val="50000"/>
                        </a:schemeClr>
                      </a:solidFill>
                    </a:rPr>
                    <a:t>Reinfor-</a:t>
                  </a:r>
                  <a:br>
                    <a:rPr lang="en-US" sz="1400" dirty="0">
                      <a:solidFill>
                        <a:schemeClr val="bg1">
                          <a:lumMod val="50000"/>
                        </a:schemeClr>
                      </a:solidFill>
                    </a:rPr>
                  </a:br>
                  <a:r>
                    <a:rPr lang="en-US" sz="1400" dirty="0">
                      <a:solidFill>
                        <a:schemeClr val="bg1">
                          <a:lumMod val="50000"/>
                        </a:schemeClr>
                      </a:solidFill>
                    </a:rPr>
                    <a:t>cement</a:t>
                  </a:r>
                </a:p>
              </p:txBody>
            </p:sp>
            <p:sp>
              <p:nvSpPr>
                <p:cNvPr id="55" name="AutoShape 2127"/>
                <p:cNvSpPr>
                  <a:spLocks noChangeArrowheads="1"/>
                </p:cNvSpPr>
                <p:nvPr/>
              </p:nvSpPr>
              <p:spPr bwMode="auto">
                <a:xfrm>
                  <a:off x="6825243" y="5716656"/>
                  <a:ext cx="2002536" cy="396000"/>
                </a:xfrm>
                <a:prstGeom prst="rect">
                  <a:avLst/>
                </a:prstGeom>
                <a:solidFill>
                  <a:schemeClr val="bg1">
                    <a:lumMod val="95000"/>
                  </a:schemeClr>
                </a:solidFill>
                <a:ln w="38100" cmpd="dbl">
                  <a:solidFill>
                    <a:schemeClr val="bg1">
                      <a:lumMod val="85000"/>
                    </a:schemeClr>
                  </a:solidFill>
                  <a:round/>
                  <a:headEnd/>
                  <a:tailEnd/>
                </a:ln>
                <a:effectLst/>
              </p:spPr>
              <p:txBody>
                <a:bodyPr wrap="none" anchor="ctr"/>
                <a:lstStyle/>
                <a:p>
                  <a:pPr algn="ctr"/>
                  <a:r>
                    <a:rPr lang="en-US" sz="1400" dirty="0">
                      <a:solidFill>
                        <a:srgbClr val="000000"/>
                      </a:solidFill>
                    </a:rPr>
                    <a:t>It’s not for long</a:t>
                  </a:r>
                </a:p>
              </p:txBody>
            </p:sp>
            <p:sp>
              <p:nvSpPr>
                <p:cNvPr id="56" name="Plus Sign 125">
                  <a:extLst>
                    <a:ext uri="{FF2B5EF4-FFF2-40B4-BE49-F238E27FC236}">
                      <a16:creationId xmlns:a16="http://schemas.microsoft.com/office/drawing/2014/main" id="{F5E1186A-2D96-4034-8457-FB132DC3BCE8}"/>
                    </a:ext>
                  </a:extLst>
                </p:cNvPr>
                <p:cNvSpPr/>
                <p:nvPr/>
              </p:nvSpPr>
              <p:spPr>
                <a:xfrm>
                  <a:off x="2070637" y="5801513"/>
                  <a:ext cx="242156" cy="226286"/>
                </a:xfrm>
                <a:prstGeom prst="mathPlus">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57" name="Plus Sign 126">
                  <a:extLst>
                    <a:ext uri="{FF2B5EF4-FFF2-40B4-BE49-F238E27FC236}">
                      <a16:creationId xmlns:a16="http://schemas.microsoft.com/office/drawing/2014/main" id="{BD4B6FEA-2479-4D8F-A26D-8AC818781B93}"/>
                    </a:ext>
                  </a:extLst>
                </p:cNvPr>
                <p:cNvSpPr/>
                <p:nvPr/>
              </p:nvSpPr>
              <p:spPr>
                <a:xfrm>
                  <a:off x="4316050" y="5801513"/>
                  <a:ext cx="242156" cy="226286"/>
                </a:xfrm>
                <a:prstGeom prst="mathPlus">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58" name="Arrow: Right 127">
                  <a:extLst>
                    <a:ext uri="{FF2B5EF4-FFF2-40B4-BE49-F238E27FC236}">
                      <a16:creationId xmlns:a16="http://schemas.microsoft.com/office/drawing/2014/main" id="{6AFBF3FA-E296-4FA7-AE75-C44EB8E8F6FC}"/>
                    </a:ext>
                  </a:extLst>
                </p:cNvPr>
                <p:cNvSpPr/>
                <p:nvPr/>
              </p:nvSpPr>
              <p:spPr>
                <a:xfrm>
                  <a:off x="6567408" y="5823216"/>
                  <a:ext cx="228600" cy="182880"/>
                </a:xfrm>
                <a:prstGeom prst="mathEqual">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grpSp>
          <p:grpSp>
            <p:nvGrpSpPr>
              <p:cNvPr id="59" name="Group 58">
                <a:extLst>
                  <a:ext uri="{FF2B5EF4-FFF2-40B4-BE49-F238E27FC236}">
                    <a16:creationId xmlns:a16="http://schemas.microsoft.com/office/drawing/2014/main" id="{7DF11E18-139A-474B-9704-F7B154108552}"/>
                  </a:ext>
                </a:extLst>
              </p:cNvPr>
              <p:cNvGrpSpPr/>
              <p:nvPr/>
            </p:nvGrpSpPr>
            <p:grpSpPr>
              <a:xfrm>
                <a:off x="1658179" y="3733347"/>
                <a:ext cx="8693601" cy="396000"/>
                <a:chOff x="134178" y="3775750"/>
                <a:chExt cx="8693601" cy="396000"/>
              </a:xfrm>
            </p:grpSpPr>
            <p:sp>
              <p:nvSpPr>
                <p:cNvPr id="60" name="Rectangle 2077"/>
                <p:cNvSpPr>
                  <a:spLocks noChangeArrowheads="1"/>
                </p:cNvSpPr>
                <p:nvPr/>
              </p:nvSpPr>
              <p:spPr bwMode="auto">
                <a:xfrm>
                  <a:off x="134178" y="3775750"/>
                  <a:ext cx="914400" cy="396000"/>
                </a:xfrm>
                <a:prstGeom prst="rect">
                  <a:avLst/>
                </a:prstGeom>
                <a:solidFill>
                  <a:schemeClr val="bg1">
                    <a:lumMod val="95000"/>
                  </a:schemeClr>
                </a:solidFill>
                <a:ln w="9525">
                  <a:solidFill>
                    <a:schemeClr val="bg1">
                      <a:lumMod val="85000"/>
                    </a:schemeClr>
                  </a:solidFill>
                  <a:miter lim="800000"/>
                  <a:headEnd/>
                  <a:tailEnd/>
                </a:ln>
                <a:effectLst/>
              </p:spPr>
              <p:txBody>
                <a:bodyPr wrap="none" anchor="ctr"/>
                <a:lstStyle/>
                <a:p>
                  <a:pPr algn="ctr"/>
                  <a:r>
                    <a:rPr lang="en-US" sz="1400" dirty="0">
                      <a:solidFill>
                        <a:srgbClr val="000000"/>
                      </a:solidFill>
                    </a:rPr>
                    <a:t>Case for</a:t>
                  </a:r>
                  <a:br>
                    <a:rPr lang="en-US" sz="1400" dirty="0">
                      <a:solidFill>
                        <a:srgbClr val="000000"/>
                      </a:solidFill>
                    </a:rPr>
                  </a:br>
                  <a:r>
                    <a:rPr lang="en-US" sz="1400" dirty="0">
                      <a:solidFill>
                        <a:srgbClr val="000000"/>
                      </a:solidFill>
                    </a:rPr>
                    <a:t>change</a:t>
                  </a:r>
                </a:p>
              </p:txBody>
            </p:sp>
            <p:sp>
              <p:nvSpPr>
                <p:cNvPr id="61" name="Rectangle 2078" descr="Dark downward diagonal"/>
                <p:cNvSpPr>
                  <a:spLocks noChangeArrowheads="1"/>
                </p:cNvSpPr>
                <p:nvPr/>
              </p:nvSpPr>
              <p:spPr bwMode="auto">
                <a:xfrm>
                  <a:off x="1124778" y="3775750"/>
                  <a:ext cx="914400" cy="396000"/>
                </a:xfrm>
                <a:prstGeom prst="rect">
                  <a:avLst/>
                </a:prstGeom>
                <a:solidFill>
                  <a:schemeClr val="bg1">
                    <a:lumMod val="85000"/>
                  </a:schemeClr>
                </a:solidFill>
                <a:ln w="9525">
                  <a:solidFill>
                    <a:schemeClr val="bg1">
                      <a:lumMod val="75000"/>
                    </a:schemeClr>
                  </a:solidFill>
                  <a:miter lim="800000"/>
                  <a:headEnd/>
                  <a:tailEnd/>
                </a:ln>
                <a:effectLst/>
              </p:spPr>
              <p:txBody>
                <a:bodyPr wrap="none" anchor="ctr"/>
                <a:lstStyle/>
                <a:p>
                  <a:pPr algn="ctr"/>
                  <a:r>
                    <a:rPr lang="en-US" sz="1400" dirty="0">
                      <a:solidFill>
                        <a:schemeClr val="bg1">
                          <a:lumMod val="50000"/>
                        </a:schemeClr>
                      </a:solidFill>
                    </a:rPr>
                    <a:t>Committed</a:t>
                  </a:r>
                  <a:br>
                    <a:rPr lang="en-US" sz="1400" dirty="0">
                      <a:solidFill>
                        <a:schemeClr val="bg1">
                          <a:lumMod val="50000"/>
                        </a:schemeClr>
                      </a:solidFill>
                    </a:rPr>
                  </a:br>
                  <a:r>
                    <a:rPr lang="en-US" sz="1400" dirty="0">
                      <a:solidFill>
                        <a:schemeClr val="bg1">
                          <a:lumMod val="50000"/>
                        </a:schemeClr>
                      </a:solidFill>
                    </a:rPr>
                    <a:t>leadership</a:t>
                  </a:r>
                </a:p>
              </p:txBody>
            </p:sp>
            <p:sp>
              <p:nvSpPr>
                <p:cNvPr id="62" name="Rectangle 2079"/>
                <p:cNvSpPr>
                  <a:spLocks noChangeArrowheads="1"/>
                </p:cNvSpPr>
                <p:nvPr/>
              </p:nvSpPr>
              <p:spPr bwMode="auto">
                <a:xfrm>
                  <a:off x="2351087" y="3775750"/>
                  <a:ext cx="914400" cy="396000"/>
                </a:xfrm>
                <a:prstGeom prst="rect">
                  <a:avLst/>
                </a:prstGeom>
                <a:solidFill>
                  <a:schemeClr val="bg1">
                    <a:lumMod val="95000"/>
                  </a:schemeClr>
                </a:solidFill>
                <a:ln w="9525">
                  <a:solidFill>
                    <a:schemeClr val="bg1">
                      <a:lumMod val="85000"/>
                    </a:schemeClr>
                  </a:solidFill>
                  <a:miter lim="800000"/>
                  <a:headEnd/>
                  <a:tailEnd/>
                </a:ln>
                <a:effectLst/>
              </p:spPr>
              <p:txBody>
                <a:bodyPr wrap="none" anchor="ctr"/>
                <a:lstStyle/>
                <a:p>
                  <a:pPr algn="ctr"/>
                  <a:r>
                    <a:rPr lang="en-US" sz="1400" dirty="0">
                      <a:solidFill>
                        <a:srgbClr val="000000"/>
                      </a:solidFill>
                    </a:rPr>
                    <a:t>Clear</a:t>
                  </a:r>
                  <a:br>
                    <a:rPr lang="en-US" sz="1400" dirty="0">
                      <a:solidFill>
                        <a:srgbClr val="000000"/>
                      </a:solidFill>
                    </a:rPr>
                  </a:br>
                  <a:r>
                    <a:rPr lang="en-US" sz="1400" dirty="0">
                      <a:solidFill>
                        <a:srgbClr val="000000"/>
                      </a:solidFill>
                    </a:rPr>
                    <a:t>WIIFM</a:t>
                  </a:r>
                </a:p>
              </p:txBody>
            </p:sp>
            <p:sp>
              <p:nvSpPr>
                <p:cNvPr id="63" name="Rectangle 2080"/>
                <p:cNvSpPr>
                  <a:spLocks noChangeArrowheads="1"/>
                </p:cNvSpPr>
                <p:nvPr/>
              </p:nvSpPr>
              <p:spPr bwMode="auto">
                <a:xfrm>
                  <a:off x="3341687" y="3775750"/>
                  <a:ext cx="914400" cy="396000"/>
                </a:xfrm>
                <a:prstGeom prst="rect">
                  <a:avLst/>
                </a:prstGeom>
                <a:solidFill>
                  <a:schemeClr val="bg1">
                    <a:lumMod val="95000"/>
                  </a:schemeClr>
                </a:solidFill>
                <a:ln w="9525">
                  <a:solidFill>
                    <a:schemeClr val="bg1">
                      <a:lumMod val="85000"/>
                    </a:schemeClr>
                  </a:solidFill>
                  <a:miter lim="800000"/>
                  <a:headEnd/>
                  <a:tailEnd/>
                </a:ln>
                <a:effectLst/>
              </p:spPr>
              <p:txBody>
                <a:bodyPr wrap="none" anchor="ctr"/>
                <a:lstStyle/>
                <a:p>
                  <a:pPr algn="ctr"/>
                  <a:r>
                    <a:rPr lang="en-US" sz="1400" dirty="0">
                      <a:solidFill>
                        <a:srgbClr val="000000"/>
                      </a:solidFill>
                    </a:rPr>
                    <a:t>Concrete</a:t>
                  </a:r>
                  <a:br>
                    <a:rPr lang="en-US" sz="1400" dirty="0">
                      <a:solidFill>
                        <a:srgbClr val="000000"/>
                      </a:solidFill>
                    </a:rPr>
                  </a:br>
                  <a:r>
                    <a:rPr lang="en-US" sz="1400" dirty="0">
                      <a:solidFill>
                        <a:srgbClr val="000000"/>
                      </a:solidFill>
                    </a:rPr>
                    <a:t>plan</a:t>
                  </a:r>
                </a:p>
              </p:txBody>
            </p:sp>
            <p:sp>
              <p:nvSpPr>
                <p:cNvPr id="64" name="Rectangle 2081"/>
                <p:cNvSpPr>
                  <a:spLocks noChangeArrowheads="1"/>
                </p:cNvSpPr>
                <p:nvPr/>
              </p:nvSpPr>
              <p:spPr bwMode="auto">
                <a:xfrm>
                  <a:off x="4588959" y="3775750"/>
                  <a:ext cx="914400" cy="396000"/>
                </a:xfrm>
                <a:prstGeom prst="rect">
                  <a:avLst/>
                </a:prstGeom>
                <a:solidFill>
                  <a:schemeClr val="bg1">
                    <a:lumMod val="95000"/>
                  </a:schemeClr>
                </a:solidFill>
                <a:ln w="9525">
                  <a:solidFill>
                    <a:schemeClr val="bg1">
                      <a:lumMod val="85000"/>
                    </a:schemeClr>
                  </a:solidFill>
                  <a:miter lim="800000"/>
                  <a:headEnd/>
                  <a:tailEnd/>
                </a:ln>
                <a:effectLst/>
              </p:spPr>
              <p:txBody>
                <a:bodyPr wrap="none" anchor="ctr"/>
                <a:lstStyle/>
                <a:p>
                  <a:pPr algn="ctr"/>
                  <a:r>
                    <a:rPr lang="en-US" sz="1400" dirty="0">
                      <a:solidFill>
                        <a:srgbClr val="000000"/>
                      </a:solidFill>
                    </a:rPr>
                    <a:t>Tools in</a:t>
                  </a:r>
                  <a:br>
                    <a:rPr lang="en-US" sz="1400" dirty="0">
                      <a:solidFill>
                        <a:srgbClr val="000000"/>
                      </a:solidFill>
                    </a:rPr>
                  </a:br>
                  <a:r>
                    <a:rPr lang="en-US" sz="1400" dirty="0">
                      <a:solidFill>
                        <a:srgbClr val="000000"/>
                      </a:solidFill>
                    </a:rPr>
                    <a:t>place</a:t>
                  </a:r>
                </a:p>
              </p:txBody>
            </p:sp>
            <p:sp>
              <p:nvSpPr>
                <p:cNvPr id="65" name="Rectangle 2082"/>
                <p:cNvSpPr>
                  <a:spLocks noChangeArrowheads="1"/>
                </p:cNvSpPr>
                <p:nvPr/>
              </p:nvSpPr>
              <p:spPr bwMode="auto">
                <a:xfrm>
                  <a:off x="5579559" y="3775750"/>
                  <a:ext cx="914400" cy="396000"/>
                </a:xfrm>
                <a:prstGeom prst="rect">
                  <a:avLst/>
                </a:prstGeom>
                <a:solidFill>
                  <a:schemeClr val="bg1">
                    <a:lumMod val="95000"/>
                  </a:schemeClr>
                </a:solidFill>
                <a:ln w="9525">
                  <a:solidFill>
                    <a:schemeClr val="bg1">
                      <a:lumMod val="85000"/>
                    </a:schemeClr>
                  </a:solidFill>
                  <a:miter lim="800000"/>
                  <a:headEnd/>
                  <a:tailEnd/>
                </a:ln>
                <a:effectLst/>
              </p:spPr>
              <p:txBody>
                <a:bodyPr wrap="none" anchor="ctr"/>
                <a:lstStyle/>
                <a:p>
                  <a:pPr algn="ctr"/>
                  <a:r>
                    <a:rPr lang="en-US" sz="1400" dirty="0">
                      <a:solidFill>
                        <a:srgbClr val="000000"/>
                      </a:solidFill>
                    </a:rPr>
                    <a:t>Reinfor-</a:t>
                  </a:r>
                  <a:br>
                    <a:rPr lang="en-US" sz="1400" dirty="0">
                      <a:solidFill>
                        <a:srgbClr val="000000"/>
                      </a:solidFill>
                    </a:rPr>
                  </a:br>
                  <a:r>
                    <a:rPr lang="en-US" sz="1400" dirty="0">
                      <a:solidFill>
                        <a:srgbClr val="000000"/>
                      </a:solidFill>
                    </a:rPr>
                    <a:t>cement</a:t>
                  </a:r>
                </a:p>
              </p:txBody>
            </p:sp>
            <p:sp>
              <p:nvSpPr>
                <p:cNvPr id="66" name="AutoShape 2083"/>
                <p:cNvSpPr>
                  <a:spLocks noChangeArrowheads="1"/>
                </p:cNvSpPr>
                <p:nvPr/>
              </p:nvSpPr>
              <p:spPr bwMode="auto">
                <a:xfrm>
                  <a:off x="6825243" y="3775750"/>
                  <a:ext cx="2002536" cy="396000"/>
                </a:xfrm>
                <a:prstGeom prst="rect">
                  <a:avLst/>
                </a:prstGeom>
                <a:solidFill>
                  <a:schemeClr val="bg1">
                    <a:lumMod val="95000"/>
                  </a:schemeClr>
                </a:solidFill>
                <a:ln w="38100" cmpd="dbl">
                  <a:solidFill>
                    <a:schemeClr val="bg1">
                      <a:lumMod val="85000"/>
                    </a:schemeClr>
                  </a:solidFill>
                  <a:round/>
                  <a:headEnd/>
                  <a:tailEnd/>
                </a:ln>
                <a:effectLst/>
              </p:spPr>
              <p:txBody>
                <a:bodyPr wrap="none" anchor="ctr"/>
                <a:lstStyle/>
                <a:p>
                  <a:pPr algn="ctr"/>
                  <a:r>
                    <a:rPr lang="en-US" sz="1400" dirty="0">
                      <a:solidFill>
                        <a:srgbClr val="000000"/>
                      </a:solidFill>
                    </a:rPr>
                    <a:t>It’s not real</a:t>
                  </a:r>
                </a:p>
              </p:txBody>
            </p:sp>
            <p:sp>
              <p:nvSpPr>
                <p:cNvPr id="67" name="Plus Sign 109">
                  <a:extLst>
                    <a:ext uri="{FF2B5EF4-FFF2-40B4-BE49-F238E27FC236}">
                      <a16:creationId xmlns:a16="http://schemas.microsoft.com/office/drawing/2014/main" id="{8CBC46C1-036F-4A14-8B26-A83D6CEE2D83}"/>
                    </a:ext>
                  </a:extLst>
                </p:cNvPr>
                <p:cNvSpPr/>
                <p:nvPr/>
              </p:nvSpPr>
              <p:spPr>
                <a:xfrm>
                  <a:off x="2070637" y="3860607"/>
                  <a:ext cx="242156" cy="226286"/>
                </a:xfrm>
                <a:prstGeom prst="mathPlus">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68" name="Plus Sign 110">
                  <a:extLst>
                    <a:ext uri="{FF2B5EF4-FFF2-40B4-BE49-F238E27FC236}">
                      <a16:creationId xmlns:a16="http://schemas.microsoft.com/office/drawing/2014/main" id="{5B0648A9-D38D-4099-AAD9-7EA018C1A5C8}"/>
                    </a:ext>
                  </a:extLst>
                </p:cNvPr>
                <p:cNvSpPr/>
                <p:nvPr/>
              </p:nvSpPr>
              <p:spPr>
                <a:xfrm>
                  <a:off x="4316050" y="3860607"/>
                  <a:ext cx="242156" cy="226286"/>
                </a:xfrm>
                <a:prstGeom prst="mathPlus">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69" name="Arrow: Right 111">
                  <a:extLst>
                    <a:ext uri="{FF2B5EF4-FFF2-40B4-BE49-F238E27FC236}">
                      <a16:creationId xmlns:a16="http://schemas.microsoft.com/office/drawing/2014/main" id="{D4F47F19-B5B2-48B9-94A3-82D9C85592FF}"/>
                    </a:ext>
                  </a:extLst>
                </p:cNvPr>
                <p:cNvSpPr/>
                <p:nvPr/>
              </p:nvSpPr>
              <p:spPr>
                <a:xfrm>
                  <a:off x="6567408" y="3882310"/>
                  <a:ext cx="228600" cy="182880"/>
                </a:xfrm>
                <a:prstGeom prst="mathEqual">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grpSp>
          <p:grpSp>
            <p:nvGrpSpPr>
              <p:cNvPr id="70" name="Group 69">
                <a:extLst>
                  <a:ext uri="{FF2B5EF4-FFF2-40B4-BE49-F238E27FC236}">
                    <a16:creationId xmlns:a16="http://schemas.microsoft.com/office/drawing/2014/main" id="{A010B590-6A49-45EA-801E-C55CFF7F41E0}"/>
                  </a:ext>
                </a:extLst>
              </p:cNvPr>
              <p:cNvGrpSpPr/>
              <p:nvPr/>
            </p:nvGrpSpPr>
            <p:grpSpPr>
              <a:xfrm>
                <a:off x="1658179" y="3237520"/>
                <a:ext cx="8693601" cy="396000"/>
                <a:chOff x="134178" y="3237520"/>
                <a:chExt cx="8693601" cy="396000"/>
              </a:xfrm>
            </p:grpSpPr>
            <p:sp>
              <p:nvSpPr>
                <p:cNvPr id="71" name="Rectangle 2066" descr="Dark downward diagonal"/>
                <p:cNvSpPr>
                  <a:spLocks noChangeArrowheads="1"/>
                </p:cNvSpPr>
                <p:nvPr/>
              </p:nvSpPr>
              <p:spPr bwMode="auto">
                <a:xfrm>
                  <a:off x="134178" y="3237520"/>
                  <a:ext cx="914400" cy="396000"/>
                </a:xfrm>
                <a:prstGeom prst="rect">
                  <a:avLst/>
                </a:prstGeom>
                <a:solidFill>
                  <a:schemeClr val="bg1">
                    <a:lumMod val="85000"/>
                  </a:schemeClr>
                </a:solidFill>
                <a:ln w="9525">
                  <a:solidFill>
                    <a:schemeClr val="bg1">
                      <a:lumMod val="75000"/>
                    </a:schemeClr>
                  </a:solidFill>
                  <a:miter lim="800000"/>
                  <a:headEnd/>
                  <a:tailEnd/>
                </a:ln>
                <a:effectLst/>
              </p:spPr>
              <p:txBody>
                <a:bodyPr wrap="none" anchor="ctr"/>
                <a:lstStyle/>
                <a:p>
                  <a:pPr algn="ctr"/>
                  <a:r>
                    <a:rPr lang="en-US" sz="1400" dirty="0">
                      <a:solidFill>
                        <a:schemeClr val="bg1">
                          <a:lumMod val="50000"/>
                        </a:schemeClr>
                      </a:solidFill>
                    </a:rPr>
                    <a:t>Case for</a:t>
                  </a:r>
                  <a:br>
                    <a:rPr lang="en-US" sz="1400" dirty="0">
                      <a:solidFill>
                        <a:schemeClr val="bg1">
                          <a:lumMod val="50000"/>
                        </a:schemeClr>
                      </a:solidFill>
                    </a:rPr>
                  </a:br>
                  <a:r>
                    <a:rPr lang="en-US" sz="1400" dirty="0">
                      <a:solidFill>
                        <a:schemeClr val="bg1">
                          <a:lumMod val="50000"/>
                        </a:schemeClr>
                      </a:solidFill>
                    </a:rPr>
                    <a:t>change</a:t>
                  </a:r>
                </a:p>
              </p:txBody>
            </p:sp>
            <p:sp>
              <p:nvSpPr>
                <p:cNvPr id="72" name="Rectangle 2067"/>
                <p:cNvSpPr>
                  <a:spLocks noChangeArrowheads="1"/>
                </p:cNvSpPr>
                <p:nvPr/>
              </p:nvSpPr>
              <p:spPr bwMode="auto">
                <a:xfrm>
                  <a:off x="1124778" y="3237520"/>
                  <a:ext cx="914400" cy="396000"/>
                </a:xfrm>
                <a:prstGeom prst="rect">
                  <a:avLst/>
                </a:prstGeom>
                <a:solidFill>
                  <a:schemeClr val="bg1">
                    <a:lumMod val="95000"/>
                  </a:schemeClr>
                </a:solidFill>
                <a:ln w="9525">
                  <a:solidFill>
                    <a:schemeClr val="bg1">
                      <a:lumMod val="85000"/>
                    </a:schemeClr>
                  </a:solidFill>
                  <a:miter lim="800000"/>
                  <a:headEnd/>
                  <a:tailEnd/>
                </a:ln>
                <a:effectLst/>
              </p:spPr>
              <p:txBody>
                <a:bodyPr wrap="none" anchor="ctr"/>
                <a:lstStyle/>
                <a:p>
                  <a:pPr algn="ctr"/>
                  <a:r>
                    <a:rPr lang="en-US" sz="1400" dirty="0">
                      <a:solidFill>
                        <a:srgbClr val="000000"/>
                      </a:solidFill>
                    </a:rPr>
                    <a:t>Committed</a:t>
                  </a:r>
                  <a:br>
                    <a:rPr lang="en-US" sz="1400" dirty="0">
                      <a:solidFill>
                        <a:srgbClr val="000000"/>
                      </a:solidFill>
                    </a:rPr>
                  </a:br>
                  <a:r>
                    <a:rPr lang="en-US" sz="1400" dirty="0">
                      <a:solidFill>
                        <a:srgbClr val="000000"/>
                      </a:solidFill>
                    </a:rPr>
                    <a:t>leadership</a:t>
                  </a:r>
                </a:p>
              </p:txBody>
            </p:sp>
            <p:sp>
              <p:nvSpPr>
                <p:cNvPr id="73" name="Rectangle 2068"/>
                <p:cNvSpPr>
                  <a:spLocks noChangeArrowheads="1"/>
                </p:cNvSpPr>
                <p:nvPr/>
              </p:nvSpPr>
              <p:spPr bwMode="auto">
                <a:xfrm>
                  <a:off x="2351087" y="3237520"/>
                  <a:ext cx="914400" cy="396000"/>
                </a:xfrm>
                <a:prstGeom prst="rect">
                  <a:avLst/>
                </a:prstGeom>
                <a:solidFill>
                  <a:schemeClr val="bg1">
                    <a:lumMod val="95000"/>
                  </a:schemeClr>
                </a:solidFill>
                <a:ln w="9525">
                  <a:solidFill>
                    <a:schemeClr val="bg1">
                      <a:lumMod val="85000"/>
                    </a:schemeClr>
                  </a:solidFill>
                  <a:miter lim="800000"/>
                  <a:headEnd/>
                  <a:tailEnd/>
                </a:ln>
                <a:effectLst/>
              </p:spPr>
              <p:txBody>
                <a:bodyPr wrap="none" anchor="ctr"/>
                <a:lstStyle/>
                <a:p>
                  <a:pPr algn="ctr"/>
                  <a:r>
                    <a:rPr lang="en-US" sz="1400" dirty="0">
                      <a:solidFill>
                        <a:srgbClr val="000000"/>
                      </a:solidFill>
                    </a:rPr>
                    <a:t>Clear</a:t>
                  </a:r>
                  <a:br>
                    <a:rPr lang="en-US" sz="1400" dirty="0">
                      <a:solidFill>
                        <a:srgbClr val="000000"/>
                      </a:solidFill>
                    </a:rPr>
                  </a:br>
                  <a:r>
                    <a:rPr lang="en-US" sz="1400" dirty="0">
                      <a:solidFill>
                        <a:srgbClr val="000000"/>
                      </a:solidFill>
                    </a:rPr>
                    <a:t>WIIFM</a:t>
                  </a:r>
                </a:p>
              </p:txBody>
            </p:sp>
            <p:sp>
              <p:nvSpPr>
                <p:cNvPr id="74" name="Rectangle 2069"/>
                <p:cNvSpPr>
                  <a:spLocks noChangeArrowheads="1"/>
                </p:cNvSpPr>
                <p:nvPr/>
              </p:nvSpPr>
              <p:spPr bwMode="auto">
                <a:xfrm>
                  <a:off x="3341687" y="3237520"/>
                  <a:ext cx="914400" cy="396000"/>
                </a:xfrm>
                <a:prstGeom prst="rect">
                  <a:avLst/>
                </a:prstGeom>
                <a:solidFill>
                  <a:schemeClr val="bg1">
                    <a:lumMod val="95000"/>
                  </a:schemeClr>
                </a:solidFill>
                <a:ln w="9525">
                  <a:solidFill>
                    <a:schemeClr val="bg1">
                      <a:lumMod val="85000"/>
                    </a:schemeClr>
                  </a:solidFill>
                  <a:miter lim="800000"/>
                  <a:headEnd/>
                  <a:tailEnd/>
                </a:ln>
                <a:effectLst/>
              </p:spPr>
              <p:txBody>
                <a:bodyPr wrap="none" anchor="ctr"/>
                <a:lstStyle/>
                <a:p>
                  <a:pPr algn="ctr"/>
                  <a:r>
                    <a:rPr lang="en-US" sz="1400" dirty="0">
                      <a:solidFill>
                        <a:srgbClr val="000000"/>
                      </a:solidFill>
                    </a:rPr>
                    <a:t>Concrete</a:t>
                  </a:r>
                  <a:br>
                    <a:rPr lang="en-US" sz="1400" dirty="0">
                      <a:solidFill>
                        <a:srgbClr val="000000"/>
                      </a:solidFill>
                    </a:rPr>
                  </a:br>
                  <a:r>
                    <a:rPr lang="en-US" sz="1400" dirty="0">
                      <a:solidFill>
                        <a:srgbClr val="000000"/>
                      </a:solidFill>
                    </a:rPr>
                    <a:t>plan</a:t>
                  </a:r>
                </a:p>
              </p:txBody>
            </p:sp>
            <p:sp>
              <p:nvSpPr>
                <p:cNvPr id="75" name="Rectangle 2070"/>
                <p:cNvSpPr>
                  <a:spLocks noChangeArrowheads="1"/>
                </p:cNvSpPr>
                <p:nvPr/>
              </p:nvSpPr>
              <p:spPr bwMode="auto">
                <a:xfrm>
                  <a:off x="4588959" y="3237520"/>
                  <a:ext cx="914400" cy="396000"/>
                </a:xfrm>
                <a:prstGeom prst="rect">
                  <a:avLst/>
                </a:prstGeom>
                <a:solidFill>
                  <a:schemeClr val="bg1">
                    <a:lumMod val="95000"/>
                  </a:schemeClr>
                </a:solidFill>
                <a:ln w="9525">
                  <a:solidFill>
                    <a:schemeClr val="bg1">
                      <a:lumMod val="85000"/>
                    </a:schemeClr>
                  </a:solidFill>
                  <a:miter lim="800000"/>
                  <a:headEnd/>
                  <a:tailEnd/>
                </a:ln>
                <a:effectLst/>
              </p:spPr>
              <p:txBody>
                <a:bodyPr wrap="none" anchor="ctr"/>
                <a:lstStyle/>
                <a:p>
                  <a:pPr algn="ctr"/>
                  <a:r>
                    <a:rPr lang="en-US" sz="1400" dirty="0">
                      <a:solidFill>
                        <a:srgbClr val="000000"/>
                      </a:solidFill>
                    </a:rPr>
                    <a:t>Tools in</a:t>
                  </a:r>
                  <a:br>
                    <a:rPr lang="en-US" sz="1400" dirty="0">
                      <a:solidFill>
                        <a:srgbClr val="000000"/>
                      </a:solidFill>
                    </a:rPr>
                  </a:br>
                  <a:r>
                    <a:rPr lang="en-US" sz="1400" dirty="0">
                      <a:solidFill>
                        <a:srgbClr val="000000"/>
                      </a:solidFill>
                    </a:rPr>
                    <a:t>place</a:t>
                  </a:r>
                </a:p>
              </p:txBody>
            </p:sp>
            <p:sp>
              <p:nvSpPr>
                <p:cNvPr id="76" name="Rectangle 2071"/>
                <p:cNvSpPr>
                  <a:spLocks noChangeArrowheads="1"/>
                </p:cNvSpPr>
                <p:nvPr/>
              </p:nvSpPr>
              <p:spPr bwMode="auto">
                <a:xfrm>
                  <a:off x="5579559" y="3237520"/>
                  <a:ext cx="914400" cy="396000"/>
                </a:xfrm>
                <a:prstGeom prst="rect">
                  <a:avLst/>
                </a:prstGeom>
                <a:solidFill>
                  <a:schemeClr val="bg1">
                    <a:lumMod val="95000"/>
                  </a:schemeClr>
                </a:solidFill>
                <a:ln w="9525">
                  <a:solidFill>
                    <a:schemeClr val="bg1">
                      <a:lumMod val="85000"/>
                    </a:schemeClr>
                  </a:solidFill>
                  <a:miter lim="800000"/>
                  <a:headEnd/>
                  <a:tailEnd/>
                </a:ln>
                <a:effectLst/>
              </p:spPr>
              <p:txBody>
                <a:bodyPr wrap="none" anchor="ctr"/>
                <a:lstStyle/>
                <a:p>
                  <a:pPr algn="ctr"/>
                  <a:r>
                    <a:rPr lang="en-US" sz="1400" dirty="0">
                      <a:solidFill>
                        <a:srgbClr val="000000"/>
                      </a:solidFill>
                    </a:rPr>
                    <a:t>Reinfor-</a:t>
                  </a:r>
                  <a:br>
                    <a:rPr lang="en-US" sz="1400" dirty="0">
                      <a:solidFill>
                        <a:srgbClr val="000000"/>
                      </a:solidFill>
                    </a:rPr>
                  </a:br>
                  <a:r>
                    <a:rPr lang="en-US" sz="1400" dirty="0">
                      <a:solidFill>
                        <a:srgbClr val="000000"/>
                      </a:solidFill>
                    </a:rPr>
                    <a:t>cement</a:t>
                  </a:r>
                </a:p>
              </p:txBody>
            </p:sp>
            <p:sp>
              <p:nvSpPr>
                <p:cNvPr id="77" name="AutoShape 2072"/>
                <p:cNvSpPr>
                  <a:spLocks noChangeArrowheads="1"/>
                </p:cNvSpPr>
                <p:nvPr/>
              </p:nvSpPr>
              <p:spPr bwMode="auto">
                <a:xfrm>
                  <a:off x="6825243" y="3237520"/>
                  <a:ext cx="2002536" cy="396000"/>
                </a:xfrm>
                <a:prstGeom prst="rect">
                  <a:avLst/>
                </a:prstGeom>
                <a:solidFill>
                  <a:schemeClr val="bg1">
                    <a:lumMod val="95000"/>
                  </a:schemeClr>
                </a:solidFill>
                <a:ln w="57150" cmpd="thickThin">
                  <a:solidFill>
                    <a:schemeClr val="bg1">
                      <a:lumMod val="85000"/>
                    </a:schemeClr>
                  </a:solidFill>
                  <a:round/>
                  <a:headEnd/>
                  <a:tailEnd/>
                </a:ln>
                <a:effectLst/>
              </p:spPr>
              <p:txBody>
                <a:bodyPr wrap="none" anchor="ctr"/>
                <a:lstStyle/>
                <a:p>
                  <a:pPr algn="ctr"/>
                  <a:r>
                    <a:rPr lang="en-US" sz="1400" dirty="0">
                      <a:solidFill>
                        <a:srgbClr val="000000"/>
                      </a:solidFill>
                    </a:rPr>
                    <a:t>It’s not urgent</a:t>
                  </a:r>
                </a:p>
              </p:txBody>
            </p:sp>
            <p:sp>
              <p:nvSpPr>
                <p:cNvPr id="78" name="Plus Sign 105">
                  <a:extLst>
                    <a:ext uri="{FF2B5EF4-FFF2-40B4-BE49-F238E27FC236}">
                      <a16:creationId xmlns:a16="http://schemas.microsoft.com/office/drawing/2014/main" id="{50C5E200-2F76-45A0-A75A-028305FBC9A6}"/>
                    </a:ext>
                  </a:extLst>
                </p:cNvPr>
                <p:cNvSpPr/>
                <p:nvPr/>
              </p:nvSpPr>
              <p:spPr>
                <a:xfrm>
                  <a:off x="2070637" y="3322377"/>
                  <a:ext cx="242156" cy="226286"/>
                </a:xfrm>
                <a:prstGeom prst="mathPlus">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79" name="Plus Sign 106">
                  <a:extLst>
                    <a:ext uri="{FF2B5EF4-FFF2-40B4-BE49-F238E27FC236}">
                      <a16:creationId xmlns:a16="http://schemas.microsoft.com/office/drawing/2014/main" id="{F6AC70C0-8B03-41C2-B97C-8AC1399BBD9A}"/>
                    </a:ext>
                  </a:extLst>
                </p:cNvPr>
                <p:cNvSpPr/>
                <p:nvPr/>
              </p:nvSpPr>
              <p:spPr>
                <a:xfrm>
                  <a:off x="4316050" y="3322377"/>
                  <a:ext cx="242156" cy="226286"/>
                </a:xfrm>
                <a:prstGeom prst="mathPlus">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80" name="Arrow: Right 107">
                  <a:extLst>
                    <a:ext uri="{FF2B5EF4-FFF2-40B4-BE49-F238E27FC236}">
                      <a16:creationId xmlns:a16="http://schemas.microsoft.com/office/drawing/2014/main" id="{E19DEC39-5BBF-4679-84F1-66BBE1C9D11C}"/>
                    </a:ext>
                  </a:extLst>
                </p:cNvPr>
                <p:cNvSpPr/>
                <p:nvPr/>
              </p:nvSpPr>
              <p:spPr>
                <a:xfrm>
                  <a:off x="6567408" y="3344080"/>
                  <a:ext cx="228600" cy="182880"/>
                </a:xfrm>
                <a:prstGeom prst="mathEqual">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grpSp>
          <p:grpSp>
            <p:nvGrpSpPr>
              <p:cNvPr id="81" name="Group 80">
                <a:extLst>
                  <a:ext uri="{FF2B5EF4-FFF2-40B4-BE49-F238E27FC236}">
                    <a16:creationId xmlns:a16="http://schemas.microsoft.com/office/drawing/2014/main" id="{FBCBCA71-A470-4274-B49B-A1CFA850B5F5}"/>
                  </a:ext>
                </a:extLst>
              </p:cNvPr>
              <p:cNvGrpSpPr/>
              <p:nvPr/>
            </p:nvGrpSpPr>
            <p:grpSpPr>
              <a:xfrm>
                <a:off x="1630526" y="2291484"/>
                <a:ext cx="1905000" cy="861314"/>
                <a:chOff x="231816" y="2774989"/>
                <a:chExt cx="1905000" cy="861314"/>
              </a:xfrm>
            </p:grpSpPr>
            <p:sp>
              <p:nvSpPr>
                <p:cNvPr id="82" name="Rectangle 2050"/>
                <p:cNvSpPr>
                  <a:spLocks noChangeArrowheads="1"/>
                </p:cNvSpPr>
                <p:nvPr/>
              </p:nvSpPr>
              <p:spPr bwMode="auto">
                <a:xfrm>
                  <a:off x="231816" y="2774989"/>
                  <a:ext cx="1905000" cy="384487"/>
                </a:xfrm>
                <a:prstGeom prst="rect">
                  <a:avLst/>
                </a:prstGeom>
                <a:solidFill>
                  <a:srgbClr val="002060"/>
                </a:solidFill>
                <a:ln w="9525">
                  <a:solidFill>
                    <a:srgbClr val="002060"/>
                  </a:solidFill>
                  <a:miter lim="800000"/>
                  <a:headEnd/>
                  <a:tailEnd/>
                </a:ln>
                <a:effectLst/>
              </p:spPr>
              <p:txBody>
                <a:bodyPr wrap="none" anchor="ctr"/>
                <a:lstStyle/>
                <a:p>
                  <a:pPr algn="ctr"/>
                  <a:r>
                    <a:rPr lang="en-US" sz="2000" b="1" dirty="0">
                      <a:solidFill>
                        <a:schemeClr val="bg1"/>
                      </a:solidFill>
                    </a:rPr>
                    <a:t>“See It”</a:t>
                  </a:r>
                </a:p>
              </p:txBody>
            </p:sp>
            <p:sp>
              <p:nvSpPr>
                <p:cNvPr id="83" name="Rectangle 2053"/>
                <p:cNvSpPr>
                  <a:spLocks noChangeArrowheads="1"/>
                </p:cNvSpPr>
                <p:nvPr/>
              </p:nvSpPr>
              <p:spPr bwMode="auto">
                <a:xfrm>
                  <a:off x="231816" y="3240303"/>
                  <a:ext cx="914400" cy="396000"/>
                </a:xfrm>
                <a:prstGeom prst="rect">
                  <a:avLst/>
                </a:prstGeom>
                <a:solidFill>
                  <a:schemeClr val="accent1">
                    <a:lumMod val="20000"/>
                    <a:lumOff val="80000"/>
                  </a:schemeClr>
                </a:solidFill>
                <a:ln w="9525">
                  <a:solidFill>
                    <a:schemeClr val="accent1">
                      <a:lumMod val="40000"/>
                      <a:lumOff val="60000"/>
                    </a:schemeClr>
                  </a:solidFill>
                  <a:miter lim="800000"/>
                  <a:headEnd/>
                  <a:tailEnd/>
                </a:ln>
                <a:effectLst/>
              </p:spPr>
              <p:txBody>
                <a:bodyPr wrap="none" anchor="ctr"/>
                <a:lstStyle/>
                <a:p>
                  <a:pPr algn="ctr"/>
                  <a:r>
                    <a:rPr lang="en-US" sz="1400" b="1" dirty="0">
                      <a:solidFill>
                        <a:srgbClr val="000000"/>
                      </a:solidFill>
                    </a:rPr>
                    <a:t>Case for</a:t>
                  </a:r>
                  <a:br>
                    <a:rPr lang="en-US" sz="1400" b="1" dirty="0">
                      <a:solidFill>
                        <a:srgbClr val="000000"/>
                      </a:solidFill>
                    </a:rPr>
                  </a:br>
                  <a:r>
                    <a:rPr lang="en-US" sz="1400" b="1" dirty="0">
                      <a:solidFill>
                        <a:srgbClr val="000000"/>
                      </a:solidFill>
                    </a:rPr>
                    <a:t>change</a:t>
                  </a:r>
                </a:p>
              </p:txBody>
            </p:sp>
            <p:sp>
              <p:nvSpPr>
                <p:cNvPr id="84" name="Rectangle 2058"/>
                <p:cNvSpPr>
                  <a:spLocks noChangeArrowheads="1"/>
                </p:cNvSpPr>
                <p:nvPr/>
              </p:nvSpPr>
              <p:spPr bwMode="auto">
                <a:xfrm>
                  <a:off x="1222416" y="3240303"/>
                  <a:ext cx="914400" cy="396000"/>
                </a:xfrm>
                <a:prstGeom prst="rect">
                  <a:avLst/>
                </a:prstGeom>
                <a:solidFill>
                  <a:schemeClr val="accent1">
                    <a:lumMod val="20000"/>
                    <a:lumOff val="80000"/>
                  </a:schemeClr>
                </a:solidFill>
                <a:ln w="9525">
                  <a:solidFill>
                    <a:schemeClr val="accent1">
                      <a:lumMod val="40000"/>
                      <a:lumOff val="60000"/>
                    </a:schemeClr>
                  </a:solidFill>
                  <a:miter lim="800000"/>
                  <a:headEnd/>
                  <a:tailEnd/>
                </a:ln>
                <a:effectLst/>
              </p:spPr>
              <p:txBody>
                <a:bodyPr wrap="none" anchor="ctr"/>
                <a:lstStyle/>
                <a:p>
                  <a:pPr algn="ctr"/>
                  <a:r>
                    <a:rPr lang="en-US" sz="1400" b="1" dirty="0">
                      <a:solidFill>
                        <a:srgbClr val="000000"/>
                      </a:solidFill>
                    </a:rPr>
                    <a:t>Committed</a:t>
                  </a:r>
                  <a:br>
                    <a:rPr lang="en-US" sz="1400" b="1" dirty="0">
                      <a:solidFill>
                        <a:srgbClr val="000000"/>
                      </a:solidFill>
                    </a:rPr>
                  </a:br>
                  <a:r>
                    <a:rPr lang="en-US" sz="1400" b="1" dirty="0">
                      <a:solidFill>
                        <a:srgbClr val="000000"/>
                      </a:solidFill>
                    </a:rPr>
                    <a:t>leadership</a:t>
                  </a:r>
                </a:p>
              </p:txBody>
            </p:sp>
          </p:grpSp>
          <p:grpSp>
            <p:nvGrpSpPr>
              <p:cNvPr id="85" name="Group 84">
                <a:extLst>
                  <a:ext uri="{FF2B5EF4-FFF2-40B4-BE49-F238E27FC236}">
                    <a16:creationId xmlns:a16="http://schemas.microsoft.com/office/drawing/2014/main" id="{F1BC91D0-2F87-4AAB-B39C-39A596A343D7}"/>
                  </a:ext>
                </a:extLst>
              </p:cNvPr>
              <p:cNvGrpSpPr/>
              <p:nvPr/>
            </p:nvGrpSpPr>
            <p:grpSpPr>
              <a:xfrm>
                <a:off x="3875239" y="2293660"/>
                <a:ext cx="1905000" cy="856963"/>
                <a:chOff x="2713907" y="2765273"/>
                <a:chExt cx="1905000" cy="856963"/>
              </a:xfrm>
            </p:grpSpPr>
            <p:sp>
              <p:nvSpPr>
                <p:cNvPr id="86" name="Rectangle 2051"/>
                <p:cNvSpPr>
                  <a:spLocks noChangeArrowheads="1"/>
                </p:cNvSpPr>
                <p:nvPr/>
              </p:nvSpPr>
              <p:spPr bwMode="auto">
                <a:xfrm>
                  <a:off x="2713907" y="2765273"/>
                  <a:ext cx="1905000" cy="384487"/>
                </a:xfrm>
                <a:prstGeom prst="rect">
                  <a:avLst/>
                </a:prstGeom>
                <a:solidFill>
                  <a:srgbClr val="002060"/>
                </a:solidFill>
                <a:ln w="9525">
                  <a:solidFill>
                    <a:srgbClr val="002060"/>
                  </a:solidFill>
                  <a:miter lim="800000"/>
                  <a:headEnd/>
                  <a:tailEnd/>
                </a:ln>
                <a:effectLst/>
              </p:spPr>
              <p:txBody>
                <a:bodyPr wrap="none" anchor="ctr"/>
                <a:lstStyle/>
                <a:p>
                  <a:pPr algn="ctr"/>
                  <a:r>
                    <a:rPr lang="en-US" sz="2000" b="1" dirty="0">
                      <a:solidFill>
                        <a:schemeClr val="bg1"/>
                      </a:solidFill>
                    </a:rPr>
                    <a:t>“Own It”</a:t>
                  </a:r>
                </a:p>
              </p:txBody>
            </p:sp>
            <p:sp>
              <p:nvSpPr>
                <p:cNvPr id="87" name="Rectangle 2054"/>
                <p:cNvSpPr>
                  <a:spLocks noChangeArrowheads="1"/>
                </p:cNvSpPr>
                <p:nvPr/>
              </p:nvSpPr>
              <p:spPr bwMode="auto">
                <a:xfrm>
                  <a:off x="2713907" y="3226235"/>
                  <a:ext cx="914400" cy="396000"/>
                </a:xfrm>
                <a:prstGeom prst="rect">
                  <a:avLst/>
                </a:prstGeom>
                <a:solidFill>
                  <a:schemeClr val="accent1">
                    <a:lumMod val="20000"/>
                    <a:lumOff val="80000"/>
                  </a:schemeClr>
                </a:solidFill>
                <a:ln w="9525">
                  <a:solidFill>
                    <a:schemeClr val="accent1">
                      <a:lumMod val="40000"/>
                      <a:lumOff val="60000"/>
                    </a:schemeClr>
                  </a:solidFill>
                  <a:miter lim="800000"/>
                  <a:headEnd/>
                  <a:tailEnd/>
                </a:ln>
                <a:effectLst/>
              </p:spPr>
              <p:txBody>
                <a:bodyPr wrap="none" anchor="ctr"/>
                <a:lstStyle/>
                <a:p>
                  <a:pPr algn="ctr"/>
                  <a:r>
                    <a:rPr lang="en-US" sz="1400" b="1" dirty="0">
                      <a:solidFill>
                        <a:srgbClr val="000000"/>
                      </a:solidFill>
                    </a:rPr>
                    <a:t>Clear</a:t>
                  </a:r>
                  <a:br>
                    <a:rPr lang="en-US" sz="1400" b="1" dirty="0">
                      <a:solidFill>
                        <a:srgbClr val="000000"/>
                      </a:solidFill>
                    </a:rPr>
                  </a:br>
                  <a:r>
                    <a:rPr lang="en-US" sz="1400" b="1" dirty="0">
                      <a:solidFill>
                        <a:srgbClr val="000000"/>
                      </a:solidFill>
                    </a:rPr>
                    <a:t>WIIFM</a:t>
                  </a:r>
                </a:p>
              </p:txBody>
            </p:sp>
            <p:sp>
              <p:nvSpPr>
                <p:cNvPr id="88" name="Rectangle 2061"/>
                <p:cNvSpPr>
                  <a:spLocks noChangeArrowheads="1"/>
                </p:cNvSpPr>
                <p:nvPr/>
              </p:nvSpPr>
              <p:spPr bwMode="auto">
                <a:xfrm>
                  <a:off x="3704507" y="3226236"/>
                  <a:ext cx="914400" cy="396000"/>
                </a:xfrm>
                <a:prstGeom prst="rect">
                  <a:avLst/>
                </a:prstGeom>
                <a:solidFill>
                  <a:schemeClr val="accent1">
                    <a:lumMod val="20000"/>
                    <a:lumOff val="80000"/>
                  </a:schemeClr>
                </a:solidFill>
                <a:ln w="9525">
                  <a:solidFill>
                    <a:schemeClr val="accent1">
                      <a:lumMod val="40000"/>
                      <a:lumOff val="60000"/>
                    </a:schemeClr>
                  </a:solidFill>
                  <a:miter lim="800000"/>
                  <a:headEnd/>
                  <a:tailEnd/>
                </a:ln>
                <a:effectLst/>
              </p:spPr>
              <p:txBody>
                <a:bodyPr wrap="none" anchor="ctr"/>
                <a:lstStyle/>
                <a:p>
                  <a:pPr algn="ctr"/>
                  <a:r>
                    <a:rPr lang="en-US" sz="1400" b="1" dirty="0">
                      <a:solidFill>
                        <a:srgbClr val="000000"/>
                      </a:solidFill>
                    </a:rPr>
                    <a:t>Concrete</a:t>
                  </a:r>
                  <a:br>
                    <a:rPr lang="en-US" sz="1400" b="1" dirty="0">
                      <a:solidFill>
                        <a:srgbClr val="000000"/>
                      </a:solidFill>
                    </a:rPr>
                  </a:br>
                  <a:r>
                    <a:rPr lang="en-US" sz="1400" b="1" dirty="0">
                      <a:solidFill>
                        <a:srgbClr val="000000"/>
                      </a:solidFill>
                    </a:rPr>
                    <a:t>plan</a:t>
                  </a:r>
                </a:p>
              </p:txBody>
            </p:sp>
          </p:grpSp>
          <p:grpSp>
            <p:nvGrpSpPr>
              <p:cNvPr id="89" name="Group 88">
                <a:extLst>
                  <a:ext uri="{FF2B5EF4-FFF2-40B4-BE49-F238E27FC236}">
                    <a16:creationId xmlns:a16="http://schemas.microsoft.com/office/drawing/2014/main" id="{B4115CCE-AB9C-49CE-B76D-1AF4BA33F807}"/>
                  </a:ext>
                </a:extLst>
              </p:cNvPr>
              <p:cNvGrpSpPr/>
              <p:nvPr/>
            </p:nvGrpSpPr>
            <p:grpSpPr>
              <a:xfrm>
                <a:off x="6119952" y="2293660"/>
                <a:ext cx="1905000" cy="856962"/>
                <a:chOff x="4999907" y="2765273"/>
                <a:chExt cx="1905000" cy="856962"/>
              </a:xfrm>
            </p:grpSpPr>
            <p:sp>
              <p:nvSpPr>
                <p:cNvPr id="90" name="Rectangle 2052"/>
                <p:cNvSpPr>
                  <a:spLocks noChangeArrowheads="1"/>
                </p:cNvSpPr>
                <p:nvPr/>
              </p:nvSpPr>
              <p:spPr bwMode="auto">
                <a:xfrm>
                  <a:off x="4999907" y="2765273"/>
                  <a:ext cx="1905000" cy="384487"/>
                </a:xfrm>
                <a:prstGeom prst="rect">
                  <a:avLst/>
                </a:prstGeom>
                <a:solidFill>
                  <a:srgbClr val="002060"/>
                </a:solidFill>
                <a:ln w="9525">
                  <a:solidFill>
                    <a:srgbClr val="002060"/>
                  </a:solidFill>
                  <a:miter lim="800000"/>
                  <a:headEnd/>
                  <a:tailEnd/>
                </a:ln>
                <a:effectLst/>
              </p:spPr>
              <p:txBody>
                <a:bodyPr wrap="none" anchor="ctr"/>
                <a:lstStyle/>
                <a:p>
                  <a:pPr algn="ctr"/>
                  <a:r>
                    <a:rPr lang="en-US" sz="2000" b="1" dirty="0">
                      <a:solidFill>
                        <a:schemeClr val="bg1"/>
                      </a:solidFill>
                    </a:rPr>
                    <a:t>“Live It”</a:t>
                  </a:r>
                </a:p>
              </p:txBody>
            </p:sp>
            <p:sp>
              <p:nvSpPr>
                <p:cNvPr id="91" name="Rectangle 2055"/>
                <p:cNvSpPr>
                  <a:spLocks noChangeArrowheads="1"/>
                </p:cNvSpPr>
                <p:nvPr/>
              </p:nvSpPr>
              <p:spPr bwMode="auto">
                <a:xfrm>
                  <a:off x="4999907" y="3226235"/>
                  <a:ext cx="914400" cy="396000"/>
                </a:xfrm>
                <a:prstGeom prst="rect">
                  <a:avLst/>
                </a:prstGeom>
                <a:solidFill>
                  <a:schemeClr val="accent1">
                    <a:lumMod val="20000"/>
                    <a:lumOff val="80000"/>
                  </a:schemeClr>
                </a:solidFill>
                <a:ln w="9525">
                  <a:solidFill>
                    <a:schemeClr val="accent1">
                      <a:lumMod val="40000"/>
                      <a:lumOff val="60000"/>
                    </a:schemeClr>
                  </a:solidFill>
                  <a:miter lim="800000"/>
                  <a:headEnd/>
                  <a:tailEnd/>
                </a:ln>
                <a:effectLst/>
              </p:spPr>
              <p:txBody>
                <a:bodyPr wrap="none" anchor="ctr"/>
                <a:lstStyle/>
                <a:p>
                  <a:pPr algn="ctr"/>
                  <a:r>
                    <a:rPr lang="en-US" sz="1400" b="1" dirty="0">
                      <a:solidFill>
                        <a:srgbClr val="000000"/>
                      </a:solidFill>
                    </a:rPr>
                    <a:t>Tools in</a:t>
                  </a:r>
                  <a:br>
                    <a:rPr lang="en-US" sz="1400" b="1" dirty="0">
                      <a:solidFill>
                        <a:srgbClr val="000000"/>
                      </a:solidFill>
                    </a:rPr>
                  </a:br>
                  <a:r>
                    <a:rPr lang="en-US" sz="1400" b="1" dirty="0">
                      <a:solidFill>
                        <a:srgbClr val="000000"/>
                      </a:solidFill>
                    </a:rPr>
                    <a:t>place</a:t>
                  </a:r>
                </a:p>
              </p:txBody>
            </p:sp>
            <p:sp>
              <p:nvSpPr>
                <p:cNvPr id="92" name="Rectangle 2064"/>
                <p:cNvSpPr>
                  <a:spLocks noChangeArrowheads="1"/>
                </p:cNvSpPr>
                <p:nvPr/>
              </p:nvSpPr>
              <p:spPr bwMode="auto">
                <a:xfrm>
                  <a:off x="5990507" y="3226235"/>
                  <a:ext cx="914400" cy="396000"/>
                </a:xfrm>
                <a:prstGeom prst="rect">
                  <a:avLst/>
                </a:prstGeom>
                <a:solidFill>
                  <a:schemeClr val="accent1">
                    <a:lumMod val="20000"/>
                    <a:lumOff val="80000"/>
                  </a:schemeClr>
                </a:solidFill>
                <a:ln w="9525">
                  <a:solidFill>
                    <a:schemeClr val="accent1">
                      <a:lumMod val="40000"/>
                      <a:lumOff val="60000"/>
                    </a:schemeClr>
                  </a:solidFill>
                  <a:miter lim="800000"/>
                  <a:headEnd/>
                  <a:tailEnd/>
                </a:ln>
                <a:effectLst/>
              </p:spPr>
              <p:txBody>
                <a:bodyPr wrap="none" anchor="ctr"/>
                <a:lstStyle/>
                <a:p>
                  <a:pPr algn="ctr"/>
                  <a:r>
                    <a:rPr lang="en-US" sz="1400" b="1" dirty="0">
                      <a:solidFill>
                        <a:srgbClr val="000000"/>
                      </a:solidFill>
                    </a:rPr>
                    <a:t>Reinfor-</a:t>
                  </a:r>
                  <a:br>
                    <a:rPr lang="en-US" sz="1400" b="1" dirty="0">
                      <a:solidFill>
                        <a:srgbClr val="000000"/>
                      </a:solidFill>
                    </a:rPr>
                  </a:br>
                  <a:r>
                    <a:rPr lang="en-US" sz="1400" b="1" dirty="0">
                      <a:solidFill>
                        <a:srgbClr val="000000"/>
                      </a:solidFill>
                    </a:rPr>
                    <a:t>cement</a:t>
                  </a:r>
                </a:p>
              </p:txBody>
            </p:sp>
          </p:grpSp>
          <p:grpSp>
            <p:nvGrpSpPr>
              <p:cNvPr id="100" name="Group 99">
                <a:extLst>
                  <a:ext uri="{FF2B5EF4-FFF2-40B4-BE49-F238E27FC236}">
                    <a16:creationId xmlns:a16="http://schemas.microsoft.com/office/drawing/2014/main" id="{B170A798-5AD3-4B2E-8B80-346B316A05C8}"/>
                  </a:ext>
                </a:extLst>
              </p:cNvPr>
              <p:cNvGrpSpPr/>
              <p:nvPr/>
            </p:nvGrpSpPr>
            <p:grpSpPr>
              <a:xfrm>
                <a:off x="8364664" y="2294524"/>
                <a:ext cx="2002536" cy="829589"/>
                <a:chOff x="6840664" y="2294524"/>
                <a:chExt cx="2002536" cy="829589"/>
              </a:xfrm>
            </p:grpSpPr>
            <p:sp>
              <p:nvSpPr>
                <p:cNvPr id="101" name="AutoShape 2056"/>
                <p:cNvSpPr>
                  <a:spLocks noChangeArrowheads="1"/>
                </p:cNvSpPr>
                <p:nvPr/>
              </p:nvSpPr>
              <p:spPr bwMode="auto">
                <a:xfrm>
                  <a:off x="6840664" y="2780509"/>
                  <a:ext cx="2002536" cy="343604"/>
                </a:xfrm>
                <a:prstGeom prst="rect">
                  <a:avLst/>
                </a:prstGeom>
                <a:solidFill>
                  <a:schemeClr val="accent1">
                    <a:lumMod val="20000"/>
                    <a:lumOff val="80000"/>
                  </a:schemeClr>
                </a:solidFill>
                <a:ln w="57150" cmpd="thickThin">
                  <a:solidFill>
                    <a:schemeClr val="accent1">
                      <a:lumMod val="40000"/>
                      <a:lumOff val="60000"/>
                    </a:schemeClr>
                  </a:solidFill>
                  <a:round/>
                  <a:headEnd/>
                  <a:tailEnd/>
                </a:ln>
                <a:effectLst/>
              </p:spPr>
              <p:txBody>
                <a:bodyPr wrap="none" anchor="ctr"/>
                <a:lstStyle/>
                <a:p>
                  <a:pPr algn="ctr"/>
                  <a:r>
                    <a:rPr lang="en-US" sz="1400" b="1" dirty="0">
                      <a:solidFill>
                        <a:srgbClr val="000000"/>
                      </a:solidFill>
                    </a:rPr>
                    <a:t>SUCCESS!</a:t>
                  </a:r>
                </a:p>
              </p:txBody>
            </p:sp>
            <p:sp>
              <p:nvSpPr>
                <p:cNvPr id="102" name="Rectangle 2052">
                  <a:extLst>
                    <a:ext uri="{FF2B5EF4-FFF2-40B4-BE49-F238E27FC236}">
                      <a16:creationId xmlns:a16="http://schemas.microsoft.com/office/drawing/2014/main" id="{8B557087-DAB8-4957-8D2F-30E79D992057}"/>
                    </a:ext>
                  </a:extLst>
                </p:cNvPr>
                <p:cNvSpPr>
                  <a:spLocks noChangeArrowheads="1"/>
                </p:cNvSpPr>
                <p:nvPr/>
              </p:nvSpPr>
              <p:spPr bwMode="auto">
                <a:xfrm>
                  <a:off x="6840664" y="2294524"/>
                  <a:ext cx="2000653" cy="358438"/>
                </a:xfrm>
                <a:prstGeom prst="rect">
                  <a:avLst/>
                </a:prstGeom>
                <a:solidFill>
                  <a:srgbClr val="002060"/>
                </a:solidFill>
                <a:ln w="57150" cmpd="thickThin">
                  <a:solidFill>
                    <a:srgbClr val="002060"/>
                  </a:solidFill>
                  <a:round/>
                  <a:headEnd/>
                  <a:tailEnd/>
                </a:ln>
                <a:effectLst/>
              </p:spPr>
              <p:txBody>
                <a:bodyPr wrap="none" anchor="ctr"/>
                <a:lstStyle/>
                <a:p>
                  <a:pPr algn="ctr"/>
                  <a:r>
                    <a:rPr lang="en-US" sz="2000" b="1" dirty="0">
                      <a:solidFill>
                        <a:schemeClr val="bg1"/>
                      </a:solidFill>
                    </a:rPr>
                    <a:t>“Change Happens”</a:t>
                  </a:r>
                  <a:endParaRPr lang="en-US" sz="1600" b="1" dirty="0">
                    <a:solidFill>
                      <a:schemeClr val="bg1"/>
                    </a:solidFill>
                  </a:endParaRPr>
                </a:p>
              </p:txBody>
            </p:sp>
          </p:grpSp>
          <p:grpSp>
            <p:nvGrpSpPr>
              <p:cNvPr id="103" name="Group 102">
                <a:extLst>
                  <a:ext uri="{FF2B5EF4-FFF2-40B4-BE49-F238E27FC236}">
                    <a16:creationId xmlns:a16="http://schemas.microsoft.com/office/drawing/2014/main" id="{D87B6141-E25D-461F-83F7-7D58AE83FE43}"/>
                  </a:ext>
                </a:extLst>
              </p:cNvPr>
              <p:cNvGrpSpPr/>
              <p:nvPr/>
            </p:nvGrpSpPr>
            <p:grpSpPr>
              <a:xfrm>
                <a:off x="3575234" y="2602111"/>
                <a:ext cx="4725371" cy="240112"/>
                <a:chOff x="2051233" y="2602111"/>
                <a:chExt cx="4725371" cy="240112"/>
              </a:xfrm>
            </p:grpSpPr>
            <p:sp>
              <p:nvSpPr>
                <p:cNvPr id="104" name="Plus Sign 4">
                  <a:extLst>
                    <a:ext uri="{FF2B5EF4-FFF2-40B4-BE49-F238E27FC236}">
                      <a16:creationId xmlns:a16="http://schemas.microsoft.com/office/drawing/2014/main" id="{722D846C-7E2E-456A-B6A2-99DFB30821BF}"/>
                    </a:ext>
                  </a:extLst>
                </p:cNvPr>
                <p:cNvSpPr/>
                <p:nvPr/>
              </p:nvSpPr>
              <p:spPr>
                <a:xfrm>
                  <a:off x="2051233" y="2615937"/>
                  <a:ext cx="242156" cy="226286"/>
                </a:xfrm>
                <a:prstGeom prst="mathPlus">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05" name="Plus Sign 89">
                  <a:extLst>
                    <a:ext uri="{FF2B5EF4-FFF2-40B4-BE49-F238E27FC236}">
                      <a16:creationId xmlns:a16="http://schemas.microsoft.com/office/drawing/2014/main" id="{F6023B87-022E-4372-B87D-75F23C000A3B}"/>
                    </a:ext>
                  </a:extLst>
                </p:cNvPr>
                <p:cNvSpPr/>
                <p:nvPr/>
              </p:nvSpPr>
              <p:spPr>
                <a:xfrm>
                  <a:off x="4314088" y="2602111"/>
                  <a:ext cx="242156" cy="226286"/>
                </a:xfrm>
                <a:prstGeom prst="mathPlus">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06" name="Arrow: Right 12">
                  <a:extLst>
                    <a:ext uri="{FF2B5EF4-FFF2-40B4-BE49-F238E27FC236}">
                      <a16:creationId xmlns:a16="http://schemas.microsoft.com/office/drawing/2014/main" id="{7E9F7166-F157-4945-BB20-880A4062AAA9}"/>
                    </a:ext>
                  </a:extLst>
                </p:cNvPr>
                <p:cNvSpPr/>
                <p:nvPr/>
              </p:nvSpPr>
              <p:spPr>
                <a:xfrm>
                  <a:off x="6548004" y="2637639"/>
                  <a:ext cx="228600" cy="182880"/>
                </a:xfrm>
                <a:prstGeom prst="mathEqual">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grpSp>
        </p:grpSp>
        <p:sp>
          <p:nvSpPr>
            <p:cNvPr id="5" name="Multiply 4"/>
            <p:cNvSpPr/>
            <p:nvPr/>
          </p:nvSpPr>
          <p:spPr>
            <a:xfrm>
              <a:off x="901460" y="2957675"/>
              <a:ext cx="503662" cy="485104"/>
            </a:xfrm>
            <a:prstGeom prst="mathMultiply">
              <a:avLst/>
            </a:prstGeom>
            <a:solidFill>
              <a:srgbClr val="C00000">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7" name="Multiply 136"/>
            <p:cNvSpPr/>
            <p:nvPr/>
          </p:nvSpPr>
          <p:spPr>
            <a:xfrm>
              <a:off x="2149983" y="3444441"/>
              <a:ext cx="503662" cy="485104"/>
            </a:xfrm>
            <a:prstGeom prst="mathMultiply">
              <a:avLst/>
            </a:prstGeom>
            <a:solidFill>
              <a:srgbClr val="C00000">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8" name="Multiply 137"/>
            <p:cNvSpPr/>
            <p:nvPr/>
          </p:nvSpPr>
          <p:spPr>
            <a:xfrm>
              <a:off x="3731172" y="3969278"/>
              <a:ext cx="503662" cy="485104"/>
            </a:xfrm>
            <a:prstGeom prst="mathMultiply">
              <a:avLst/>
            </a:prstGeom>
            <a:solidFill>
              <a:srgbClr val="C00000">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9" name="Multiply 138"/>
            <p:cNvSpPr/>
            <p:nvPr/>
          </p:nvSpPr>
          <p:spPr>
            <a:xfrm>
              <a:off x="4981106" y="4487629"/>
              <a:ext cx="503662" cy="485104"/>
            </a:xfrm>
            <a:prstGeom prst="mathMultiply">
              <a:avLst/>
            </a:prstGeom>
            <a:solidFill>
              <a:srgbClr val="C00000">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0" name="Multiply 139"/>
            <p:cNvSpPr/>
            <p:nvPr/>
          </p:nvSpPr>
          <p:spPr>
            <a:xfrm>
              <a:off x="6624544" y="4992512"/>
              <a:ext cx="503662" cy="485104"/>
            </a:xfrm>
            <a:prstGeom prst="mathMultiply">
              <a:avLst/>
            </a:prstGeom>
            <a:solidFill>
              <a:srgbClr val="C00000">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1" name="Multiply 140"/>
            <p:cNvSpPr/>
            <p:nvPr/>
          </p:nvSpPr>
          <p:spPr>
            <a:xfrm>
              <a:off x="7843504" y="5515228"/>
              <a:ext cx="503662" cy="485104"/>
            </a:xfrm>
            <a:prstGeom prst="mathMultiply">
              <a:avLst/>
            </a:prstGeom>
            <a:solidFill>
              <a:srgbClr val="C00000">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802585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3074" y="0"/>
            <a:ext cx="7188925" cy="5910316"/>
          </a:xfrm>
          <a:prstGeom prst="rect">
            <a:avLst/>
          </a:prstGeom>
        </p:spPr>
      </p:pic>
      <p:sp>
        <p:nvSpPr>
          <p:cNvPr id="2" name="Title 1"/>
          <p:cNvSpPr>
            <a:spLocks noGrp="1"/>
          </p:cNvSpPr>
          <p:nvPr>
            <p:ph type="ctrTitle"/>
          </p:nvPr>
        </p:nvSpPr>
        <p:spPr>
          <a:xfrm>
            <a:off x="851908" y="2078356"/>
            <a:ext cx="8063492" cy="977077"/>
          </a:xfrm>
        </p:spPr>
        <p:txBody>
          <a:bodyPr>
            <a:normAutofit/>
          </a:bodyPr>
          <a:lstStyle/>
          <a:p>
            <a:r>
              <a:rPr lang="en-CA" dirty="0"/>
              <a:t>Organizational Change</a:t>
            </a:r>
            <a:br>
              <a:rPr lang="en-CA" dirty="0"/>
            </a:br>
            <a:r>
              <a:rPr lang="en-CA" dirty="0"/>
              <a:t>Management – Process </a:t>
            </a:r>
          </a:p>
        </p:txBody>
      </p:sp>
      <p:sp>
        <p:nvSpPr>
          <p:cNvPr id="4" name="Subtitle 3"/>
          <p:cNvSpPr>
            <a:spLocks noGrp="1"/>
          </p:cNvSpPr>
          <p:nvPr>
            <p:ph type="subTitle" idx="1"/>
          </p:nvPr>
        </p:nvSpPr>
        <p:spPr>
          <a:xfrm>
            <a:off x="851908" y="2794001"/>
            <a:ext cx="7320000" cy="2023642"/>
          </a:xfrm>
        </p:spPr>
        <p:txBody>
          <a:bodyPr>
            <a:normAutofit/>
          </a:bodyPr>
          <a:lstStyle/>
          <a:p>
            <a:pPr marL="571500" indent="-342900">
              <a:spcBef>
                <a:spcPts val="0"/>
              </a:spcBef>
            </a:pPr>
            <a:r>
              <a:rPr lang="en-CA" dirty="0"/>
              <a:t>Change Impact Assessment</a:t>
            </a:r>
          </a:p>
          <a:p>
            <a:pPr marL="571500" indent="-342900">
              <a:spcBef>
                <a:spcPts val="0"/>
              </a:spcBef>
            </a:pPr>
            <a:r>
              <a:rPr lang="en-CA" dirty="0"/>
              <a:t>Change Mgmt Strategy Creation</a:t>
            </a:r>
          </a:p>
          <a:p>
            <a:pPr marL="571500" indent="-342900">
              <a:spcBef>
                <a:spcPts val="0"/>
              </a:spcBef>
            </a:pPr>
            <a:r>
              <a:rPr lang="en-CA" dirty="0"/>
              <a:t>Action Plans</a:t>
            </a:r>
          </a:p>
          <a:p>
            <a:pPr marL="571500" indent="-342900">
              <a:spcBef>
                <a:spcPts val="0"/>
              </a:spcBef>
            </a:pPr>
            <a:endParaRPr lang="en-CA" dirty="0"/>
          </a:p>
          <a:p>
            <a:pPr marL="571500" indent="-342900">
              <a:spcBef>
                <a:spcPts val="0"/>
              </a:spcBef>
            </a:pPr>
            <a:endParaRPr lang="en-CA" dirty="0"/>
          </a:p>
        </p:txBody>
      </p:sp>
    </p:spTree>
    <p:extLst>
      <p:ext uri="{BB962C8B-B14F-4D97-AF65-F5344CB8AC3E}">
        <p14:creationId xmlns:p14="http://schemas.microsoft.com/office/powerpoint/2010/main" val="3377941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1999" y="149542"/>
            <a:ext cx="11347200" cy="465882"/>
          </a:xfrm>
        </p:spPr>
        <p:txBody>
          <a:bodyPr/>
          <a:lstStyle/>
          <a:p>
            <a:r>
              <a:rPr lang="en-CA" dirty="0">
                <a:latin typeface="Century Gothic" panose="020B0502020202020204" pitchFamily="34" charset="0"/>
              </a:rPr>
              <a:t>Organizational Change Management – Process Phases </a:t>
            </a:r>
          </a:p>
        </p:txBody>
      </p:sp>
      <p:sp>
        <p:nvSpPr>
          <p:cNvPr id="7" name="Content Placeholder 2">
            <a:extLst>
              <a:ext uri="{FF2B5EF4-FFF2-40B4-BE49-F238E27FC236}">
                <a16:creationId xmlns:a16="http://schemas.microsoft.com/office/drawing/2014/main" id="{307E03A3-3484-4B0B-91F4-AAC4755FDA95}"/>
              </a:ext>
            </a:extLst>
          </p:cNvPr>
          <p:cNvSpPr txBox="1">
            <a:spLocks/>
          </p:cNvSpPr>
          <p:nvPr/>
        </p:nvSpPr>
        <p:spPr>
          <a:xfrm>
            <a:off x="431998" y="919390"/>
            <a:ext cx="11347200" cy="813953"/>
          </a:xfrm>
          <a:prstGeom prst="rect">
            <a:avLst/>
          </a:prstGeom>
        </p:spPr>
        <p:txBody>
          <a:bodyPr vert="horz" lIns="91440" tIns="45720" rIns="91440" bIns="45720" rtlCol="0" anchor="ct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baseline="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2000" dirty="0"/>
              <a:t>The </a:t>
            </a:r>
            <a:r>
              <a:rPr lang="en-CA" sz="2000" b="1" dirty="0"/>
              <a:t>Organizational Change Management </a:t>
            </a:r>
            <a:r>
              <a:rPr lang="en-CA" sz="2000" dirty="0"/>
              <a:t>process is </a:t>
            </a:r>
            <a:br>
              <a:rPr lang="en-CA" sz="2000" dirty="0"/>
            </a:br>
            <a:r>
              <a:rPr lang="en-CA" sz="2000" dirty="0"/>
              <a:t>comprised of the following </a:t>
            </a:r>
            <a:r>
              <a:rPr lang="en-CA" sz="2000" b="1" dirty="0"/>
              <a:t>three main phases</a:t>
            </a:r>
            <a:r>
              <a:rPr lang="en-CA" sz="2000" dirty="0"/>
              <a:t>; </a:t>
            </a:r>
          </a:p>
        </p:txBody>
      </p:sp>
      <p:sp>
        <p:nvSpPr>
          <p:cNvPr id="6" name="TextBox 5"/>
          <p:cNvSpPr txBox="1"/>
          <p:nvPr/>
        </p:nvSpPr>
        <p:spPr>
          <a:xfrm>
            <a:off x="8396542" y="6463066"/>
            <a:ext cx="2887329" cy="246221"/>
          </a:xfrm>
          <a:prstGeom prst="rect">
            <a:avLst/>
          </a:prstGeom>
          <a:noFill/>
        </p:spPr>
        <p:txBody>
          <a:bodyPr wrap="none" rtlCol="0">
            <a:spAutoFit/>
          </a:bodyPr>
          <a:lstStyle/>
          <a:p>
            <a:r>
              <a:rPr lang="en-CA" sz="1000" dirty="0">
                <a:latin typeface="Century Gothic" panose="020B0502020202020204" pitchFamily="34" charset="0"/>
              </a:rPr>
              <a:t>*See Appendix for Definition and Templates</a:t>
            </a:r>
            <a:endParaRPr lang="en-US" sz="1000" dirty="0">
              <a:latin typeface="Century Gothic" panose="020B0502020202020204" pitchFamily="34" charset="0"/>
            </a:endParaRPr>
          </a:p>
        </p:txBody>
      </p:sp>
      <p:grpSp>
        <p:nvGrpSpPr>
          <p:cNvPr id="15" name="Group 14"/>
          <p:cNvGrpSpPr/>
          <p:nvPr/>
        </p:nvGrpSpPr>
        <p:grpSpPr>
          <a:xfrm>
            <a:off x="1113845" y="2037309"/>
            <a:ext cx="9983505" cy="4006735"/>
            <a:chOff x="1113845" y="2037309"/>
            <a:chExt cx="9983505" cy="4006735"/>
          </a:xfrm>
        </p:grpSpPr>
        <p:grpSp>
          <p:nvGrpSpPr>
            <p:cNvPr id="2" name="Group 1"/>
            <p:cNvGrpSpPr/>
            <p:nvPr/>
          </p:nvGrpSpPr>
          <p:grpSpPr>
            <a:xfrm>
              <a:off x="1113845" y="2037309"/>
              <a:ext cx="9983505" cy="4006735"/>
              <a:chOff x="1113845" y="2037309"/>
              <a:chExt cx="9983505" cy="4006735"/>
            </a:xfrm>
          </p:grpSpPr>
          <p:sp>
            <p:nvSpPr>
              <p:cNvPr id="4" name="Freeform 3"/>
              <p:cNvSpPr/>
              <p:nvPr/>
            </p:nvSpPr>
            <p:spPr>
              <a:xfrm>
                <a:off x="1113845" y="2037309"/>
                <a:ext cx="3027541" cy="4006735"/>
              </a:xfrm>
              <a:custGeom>
                <a:avLst/>
                <a:gdLst>
                  <a:gd name="connsiteX0" fmla="*/ 0 w 3027541"/>
                  <a:gd name="connsiteY0" fmla="*/ 302754 h 4006735"/>
                  <a:gd name="connsiteX1" fmla="*/ 302754 w 3027541"/>
                  <a:gd name="connsiteY1" fmla="*/ 0 h 4006735"/>
                  <a:gd name="connsiteX2" fmla="*/ 2724787 w 3027541"/>
                  <a:gd name="connsiteY2" fmla="*/ 0 h 4006735"/>
                  <a:gd name="connsiteX3" fmla="*/ 3027541 w 3027541"/>
                  <a:gd name="connsiteY3" fmla="*/ 302754 h 4006735"/>
                  <a:gd name="connsiteX4" fmla="*/ 3027541 w 3027541"/>
                  <a:gd name="connsiteY4" fmla="*/ 3703981 h 4006735"/>
                  <a:gd name="connsiteX5" fmla="*/ 2724787 w 3027541"/>
                  <a:gd name="connsiteY5" fmla="*/ 4006735 h 4006735"/>
                  <a:gd name="connsiteX6" fmla="*/ 302754 w 3027541"/>
                  <a:gd name="connsiteY6" fmla="*/ 4006735 h 4006735"/>
                  <a:gd name="connsiteX7" fmla="*/ 0 w 3027541"/>
                  <a:gd name="connsiteY7" fmla="*/ 3703981 h 4006735"/>
                  <a:gd name="connsiteX8" fmla="*/ 0 w 3027541"/>
                  <a:gd name="connsiteY8" fmla="*/ 302754 h 400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7541" h="4006735">
                    <a:moveTo>
                      <a:pt x="0" y="302754"/>
                    </a:moveTo>
                    <a:cubicBezTo>
                      <a:pt x="0" y="135548"/>
                      <a:pt x="135548" y="0"/>
                      <a:pt x="302754" y="0"/>
                    </a:cubicBezTo>
                    <a:lnTo>
                      <a:pt x="2724787" y="0"/>
                    </a:lnTo>
                    <a:cubicBezTo>
                      <a:pt x="2891993" y="0"/>
                      <a:pt x="3027541" y="135548"/>
                      <a:pt x="3027541" y="302754"/>
                    </a:cubicBezTo>
                    <a:lnTo>
                      <a:pt x="3027541" y="3703981"/>
                    </a:lnTo>
                    <a:cubicBezTo>
                      <a:pt x="3027541" y="3871187"/>
                      <a:pt x="2891993" y="4006735"/>
                      <a:pt x="2724787" y="4006735"/>
                    </a:cubicBezTo>
                    <a:lnTo>
                      <a:pt x="302754" y="4006735"/>
                    </a:lnTo>
                    <a:cubicBezTo>
                      <a:pt x="135548" y="4006735"/>
                      <a:pt x="0" y="3871187"/>
                      <a:pt x="0" y="3703981"/>
                    </a:cubicBezTo>
                    <a:lnTo>
                      <a:pt x="0" y="302754"/>
                    </a:lnTo>
                    <a:close/>
                  </a:path>
                </a:pathLst>
              </a:custGeom>
              <a:solidFill>
                <a:schemeClr val="bg1">
                  <a:lumMod val="95000"/>
                </a:schemeClr>
              </a:solidFill>
              <a:ln>
                <a:solidFill>
                  <a:schemeClr val="bg1">
                    <a:lumMod val="85000"/>
                  </a:schemeClr>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2880915" numCol="1" spcCol="1270" anchor="ctr" anchorCtr="0">
                <a:noAutofit/>
              </a:bodyPr>
              <a:lstStyle/>
              <a:p>
                <a:pPr lvl="0" algn="ctr" defTabSz="889000">
                  <a:lnSpc>
                    <a:spcPct val="90000"/>
                  </a:lnSpc>
                  <a:spcBef>
                    <a:spcPct val="0"/>
                  </a:spcBef>
                  <a:spcAft>
                    <a:spcPct val="35000"/>
                  </a:spcAft>
                </a:pPr>
                <a:r>
                  <a:rPr lang="en-US" sz="2000" b="1" kern="1200" dirty="0">
                    <a:latin typeface="Century Gothic" panose="020B0502020202020204" pitchFamily="34" charset="0"/>
                  </a:rPr>
                  <a:t>Change Impact Assessment</a:t>
                </a:r>
              </a:p>
            </p:txBody>
          </p:sp>
          <p:sp>
            <p:nvSpPr>
              <p:cNvPr id="10" name="Freeform 9"/>
              <p:cNvSpPr/>
              <p:nvPr/>
            </p:nvSpPr>
            <p:spPr>
              <a:xfrm>
                <a:off x="1416599" y="3239329"/>
                <a:ext cx="2422033" cy="2604377"/>
              </a:xfrm>
              <a:custGeom>
                <a:avLst/>
                <a:gdLst>
                  <a:gd name="connsiteX0" fmla="*/ 0 w 2422033"/>
                  <a:gd name="connsiteY0" fmla="*/ 242203 h 2604377"/>
                  <a:gd name="connsiteX1" fmla="*/ 242203 w 2422033"/>
                  <a:gd name="connsiteY1" fmla="*/ 0 h 2604377"/>
                  <a:gd name="connsiteX2" fmla="*/ 2179830 w 2422033"/>
                  <a:gd name="connsiteY2" fmla="*/ 0 h 2604377"/>
                  <a:gd name="connsiteX3" fmla="*/ 2422033 w 2422033"/>
                  <a:gd name="connsiteY3" fmla="*/ 242203 h 2604377"/>
                  <a:gd name="connsiteX4" fmla="*/ 2422033 w 2422033"/>
                  <a:gd name="connsiteY4" fmla="*/ 2362174 h 2604377"/>
                  <a:gd name="connsiteX5" fmla="*/ 2179830 w 2422033"/>
                  <a:gd name="connsiteY5" fmla="*/ 2604377 h 2604377"/>
                  <a:gd name="connsiteX6" fmla="*/ 242203 w 2422033"/>
                  <a:gd name="connsiteY6" fmla="*/ 2604377 h 2604377"/>
                  <a:gd name="connsiteX7" fmla="*/ 0 w 2422033"/>
                  <a:gd name="connsiteY7" fmla="*/ 2362174 h 2604377"/>
                  <a:gd name="connsiteX8" fmla="*/ 0 w 2422033"/>
                  <a:gd name="connsiteY8" fmla="*/ 242203 h 260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033" h="2604377">
                    <a:moveTo>
                      <a:pt x="0" y="242203"/>
                    </a:moveTo>
                    <a:cubicBezTo>
                      <a:pt x="0" y="108438"/>
                      <a:pt x="108438" y="0"/>
                      <a:pt x="242203" y="0"/>
                    </a:cubicBezTo>
                    <a:lnTo>
                      <a:pt x="2179830" y="0"/>
                    </a:lnTo>
                    <a:cubicBezTo>
                      <a:pt x="2313595" y="0"/>
                      <a:pt x="2422033" y="108438"/>
                      <a:pt x="2422033" y="242203"/>
                    </a:cubicBezTo>
                    <a:lnTo>
                      <a:pt x="2422033" y="2362174"/>
                    </a:lnTo>
                    <a:cubicBezTo>
                      <a:pt x="2422033" y="2495939"/>
                      <a:pt x="2313595" y="2604377"/>
                      <a:pt x="2179830" y="2604377"/>
                    </a:cubicBezTo>
                    <a:lnTo>
                      <a:pt x="242203" y="2604377"/>
                    </a:lnTo>
                    <a:cubicBezTo>
                      <a:pt x="108438" y="2604377"/>
                      <a:pt x="0" y="2495939"/>
                      <a:pt x="0" y="2362174"/>
                    </a:cubicBezTo>
                    <a:lnTo>
                      <a:pt x="0" y="242203"/>
                    </a:lnTo>
                    <a:close/>
                  </a:path>
                </a:pathLst>
              </a:custGeom>
              <a:solidFill>
                <a:srgbClr val="002060"/>
              </a:solidFill>
              <a:ln>
                <a:solidFill>
                  <a:srgbClr val="00206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6659" tIns="105229" rIns="116659" bIns="105229" numCol="1" spcCol="1270" anchor="ctr" anchorCtr="0">
                <a:noAutofit/>
              </a:bodyPr>
              <a:lstStyle/>
              <a:p>
                <a:pPr lvl="0" algn="ctr" defTabSz="800100">
                  <a:lnSpc>
                    <a:spcPct val="90000"/>
                  </a:lnSpc>
                  <a:spcBef>
                    <a:spcPct val="0"/>
                  </a:spcBef>
                  <a:spcAft>
                    <a:spcPct val="35000"/>
                  </a:spcAft>
                </a:pPr>
                <a:r>
                  <a:rPr lang="en-CA" sz="1800" kern="1200" dirty="0">
                    <a:solidFill>
                      <a:schemeClr val="bg1"/>
                    </a:solidFill>
                    <a:latin typeface="Century Gothic" panose="020B0502020202020204" pitchFamily="34" charset="0"/>
                  </a:rPr>
                  <a:t>Understand Cloud Adoption program objectives and scope and identify impact on all stakeholders</a:t>
                </a:r>
                <a:endParaRPr lang="en-US" sz="1800" kern="1200" dirty="0">
                  <a:solidFill>
                    <a:schemeClr val="bg1"/>
                  </a:solidFill>
                  <a:latin typeface="Century Gothic" panose="020B0502020202020204" pitchFamily="34" charset="0"/>
                </a:endParaRPr>
              </a:p>
            </p:txBody>
          </p:sp>
          <p:sp>
            <p:nvSpPr>
              <p:cNvPr id="11" name="Freeform 10"/>
              <p:cNvSpPr/>
              <p:nvPr/>
            </p:nvSpPr>
            <p:spPr>
              <a:xfrm>
                <a:off x="4591827" y="2037309"/>
                <a:ext cx="3027541" cy="4006735"/>
              </a:xfrm>
              <a:custGeom>
                <a:avLst/>
                <a:gdLst>
                  <a:gd name="connsiteX0" fmla="*/ 0 w 3027541"/>
                  <a:gd name="connsiteY0" fmla="*/ 302754 h 4006735"/>
                  <a:gd name="connsiteX1" fmla="*/ 302754 w 3027541"/>
                  <a:gd name="connsiteY1" fmla="*/ 0 h 4006735"/>
                  <a:gd name="connsiteX2" fmla="*/ 2724787 w 3027541"/>
                  <a:gd name="connsiteY2" fmla="*/ 0 h 4006735"/>
                  <a:gd name="connsiteX3" fmla="*/ 3027541 w 3027541"/>
                  <a:gd name="connsiteY3" fmla="*/ 302754 h 4006735"/>
                  <a:gd name="connsiteX4" fmla="*/ 3027541 w 3027541"/>
                  <a:gd name="connsiteY4" fmla="*/ 3703981 h 4006735"/>
                  <a:gd name="connsiteX5" fmla="*/ 2724787 w 3027541"/>
                  <a:gd name="connsiteY5" fmla="*/ 4006735 h 4006735"/>
                  <a:gd name="connsiteX6" fmla="*/ 302754 w 3027541"/>
                  <a:gd name="connsiteY6" fmla="*/ 4006735 h 4006735"/>
                  <a:gd name="connsiteX7" fmla="*/ 0 w 3027541"/>
                  <a:gd name="connsiteY7" fmla="*/ 3703981 h 4006735"/>
                  <a:gd name="connsiteX8" fmla="*/ 0 w 3027541"/>
                  <a:gd name="connsiteY8" fmla="*/ 302754 h 400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7541" h="4006735">
                    <a:moveTo>
                      <a:pt x="0" y="302754"/>
                    </a:moveTo>
                    <a:cubicBezTo>
                      <a:pt x="0" y="135548"/>
                      <a:pt x="135548" y="0"/>
                      <a:pt x="302754" y="0"/>
                    </a:cubicBezTo>
                    <a:lnTo>
                      <a:pt x="2724787" y="0"/>
                    </a:lnTo>
                    <a:cubicBezTo>
                      <a:pt x="2891993" y="0"/>
                      <a:pt x="3027541" y="135548"/>
                      <a:pt x="3027541" y="302754"/>
                    </a:cubicBezTo>
                    <a:lnTo>
                      <a:pt x="3027541" y="3703981"/>
                    </a:lnTo>
                    <a:cubicBezTo>
                      <a:pt x="3027541" y="3871187"/>
                      <a:pt x="2891993" y="4006735"/>
                      <a:pt x="2724787" y="4006735"/>
                    </a:cubicBezTo>
                    <a:lnTo>
                      <a:pt x="302754" y="4006735"/>
                    </a:lnTo>
                    <a:cubicBezTo>
                      <a:pt x="135548" y="4006735"/>
                      <a:pt x="0" y="3871187"/>
                      <a:pt x="0" y="3703981"/>
                    </a:cubicBezTo>
                    <a:lnTo>
                      <a:pt x="0" y="302754"/>
                    </a:lnTo>
                    <a:close/>
                  </a:path>
                </a:pathLst>
              </a:custGeom>
              <a:solidFill>
                <a:schemeClr val="bg1">
                  <a:lumMod val="95000"/>
                </a:schemeClr>
              </a:solidFill>
              <a:ln>
                <a:solidFill>
                  <a:schemeClr val="bg1">
                    <a:lumMod val="85000"/>
                  </a:schemeClr>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2880915" numCol="1" spcCol="1270" anchor="ctr" anchorCtr="0">
                <a:noAutofit/>
              </a:bodyPr>
              <a:lstStyle/>
              <a:p>
                <a:pPr lvl="0" algn="ctr" defTabSz="889000">
                  <a:lnSpc>
                    <a:spcPct val="90000"/>
                  </a:lnSpc>
                  <a:spcBef>
                    <a:spcPct val="0"/>
                  </a:spcBef>
                  <a:spcAft>
                    <a:spcPct val="35000"/>
                  </a:spcAft>
                </a:pPr>
                <a:r>
                  <a:rPr lang="en-CA" sz="2000" b="1" kern="1200" dirty="0">
                    <a:latin typeface="Century Gothic" panose="020B0502020202020204" pitchFamily="34" charset="0"/>
                  </a:rPr>
                  <a:t>Change Management Strategy Creation</a:t>
                </a:r>
              </a:p>
            </p:txBody>
          </p:sp>
          <p:sp>
            <p:nvSpPr>
              <p:cNvPr id="12" name="Freeform 11"/>
              <p:cNvSpPr/>
              <p:nvPr/>
            </p:nvSpPr>
            <p:spPr>
              <a:xfrm>
                <a:off x="4894581" y="3239329"/>
                <a:ext cx="2422033" cy="2604377"/>
              </a:xfrm>
              <a:custGeom>
                <a:avLst/>
                <a:gdLst>
                  <a:gd name="connsiteX0" fmla="*/ 0 w 2422033"/>
                  <a:gd name="connsiteY0" fmla="*/ 242203 h 2604377"/>
                  <a:gd name="connsiteX1" fmla="*/ 242203 w 2422033"/>
                  <a:gd name="connsiteY1" fmla="*/ 0 h 2604377"/>
                  <a:gd name="connsiteX2" fmla="*/ 2179830 w 2422033"/>
                  <a:gd name="connsiteY2" fmla="*/ 0 h 2604377"/>
                  <a:gd name="connsiteX3" fmla="*/ 2422033 w 2422033"/>
                  <a:gd name="connsiteY3" fmla="*/ 242203 h 2604377"/>
                  <a:gd name="connsiteX4" fmla="*/ 2422033 w 2422033"/>
                  <a:gd name="connsiteY4" fmla="*/ 2362174 h 2604377"/>
                  <a:gd name="connsiteX5" fmla="*/ 2179830 w 2422033"/>
                  <a:gd name="connsiteY5" fmla="*/ 2604377 h 2604377"/>
                  <a:gd name="connsiteX6" fmla="*/ 242203 w 2422033"/>
                  <a:gd name="connsiteY6" fmla="*/ 2604377 h 2604377"/>
                  <a:gd name="connsiteX7" fmla="*/ 0 w 2422033"/>
                  <a:gd name="connsiteY7" fmla="*/ 2362174 h 2604377"/>
                  <a:gd name="connsiteX8" fmla="*/ 0 w 2422033"/>
                  <a:gd name="connsiteY8" fmla="*/ 242203 h 260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033" h="2604377">
                    <a:moveTo>
                      <a:pt x="0" y="242203"/>
                    </a:moveTo>
                    <a:cubicBezTo>
                      <a:pt x="0" y="108438"/>
                      <a:pt x="108438" y="0"/>
                      <a:pt x="242203" y="0"/>
                    </a:cubicBezTo>
                    <a:lnTo>
                      <a:pt x="2179830" y="0"/>
                    </a:lnTo>
                    <a:cubicBezTo>
                      <a:pt x="2313595" y="0"/>
                      <a:pt x="2422033" y="108438"/>
                      <a:pt x="2422033" y="242203"/>
                    </a:cubicBezTo>
                    <a:lnTo>
                      <a:pt x="2422033" y="2362174"/>
                    </a:lnTo>
                    <a:cubicBezTo>
                      <a:pt x="2422033" y="2495939"/>
                      <a:pt x="2313595" y="2604377"/>
                      <a:pt x="2179830" y="2604377"/>
                    </a:cubicBezTo>
                    <a:lnTo>
                      <a:pt x="242203" y="2604377"/>
                    </a:lnTo>
                    <a:cubicBezTo>
                      <a:pt x="108438" y="2604377"/>
                      <a:pt x="0" y="2495939"/>
                      <a:pt x="0" y="2362174"/>
                    </a:cubicBezTo>
                    <a:lnTo>
                      <a:pt x="0" y="242203"/>
                    </a:lnTo>
                    <a:close/>
                  </a:path>
                </a:pathLst>
              </a:custGeom>
              <a:solidFill>
                <a:srgbClr val="002060"/>
              </a:solidFill>
              <a:ln>
                <a:solidFill>
                  <a:srgbClr val="00206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6659" tIns="105229" rIns="116659" bIns="105229" numCol="1" spcCol="1270" anchor="ctr" anchorCtr="0">
                <a:noAutofit/>
              </a:bodyPr>
              <a:lstStyle/>
              <a:p>
                <a:pPr lvl="0" algn="ctr" defTabSz="800100">
                  <a:lnSpc>
                    <a:spcPct val="90000"/>
                  </a:lnSpc>
                  <a:spcBef>
                    <a:spcPct val="0"/>
                  </a:spcBef>
                  <a:spcAft>
                    <a:spcPct val="35000"/>
                  </a:spcAft>
                </a:pPr>
                <a:r>
                  <a:rPr lang="en-CA" sz="1800" kern="1200" dirty="0">
                    <a:solidFill>
                      <a:schemeClr val="bg1"/>
                    </a:solidFill>
                    <a:latin typeface="Century Gothic" panose="020B0502020202020204" pitchFamily="34" charset="0"/>
                  </a:rPr>
                  <a:t>Defines the strategic approach to successfully deliver the Cloud Adoption program from a people perspective</a:t>
                </a:r>
                <a:endParaRPr lang="en-US" sz="1800" kern="1200" dirty="0">
                  <a:solidFill>
                    <a:schemeClr val="bg1"/>
                  </a:solidFill>
                  <a:latin typeface="Century Gothic" panose="020B0502020202020204" pitchFamily="34" charset="0"/>
                </a:endParaRPr>
              </a:p>
            </p:txBody>
          </p:sp>
          <p:sp>
            <p:nvSpPr>
              <p:cNvPr id="13" name="Freeform 12"/>
              <p:cNvSpPr/>
              <p:nvPr/>
            </p:nvSpPr>
            <p:spPr>
              <a:xfrm>
                <a:off x="8069809" y="2037309"/>
                <a:ext cx="3027541" cy="4006735"/>
              </a:xfrm>
              <a:custGeom>
                <a:avLst/>
                <a:gdLst>
                  <a:gd name="connsiteX0" fmla="*/ 0 w 3027541"/>
                  <a:gd name="connsiteY0" fmla="*/ 302754 h 4006735"/>
                  <a:gd name="connsiteX1" fmla="*/ 302754 w 3027541"/>
                  <a:gd name="connsiteY1" fmla="*/ 0 h 4006735"/>
                  <a:gd name="connsiteX2" fmla="*/ 2724787 w 3027541"/>
                  <a:gd name="connsiteY2" fmla="*/ 0 h 4006735"/>
                  <a:gd name="connsiteX3" fmla="*/ 3027541 w 3027541"/>
                  <a:gd name="connsiteY3" fmla="*/ 302754 h 4006735"/>
                  <a:gd name="connsiteX4" fmla="*/ 3027541 w 3027541"/>
                  <a:gd name="connsiteY4" fmla="*/ 3703981 h 4006735"/>
                  <a:gd name="connsiteX5" fmla="*/ 2724787 w 3027541"/>
                  <a:gd name="connsiteY5" fmla="*/ 4006735 h 4006735"/>
                  <a:gd name="connsiteX6" fmla="*/ 302754 w 3027541"/>
                  <a:gd name="connsiteY6" fmla="*/ 4006735 h 4006735"/>
                  <a:gd name="connsiteX7" fmla="*/ 0 w 3027541"/>
                  <a:gd name="connsiteY7" fmla="*/ 3703981 h 4006735"/>
                  <a:gd name="connsiteX8" fmla="*/ 0 w 3027541"/>
                  <a:gd name="connsiteY8" fmla="*/ 302754 h 400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7541" h="4006735">
                    <a:moveTo>
                      <a:pt x="0" y="302754"/>
                    </a:moveTo>
                    <a:cubicBezTo>
                      <a:pt x="0" y="135548"/>
                      <a:pt x="135548" y="0"/>
                      <a:pt x="302754" y="0"/>
                    </a:cubicBezTo>
                    <a:lnTo>
                      <a:pt x="2724787" y="0"/>
                    </a:lnTo>
                    <a:cubicBezTo>
                      <a:pt x="2891993" y="0"/>
                      <a:pt x="3027541" y="135548"/>
                      <a:pt x="3027541" y="302754"/>
                    </a:cubicBezTo>
                    <a:lnTo>
                      <a:pt x="3027541" y="3703981"/>
                    </a:lnTo>
                    <a:cubicBezTo>
                      <a:pt x="3027541" y="3871187"/>
                      <a:pt x="2891993" y="4006735"/>
                      <a:pt x="2724787" y="4006735"/>
                    </a:cubicBezTo>
                    <a:lnTo>
                      <a:pt x="302754" y="4006735"/>
                    </a:lnTo>
                    <a:cubicBezTo>
                      <a:pt x="135548" y="4006735"/>
                      <a:pt x="0" y="3871187"/>
                      <a:pt x="0" y="3703981"/>
                    </a:cubicBezTo>
                    <a:lnTo>
                      <a:pt x="0" y="302754"/>
                    </a:lnTo>
                    <a:close/>
                  </a:path>
                </a:pathLst>
              </a:custGeom>
              <a:solidFill>
                <a:schemeClr val="bg1">
                  <a:lumMod val="95000"/>
                </a:schemeClr>
              </a:solidFill>
              <a:ln>
                <a:solidFill>
                  <a:schemeClr val="bg1">
                    <a:lumMod val="85000"/>
                  </a:schemeClr>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2880915" numCol="1" spcCol="1270" anchor="ctr" anchorCtr="0">
                <a:noAutofit/>
              </a:bodyPr>
              <a:lstStyle/>
              <a:p>
                <a:pPr lvl="0" algn="ctr" defTabSz="889000">
                  <a:lnSpc>
                    <a:spcPct val="90000"/>
                  </a:lnSpc>
                  <a:spcBef>
                    <a:spcPct val="0"/>
                  </a:spcBef>
                  <a:spcAft>
                    <a:spcPct val="35000"/>
                  </a:spcAft>
                </a:pPr>
                <a:r>
                  <a:rPr lang="en-US" sz="2000" b="1" kern="1200" dirty="0">
                    <a:solidFill>
                      <a:schemeClr val="tx1">
                        <a:lumMod val="50000"/>
                      </a:schemeClr>
                    </a:solidFill>
                    <a:latin typeface="Century Gothic" panose="020B0502020202020204" pitchFamily="34" charset="0"/>
                  </a:rPr>
                  <a:t>Action Plans</a:t>
                </a:r>
              </a:p>
            </p:txBody>
          </p:sp>
          <p:sp>
            <p:nvSpPr>
              <p:cNvPr id="14" name="Freeform 13"/>
              <p:cNvSpPr/>
              <p:nvPr/>
            </p:nvSpPr>
            <p:spPr>
              <a:xfrm>
                <a:off x="8372564" y="3239329"/>
                <a:ext cx="2422033" cy="2604377"/>
              </a:xfrm>
              <a:custGeom>
                <a:avLst/>
                <a:gdLst>
                  <a:gd name="connsiteX0" fmla="*/ 0 w 2422033"/>
                  <a:gd name="connsiteY0" fmla="*/ 242203 h 2604377"/>
                  <a:gd name="connsiteX1" fmla="*/ 242203 w 2422033"/>
                  <a:gd name="connsiteY1" fmla="*/ 0 h 2604377"/>
                  <a:gd name="connsiteX2" fmla="*/ 2179830 w 2422033"/>
                  <a:gd name="connsiteY2" fmla="*/ 0 h 2604377"/>
                  <a:gd name="connsiteX3" fmla="*/ 2422033 w 2422033"/>
                  <a:gd name="connsiteY3" fmla="*/ 242203 h 2604377"/>
                  <a:gd name="connsiteX4" fmla="*/ 2422033 w 2422033"/>
                  <a:gd name="connsiteY4" fmla="*/ 2362174 h 2604377"/>
                  <a:gd name="connsiteX5" fmla="*/ 2179830 w 2422033"/>
                  <a:gd name="connsiteY5" fmla="*/ 2604377 h 2604377"/>
                  <a:gd name="connsiteX6" fmla="*/ 242203 w 2422033"/>
                  <a:gd name="connsiteY6" fmla="*/ 2604377 h 2604377"/>
                  <a:gd name="connsiteX7" fmla="*/ 0 w 2422033"/>
                  <a:gd name="connsiteY7" fmla="*/ 2362174 h 2604377"/>
                  <a:gd name="connsiteX8" fmla="*/ 0 w 2422033"/>
                  <a:gd name="connsiteY8" fmla="*/ 242203 h 260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033" h="2604377">
                    <a:moveTo>
                      <a:pt x="0" y="242203"/>
                    </a:moveTo>
                    <a:cubicBezTo>
                      <a:pt x="0" y="108438"/>
                      <a:pt x="108438" y="0"/>
                      <a:pt x="242203" y="0"/>
                    </a:cubicBezTo>
                    <a:lnTo>
                      <a:pt x="2179830" y="0"/>
                    </a:lnTo>
                    <a:cubicBezTo>
                      <a:pt x="2313595" y="0"/>
                      <a:pt x="2422033" y="108438"/>
                      <a:pt x="2422033" y="242203"/>
                    </a:cubicBezTo>
                    <a:lnTo>
                      <a:pt x="2422033" y="2362174"/>
                    </a:lnTo>
                    <a:cubicBezTo>
                      <a:pt x="2422033" y="2495939"/>
                      <a:pt x="2313595" y="2604377"/>
                      <a:pt x="2179830" y="2604377"/>
                    </a:cubicBezTo>
                    <a:lnTo>
                      <a:pt x="242203" y="2604377"/>
                    </a:lnTo>
                    <a:cubicBezTo>
                      <a:pt x="108438" y="2604377"/>
                      <a:pt x="0" y="2495939"/>
                      <a:pt x="0" y="2362174"/>
                    </a:cubicBezTo>
                    <a:lnTo>
                      <a:pt x="0" y="242203"/>
                    </a:lnTo>
                    <a:close/>
                  </a:path>
                </a:pathLst>
              </a:custGeom>
              <a:solidFill>
                <a:srgbClr val="002060"/>
              </a:solidFill>
              <a:ln>
                <a:solidFill>
                  <a:srgbClr val="00206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6659" tIns="105229" rIns="116659" bIns="105229" numCol="1" spcCol="1270" anchor="ctr" anchorCtr="0">
                <a:noAutofit/>
              </a:bodyPr>
              <a:lstStyle/>
              <a:p>
                <a:pPr lvl="0" algn="ctr" defTabSz="800100">
                  <a:lnSpc>
                    <a:spcPct val="90000"/>
                  </a:lnSpc>
                  <a:spcBef>
                    <a:spcPct val="0"/>
                  </a:spcBef>
                  <a:spcAft>
                    <a:spcPct val="35000"/>
                  </a:spcAft>
                </a:pPr>
                <a:r>
                  <a:rPr lang="en-CA" sz="1800" kern="1200" dirty="0">
                    <a:solidFill>
                      <a:schemeClr val="bg1"/>
                    </a:solidFill>
                    <a:latin typeface="Century Gothic" panose="020B0502020202020204" pitchFamily="34" charset="0"/>
                  </a:rPr>
                  <a:t>Design, Develop, and Deliver the required Action Plans to implement the Change Management Strategy</a:t>
                </a:r>
                <a:endParaRPr lang="en-US" sz="1800" kern="1200" dirty="0">
                  <a:solidFill>
                    <a:schemeClr val="bg1"/>
                  </a:solidFill>
                  <a:latin typeface="Century Gothic" panose="020B0502020202020204" pitchFamily="34" charset="0"/>
                </a:endParaRPr>
              </a:p>
            </p:txBody>
          </p:sp>
        </p:grpSp>
        <p:sp>
          <p:nvSpPr>
            <p:cNvPr id="8" name="Right Arrow 7"/>
            <p:cNvSpPr/>
            <p:nvPr/>
          </p:nvSpPr>
          <p:spPr>
            <a:xfrm>
              <a:off x="4141386" y="2370685"/>
              <a:ext cx="537557" cy="609600"/>
            </a:xfrm>
            <a:prstGeom prst="rightArrow">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ight Arrow 8"/>
            <p:cNvSpPr/>
            <p:nvPr/>
          </p:nvSpPr>
          <p:spPr>
            <a:xfrm>
              <a:off x="7619368" y="2370685"/>
              <a:ext cx="537557" cy="609600"/>
            </a:xfrm>
            <a:prstGeom prst="rightArrow">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877120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307E03A3-3484-4B0B-91F4-AAC4755FDA95}"/>
              </a:ext>
            </a:extLst>
          </p:cNvPr>
          <p:cNvSpPr txBox="1">
            <a:spLocks/>
          </p:cNvSpPr>
          <p:nvPr/>
        </p:nvSpPr>
        <p:spPr>
          <a:xfrm>
            <a:off x="431999" y="721131"/>
            <a:ext cx="11347200" cy="1162116"/>
          </a:xfrm>
          <a:prstGeom prst="rect">
            <a:avLst/>
          </a:prstGeom>
        </p:spPr>
        <p:txBody>
          <a:bodyPr vert="horz" lIns="91440" tIns="45720" rIns="91440" bIns="45720" rtlCol="0" anchor="ct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baseline="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2000" dirty="0"/>
              <a:t>The </a:t>
            </a:r>
            <a:r>
              <a:rPr lang="en-CA" sz="2000" b="1" dirty="0"/>
              <a:t>first phase </a:t>
            </a:r>
            <a:r>
              <a:rPr lang="en-CA" sz="2000" dirty="0"/>
              <a:t>in the Organizational Change Management </a:t>
            </a:r>
            <a:br>
              <a:rPr lang="en-CA" sz="2000" dirty="0"/>
            </a:br>
            <a:r>
              <a:rPr lang="en-CA" sz="2000" dirty="0"/>
              <a:t>process is the </a:t>
            </a:r>
            <a:r>
              <a:rPr lang="en-US" sz="2000" b="1" dirty="0"/>
              <a:t>Change Impact Assessment. </a:t>
            </a:r>
          </a:p>
          <a:p>
            <a:pPr marL="0" lvl="0" indent="0" algn="ctr">
              <a:lnSpc>
                <a:spcPct val="100000"/>
              </a:lnSpc>
              <a:buNone/>
            </a:pPr>
            <a:r>
              <a:rPr lang="en-CA" sz="2000" dirty="0"/>
              <a:t>The </a:t>
            </a:r>
            <a:r>
              <a:rPr lang="en-CA" sz="2000" b="1" dirty="0"/>
              <a:t>Change Impact Assessment </a:t>
            </a:r>
            <a:r>
              <a:rPr lang="en-CA" sz="2000" dirty="0"/>
              <a:t>phase is comprised of the following </a:t>
            </a:r>
            <a:r>
              <a:rPr lang="en-CA" sz="2000" b="1" dirty="0"/>
              <a:t>tasks</a:t>
            </a:r>
            <a:r>
              <a:rPr lang="en-CA" sz="2000" dirty="0"/>
              <a:t>:</a:t>
            </a:r>
            <a:endParaRPr lang="en-US" sz="2000" dirty="0"/>
          </a:p>
        </p:txBody>
      </p:sp>
      <p:sp>
        <p:nvSpPr>
          <p:cNvPr id="21" name="Title 1">
            <a:extLst>
              <a:ext uri="{FF2B5EF4-FFF2-40B4-BE49-F238E27FC236}">
                <a16:creationId xmlns:a16="http://schemas.microsoft.com/office/drawing/2014/main" id="{BEB69FE0-C1B7-4842-AEC3-B8634FC9FF05}"/>
              </a:ext>
            </a:extLst>
          </p:cNvPr>
          <p:cNvSpPr>
            <a:spLocks noGrp="1"/>
          </p:cNvSpPr>
          <p:nvPr>
            <p:ph type="title"/>
          </p:nvPr>
        </p:nvSpPr>
        <p:spPr>
          <a:xfrm>
            <a:off x="431999" y="144000"/>
            <a:ext cx="11347200" cy="465882"/>
          </a:xfrm>
        </p:spPr>
        <p:txBody>
          <a:bodyPr/>
          <a:lstStyle/>
          <a:p>
            <a:r>
              <a:rPr lang="en-CA" dirty="0"/>
              <a:t>Change Impact Assessment</a:t>
            </a:r>
            <a:endParaRPr lang="en-CA" dirty="0">
              <a:latin typeface="Century Gothic" panose="020B0502020202020204" pitchFamily="34" charset="0"/>
            </a:endParaRPr>
          </a:p>
        </p:txBody>
      </p:sp>
      <p:grpSp>
        <p:nvGrpSpPr>
          <p:cNvPr id="5" name="Group 4"/>
          <p:cNvGrpSpPr/>
          <p:nvPr/>
        </p:nvGrpSpPr>
        <p:grpSpPr>
          <a:xfrm>
            <a:off x="954825" y="2131653"/>
            <a:ext cx="10301547" cy="4420810"/>
            <a:chOff x="578309" y="2645342"/>
            <a:chExt cx="6408309" cy="5111949"/>
          </a:xfrm>
        </p:grpSpPr>
        <p:grpSp>
          <p:nvGrpSpPr>
            <p:cNvPr id="8" name="Group 7"/>
            <p:cNvGrpSpPr/>
            <p:nvPr/>
          </p:nvGrpSpPr>
          <p:grpSpPr>
            <a:xfrm>
              <a:off x="578309" y="2645342"/>
              <a:ext cx="6408309" cy="2463165"/>
              <a:chOff x="1097271" y="2554562"/>
              <a:chExt cx="9925598" cy="3577158"/>
            </a:xfrm>
          </p:grpSpPr>
          <p:grpSp>
            <p:nvGrpSpPr>
              <p:cNvPr id="13" name="Group 12"/>
              <p:cNvGrpSpPr/>
              <p:nvPr/>
            </p:nvGrpSpPr>
            <p:grpSpPr>
              <a:xfrm>
                <a:off x="1097271" y="2554564"/>
                <a:ext cx="6543310" cy="3577156"/>
                <a:chOff x="870689" y="2551764"/>
                <a:chExt cx="5067675" cy="2725108"/>
              </a:xfrm>
            </p:grpSpPr>
            <p:sp>
              <p:nvSpPr>
                <p:cNvPr id="16" name="Freeform 15"/>
                <p:cNvSpPr/>
                <p:nvPr/>
              </p:nvSpPr>
              <p:spPr>
                <a:xfrm>
                  <a:off x="870689" y="2551764"/>
                  <a:ext cx="2448152" cy="784368"/>
                </a:xfrm>
                <a:custGeom>
                  <a:avLst/>
                  <a:gdLst>
                    <a:gd name="connsiteX0" fmla="*/ 0 w 2448152"/>
                    <a:gd name="connsiteY0" fmla="*/ 0 h 979260"/>
                    <a:gd name="connsiteX1" fmla="*/ 2448152 w 2448152"/>
                    <a:gd name="connsiteY1" fmla="*/ 0 h 979260"/>
                    <a:gd name="connsiteX2" fmla="*/ 2448152 w 2448152"/>
                    <a:gd name="connsiteY2" fmla="*/ 979260 h 979260"/>
                    <a:gd name="connsiteX3" fmla="*/ 0 w 2448152"/>
                    <a:gd name="connsiteY3" fmla="*/ 979260 h 979260"/>
                    <a:gd name="connsiteX4" fmla="*/ 0 w 2448152"/>
                    <a:gd name="connsiteY4" fmla="*/ 0 h 979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52" h="979260">
                      <a:moveTo>
                        <a:pt x="0" y="0"/>
                      </a:moveTo>
                      <a:lnTo>
                        <a:pt x="2448152" y="0"/>
                      </a:lnTo>
                      <a:lnTo>
                        <a:pt x="2448152" y="979260"/>
                      </a:lnTo>
                      <a:lnTo>
                        <a:pt x="0" y="979260"/>
                      </a:lnTo>
                      <a:lnTo>
                        <a:pt x="0" y="0"/>
                      </a:lnTo>
                      <a:close/>
                    </a:path>
                  </a:pathLst>
                </a:custGeom>
                <a:solidFill>
                  <a:srgbClr val="002060"/>
                </a:solidFill>
                <a:ln>
                  <a:solidFill>
                    <a:srgbClr val="00206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2240" tIns="81280" rIns="142240" bIns="81280" numCol="1" spcCol="1270" anchor="ctr" anchorCtr="0">
                  <a:noAutofit/>
                </a:bodyPr>
                <a:lstStyle/>
                <a:p>
                  <a:pPr lvl="0" algn="ctr"/>
                  <a:r>
                    <a:rPr lang="en-CA" sz="2000" b="1" dirty="0">
                      <a:solidFill>
                        <a:schemeClr val="bg1"/>
                      </a:solidFill>
                    </a:rPr>
                    <a:t>Understand </a:t>
                  </a:r>
                  <a:br>
                    <a:rPr lang="en-CA" sz="2000" b="1" dirty="0">
                      <a:solidFill>
                        <a:schemeClr val="bg1"/>
                      </a:solidFill>
                    </a:rPr>
                  </a:br>
                  <a:r>
                    <a:rPr lang="en-CA" sz="2000" b="1" dirty="0">
                      <a:solidFill>
                        <a:schemeClr val="bg1"/>
                      </a:solidFill>
                    </a:rPr>
                    <a:t>Objectives and Scope</a:t>
                  </a:r>
                  <a:endParaRPr lang="en-US" sz="2000" dirty="0">
                    <a:solidFill>
                      <a:schemeClr val="bg1"/>
                    </a:solidFill>
                  </a:endParaRPr>
                </a:p>
              </p:txBody>
            </p:sp>
            <p:sp>
              <p:nvSpPr>
                <p:cNvPr id="17" name="Freeform 16"/>
                <p:cNvSpPr/>
                <p:nvPr/>
              </p:nvSpPr>
              <p:spPr>
                <a:xfrm>
                  <a:off x="870689" y="3336132"/>
                  <a:ext cx="2448152" cy="1940739"/>
                </a:xfrm>
                <a:custGeom>
                  <a:avLst/>
                  <a:gdLst>
                    <a:gd name="connsiteX0" fmla="*/ 0 w 2448152"/>
                    <a:gd name="connsiteY0" fmla="*/ 0 h 1537199"/>
                    <a:gd name="connsiteX1" fmla="*/ 2448152 w 2448152"/>
                    <a:gd name="connsiteY1" fmla="*/ 0 h 1537199"/>
                    <a:gd name="connsiteX2" fmla="*/ 2448152 w 2448152"/>
                    <a:gd name="connsiteY2" fmla="*/ 1537199 h 1537199"/>
                    <a:gd name="connsiteX3" fmla="*/ 0 w 2448152"/>
                    <a:gd name="connsiteY3" fmla="*/ 1537199 h 1537199"/>
                    <a:gd name="connsiteX4" fmla="*/ 0 w 2448152"/>
                    <a:gd name="connsiteY4" fmla="*/ 0 h 153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52" h="1537199">
                      <a:moveTo>
                        <a:pt x="0" y="0"/>
                      </a:moveTo>
                      <a:lnTo>
                        <a:pt x="2448152" y="0"/>
                      </a:lnTo>
                      <a:lnTo>
                        <a:pt x="2448152" y="1537199"/>
                      </a:lnTo>
                      <a:lnTo>
                        <a:pt x="0" y="1537199"/>
                      </a:lnTo>
                      <a:lnTo>
                        <a:pt x="0" y="0"/>
                      </a:lnTo>
                      <a:close/>
                    </a:path>
                  </a:pathLst>
                </a:custGeom>
                <a:solidFill>
                  <a:schemeClr val="bg1">
                    <a:lumMod val="95000"/>
                  </a:schemeClr>
                </a:solidFill>
                <a:ln>
                  <a:solidFill>
                    <a:schemeClr val="bg1">
                      <a:lumMod val="85000"/>
                    </a:schemeClr>
                  </a:solidFill>
                </a:ln>
              </p:spPr>
              <p:style>
                <a:lnRef idx="2">
                  <a:scrgbClr r="0" g="0" b="0"/>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ctr" anchorCtr="0">
                  <a:noAutofit/>
                </a:bodyPr>
                <a:lstStyle/>
                <a:p>
                  <a:pPr marL="171450" lvl="0" indent="-171450">
                    <a:buFont typeface="Wingdings" panose="05000000000000000000" pitchFamily="2" charset="2"/>
                    <a:buChar char="q"/>
                  </a:pPr>
                  <a:r>
                    <a:rPr lang="en-CA" sz="1400" dirty="0">
                      <a:solidFill>
                        <a:sysClr val="windowText" lastClr="000000"/>
                      </a:solidFill>
                      <a:latin typeface="Century Gothic" panose="020B0502020202020204" pitchFamily="34" charset="0"/>
                    </a:rPr>
                    <a:t>Ensure alignment on the Departmental Business Objectives and KPIs as well as Program scope in terms of impacted audiences for Cloud Adoption</a:t>
                  </a:r>
                  <a:endParaRPr lang="en-US" sz="1400" dirty="0">
                    <a:solidFill>
                      <a:sysClr val="windowText" lastClr="000000"/>
                    </a:solidFill>
                    <a:latin typeface="Century Gothic" panose="020B0502020202020204" pitchFamily="34" charset="0"/>
                  </a:endParaRPr>
                </a:p>
              </p:txBody>
            </p:sp>
            <p:sp>
              <p:nvSpPr>
                <p:cNvPr id="18" name="Freeform 17"/>
                <p:cNvSpPr/>
                <p:nvPr/>
              </p:nvSpPr>
              <p:spPr>
                <a:xfrm>
                  <a:off x="3490212" y="2551764"/>
                  <a:ext cx="2448152" cy="784368"/>
                </a:xfrm>
                <a:custGeom>
                  <a:avLst/>
                  <a:gdLst>
                    <a:gd name="connsiteX0" fmla="*/ 0 w 2448152"/>
                    <a:gd name="connsiteY0" fmla="*/ 0 h 979260"/>
                    <a:gd name="connsiteX1" fmla="*/ 2448152 w 2448152"/>
                    <a:gd name="connsiteY1" fmla="*/ 0 h 979260"/>
                    <a:gd name="connsiteX2" fmla="*/ 2448152 w 2448152"/>
                    <a:gd name="connsiteY2" fmla="*/ 979260 h 979260"/>
                    <a:gd name="connsiteX3" fmla="*/ 0 w 2448152"/>
                    <a:gd name="connsiteY3" fmla="*/ 979260 h 979260"/>
                    <a:gd name="connsiteX4" fmla="*/ 0 w 2448152"/>
                    <a:gd name="connsiteY4" fmla="*/ 0 h 979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52" h="979260">
                      <a:moveTo>
                        <a:pt x="0" y="0"/>
                      </a:moveTo>
                      <a:lnTo>
                        <a:pt x="2448152" y="0"/>
                      </a:lnTo>
                      <a:lnTo>
                        <a:pt x="2448152" y="979260"/>
                      </a:lnTo>
                      <a:lnTo>
                        <a:pt x="0" y="979260"/>
                      </a:lnTo>
                      <a:lnTo>
                        <a:pt x="0" y="0"/>
                      </a:lnTo>
                      <a:close/>
                    </a:path>
                  </a:pathLst>
                </a:custGeom>
                <a:solidFill>
                  <a:srgbClr val="002060"/>
                </a:solidFill>
                <a:ln>
                  <a:solidFill>
                    <a:srgbClr val="00206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2240" tIns="81280" rIns="142240" bIns="81280" numCol="1" spcCol="1270" anchor="ctr" anchorCtr="0">
                  <a:noAutofit/>
                </a:bodyPr>
                <a:lstStyle/>
                <a:p>
                  <a:pPr lvl="0" algn="ctr"/>
                  <a:r>
                    <a:rPr lang="en-CA" sz="2000" b="1" dirty="0">
                      <a:solidFill>
                        <a:schemeClr val="bg1"/>
                      </a:solidFill>
                    </a:rPr>
                    <a:t>Identify </a:t>
                  </a:r>
                  <a:br>
                    <a:rPr lang="en-CA" sz="2000" b="1" dirty="0">
                      <a:solidFill>
                        <a:schemeClr val="bg1"/>
                      </a:solidFill>
                    </a:rPr>
                  </a:br>
                  <a:r>
                    <a:rPr lang="en-CA" sz="2000" b="1" dirty="0">
                      <a:solidFill>
                        <a:schemeClr val="bg1"/>
                      </a:solidFill>
                    </a:rPr>
                    <a:t>Change Vision</a:t>
                  </a:r>
                  <a:endParaRPr lang="en-US" sz="2000" dirty="0">
                    <a:solidFill>
                      <a:schemeClr val="bg1"/>
                    </a:solidFill>
                  </a:endParaRPr>
                </a:p>
              </p:txBody>
            </p:sp>
            <p:sp>
              <p:nvSpPr>
                <p:cNvPr id="19" name="Freeform 18"/>
                <p:cNvSpPr/>
                <p:nvPr/>
              </p:nvSpPr>
              <p:spPr>
                <a:xfrm>
                  <a:off x="3490211" y="3336132"/>
                  <a:ext cx="2448152" cy="1940740"/>
                </a:xfrm>
                <a:custGeom>
                  <a:avLst/>
                  <a:gdLst>
                    <a:gd name="connsiteX0" fmla="*/ 0 w 2448152"/>
                    <a:gd name="connsiteY0" fmla="*/ 0 h 1537199"/>
                    <a:gd name="connsiteX1" fmla="*/ 2448152 w 2448152"/>
                    <a:gd name="connsiteY1" fmla="*/ 0 h 1537199"/>
                    <a:gd name="connsiteX2" fmla="*/ 2448152 w 2448152"/>
                    <a:gd name="connsiteY2" fmla="*/ 1537199 h 1537199"/>
                    <a:gd name="connsiteX3" fmla="*/ 0 w 2448152"/>
                    <a:gd name="connsiteY3" fmla="*/ 1537199 h 1537199"/>
                    <a:gd name="connsiteX4" fmla="*/ 0 w 2448152"/>
                    <a:gd name="connsiteY4" fmla="*/ 0 h 153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52" h="1537199">
                      <a:moveTo>
                        <a:pt x="0" y="0"/>
                      </a:moveTo>
                      <a:lnTo>
                        <a:pt x="2448152" y="0"/>
                      </a:lnTo>
                      <a:lnTo>
                        <a:pt x="2448152" y="1537199"/>
                      </a:lnTo>
                      <a:lnTo>
                        <a:pt x="0" y="1537199"/>
                      </a:lnTo>
                      <a:lnTo>
                        <a:pt x="0" y="0"/>
                      </a:lnTo>
                      <a:close/>
                    </a:path>
                  </a:pathLst>
                </a:custGeom>
                <a:solidFill>
                  <a:schemeClr val="bg1">
                    <a:lumMod val="95000"/>
                  </a:schemeClr>
                </a:solidFill>
                <a:ln>
                  <a:solidFill>
                    <a:schemeClr val="bg1">
                      <a:lumMod val="85000"/>
                    </a:schemeClr>
                  </a:solidFill>
                </a:ln>
              </p:spPr>
              <p:style>
                <a:lnRef idx="2">
                  <a:scrgbClr r="0" g="0" b="0"/>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ctr" anchorCtr="0">
                  <a:noAutofit/>
                </a:bodyPr>
                <a:lstStyle/>
                <a:p>
                  <a:pPr marL="171450" lvl="0" indent="-171450">
                    <a:buFont typeface="Wingdings" panose="05000000000000000000" pitchFamily="2" charset="2"/>
                    <a:buChar char="q"/>
                  </a:pPr>
                  <a:r>
                    <a:rPr lang="en-CA" sz="1400" dirty="0">
                      <a:solidFill>
                        <a:sysClr val="windowText" lastClr="000000"/>
                      </a:solidFill>
                      <a:latin typeface="Century Gothic" panose="020B0502020202020204" pitchFamily="34" charset="0"/>
                    </a:rPr>
                    <a:t>Identify the expected outcomes of the change on the Department as a whole in terms of how it functions internally as well as how it delivers its services externally</a:t>
                  </a:r>
                </a:p>
              </p:txBody>
            </p:sp>
          </p:grpSp>
          <p:sp>
            <p:nvSpPr>
              <p:cNvPr id="14" name="Freeform 13"/>
              <p:cNvSpPr/>
              <p:nvPr/>
            </p:nvSpPr>
            <p:spPr>
              <a:xfrm>
                <a:off x="7861850" y="2554562"/>
                <a:ext cx="3161019" cy="1029613"/>
              </a:xfrm>
              <a:custGeom>
                <a:avLst/>
                <a:gdLst>
                  <a:gd name="connsiteX0" fmla="*/ 0 w 2448152"/>
                  <a:gd name="connsiteY0" fmla="*/ 0 h 979260"/>
                  <a:gd name="connsiteX1" fmla="*/ 2448152 w 2448152"/>
                  <a:gd name="connsiteY1" fmla="*/ 0 h 979260"/>
                  <a:gd name="connsiteX2" fmla="*/ 2448152 w 2448152"/>
                  <a:gd name="connsiteY2" fmla="*/ 979260 h 979260"/>
                  <a:gd name="connsiteX3" fmla="*/ 0 w 2448152"/>
                  <a:gd name="connsiteY3" fmla="*/ 979260 h 979260"/>
                  <a:gd name="connsiteX4" fmla="*/ 0 w 2448152"/>
                  <a:gd name="connsiteY4" fmla="*/ 0 h 979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52" h="979260">
                    <a:moveTo>
                      <a:pt x="0" y="0"/>
                    </a:moveTo>
                    <a:lnTo>
                      <a:pt x="2448152" y="0"/>
                    </a:lnTo>
                    <a:lnTo>
                      <a:pt x="2448152" y="979260"/>
                    </a:lnTo>
                    <a:lnTo>
                      <a:pt x="0" y="979260"/>
                    </a:lnTo>
                    <a:lnTo>
                      <a:pt x="0" y="0"/>
                    </a:lnTo>
                    <a:close/>
                  </a:path>
                </a:pathLst>
              </a:custGeom>
              <a:solidFill>
                <a:srgbClr val="002060"/>
              </a:solidFill>
              <a:ln>
                <a:solidFill>
                  <a:srgbClr val="00206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2240" tIns="81280" rIns="142240" bIns="81280" numCol="1" spcCol="1270" anchor="ctr" anchorCtr="0">
                <a:noAutofit/>
              </a:bodyPr>
              <a:lstStyle/>
              <a:p>
                <a:pPr lvl="0" algn="ctr"/>
                <a:r>
                  <a:rPr lang="en-CA" sz="2000" b="1" dirty="0">
                    <a:solidFill>
                      <a:schemeClr val="bg1"/>
                    </a:solidFill>
                  </a:rPr>
                  <a:t>Identify</a:t>
                </a:r>
                <a:br>
                  <a:rPr lang="en-CA" sz="2000" b="1" dirty="0">
                    <a:solidFill>
                      <a:schemeClr val="bg1"/>
                    </a:solidFill>
                  </a:rPr>
                </a:br>
                <a:r>
                  <a:rPr lang="en-CA" sz="2000" b="1" dirty="0">
                    <a:solidFill>
                      <a:schemeClr val="bg1"/>
                    </a:solidFill>
                  </a:rPr>
                  <a:t>Benefits and Challenges</a:t>
                </a:r>
                <a:endParaRPr lang="en-US" sz="2000" dirty="0">
                  <a:solidFill>
                    <a:schemeClr val="bg1"/>
                  </a:solidFill>
                </a:endParaRPr>
              </a:p>
            </p:txBody>
          </p:sp>
          <p:sp>
            <p:nvSpPr>
              <p:cNvPr id="15" name="Freeform 14"/>
              <p:cNvSpPr/>
              <p:nvPr/>
            </p:nvSpPr>
            <p:spPr>
              <a:xfrm>
                <a:off x="7861850" y="3584175"/>
                <a:ext cx="3161019" cy="2547543"/>
              </a:xfrm>
              <a:custGeom>
                <a:avLst/>
                <a:gdLst>
                  <a:gd name="connsiteX0" fmla="*/ 0 w 2448152"/>
                  <a:gd name="connsiteY0" fmla="*/ 0 h 1537199"/>
                  <a:gd name="connsiteX1" fmla="*/ 2448152 w 2448152"/>
                  <a:gd name="connsiteY1" fmla="*/ 0 h 1537199"/>
                  <a:gd name="connsiteX2" fmla="*/ 2448152 w 2448152"/>
                  <a:gd name="connsiteY2" fmla="*/ 1537199 h 1537199"/>
                  <a:gd name="connsiteX3" fmla="*/ 0 w 2448152"/>
                  <a:gd name="connsiteY3" fmla="*/ 1537199 h 1537199"/>
                  <a:gd name="connsiteX4" fmla="*/ 0 w 2448152"/>
                  <a:gd name="connsiteY4" fmla="*/ 0 h 153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52" h="1537199">
                    <a:moveTo>
                      <a:pt x="0" y="0"/>
                    </a:moveTo>
                    <a:lnTo>
                      <a:pt x="2448152" y="0"/>
                    </a:lnTo>
                    <a:lnTo>
                      <a:pt x="2448152" y="1537199"/>
                    </a:lnTo>
                    <a:lnTo>
                      <a:pt x="0" y="1537199"/>
                    </a:lnTo>
                    <a:lnTo>
                      <a:pt x="0" y="0"/>
                    </a:lnTo>
                    <a:close/>
                  </a:path>
                </a:pathLst>
              </a:custGeom>
              <a:solidFill>
                <a:schemeClr val="bg1">
                  <a:lumMod val="95000"/>
                </a:schemeClr>
              </a:solidFill>
              <a:ln>
                <a:solidFill>
                  <a:schemeClr val="bg1">
                    <a:lumMod val="85000"/>
                  </a:schemeClr>
                </a:solidFill>
              </a:ln>
            </p:spPr>
            <p:style>
              <a:lnRef idx="2">
                <a:scrgbClr r="0" g="0" b="0"/>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ctr" anchorCtr="0">
                <a:noAutofit/>
              </a:bodyPr>
              <a:lstStyle/>
              <a:p>
                <a:pPr marL="285750" lvl="1" indent="-285750" defTabSz="622300">
                  <a:lnSpc>
                    <a:spcPct val="90000"/>
                  </a:lnSpc>
                  <a:spcBef>
                    <a:spcPct val="0"/>
                  </a:spcBef>
                  <a:spcAft>
                    <a:spcPct val="15000"/>
                  </a:spcAft>
                  <a:buFont typeface="Wingdings" panose="05000000000000000000" pitchFamily="2" charset="2"/>
                  <a:buChar char="q"/>
                </a:pPr>
                <a:r>
                  <a:rPr lang="en-CA" sz="1400" dirty="0">
                    <a:solidFill>
                      <a:schemeClr val="tx1">
                        <a:lumMod val="50000"/>
                      </a:schemeClr>
                    </a:solidFill>
                  </a:rPr>
                  <a:t>Identify the benefits and challenges of the Cloud Adoption Change for the Department as a whole.</a:t>
                </a:r>
              </a:p>
            </p:txBody>
          </p:sp>
        </p:grpSp>
        <p:sp>
          <p:nvSpPr>
            <p:cNvPr id="9" name="Freeform 8"/>
            <p:cNvSpPr/>
            <p:nvPr/>
          </p:nvSpPr>
          <p:spPr>
            <a:xfrm>
              <a:off x="1640024" y="5294125"/>
              <a:ext cx="2040863" cy="708973"/>
            </a:xfrm>
            <a:custGeom>
              <a:avLst/>
              <a:gdLst>
                <a:gd name="connsiteX0" fmla="*/ 0 w 2448152"/>
                <a:gd name="connsiteY0" fmla="*/ 0 h 979260"/>
                <a:gd name="connsiteX1" fmla="*/ 2448152 w 2448152"/>
                <a:gd name="connsiteY1" fmla="*/ 0 h 979260"/>
                <a:gd name="connsiteX2" fmla="*/ 2448152 w 2448152"/>
                <a:gd name="connsiteY2" fmla="*/ 979260 h 979260"/>
                <a:gd name="connsiteX3" fmla="*/ 0 w 2448152"/>
                <a:gd name="connsiteY3" fmla="*/ 979260 h 979260"/>
                <a:gd name="connsiteX4" fmla="*/ 0 w 2448152"/>
                <a:gd name="connsiteY4" fmla="*/ 0 h 979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52" h="979260">
                  <a:moveTo>
                    <a:pt x="0" y="0"/>
                  </a:moveTo>
                  <a:lnTo>
                    <a:pt x="2448152" y="0"/>
                  </a:lnTo>
                  <a:lnTo>
                    <a:pt x="2448152" y="979260"/>
                  </a:lnTo>
                  <a:lnTo>
                    <a:pt x="0" y="979260"/>
                  </a:lnTo>
                  <a:lnTo>
                    <a:pt x="0" y="0"/>
                  </a:lnTo>
                  <a:close/>
                </a:path>
              </a:pathLst>
            </a:custGeom>
            <a:solidFill>
              <a:srgbClr val="002060"/>
            </a:solidFill>
            <a:ln>
              <a:solidFill>
                <a:srgbClr val="00206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CA" sz="2000" b="1" dirty="0">
                  <a:solidFill>
                    <a:schemeClr val="bg1"/>
                  </a:solidFill>
                </a:rPr>
                <a:t>Identify </a:t>
              </a:r>
              <a:br>
                <a:rPr lang="en-CA" sz="2000" b="1" dirty="0">
                  <a:solidFill>
                    <a:schemeClr val="bg1"/>
                  </a:solidFill>
                </a:rPr>
              </a:br>
              <a:r>
                <a:rPr lang="en-CA" sz="2000" b="1" dirty="0">
                  <a:solidFill>
                    <a:schemeClr val="bg1"/>
                  </a:solidFill>
                </a:rPr>
                <a:t>Impacted Audiences</a:t>
              </a:r>
            </a:p>
          </p:txBody>
        </p:sp>
        <p:sp>
          <p:nvSpPr>
            <p:cNvPr id="10" name="Freeform 9"/>
            <p:cNvSpPr/>
            <p:nvPr/>
          </p:nvSpPr>
          <p:spPr>
            <a:xfrm>
              <a:off x="1640024" y="6003100"/>
              <a:ext cx="2040863" cy="1754191"/>
            </a:xfrm>
            <a:custGeom>
              <a:avLst/>
              <a:gdLst>
                <a:gd name="connsiteX0" fmla="*/ 0 w 2448152"/>
                <a:gd name="connsiteY0" fmla="*/ 0 h 1537199"/>
                <a:gd name="connsiteX1" fmla="*/ 2448152 w 2448152"/>
                <a:gd name="connsiteY1" fmla="*/ 0 h 1537199"/>
                <a:gd name="connsiteX2" fmla="*/ 2448152 w 2448152"/>
                <a:gd name="connsiteY2" fmla="*/ 1537199 h 1537199"/>
                <a:gd name="connsiteX3" fmla="*/ 0 w 2448152"/>
                <a:gd name="connsiteY3" fmla="*/ 1537199 h 1537199"/>
                <a:gd name="connsiteX4" fmla="*/ 0 w 2448152"/>
                <a:gd name="connsiteY4" fmla="*/ 0 h 153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52" h="1537199">
                  <a:moveTo>
                    <a:pt x="0" y="0"/>
                  </a:moveTo>
                  <a:lnTo>
                    <a:pt x="2448152" y="0"/>
                  </a:lnTo>
                  <a:lnTo>
                    <a:pt x="2448152" y="1537199"/>
                  </a:lnTo>
                  <a:lnTo>
                    <a:pt x="0" y="1537199"/>
                  </a:lnTo>
                  <a:lnTo>
                    <a:pt x="0" y="0"/>
                  </a:lnTo>
                  <a:close/>
                </a:path>
              </a:pathLst>
            </a:custGeom>
            <a:solidFill>
              <a:schemeClr val="bg1">
                <a:lumMod val="95000"/>
              </a:schemeClr>
            </a:solidFill>
            <a:ln>
              <a:solidFill>
                <a:schemeClr val="bg1">
                  <a:lumMod val="85000"/>
                </a:schemeClr>
              </a:solidFill>
            </a:ln>
          </p:spPr>
          <p:style>
            <a:lnRef idx="2">
              <a:scrgbClr r="0" g="0" b="0"/>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ctr" anchorCtr="0">
              <a:noAutofit/>
            </a:bodyPr>
            <a:lstStyle/>
            <a:p>
              <a:pPr marL="285750" lvl="1" indent="-285750" defTabSz="622300">
                <a:lnSpc>
                  <a:spcPct val="90000"/>
                </a:lnSpc>
                <a:spcBef>
                  <a:spcPct val="0"/>
                </a:spcBef>
                <a:spcAft>
                  <a:spcPct val="15000"/>
                </a:spcAft>
                <a:buFont typeface="Wingdings" panose="05000000000000000000" pitchFamily="2" charset="2"/>
                <a:buChar char="q"/>
              </a:pPr>
              <a:r>
                <a:rPr lang="en-CA" sz="1400" dirty="0">
                  <a:solidFill>
                    <a:schemeClr val="tx1">
                      <a:lumMod val="50000"/>
                    </a:schemeClr>
                  </a:solidFill>
                </a:rPr>
                <a:t>Identify Cloud Adoption Change Sponsors, Stakeholders, and all Audiences (existing and new) impacted by the Change.</a:t>
              </a:r>
            </a:p>
          </p:txBody>
        </p:sp>
        <p:sp>
          <p:nvSpPr>
            <p:cNvPr id="11" name="Freeform 10"/>
            <p:cNvSpPr/>
            <p:nvPr/>
          </p:nvSpPr>
          <p:spPr>
            <a:xfrm>
              <a:off x="3823747" y="5294125"/>
              <a:ext cx="2040863" cy="708973"/>
            </a:xfrm>
            <a:custGeom>
              <a:avLst/>
              <a:gdLst>
                <a:gd name="connsiteX0" fmla="*/ 0 w 2448152"/>
                <a:gd name="connsiteY0" fmla="*/ 0 h 979260"/>
                <a:gd name="connsiteX1" fmla="*/ 2448152 w 2448152"/>
                <a:gd name="connsiteY1" fmla="*/ 0 h 979260"/>
                <a:gd name="connsiteX2" fmla="*/ 2448152 w 2448152"/>
                <a:gd name="connsiteY2" fmla="*/ 979260 h 979260"/>
                <a:gd name="connsiteX3" fmla="*/ 0 w 2448152"/>
                <a:gd name="connsiteY3" fmla="*/ 979260 h 979260"/>
                <a:gd name="connsiteX4" fmla="*/ 0 w 2448152"/>
                <a:gd name="connsiteY4" fmla="*/ 0 h 979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52" h="979260">
                  <a:moveTo>
                    <a:pt x="0" y="0"/>
                  </a:moveTo>
                  <a:lnTo>
                    <a:pt x="2448152" y="0"/>
                  </a:lnTo>
                  <a:lnTo>
                    <a:pt x="2448152" y="979260"/>
                  </a:lnTo>
                  <a:lnTo>
                    <a:pt x="0" y="979260"/>
                  </a:lnTo>
                  <a:lnTo>
                    <a:pt x="0" y="0"/>
                  </a:lnTo>
                  <a:close/>
                </a:path>
              </a:pathLst>
            </a:custGeom>
            <a:solidFill>
              <a:srgbClr val="002060"/>
            </a:solidFill>
            <a:ln>
              <a:solidFill>
                <a:srgbClr val="00206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CA" sz="2000" b="1" dirty="0">
                  <a:solidFill>
                    <a:schemeClr val="bg1"/>
                  </a:solidFill>
                </a:rPr>
                <a:t>Detailed </a:t>
              </a:r>
              <a:br>
                <a:rPr lang="en-CA" sz="2000" b="1" dirty="0">
                  <a:solidFill>
                    <a:schemeClr val="bg1"/>
                  </a:solidFill>
                </a:rPr>
              </a:br>
              <a:r>
                <a:rPr lang="en-CA" sz="2000" b="1" dirty="0">
                  <a:solidFill>
                    <a:schemeClr val="bg1"/>
                  </a:solidFill>
                </a:rPr>
                <a:t>Audience Analysis</a:t>
              </a:r>
            </a:p>
          </p:txBody>
        </p:sp>
        <p:sp>
          <p:nvSpPr>
            <p:cNvPr id="12" name="Freeform 11"/>
            <p:cNvSpPr/>
            <p:nvPr/>
          </p:nvSpPr>
          <p:spPr>
            <a:xfrm>
              <a:off x="3823747" y="6003100"/>
              <a:ext cx="2040863" cy="1754191"/>
            </a:xfrm>
            <a:custGeom>
              <a:avLst/>
              <a:gdLst>
                <a:gd name="connsiteX0" fmla="*/ 0 w 2448152"/>
                <a:gd name="connsiteY0" fmla="*/ 0 h 1537199"/>
                <a:gd name="connsiteX1" fmla="*/ 2448152 w 2448152"/>
                <a:gd name="connsiteY1" fmla="*/ 0 h 1537199"/>
                <a:gd name="connsiteX2" fmla="*/ 2448152 w 2448152"/>
                <a:gd name="connsiteY2" fmla="*/ 1537199 h 1537199"/>
                <a:gd name="connsiteX3" fmla="*/ 0 w 2448152"/>
                <a:gd name="connsiteY3" fmla="*/ 1537199 h 1537199"/>
                <a:gd name="connsiteX4" fmla="*/ 0 w 2448152"/>
                <a:gd name="connsiteY4" fmla="*/ 0 h 153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52" h="1537199">
                  <a:moveTo>
                    <a:pt x="0" y="0"/>
                  </a:moveTo>
                  <a:lnTo>
                    <a:pt x="2448152" y="0"/>
                  </a:lnTo>
                  <a:lnTo>
                    <a:pt x="2448152" y="1537199"/>
                  </a:lnTo>
                  <a:lnTo>
                    <a:pt x="0" y="1537199"/>
                  </a:lnTo>
                  <a:lnTo>
                    <a:pt x="0" y="0"/>
                  </a:lnTo>
                  <a:close/>
                </a:path>
              </a:pathLst>
            </a:custGeom>
            <a:solidFill>
              <a:schemeClr val="bg1">
                <a:lumMod val="95000"/>
              </a:schemeClr>
            </a:solidFill>
            <a:ln>
              <a:solidFill>
                <a:schemeClr val="bg1">
                  <a:lumMod val="85000"/>
                </a:schemeClr>
              </a:solidFill>
            </a:ln>
          </p:spPr>
          <p:style>
            <a:lnRef idx="2">
              <a:scrgbClr r="0" g="0" b="0"/>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ctr" anchorCtr="0">
              <a:noAutofit/>
            </a:bodyPr>
            <a:lstStyle/>
            <a:p>
              <a:pPr marL="285750" lvl="1" indent="-285750" defTabSz="622300">
                <a:lnSpc>
                  <a:spcPct val="90000"/>
                </a:lnSpc>
                <a:spcBef>
                  <a:spcPct val="0"/>
                </a:spcBef>
                <a:spcAft>
                  <a:spcPct val="15000"/>
                </a:spcAft>
                <a:buFont typeface="Wingdings" panose="05000000000000000000" pitchFamily="2" charset="2"/>
                <a:buChar char="q"/>
              </a:pPr>
              <a:r>
                <a:rPr lang="en-CA" sz="1400" dirty="0">
                  <a:solidFill>
                    <a:schemeClr val="tx1">
                      <a:lumMod val="50000"/>
                    </a:schemeClr>
                  </a:solidFill>
                </a:rPr>
                <a:t>For each impacted Audience, meet with them to identify required changes to transition to Cloud and analyze the impact level and impacts of each change.</a:t>
              </a:r>
            </a:p>
          </p:txBody>
        </p:sp>
      </p:grpSp>
    </p:spTree>
    <p:extLst>
      <p:ext uri="{BB962C8B-B14F-4D97-AF65-F5344CB8AC3E}">
        <p14:creationId xmlns:p14="http://schemas.microsoft.com/office/powerpoint/2010/main" val="328633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307E03A3-3484-4B0B-91F4-AAC4755FDA95}"/>
              </a:ext>
            </a:extLst>
          </p:cNvPr>
          <p:cNvSpPr txBox="1">
            <a:spLocks/>
          </p:cNvSpPr>
          <p:nvPr/>
        </p:nvSpPr>
        <p:spPr>
          <a:xfrm>
            <a:off x="431999" y="851757"/>
            <a:ext cx="11347200" cy="1162116"/>
          </a:xfrm>
          <a:prstGeom prst="rect">
            <a:avLst/>
          </a:prstGeom>
        </p:spPr>
        <p:txBody>
          <a:bodyPr vert="horz" lIns="91440" tIns="45720" rIns="91440" bIns="45720" rtlCol="0" anchor="ct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baseline="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2000" dirty="0"/>
              <a:t>The </a:t>
            </a:r>
            <a:r>
              <a:rPr lang="en-CA" sz="2000" b="1" dirty="0"/>
              <a:t>next phase </a:t>
            </a:r>
            <a:r>
              <a:rPr lang="en-CA" sz="2000" dirty="0"/>
              <a:t>in the Organizational Change Management </a:t>
            </a:r>
            <a:br>
              <a:rPr lang="en-CA" sz="2000" dirty="0"/>
            </a:br>
            <a:r>
              <a:rPr lang="en-CA" sz="2000" dirty="0"/>
              <a:t>process is the </a:t>
            </a:r>
            <a:r>
              <a:rPr lang="en-US" sz="2000" b="1" dirty="0"/>
              <a:t>Change Management Strategy Creation. </a:t>
            </a:r>
          </a:p>
          <a:p>
            <a:pPr marL="0" lvl="0" indent="0" algn="ctr">
              <a:lnSpc>
                <a:spcPct val="100000"/>
              </a:lnSpc>
              <a:buNone/>
            </a:pPr>
            <a:r>
              <a:rPr lang="en-CA" sz="2000" dirty="0"/>
              <a:t>The </a:t>
            </a:r>
            <a:r>
              <a:rPr lang="en-CA" sz="2000" b="1" dirty="0"/>
              <a:t>Change Management Strategy Creation </a:t>
            </a:r>
            <a:r>
              <a:rPr lang="en-CA" sz="2000" dirty="0"/>
              <a:t>phase is comprised of the following </a:t>
            </a:r>
            <a:r>
              <a:rPr lang="en-CA" sz="2000" b="1" dirty="0"/>
              <a:t>tasks</a:t>
            </a:r>
            <a:r>
              <a:rPr lang="en-CA" sz="2000" dirty="0"/>
              <a:t>:</a:t>
            </a:r>
            <a:endParaRPr lang="en-US" sz="2000" dirty="0"/>
          </a:p>
        </p:txBody>
      </p:sp>
      <p:sp>
        <p:nvSpPr>
          <p:cNvPr id="21" name="Title 1">
            <a:extLst>
              <a:ext uri="{FF2B5EF4-FFF2-40B4-BE49-F238E27FC236}">
                <a16:creationId xmlns:a16="http://schemas.microsoft.com/office/drawing/2014/main" id="{BEB69FE0-C1B7-4842-AEC3-B8634FC9FF05}"/>
              </a:ext>
            </a:extLst>
          </p:cNvPr>
          <p:cNvSpPr>
            <a:spLocks noGrp="1"/>
          </p:cNvSpPr>
          <p:nvPr>
            <p:ph type="title"/>
          </p:nvPr>
        </p:nvSpPr>
        <p:spPr>
          <a:xfrm>
            <a:off x="431999" y="144000"/>
            <a:ext cx="11347200" cy="465882"/>
          </a:xfrm>
        </p:spPr>
        <p:txBody>
          <a:bodyPr/>
          <a:lstStyle/>
          <a:p>
            <a:r>
              <a:rPr lang="en-CA" dirty="0"/>
              <a:t>Change Management Strategy</a:t>
            </a:r>
            <a:endParaRPr lang="en-CA" dirty="0">
              <a:latin typeface="Century Gothic" panose="020B0502020202020204" pitchFamily="34" charset="0"/>
            </a:endParaRPr>
          </a:p>
        </p:txBody>
      </p:sp>
      <p:grpSp>
        <p:nvGrpSpPr>
          <p:cNvPr id="5" name="Group 4"/>
          <p:cNvGrpSpPr/>
          <p:nvPr/>
        </p:nvGrpSpPr>
        <p:grpSpPr>
          <a:xfrm>
            <a:off x="946518" y="2255752"/>
            <a:ext cx="10318161" cy="3973038"/>
            <a:chOff x="573141" y="2645344"/>
            <a:chExt cx="6418644" cy="4594173"/>
          </a:xfrm>
        </p:grpSpPr>
        <p:grpSp>
          <p:nvGrpSpPr>
            <p:cNvPr id="8" name="Group 7"/>
            <p:cNvGrpSpPr/>
            <p:nvPr/>
          </p:nvGrpSpPr>
          <p:grpSpPr>
            <a:xfrm>
              <a:off x="573141" y="2645344"/>
              <a:ext cx="6418644" cy="2157240"/>
              <a:chOff x="1089267" y="2554564"/>
              <a:chExt cx="9941605" cy="3132875"/>
            </a:xfrm>
          </p:grpSpPr>
          <p:grpSp>
            <p:nvGrpSpPr>
              <p:cNvPr id="13" name="Group 12"/>
              <p:cNvGrpSpPr/>
              <p:nvPr/>
            </p:nvGrpSpPr>
            <p:grpSpPr>
              <a:xfrm>
                <a:off x="1089267" y="2554564"/>
                <a:ext cx="6551313" cy="3132875"/>
                <a:chOff x="864490" y="2551764"/>
                <a:chExt cx="5073874" cy="2386651"/>
              </a:xfrm>
            </p:grpSpPr>
            <p:sp>
              <p:nvSpPr>
                <p:cNvPr id="16" name="Freeform 15"/>
                <p:cNvSpPr/>
                <p:nvPr/>
              </p:nvSpPr>
              <p:spPr>
                <a:xfrm>
                  <a:off x="864490" y="2551764"/>
                  <a:ext cx="2448152" cy="871733"/>
                </a:xfrm>
                <a:custGeom>
                  <a:avLst/>
                  <a:gdLst>
                    <a:gd name="connsiteX0" fmla="*/ 0 w 2448152"/>
                    <a:gd name="connsiteY0" fmla="*/ 0 h 979260"/>
                    <a:gd name="connsiteX1" fmla="*/ 2448152 w 2448152"/>
                    <a:gd name="connsiteY1" fmla="*/ 0 h 979260"/>
                    <a:gd name="connsiteX2" fmla="*/ 2448152 w 2448152"/>
                    <a:gd name="connsiteY2" fmla="*/ 979260 h 979260"/>
                    <a:gd name="connsiteX3" fmla="*/ 0 w 2448152"/>
                    <a:gd name="connsiteY3" fmla="*/ 979260 h 979260"/>
                    <a:gd name="connsiteX4" fmla="*/ 0 w 2448152"/>
                    <a:gd name="connsiteY4" fmla="*/ 0 h 979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52" h="979260">
                      <a:moveTo>
                        <a:pt x="0" y="0"/>
                      </a:moveTo>
                      <a:lnTo>
                        <a:pt x="2448152" y="0"/>
                      </a:lnTo>
                      <a:lnTo>
                        <a:pt x="2448152" y="979260"/>
                      </a:lnTo>
                      <a:lnTo>
                        <a:pt x="0" y="979260"/>
                      </a:lnTo>
                      <a:lnTo>
                        <a:pt x="0" y="0"/>
                      </a:lnTo>
                      <a:close/>
                    </a:path>
                  </a:pathLst>
                </a:custGeom>
                <a:solidFill>
                  <a:srgbClr val="002060"/>
                </a:solidFill>
                <a:ln>
                  <a:solidFill>
                    <a:srgbClr val="00206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2240" tIns="81280" rIns="142240" bIns="81280" numCol="1" spcCol="1270" anchor="ctr" anchorCtr="0">
                  <a:noAutofit/>
                </a:bodyPr>
                <a:lstStyle/>
                <a:p>
                  <a:pPr lvl="0" algn="ctr"/>
                  <a:r>
                    <a:rPr lang="en-CA" sz="2000" b="1" dirty="0">
                      <a:solidFill>
                        <a:schemeClr val="bg1"/>
                      </a:solidFill>
                    </a:rPr>
                    <a:t>Communications and Engagement</a:t>
                  </a:r>
                </a:p>
              </p:txBody>
            </p:sp>
            <p:sp>
              <p:nvSpPr>
                <p:cNvPr id="17" name="Freeform 16"/>
                <p:cNvSpPr/>
                <p:nvPr/>
              </p:nvSpPr>
              <p:spPr>
                <a:xfrm>
                  <a:off x="864490" y="3423497"/>
                  <a:ext cx="2448152" cy="1514918"/>
                </a:xfrm>
                <a:custGeom>
                  <a:avLst/>
                  <a:gdLst>
                    <a:gd name="connsiteX0" fmla="*/ 0 w 2448152"/>
                    <a:gd name="connsiteY0" fmla="*/ 0 h 1537199"/>
                    <a:gd name="connsiteX1" fmla="*/ 2448152 w 2448152"/>
                    <a:gd name="connsiteY1" fmla="*/ 0 h 1537199"/>
                    <a:gd name="connsiteX2" fmla="*/ 2448152 w 2448152"/>
                    <a:gd name="connsiteY2" fmla="*/ 1537199 h 1537199"/>
                    <a:gd name="connsiteX3" fmla="*/ 0 w 2448152"/>
                    <a:gd name="connsiteY3" fmla="*/ 1537199 h 1537199"/>
                    <a:gd name="connsiteX4" fmla="*/ 0 w 2448152"/>
                    <a:gd name="connsiteY4" fmla="*/ 0 h 153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52" h="1537199">
                      <a:moveTo>
                        <a:pt x="0" y="0"/>
                      </a:moveTo>
                      <a:lnTo>
                        <a:pt x="2448152" y="0"/>
                      </a:lnTo>
                      <a:lnTo>
                        <a:pt x="2448152" y="1537199"/>
                      </a:lnTo>
                      <a:lnTo>
                        <a:pt x="0" y="1537199"/>
                      </a:lnTo>
                      <a:lnTo>
                        <a:pt x="0" y="0"/>
                      </a:lnTo>
                      <a:close/>
                    </a:path>
                  </a:pathLst>
                </a:custGeom>
                <a:solidFill>
                  <a:schemeClr val="bg1">
                    <a:lumMod val="95000"/>
                  </a:schemeClr>
                </a:solidFill>
                <a:ln>
                  <a:solidFill>
                    <a:schemeClr val="bg1">
                      <a:lumMod val="85000"/>
                    </a:schemeClr>
                  </a:solidFill>
                </a:ln>
              </p:spPr>
              <p:style>
                <a:lnRef idx="2">
                  <a:scrgbClr r="0" g="0" b="0"/>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ctr" anchorCtr="0">
                  <a:noAutofit/>
                </a:bodyPr>
                <a:lstStyle/>
                <a:p>
                  <a:pPr marL="171450" lvl="0" indent="-171450">
                    <a:buFont typeface="Wingdings" panose="05000000000000000000" pitchFamily="2" charset="2"/>
                    <a:buChar char="q"/>
                  </a:pPr>
                  <a:r>
                    <a:rPr lang="en-CA" sz="1400" dirty="0">
                      <a:solidFill>
                        <a:sysClr val="windowText" lastClr="000000"/>
                      </a:solidFill>
                      <a:latin typeface="Century Gothic" panose="020B0502020202020204" pitchFamily="34" charset="0"/>
                    </a:rPr>
                    <a:t>Identifies the purpose of all required Communications and defines how the program will communicate to its stakeholders and audiences. </a:t>
                  </a:r>
                </a:p>
              </p:txBody>
            </p:sp>
            <p:sp>
              <p:nvSpPr>
                <p:cNvPr id="18" name="Freeform 17"/>
                <p:cNvSpPr/>
                <p:nvPr/>
              </p:nvSpPr>
              <p:spPr>
                <a:xfrm>
                  <a:off x="3490212" y="2551764"/>
                  <a:ext cx="2448152" cy="871733"/>
                </a:xfrm>
                <a:custGeom>
                  <a:avLst/>
                  <a:gdLst>
                    <a:gd name="connsiteX0" fmla="*/ 0 w 2448152"/>
                    <a:gd name="connsiteY0" fmla="*/ 0 h 979260"/>
                    <a:gd name="connsiteX1" fmla="*/ 2448152 w 2448152"/>
                    <a:gd name="connsiteY1" fmla="*/ 0 h 979260"/>
                    <a:gd name="connsiteX2" fmla="*/ 2448152 w 2448152"/>
                    <a:gd name="connsiteY2" fmla="*/ 979260 h 979260"/>
                    <a:gd name="connsiteX3" fmla="*/ 0 w 2448152"/>
                    <a:gd name="connsiteY3" fmla="*/ 979260 h 979260"/>
                    <a:gd name="connsiteX4" fmla="*/ 0 w 2448152"/>
                    <a:gd name="connsiteY4" fmla="*/ 0 h 979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52" h="979260">
                      <a:moveTo>
                        <a:pt x="0" y="0"/>
                      </a:moveTo>
                      <a:lnTo>
                        <a:pt x="2448152" y="0"/>
                      </a:lnTo>
                      <a:lnTo>
                        <a:pt x="2448152" y="979260"/>
                      </a:lnTo>
                      <a:lnTo>
                        <a:pt x="0" y="979260"/>
                      </a:lnTo>
                      <a:lnTo>
                        <a:pt x="0" y="0"/>
                      </a:lnTo>
                      <a:close/>
                    </a:path>
                  </a:pathLst>
                </a:custGeom>
                <a:solidFill>
                  <a:srgbClr val="002060"/>
                </a:solidFill>
                <a:ln>
                  <a:solidFill>
                    <a:srgbClr val="00206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2240" tIns="81280" rIns="142240" bIns="81280" numCol="1" spcCol="1270" anchor="ctr" anchorCtr="0">
                  <a:noAutofit/>
                </a:bodyPr>
                <a:lstStyle/>
                <a:p>
                  <a:pPr lvl="0" algn="ctr"/>
                  <a:r>
                    <a:rPr lang="en-CA" sz="2000" b="1" dirty="0">
                      <a:solidFill>
                        <a:schemeClr val="bg1"/>
                      </a:solidFill>
                    </a:rPr>
                    <a:t>Sponsorship</a:t>
                  </a:r>
                </a:p>
              </p:txBody>
            </p:sp>
            <p:sp>
              <p:nvSpPr>
                <p:cNvPr id="19" name="Freeform 18"/>
                <p:cNvSpPr/>
                <p:nvPr/>
              </p:nvSpPr>
              <p:spPr>
                <a:xfrm>
                  <a:off x="3490211" y="3423497"/>
                  <a:ext cx="2448152" cy="1514918"/>
                </a:xfrm>
                <a:custGeom>
                  <a:avLst/>
                  <a:gdLst>
                    <a:gd name="connsiteX0" fmla="*/ 0 w 2448152"/>
                    <a:gd name="connsiteY0" fmla="*/ 0 h 1537199"/>
                    <a:gd name="connsiteX1" fmla="*/ 2448152 w 2448152"/>
                    <a:gd name="connsiteY1" fmla="*/ 0 h 1537199"/>
                    <a:gd name="connsiteX2" fmla="*/ 2448152 w 2448152"/>
                    <a:gd name="connsiteY2" fmla="*/ 1537199 h 1537199"/>
                    <a:gd name="connsiteX3" fmla="*/ 0 w 2448152"/>
                    <a:gd name="connsiteY3" fmla="*/ 1537199 h 1537199"/>
                    <a:gd name="connsiteX4" fmla="*/ 0 w 2448152"/>
                    <a:gd name="connsiteY4" fmla="*/ 0 h 153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52" h="1537199">
                      <a:moveTo>
                        <a:pt x="0" y="0"/>
                      </a:moveTo>
                      <a:lnTo>
                        <a:pt x="2448152" y="0"/>
                      </a:lnTo>
                      <a:lnTo>
                        <a:pt x="2448152" y="1537199"/>
                      </a:lnTo>
                      <a:lnTo>
                        <a:pt x="0" y="1537199"/>
                      </a:lnTo>
                      <a:lnTo>
                        <a:pt x="0" y="0"/>
                      </a:lnTo>
                      <a:close/>
                    </a:path>
                  </a:pathLst>
                </a:custGeom>
                <a:solidFill>
                  <a:schemeClr val="bg1">
                    <a:lumMod val="95000"/>
                  </a:schemeClr>
                </a:solidFill>
                <a:ln>
                  <a:solidFill>
                    <a:schemeClr val="bg1">
                      <a:lumMod val="85000"/>
                    </a:schemeClr>
                  </a:solidFill>
                </a:ln>
              </p:spPr>
              <p:style>
                <a:lnRef idx="2">
                  <a:scrgbClr r="0" g="0" b="0"/>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ctr" anchorCtr="0">
                  <a:noAutofit/>
                </a:bodyPr>
                <a:lstStyle/>
                <a:p>
                  <a:pPr marL="171450" lvl="0" indent="-171450">
                    <a:buFont typeface="Wingdings" panose="05000000000000000000" pitchFamily="2" charset="2"/>
                    <a:buChar char="q"/>
                  </a:pPr>
                  <a:r>
                    <a:rPr lang="en-CA" sz="1400" dirty="0">
                      <a:solidFill>
                        <a:sysClr val="windowText" lastClr="000000"/>
                      </a:solidFill>
                      <a:latin typeface="Century Gothic" panose="020B0502020202020204" pitchFamily="34" charset="0"/>
                    </a:rPr>
                    <a:t>Identifies how the Program Sponsor will drive the change to stakeholders and impacted audiences.</a:t>
                  </a:r>
                </a:p>
              </p:txBody>
            </p:sp>
          </p:grpSp>
          <p:sp>
            <p:nvSpPr>
              <p:cNvPr id="14" name="Freeform 13"/>
              <p:cNvSpPr/>
              <p:nvPr/>
            </p:nvSpPr>
            <p:spPr>
              <a:xfrm>
                <a:off x="7869853" y="2554564"/>
                <a:ext cx="3161019" cy="1144294"/>
              </a:xfrm>
              <a:custGeom>
                <a:avLst/>
                <a:gdLst>
                  <a:gd name="connsiteX0" fmla="*/ 0 w 2448152"/>
                  <a:gd name="connsiteY0" fmla="*/ 0 h 979260"/>
                  <a:gd name="connsiteX1" fmla="*/ 2448152 w 2448152"/>
                  <a:gd name="connsiteY1" fmla="*/ 0 h 979260"/>
                  <a:gd name="connsiteX2" fmla="*/ 2448152 w 2448152"/>
                  <a:gd name="connsiteY2" fmla="*/ 979260 h 979260"/>
                  <a:gd name="connsiteX3" fmla="*/ 0 w 2448152"/>
                  <a:gd name="connsiteY3" fmla="*/ 979260 h 979260"/>
                  <a:gd name="connsiteX4" fmla="*/ 0 w 2448152"/>
                  <a:gd name="connsiteY4" fmla="*/ 0 h 979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52" h="979260">
                    <a:moveTo>
                      <a:pt x="0" y="0"/>
                    </a:moveTo>
                    <a:lnTo>
                      <a:pt x="2448152" y="0"/>
                    </a:lnTo>
                    <a:lnTo>
                      <a:pt x="2448152" y="979260"/>
                    </a:lnTo>
                    <a:lnTo>
                      <a:pt x="0" y="979260"/>
                    </a:lnTo>
                    <a:lnTo>
                      <a:pt x="0" y="0"/>
                    </a:lnTo>
                    <a:close/>
                  </a:path>
                </a:pathLst>
              </a:custGeom>
              <a:solidFill>
                <a:srgbClr val="002060"/>
              </a:solidFill>
              <a:ln>
                <a:solidFill>
                  <a:srgbClr val="00206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2240" tIns="81280" rIns="142240" bIns="81280" numCol="1" spcCol="1270" anchor="ctr" anchorCtr="0">
                <a:noAutofit/>
              </a:bodyPr>
              <a:lstStyle/>
              <a:p>
                <a:pPr lvl="0" algn="ctr"/>
                <a:r>
                  <a:rPr lang="en-CA" sz="2000" b="1" dirty="0">
                    <a:solidFill>
                      <a:schemeClr val="bg1"/>
                    </a:solidFill>
                  </a:rPr>
                  <a:t>Training</a:t>
                </a:r>
              </a:p>
            </p:txBody>
          </p:sp>
          <p:sp>
            <p:nvSpPr>
              <p:cNvPr id="15" name="Freeform 14"/>
              <p:cNvSpPr/>
              <p:nvPr/>
            </p:nvSpPr>
            <p:spPr>
              <a:xfrm>
                <a:off x="7869853" y="3698858"/>
                <a:ext cx="3161019" cy="1988581"/>
              </a:xfrm>
              <a:custGeom>
                <a:avLst/>
                <a:gdLst>
                  <a:gd name="connsiteX0" fmla="*/ 0 w 2448152"/>
                  <a:gd name="connsiteY0" fmla="*/ 0 h 1537199"/>
                  <a:gd name="connsiteX1" fmla="*/ 2448152 w 2448152"/>
                  <a:gd name="connsiteY1" fmla="*/ 0 h 1537199"/>
                  <a:gd name="connsiteX2" fmla="*/ 2448152 w 2448152"/>
                  <a:gd name="connsiteY2" fmla="*/ 1537199 h 1537199"/>
                  <a:gd name="connsiteX3" fmla="*/ 0 w 2448152"/>
                  <a:gd name="connsiteY3" fmla="*/ 1537199 h 1537199"/>
                  <a:gd name="connsiteX4" fmla="*/ 0 w 2448152"/>
                  <a:gd name="connsiteY4" fmla="*/ 0 h 153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52" h="1537199">
                    <a:moveTo>
                      <a:pt x="0" y="0"/>
                    </a:moveTo>
                    <a:lnTo>
                      <a:pt x="2448152" y="0"/>
                    </a:lnTo>
                    <a:lnTo>
                      <a:pt x="2448152" y="1537199"/>
                    </a:lnTo>
                    <a:lnTo>
                      <a:pt x="0" y="1537199"/>
                    </a:lnTo>
                    <a:lnTo>
                      <a:pt x="0" y="0"/>
                    </a:lnTo>
                    <a:close/>
                  </a:path>
                </a:pathLst>
              </a:custGeom>
              <a:solidFill>
                <a:schemeClr val="bg1">
                  <a:lumMod val="95000"/>
                </a:schemeClr>
              </a:solidFill>
              <a:ln>
                <a:solidFill>
                  <a:schemeClr val="bg1">
                    <a:lumMod val="85000"/>
                  </a:schemeClr>
                </a:solidFill>
              </a:ln>
            </p:spPr>
            <p:style>
              <a:lnRef idx="2">
                <a:scrgbClr r="0" g="0" b="0"/>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ctr" anchorCtr="0">
                <a:noAutofit/>
              </a:bodyPr>
              <a:lstStyle/>
              <a:p>
                <a:pPr marL="285750" lvl="1" indent="-285750" defTabSz="622300">
                  <a:lnSpc>
                    <a:spcPct val="90000"/>
                  </a:lnSpc>
                  <a:spcBef>
                    <a:spcPct val="0"/>
                  </a:spcBef>
                  <a:spcAft>
                    <a:spcPct val="15000"/>
                  </a:spcAft>
                  <a:buFont typeface="Wingdings" panose="05000000000000000000" pitchFamily="2" charset="2"/>
                  <a:buChar char="q"/>
                </a:pPr>
                <a:r>
                  <a:rPr lang="en-CA" sz="1400" dirty="0">
                    <a:solidFill>
                      <a:schemeClr val="tx1">
                        <a:lumMod val="50000"/>
                      </a:schemeClr>
                    </a:solidFill>
                  </a:rPr>
                  <a:t>Identified the required Training Programs and defines how the Program will train the users that need to acquire new skills </a:t>
                </a:r>
              </a:p>
            </p:txBody>
          </p:sp>
        </p:grpSp>
        <p:sp>
          <p:nvSpPr>
            <p:cNvPr id="9" name="Freeform 8"/>
            <p:cNvSpPr/>
            <p:nvPr/>
          </p:nvSpPr>
          <p:spPr>
            <a:xfrm>
              <a:off x="1652214" y="5082273"/>
              <a:ext cx="2040863" cy="787940"/>
            </a:xfrm>
            <a:custGeom>
              <a:avLst/>
              <a:gdLst>
                <a:gd name="connsiteX0" fmla="*/ 0 w 2448152"/>
                <a:gd name="connsiteY0" fmla="*/ 0 h 979260"/>
                <a:gd name="connsiteX1" fmla="*/ 2448152 w 2448152"/>
                <a:gd name="connsiteY1" fmla="*/ 0 h 979260"/>
                <a:gd name="connsiteX2" fmla="*/ 2448152 w 2448152"/>
                <a:gd name="connsiteY2" fmla="*/ 979260 h 979260"/>
                <a:gd name="connsiteX3" fmla="*/ 0 w 2448152"/>
                <a:gd name="connsiteY3" fmla="*/ 979260 h 979260"/>
                <a:gd name="connsiteX4" fmla="*/ 0 w 2448152"/>
                <a:gd name="connsiteY4" fmla="*/ 0 h 979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52" h="979260">
                  <a:moveTo>
                    <a:pt x="0" y="0"/>
                  </a:moveTo>
                  <a:lnTo>
                    <a:pt x="2448152" y="0"/>
                  </a:lnTo>
                  <a:lnTo>
                    <a:pt x="2448152" y="979260"/>
                  </a:lnTo>
                  <a:lnTo>
                    <a:pt x="0" y="979260"/>
                  </a:lnTo>
                  <a:lnTo>
                    <a:pt x="0" y="0"/>
                  </a:lnTo>
                  <a:close/>
                </a:path>
              </a:pathLst>
            </a:custGeom>
            <a:solidFill>
              <a:srgbClr val="002060"/>
            </a:solidFill>
            <a:ln>
              <a:solidFill>
                <a:srgbClr val="00206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CA" sz="2000" b="1" dirty="0">
                  <a:solidFill>
                    <a:schemeClr val="bg1"/>
                  </a:solidFill>
                </a:rPr>
                <a:t>User Support</a:t>
              </a:r>
            </a:p>
          </p:txBody>
        </p:sp>
        <p:sp>
          <p:nvSpPr>
            <p:cNvPr id="10" name="Freeform 9"/>
            <p:cNvSpPr/>
            <p:nvPr/>
          </p:nvSpPr>
          <p:spPr>
            <a:xfrm>
              <a:off x="1652214" y="5870216"/>
              <a:ext cx="2040863" cy="1369299"/>
            </a:xfrm>
            <a:custGeom>
              <a:avLst/>
              <a:gdLst>
                <a:gd name="connsiteX0" fmla="*/ 0 w 2448152"/>
                <a:gd name="connsiteY0" fmla="*/ 0 h 1537199"/>
                <a:gd name="connsiteX1" fmla="*/ 2448152 w 2448152"/>
                <a:gd name="connsiteY1" fmla="*/ 0 h 1537199"/>
                <a:gd name="connsiteX2" fmla="*/ 2448152 w 2448152"/>
                <a:gd name="connsiteY2" fmla="*/ 1537199 h 1537199"/>
                <a:gd name="connsiteX3" fmla="*/ 0 w 2448152"/>
                <a:gd name="connsiteY3" fmla="*/ 1537199 h 1537199"/>
                <a:gd name="connsiteX4" fmla="*/ 0 w 2448152"/>
                <a:gd name="connsiteY4" fmla="*/ 0 h 153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52" h="1537199">
                  <a:moveTo>
                    <a:pt x="0" y="0"/>
                  </a:moveTo>
                  <a:lnTo>
                    <a:pt x="2448152" y="0"/>
                  </a:lnTo>
                  <a:lnTo>
                    <a:pt x="2448152" y="1537199"/>
                  </a:lnTo>
                  <a:lnTo>
                    <a:pt x="0" y="1537199"/>
                  </a:lnTo>
                  <a:lnTo>
                    <a:pt x="0" y="0"/>
                  </a:lnTo>
                  <a:close/>
                </a:path>
              </a:pathLst>
            </a:custGeom>
            <a:solidFill>
              <a:schemeClr val="bg1">
                <a:lumMod val="95000"/>
              </a:schemeClr>
            </a:solidFill>
            <a:ln>
              <a:solidFill>
                <a:schemeClr val="bg1">
                  <a:lumMod val="85000"/>
                </a:schemeClr>
              </a:solidFill>
            </a:ln>
          </p:spPr>
          <p:style>
            <a:lnRef idx="2">
              <a:scrgbClr r="0" g="0" b="0"/>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ctr" anchorCtr="0">
              <a:noAutofit/>
            </a:bodyPr>
            <a:lstStyle/>
            <a:p>
              <a:pPr marL="285750" lvl="1" indent="-285750" defTabSz="622300">
                <a:lnSpc>
                  <a:spcPct val="90000"/>
                </a:lnSpc>
                <a:spcBef>
                  <a:spcPct val="0"/>
                </a:spcBef>
                <a:spcAft>
                  <a:spcPct val="15000"/>
                </a:spcAft>
                <a:buFont typeface="Wingdings" panose="05000000000000000000" pitchFamily="2" charset="2"/>
                <a:buChar char="q"/>
              </a:pPr>
              <a:r>
                <a:rPr lang="en-CA" sz="1400" dirty="0">
                  <a:solidFill>
                    <a:schemeClr val="tx1">
                      <a:lumMod val="50000"/>
                    </a:schemeClr>
                  </a:solidFill>
                </a:rPr>
                <a:t>Identifies the required User Support and defines how end users will receive ongoing support regarding their tasks and roles</a:t>
              </a:r>
            </a:p>
          </p:txBody>
        </p:sp>
        <p:sp>
          <p:nvSpPr>
            <p:cNvPr id="11" name="Freeform 10"/>
            <p:cNvSpPr/>
            <p:nvPr/>
          </p:nvSpPr>
          <p:spPr>
            <a:xfrm>
              <a:off x="3830770" y="5082276"/>
              <a:ext cx="2040863" cy="787940"/>
            </a:xfrm>
            <a:custGeom>
              <a:avLst/>
              <a:gdLst>
                <a:gd name="connsiteX0" fmla="*/ 0 w 2448152"/>
                <a:gd name="connsiteY0" fmla="*/ 0 h 979260"/>
                <a:gd name="connsiteX1" fmla="*/ 2448152 w 2448152"/>
                <a:gd name="connsiteY1" fmla="*/ 0 h 979260"/>
                <a:gd name="connsiteX2" fmla="*/ 2448152 w 2448152"/>
                <a:gd name="connsiteY2" fmla="*/ 979260 h 979260"/>
                <a:gd name="connsiteX3" fmla="*/ 0 w 2448152"/>
                <a:gd name="connsiteY3" fmla="*/ 979260 h 979260"/>
                <a:gd name="connsiteX4" fmla="*/ 0 w 2448152"/>
                <a:gd name="connsiteY4" fmla="*/ 0 h 979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52" h="979260">
                  <a:moveTo>
                    <a:pt x="0" y="0"/>
                  </a:moveTo>
                  <a:lnTo>
                    <a:pt x="2448152" y="0"/>
                  </a:lnTo>
                  <a:lnTo>
                    <a:pt x="2448152" y="979260"/>
                  </a:lnTo>
                  <a:lnTo>
                    <a:pt x="0" y="979260"/>
                  </a:lnTo>
                  <a:lnTo>
                    <a:pt x="0" y="0"/>
                  </a:lnTo>
                  <a:close/>
                </a:path>
              </a:pathLst>
            </a:custGeom>
            <a:solidFill>
              <a:srgbClr val="002060"/>
            </a:solidFill>
            <a:ln>
              <a:solidFill>
                <a:srgbClr val="00206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CA" sz="2000" b="1" dirty="0">
                  <a:solidFill>
                    <a:schemeClr val="bg1"/>
                  </a:solidFill>
                </a:rPr>
                <a:t>Acceptance</a:t>
              </a:r>
            </a:p>
          </p:txBody>
        </p:sp>
        <p:sp>
          <p:nvSpPr>
            <p:cNvPr id="12" name="Freeform 11"/>
            <p:cNvSpPr/>
            <p:nvPr/>
          </p:nvSpPr>
          <p:spPr>
            <a:xfrm>
              <a:off x="3830770" y="5870218"/>
              <a:ext cx="2040863" cy="1369299"/>
            </a:xfrm>
            <a:custGeom>
              <a:avLst/>
              <a:gdLst>
                <a:gd name="connsiteX0" fmla="*/ 0 w 2448152"/>
                <a:gd name="connsiteY0" fmla="*/ 0 h 1537199"/>
                <a:gd name="connsiteX1" fmla="*/ 2448152 w 2448152"/>
                <a:gd name="connsiteY1" fmla="*/ 0 h 1537199"/>
                <a:gd name="connsiteX2" fmla="*/ 2448152 w 2448152"/>
                <a:gd name="connsiteY2" fmla="*/ 1537199 h 1537199"/>
                <a:gd name="connsiteX3" fmla="*/ 0 w 2448152"/>
                <a:gd name="connsiteY3" fmla="*/ 1537199 h 1537199"/>
                <a:gd name="connsiteX4" fmla="*/ 0 w 2448152"/>
                <a:gd name="connsiteY4" fmla="*/ 0 h 153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52" h="1537199">
                  <a:moveTo>
                    <a:pt x="0" y="0"/>
                  </a:moveTo>
                  <a:lnTo>
                    <a:pt x="2448152" y="0"/>
                  </a:lnTo>
                  <a:lnTo>
                    <a:pt x="2448152" y="1537199"/>
                  </a:lnTo>
                  <a:lnTo>
                    <a:pt x="0" y="1537199"/>
                  </a:lnTo>
                  <a:lnTo>
                    <a:pt x="0" y="0"/>
                  </a:lnTo>
                  <a:close/>
                </a:path>
              </a:pathLst>
            </a:custGeom>
            <a:solidFill>
              <a:schemeClr val="bg1">
                <a:lumMod val="95000"/>
              </a:schemeClr>
            </a:solidFill>
            <a:ln>
              <a:solidFill>
                <a:schemeClr val="bg1">
                  <a:lumMod val="85000"/>
                </a:schemeClr>
              </a:solidFill>
            </a:ln>
          </p:spPr>
          <p:style>
            <a:lnRef idx="2">
              <a:scrgbClr r="0" g="0" b="0"/>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ctr" anchorCtr="0">
              <a:noAutofit/>
            </a:bodyPr>
            <a:lstStyle/>
            <a:p>
              <a:pPr marL="285750" lvl="1" indent="-285750" defTabSz="622300">
                <a:lnSpc>
                  <a:spcPct val="90000"/>
                </a:lnSpc>
                <a:spcBef>
                  <a:spcPct val="0"/>
                </a:spcBef>
                <a:spcAft>
                  <a:spcPct val="15000"/>
                </a:spcAft>
                <a:buFont typeface="Wingdings" panose="05000000000000000000" pitchFamily="2" charset="2"/>
                <a:buChar char="q"/>
              </a:pPr>
              <a:r>
                <a:rPr lang="en-CA" sz="1400" dirty="0">
                  <a:solidFill>
                    <a:schemeClr val="tx1">
                      <a:lumMod val="50000"/>
                    </a:schemeClr>
                  </a:solidFill>
                </a:rPr>
                <a:t>Identifies the Program Acceptance Criteria and defines how the program will ensure that the plans are successfully adopted </a:t>
              </a:r>
            </a:p>
          </p:txBody>
        </p:sp>
      </p:grpSp>
    </p:spTree>
    <p:extLst>
      <p:ext uri="{BB962C8B-B14F-4D97-AF65-F5344CB8AC3E}">
        <p14:creationId xmlns:p14="http://schemas.microsoft.com/office/powerpoint/2010/main" val="3496431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307E03A3-3484-4B0B-91F4-AAC4755FDA95}"/>
              </a:ext>
            </a:extLst>
          </p:cNvPr>
          <p:cNvSpPr txBox="1">
            <a:spLocks/>
          </p:cNvSpPr>
          <p:nvPr/>
        </p:nvSpPr>
        <p:spPr>
          <a:xfrm>
            <a:off x="431999" y="1114994"/>
            <a:ext cx="11347200" cy="1162116"/>
          </a:xfrm>
          <a:prstGeom prst="rect">
            <a:avLst/>
          </a:prstGeom>
        </p:spPr>
        <p:txBody>
          <a:bodyPr vert="horz" lIns="91440" tIns="45720" rIns="91440" bIns="45720" rtlCol="0" anchor="ct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baseline="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2000" dirty="0"/>
              <a:t>The </a:t>
            </a:r>
            <a:r>
              <a:rPr lang="en-CA" sz="2000" b="1" dirty="0"/>
              <a:t>final phase </a:t>
            </a:r>
            <a:r>
              <a:rPr lang="en-CA" sz="2000" dirty="0"/>
              <a:t>in the Organizational Change Management </a:t>
            </a:r>
            <a:br>
              <a:rPr lang="en-CA" sz="2000" dirty="0"/>
            </a:br>
            <a:r>
              <a:rPr lang="en-CA" sz="2000" dirty="0"/>
              <a:t>process is the </a:t>
            </a:r>
            <a:r>
              <a:rPr lang="en-US" sz="2000" b="1" dirty="0"/>
              <a:t>Action Plans. </a:t>
            </a:r>
          </a:p>
          <a:p>
            <a:pPr marL="0" lvl="0" indent="0" algn="ctr">
              <a:lnSpc>
                <a:spcPct val="100000"/>
              </a:lnSpc>
              <a:buNone/>
            </a:pPr>
            <a:r>
              <a:rPr lang="en-CA" sz="2000" dirty="0"/>
              <a:t>The </a:t>
            </a:r>
            <a:r>
              <a:rPr lang="en-CA" sz="2000" b="1" dirty="0"/>
              <a:t>Action Plans </a:t>
            </a:r>
            <a:r>
              <a:rPr lang="en-CA" sz="2000" dirty="0"/>
              <a:t>phase is comprised of the following </a:t>
            </a:r>
            <a:r>
              <a:rPr lang="en-CA" sz="2000" b="1" dirty="0"/>
              <a:t>tasks</a:t>
            </a:r>
            <a:r>
              <a:rPr lang="en-CA" sz="2000" dirty="0"/>
              <a:t>:</a:t>
            </a:r>
            <a:endParaRPr lang="en-US" sz="2000" dirty="0"/>
          </a:p>
        </p:txBody>
      </p:sp>
      <p:sp>
        <p:nvSpPr>
          <p:cNvPr id="21" name="Title 1">
            <a:extLst>
              <a:ext uri="{FF2B5EF4-FFF2-40B4-BE49-F238E27FC236}">
                <a16:creationId xmlns:a16="http://schemas.microsoft.com/office/drawing/2014/main" id="{BEB69FE0-C1B7-4842-AEC3-B8634FC9FF05}"/>
              </a:ext>
            </a:extLst>
          </p:cNvPr>
          <p:cNvSpPr>
            <a:spLocks noGrp="1"/>
          </p:cNvSpPr>
          <p:nvPr>
            <p:ph type="title"/>
          </p:nvPr>
        </p:nvSpPr>
        <p:spPr>
          <a:xfrm>
            <a:off x="431999" y="144000"/>
            <a:ext cx="11347200" cy="465882"/>
          </a:xfrm>
        </p:spPr>
        <p:txBody>
          <a:bodyPr/>
          <a:lstStyle/>
          <a:p>
            <a:r>
              <a:rPr lang="en-CA" dirty="0"/>
              <a:t>Change Management Action Plans</a:t>
            </a:r>
            <a:endParaRPr lang="en-CA" dirty="0">
              <a:latin typeface="Century Gothic" panose="020B0502020202020204" pitchFamily="34" charset="0"/>
            </a:endParaRPr>
          </a:p>
        </p:txBody>
      </p:sp>
      <p:grpSp>
        <p:nvGrpSpPr>
          <p:cNvPr id="29" name="Group 28"/>
          <p:cNvGrpSpPr/>
          <p:nvPr/>
        </p:nvGrpSpPr>
        <p:grpSpPr>
          <a:xfrm>
            <a:off x="547300" y="2782222"/>
            <a:ext cx="11116598" cy="2809474"/>
            <a:chOff x="-1119137" y="2391985"/>
            <a:chExt cx="9890554" cy="2474957"/>
          </a:xfrm>
        </p:grpSpPr>
        <p:sp>
          <p:nvSpPr>
            <p:cNvPr id="30" name="Freeform 29"/>
            <p:cNvSpPr/>
            <p:nvPr/>
          </p:nvSpPr>
          <p:spPr>
            <a:xfrm>
              <a:off x="4019700" y="2391986"/>
              <a:ext cx="2182301" cy="590514"/>
            </a:xfrm>
            <a:custGeom>
              <a:avLst/>
              <a:gdLst>
                <a:gd name="connsiteX0" fmla="*/ 0 w 2448152"/>
                <a:gd name="connsiteY0" fmla="*/ 0 h 979260"/>
                <a:gd name="connsiteX1" fmla="*/ 2448152 w 2448152"/>
                <a:gd name="connsiteY1" fmla="*/ 0 h 979260"/>
                <a:gd name="connsiteX2" fmla="*/ 2448152 w 2448152"/>
                <a:gd name="connsiteY2" fmla="*/ 979260 h 979260"/>
                <a:gd name="connsiteX3" fmla="*/ 0 w 2448152"/>
                <a:gd name="connsiteY3" fmla="*/ 979260 h 979260"/>
                <a:gd name="connsiteX4" fmla="*/ 0 w 2448152"/>
                <a:gd name="connsiteY4" fmla="*/ 0 h 979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52" h="979260">
                  <a:moveTo>
                    <a:pt x="0" y="0"/>
                  </a:moveTo>
                  <a:lnTo>
                    <a:pt x="2448152" y="0"/>
                  </a:lnTo>
                  <a:lnTo>
                    <a:pt x="2448152" y="979260"/>
                  </a:lnTo>
                  <a:lnTo>
                    <a:pt x="0" y="979260"/>
                  </a:lnTo>
                  <a:lnTo>
                    <a:pt x="0" y="0"/>
                  </a:lnTo>
                  <a:close/>
                </a:path>
              </a:pathLst>
            </a:custGeom>
            <a:solidFill>
              <a:srgbClr val="002060"/>
            </a:solidFill>
            <a:ln>
              <a:solidFill>
                <a:srgbClr val="00206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CA" sz="2000" b="1" dirty="0">
                  <a:solidFill>
                    <a:schemeClr val="bg1"/>
                  </a:solidFill>
                </a:rPr>
                <a:t>Deliver </a:t>
              </a:r>
              <a:br>
                <a:rPr lang="en-CA" sz="2000" b="1" dirty="0">
                  <a:solidFill>
                    <a:schemeClr val="bg1"/>
                  </a:solidFill>
                </a:rPr>
              </a:br>
              <a:r>
                <a:rPr lang="en-CA" sz="2000" b="1" dirty="0">
                  <a:solidFill>
                    <a:schemeClr val="bg1"/>
                  </a:solidFill>
                </a:rPr>
                <a:t>Action Plans</a:t>
              </a:r>
            </a:p>
          </p:txBody>
        </p:sp>
        <p:sp>
          <p:nvSpPr>
            <p:cNvPr id="31" name="Freeform 30"/>
            <p:cNvSpPr/>
            <p:nvPr/>
          </p:nvSpPr>
          <p:spPr>
            <a:xfrm>
              <a:off x="4019699" y="2982501"/>
              <a:ext cx="2182301" cy="1884441"/>
            </a:xfrm>
            <a:custGeom>
              <a:avLst/>
              <a:gdLst>
                <a:gd name="connsiteX0" fmla="*/ 0 w 2448152"/>
                <a:gd name="connsiteY0" fmla="*/ 0 h 1537199"/>
                <a:gd name="connsiteX1" fmla="*/ 2448152 w 2448152"/>
                <a:gd name="connsiteY1" fmla="*/ 0 h 1537199"/>
                <a:gd name="connsiteX2" fmla="*/ 2448152 w 2448152"/>
                <a:gd name="connsiteY2" fmla="*/ 1537199 h 1537199"/>
                <a:gd name="connsiteX3" fmla="*/ 0 w 2448152"/>
                <a:gd name="connsiteY3" fmla="*/ 1537199 h 1537199"/>
                <a:gd name="connsiteX4" fmla="*/ 0 w 2448152"/>
                <a:gd name="connsiteY4" fmla="*/ 0 h 153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52" h="1537199">
                  <a:moveTo>
                    <a:pt x="0" y="0"/>
                  </a:moveTo>
                  <a:lnTo>
                    <a:pt x="2448152" y="0"/>
                  </a:lnTo>
                  <a:lnTo>
                    <a:pt x="2448152" y="1537199"/>
                  </a:lnTo>
                  <a:lnTo>
                    <a:pt x="0" y="1537199"/>
                  </a:lnTo>
                  <a:lnTo>
                    <a:pt x="0" y="0"/>
                  </a:lnTo>
                  <a:close/>
                </a:path>
              </a:pathLst>
            </a:custGeom>
            <a:solidFill>
              <a:schemeClr val="bg1">
                <a:lumMod val="95000"/>
              </a:schemeClr>
            </a:solidFill>
            <a:ln>
              <a:solidFill>
                <a:schemeClr val="bg1">
                  <a:lumMod val="85000"/>
                </a:schemeClr>
              </a:solidFill>
            </a:ln>
          </p:spPr>
          <p:style>
            <a:lnRef idx="2">
              <a:scrgbClr r="0" g="0" b="0"/>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ctr" anchorCtr="0">
              <a:noAutofit/>
            </a:bodyPr>
            <a:lstStyle/>
            <a:p>
              <a:pPr marL="285750" lvl="1" indent="-285750" defTabSz="622300">
                <a:lnSpc>
                  <a:spcPct val="90000"/>
                </a:lnSpc>
                <a:spcBef>
                  <a:spcPct val="0"/>
                </a:spcBef>
                <a:spcAft>
                  <a:spcPct val="15000"/>
                </a:spcAft>
                <a:buFont typeface="Wingdings" panose="05000000000000000000" pitchFamily="2" charset="2"/>
                <a:buChar char="q"/>
              </a:pPr>
              <a:r>
                <a:rPr lang="en-CA" sz="1400" dirty="0">
                  <a:solidFill>
                    <a:schemeClr val="tx1">
                      <a:lumMod val="50000"/>
                    </a:schemeClr>
                  </a:solidFill>
                </a:rPr>
                <a:t>Deliver Action Plans to all required audiences to implement and Change Management Strategy.  </a:t>
              </a:r>
              <a:r>
                <a:rPr lang="en-CA" sz="1400" dirty="0" smtClean="0">
                  <a:solidFill>
                    <a:schemeClr val="tx1">
                      <a:lumMod val="50000"/>
                    </a:schemeClr>
                  </a:solidFill>
                </a:rPr>
                <a:t>(i.e.. </a:t>
              </a:r>
              <a:r>
                <a:rPr lang="en-CA" sz="1400" dirty="0">
                  <a:solidFill>
                    <a:schemeClr val="tx1">
                      <a:lumMod val="50000"/>
                    </a:schemeClr>
                  </a:solidFill>
                </a:rPr>
                <a:t>Communications, Training, Support, etc.)</a:t>
              </a:r>
            </a:p>
          </p:txBody>
        </p:sp>
        <p:sp>
          <p:nvSpPr>
            <p:cNvPr id="32" name="Freeform 31"/>
            <p:cNvSpPr/>
            <p:nvPr/>
          </p:nvSpPr>
          <p:spPr>
            <a:xfrm>
              <a:off x="6589116" y="2391985"/>
              <a:ext cx="2182301" cy="590515"/>
            </a:xfrm>
            <a:custGeom>
              <a:avLst/>
              <a:gdLst>
                <a:gd name="connsiteX0" fmla="*/ 0 w 2448152"/>
                <a:gd name="connsiteY0" fmla="*/ 0 h 979260"/>
                <a:gd name="connsiteX1" fmla="*/ 2448152 w 2448152"/>
                <a:gd name="connsiteY1" fmla="*/ 0 h 979260"/>
                <a:gd name="connsiteX2" fmla="*/ 2448152 w 2448152"/>
                <a:gd name="connsiteY2" fmla="*/ 979260 h 979260"/>
                <a:gd name="connsiteX3" fmla="*/ 0 w 2448152"/>
                <a:gd name="connsiteY3" fmla="*/ 979260 h 979260"/>
                <a:gd name="connsiteX4" fmla="*/ 0 w 2448152"/>
                <a:gd name="connsiteY4" fmla="*/ 0 h 979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52" h="979260">
                  <a:moveTo>
                    <a:pt x="0" y="0"/>
                  </a:moveTo>
                  <a:lnTo>
                    <a:pt x="2448152" y="0"/>
                  </a:lnTo>
                  <a:lnTo>
                    <a:pt x="2448152" y="979260"/>
                  </a:lnTo>
                  <a:lnTo>
                    <a:pt x="0" y="979260"/>
                  </a:lnTo>
                  <a:lnTo>
                    <a:pt x="0" y="0"/>
                  </a:lnTo>
                  <a:close/>
                </a:path>
              </a:pathLst>
            </a:custGeom>
            <a:solidFill>
              <a:srgbClr val="002060"/>
            </a:solidFill>
            <a:ln>
              <a:solidFill>
                <a:srgbClr val="00206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CA" sz="2000" b="1" dirty="0">
                  <a:solidFill>
                    <a:schemeClr val="bg1"/>
                  </a:solidFill>
                </a:rPr>
                <a:t>Evaluate and Improve </a:t>
              </a:r>
            </a:p>
          </p:txBody>
        </p:sp>
        <p:sp>
          <p:nvSpPr>
            <p:cNvPr id="33" name="Freeform 32"/>
            <p:cNvSpPr/>
            <p:nvPr/>
          </p:nvSpPr>
          <p:spPr>
            <a:xfrm>
              <a:off x="6589116" y="2982500"/>
              <a:ext cx="2182301" cy="1884441"/>
            </a:xfrm>
            <a:custGeom>
              <a:avLst/>
              <a:gdLst>
                <a:gd name="connsiteX0" fmla="*/ 0 w 2448152"/>
                <a:gd name="connsiteY0" fmla="*/ 0 h 1537199"/>
                <a:gd name="connsiteX1" fmla="*/ 2448152 w 2448152"/>
                <a:gd name="connsiteY1" fmla="*/ 0 h 1537199"/>
                <a:gd name="connsiteX2" fmla="*/ 2448152 w 2448152"/>
                <a:gd name="connsiteY2" fmla="*/ 1537199 h 1537199"/>
                <a:gd name="connsiteX3" fmla="*/ 0 w 2448152"/>
                <a:gd name="connsiteY3" fmla="*/ 1537199 h 1537199"/>
                <a:gd name="connsiteX4" fmla="*/ 0 w 2448152"/>
                <a:gd name="connsiteY4" fmla="*/ 0 h 153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52" h="1537199">
                  <a:moveTo>
                    <a:pt x="0" y="0"/>
                  </a:moveTo>
                  <a:lnTo>
                    <a:pt x="2448152" y="0"/>
                  </a:lnTo>
                  <a:lnTo>
                    <a:pt x="2448152" y="1537199"/>
                  </a:lnTo>
                  <a:lnTo>
                    <a:pt x="0" y="1537199"/>
                  </a:lnTo>
                  <a:lnTo>
                    <a:pt x="0" y="0"/>
                  </a:lnTo>
                  <a:close/>
                </a:path>
              </a:pathLst>
            </a:custGeom>
            <a:solidFill>
              <a:schemeClr val="bg1">
                <a:lumMod val="95000"/>
              </a:schemeClr>
            </a:solidFill>
            <a:ln>
              <a:solidFill>
                <a:schemeClr val="bg1">
                  <a:lumMod val="85000"/>
                </a:schemeClr>
              </a:solidFill>
            </a:ln>
          </p:spPr>
          <p:style>
            <a:lnRef idx="2">
              <a:scrgbClr r="0" g="0" b="0"/>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ctr" anchorCtr="0">
              <a:noAutofit/>
            </a:bodyPr>
            <a:lstStyle/>
            <a:p>
              <a:pPr marL="285750" lvl="1" indent="-285750" defTabSz="622300">
                <a:lnSpc>
                  <a:spcPct val="90000"/>
                </a:lnSpc>
                <a:spcBef>
                  <a:spcPct val="0"/>
                </a:spcBef>
                <a:spcAft>
                  <a:spcPct val="15000"/>
                </a:spcAft>
                <a:buFont typeface="Wingdings" panose="05000000000000000000" pitchFamily="2" charset="2"/>
                <a:buChar char="q"/>
              </a:pPr>
              <a:r>
                <a:rPr lang="en-CA" sz="1400" dirty="0">
                  <a:solidFill>
                    <a:schemeClr val="tx1">
                      <a:lumMod val="50000"/>
                    </a:schemeClr>
                  </a:solidFill>
                </a:rPr>
                <a:t>Ongoing evaluation and improvement of the Change Management Strategy and associated Action Plans against the Acceptance Criteria.</a:t>
              </a:r>
            </a:p>
          </p:txBody>
        </p:sp>
        <p:sp>
          <p:nvSpPr>
            <p:cNvPr id="34" name="Freeform 33"/>
            <p:cNvSpPr/>
            <p:nvPr/>
          </p:nvSpPr>
          <p:spPr>
            <a:xfrm>
              <a:off x="-1119137" y="2391986"/>
              <a:ext cx="2182301" cy="590515"/>
            </a:xfrm>
            <a:custGeom>
              <a:avLst/>
              <a:gdLst>
                <a:gd name="connsiteX0" fmla="*/ 0 w 2448152"/>
                <a:gd name="connsiteY0" fmla="*/ 0 h 979260"/>
                <a:gd name="connsiteX1" fmla="*/ 2448152 w 2448152"/>
                <a:gd name="connsiteY1" fmla="*/ 0 h 979260"/>
                <a:gd name="connsiteX2" fmla="*/ 2448152 w 2448152"/>
                <a:gd name="connsiteY2" fmla="*/ 979260 h 979260"/>
                <a:gd name="connsiteX3" fmla="*/ 0 w 2448152"/>
                <a:gd name="connsiteY3" fmla="*/ 979260 h 979260"/>
                <a:gd name="connsiteX4" fmla="*/ 0 w 2448152"/>
                <a:gd name="connsiteY4" fmla="*/ 0 h 979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52" h="979260">
                  <a:moveTo>
                    <a:pt x="0" y="0"/>
                  </a:moveTo>
                  <a:lnTo>
                    <a:pt x="2448152" y="0"/>
                  </a:lnTo>
                  <a:lnTo>
                    <a:pt x="2448152" y="979260"/>
                  </a:lnTo>
                  <a:lnTo>
                    <a:pt x="0" y="979260"/>
                  </a:lnTo>
                  <a:lnTo>
                    <a:pt x="0" y="0"/>
                  </a:lnTo>
                  <a:close/>
                </a:path>
              </a:pathLst>
            </a:custGeom>
            <a:solidFill>
              <a:srgbClr val="002060"/>
            </a:solidFill>
            <a:ln>
              <a:solidFill>
                <a:srgbClr val="00206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2240" tIns="81280" rIns="142240" bIns="81280" numCol="1" spcCol="1270" anchor="ctr" anchorCtr="0">
              <a:noAutofit/>
            </a:bodyPr>
            <a:lstStyle/>
            <a:p>
              <a:pPr lvl="0" algn="ctr"/>
              <a:r>
                <a:rPr lang="en-US" sz="2000" b="1" dirty="0">
                  <a:solidFill>
                    <a:schemeClr val="bg1"/>
                  </a:solidFill>
                  <a:latin typeface="Century Gothic" panose="020B0502020202020204" pitchFamily="34" charset="0"/>
                </a:rPr>
                <a:t>Design </a:t>
              </a:r>
              <a:br>
                <a:rPr lang="en-US" sz="2000" b="1" dirty="0">
                  <a:solidFill>
                    <a:schemeClr val="bg1"/>
                  </a:solidFill>
                  <a:latin typeface="Century Gothic" panose="020B0502020202020204" pitchFamily="34" charset="0"/>
                </a:rPr>
              </a:br>
              <a:r>
                <a:rPr lang="en-US" sz="2000" b="1" dirty="0">
                  <a:solidFill>
                    <a:schemeClr val="bg1"/>
                  </a:solidFill>
                  <a:latin typeface="Century Gothic" panose="020B0502020202020204" pitchFamily="34" charset="0"/>
                </a:rPr>
                <a:t>Action Plans</a:t>
              </a:r>
              <a:endParaRPr lang="en-US" sz="2000" dirty="0">
                <a:solidFill>
                  <a:schemeClr val="bg1"/>
                </a:solidFill>
                <a:latin typeface="Century Gothic" panose="020B0502020202020204" pitchFamily="34" charset="0"/>
              </a:endParaRPr>
            </a:p>
          </p:txBody>
        </p:sp>
        <p:sp>
          <p:nvSpPr>
            <p:cNvPr id="35" name="Freeform 34"/>
            <p:cNvSpPr/>
            <p:nvPr/>
          </p:nvSpPr>
          <p:spPr>
            <a:xfrm>
              <a:off x="-1119137" y="2982501"/>
              <a:ext cx="2182301" cy="1884441"/>
            </a:xfrm>
            <a:custGeom>
              <a:avLst/>
              <a:gdLst>
                <a:gd name="connsiteX0" fmla="*/ 0 w 2448152"/>
                <a:gd name="connsiteY0" fmla="*/ 0 h 1537199"/>
                <a:gd name="connsiteX1" fmla="*/ 2448152 w 2448152"/>
                <a:gd name="connsiteY1" fmla="*/ 0 h 1537199"/>
                <a:gd name="connsiteX2" fmla="*/ 2448152 w 2448152"/>
                <a:gd name="connsiteY2" fmla="*/ 1537199 h 1537199"/>
                <a:gd name="connsiteX3" fmla="*/ 0 w 2448152"/>
                <a:gd name="connsiteY3" fmla="*/ 1537199 h 1537199"/>
                <a:gd name="connsiteX4" fmla="*/ 0 w 2448152"/>
                <a:gd name="connsiteY4" fmla="*/ 0 h 153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52" h="1537199">
                  <a:moveTo>
                    <a:pt x="0" y="0"/>
                  </a:moveTo>
                  <a:lnTo>
                    <a:pt x="2448152" y="0"/>
                  </a:lnTo>
                  <a:lnTo>
                    <a:pt x="2448152" y="1537199"/>
                  </a:lnTo>
                  <a:lnTo>
                    <a:pt x="0" y="1537199"/>
                  </a:lnTo>
                  <a:lnTo>
                    <a:pt x="0" y="0"/>
                  </a:lnTo>
                  <a:close/>
                </a:path>
              </a:pathLst>
            </a:custGeom>
            <a:solidFill>
              <a:schemeClr val="bg1">
                <a:lumMod val="95000"/>
              </a:schemeClr>
            </a:solidFill>
            <a:ln>
              <a:solidFill>
                <a:schemeClr val="bg1">
                  <a:lumMod val="85000"/>
                </a:schemeClr>
              </a:solidFill>
            </a:ln>
          </p:spPr>
          <p:style>
            <a:lnRef idx="2">
              <a:scrgbClr r="0" g="0" b="0"/>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ctr" anchorCtr="0">
              <a:noAutofit/>
            </a:bodyPr>
            <a:lstStyle/>
            <a:p>
              <a:pPr marL="285750" lvl="1" indent="-285750" defTabSz="622300">
                <a:lnSpc>
                  <a:spcPct val="90000"/>
                </a:lnSpc>
                <a:spcBef>
                  <a:spcPct val="0"/>
                </a:spcBef>
                <a:spcAft>
                  <a:spcPct val="15000"/>
                </a:spcAft>
                <a:buFont typeface="Wingdings" panose="05000000000000000000" pitchFamily="2" charset="2"/>
                <a:buChar char="q"/>
              </a:pPr>
              <a:r>
                <a:rPr lang="en-CA" sz="1400" dirty="0">
                  <a:solidFill>
                    <a:schemeClr val="tx1">
                      <a:lumMod val="50000"/>
                    </a:schemeClr>
                  </a:solidFill>
                </a:rPr>
                <a:t>Design Actions Plans to implement the Change Management Strategy for all required audiences in Sponsors and Stakeholders  </a:t>
              </a:r>
              <a:r>
                <a:rPr lang="en-CA" sz="1400" dirty="0" smtClean="0">
                  <a:solidFill>
                    <a:schemeClr val="tx1">
                      <a:lumMod val="50000"/>
                    </a:schemeClr>
                  </a:solidFill>
                </a:rPr>
                <a:t>(i.e.. </a:t>
              </a:r>
              <a:r>
                <a:rPr lang="en-CA" sz="1400" dirty="0">
                  <a:solidFill>
                    <a:schemeClr val="tx1">
                      <a:lumMod val="50000"/>
                    </a:schemeClr>
                  </a:solidFill>
                </a:rPr>
                <a:t>Communications Plans, Training Plans, User Support Plans, etc.)</a:t>
              </a:r>
            </a:p>
          </p:txBody>
        </p:sp>
        <p:sp>
          <p:nvSpPr>
            <p:cNvPr id="36" name="Freeform 35"/>
            <p:cNvSpPr/>
            <p:nvPr/>
          </p:nvSpPr>
          <p:spPr>
            <a:xfrm>
              <a:off x="1450281" y="2391985"/>
              <a:ext cx="2182301" cy="590515"/>
            </a:xfrm>
            <a:custGeom>
              <a:avLst/>
              <a:gdLst>
                <a:gd name="connsiteX0" fmla="*/ 0 w 2448152"/>
                <a:gd name="connsiteY0" fmla="*/ 0 h 979260"/>
                <a:gd name="connsiteX1" fmla="*/ 2448152 w 2448152"/>
                <a:gd name="connsiteY1" fmla="*/ 0 h 979260"/>
                <a:gd name="connsiteX2" fmla="*/ 2448152 w 2448152"/>
                <a:gd name="connsiteY2" fmla="*/ 979260 h 979260"/>
                <a:gd name="connsiteX3" fmla="*/ 0 w 2448152"/>
                <a:gd name="connsiteY3" fmla="*/ 979260 h 979260"/>
                <a:gd name="connsiteX4" fmla="*/ 0 w 2448152"/>
                <a:gd name="connsiteY4" fmla="*/ 0 h 979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52" h="979260">
                  <a:moveTo>
                    <a:pt x="0" y="0"/>
                  </a:moveTo>
                  <a:lnTo>
                    <a:pt x="2448152" y="0"/>
                  </a:lnTo>
                  <a:lnTo>
                    <a:pt x="2448152" y="979260"/>
                  </a:lnTo>
                  <a:lnTo>
                    <a:pt x="0" y="979260"/>
                  </a:lnTo>
                  <a:lnTo>
                    <a:pt x="0" y="0"/>
                  </a:lnTo>
                  <a:close/>
                </a:path>
              </a:pathLst>
            </a:custGeom>
            <a:solidFill>
              <a:srgbClr val="002060"/>
            </a:solidFill>
            <a:ln>
              <a:solidFill>
                <a:srgbClr val="00206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CA" sz="2000" b="1" dirty="0">
                  <a:solidFill>
                    <a:schemeClr val="bg1"/>
                  </a:solidFill>
                </a:rPr>
                <a:t>Develop </a:t>
              </a:r>
              <a:br>
                <a:rPr lang="en-CA" sz="2000" b="1" dirty="0">
                  <a:solidFill>
                    <a:schemeClr val="bg1"/>
                  </a:solidFill>
                </a:rPr>
              </a:br>
              <a:r>
                <a:rPr lang="en-CA" sz="2000" b="1" dirty="0">
                  <a:solidFill>
                    <a:schemeClr val="bg1"/>
                  </a:solidFill>
                </a:rPr>
                <a:t>Action Plan</a:t>
              </a:r>
            </a:p>
          </p:txBody>
        </p:sp>
        <p:sp>
          <p:nvSpPr>
            <p:cNvPr id="37" name="Freeform 36"/>
            <p:cNvSpPr/>
            <p:nvPr/>
          </p:nvSpPr>
          <p:spPr>
            <a:xfrm>
              <a:off x="1450281" y="2982500"/>
              <a:ext cx="2182301" cy="1884441"/>
            </a:xfrm>
            <a:custGeom>
              <a:avLst/>
              <a:gdLst>
                <a:gd name="connsiteX0" fmla="*/ 0 w 2448152"/>
                <a:gd name="connsiteY0" fmla="*/ 0 h 1537199"/>
                <a:gd name="connsiteX1" fmla="*/ 2448152 w 2448152"/>
                <a:gd name="connsiteY1" fmla="*/ 0 h 1537199"/>
                <a:gd name="connsiteX2" fmla="*/ 2448152 w 2448152"/>
                <a:gd name="connsiteY2" fmla="*/ 1537199 h 1537199"/>
                <a:gd name="connsiteX3" fmla="*/ 0 w 2448152"/>
                <a:gd name="connsiteY3" fmla="*/ 1537199 h 1537199"/>
                <a:gd name="connsiteX4" fmla="*/ 0 w 2448152"/>
                <a:gd name="connsiteY4" fmla="*/ 0 h 153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52" h="1537199">
                  <a:moveTo>
                    <a:pt x="0" y="0"/>
                  </a:moveTo>
                  <a:lnTo>
                    <a:pt x="2448152" y="0"/>
                  </a:lnTo>
                  <a:lnTo>
                    <a:pt x="2448152" y="1537199"/>
                  </a:lnTo>
                  <a:lnTo>
                    <a:pt x="0" y="1537199"/>
                  </a:lnTo>
                  <a:lnTo>
                    <a:pt x="0" y="0"/>
                  </a:lnTo>
                  <a:close/>
                </a:path>
              </a:pathLst>
            </a:custGeom>
            <a:solidFill>
              <a:schemeClr val="bg1">
                <a:lumMod val="95000"/>
              </a:schemeClr>
            </a:solidFill>
            <a:ln>
              <a:solidFill>
                <a:schemeClr val="bg1">
                  <a:lumMod val="85000"/>
                </a:schemeClr>
              </a:solidFill>
            </a:ln>
          </p:spPr>
          <p:style>
            <a:lnRef idx="2">
              <a:scrgbClr r="0" g="0" b="0"/>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ctr" anchorCtr="0">
              <a:noAutofit/>
            </a:bodyPr>
            <a:lstStyle/>
            <a:p>
              <a:pPr marL="285750" lvl="1" indent="-285750" defTabSz="622300">
                <a:lnSpc>
                  <a:spcPct val="90000"/>
                </a:lnSpc>
                <a:spcBef>
                  <a:spcPct val="0"/>
                </a:spcBef>
                <a:spcAft>
                  <a:spcPct val="15000"/>
                </a:spcAft>
                <a:buFont typeface="Wingdings" panose="05000000000000000000" pitchFamily="2" charset="2"/>
                <a:buChar char="q"/>
              </a:pPr>
              <a:r>
                <a:rPr lang="en-CA" sz="1400" dirty="0">
                  <a:solidFill>
                    <a:schemeClr val="tx1">
                      <a:lumMod val="50000"/>
                    </a:schemeClr>
                  </a:solidFill>
                </a:rPr>
                <a:t>Develop Action Plan Materials to implement the Change Management Strategy for all required audiences</a:t>
              </a:r>
              <a:r>
                <a:rPr lang="en-CA" sz="1400" dirty="0" smtClean="0">
                  <a:solidFill>
                    <a:schemeClr val="tx1">
                      <a:lumMod val="50000"/>
                    </a:schemeClr>
                  </a:solidFill>
                </a:rPr>
                <a:t>.(i.e.. </a:t>
              </a:r>
              <a:r>
                <a:rPr lang="en-CA" sz="1400" dirty="0">
                  <a:solidFill>
                    <a:schemeClr val="tx1">
                      <a:lumMod val="50000"/>
                    </a:schemeClr>
                  </a:solidFill>
                </a:rPr>
                <a:t>Communications Material, Training Materials, User Support Material, etc.)</a:t>
              </a:r>
            </a:p>
          </p:txBody>
        </p:sp>
      </p:grpSp>
      <p:sp>
        <p:nvSpPr>
          <p:cNvPr id="14" name="Right Arrow 13"/>
          <p:cNvSpPr/>
          <p:nvPr/>
        </p:nvSpPr>
        <p:spPr>
          <a:xfrm>
            <a:off x="3006651" y="2816773"/>
            <a:ext cx="537557" cy="609600"/>
          </a:xfrm>
          <a:prstGeom prst="rightArrow">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ight Arrow 14"/>
          <p:cNvSpPr/>
          <p:nvPr/>
        </p:nvSpPr>
        <p:spPr>
          <a:xfrm>
            <a:off x="8789950" y="2812586"/>
            <a:ext cx="537557" cy="609600"/>
          </a:xfrm>
          <a:prstGeom prst="rightArrow">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ight Arrow 15"/>
          <p:cNvSpPr/>
          <p:nvPr/>
        </p:nvSpPr>
        <p:spPr>
          <a:xfrm>
            <a:off x="5895541" y="2816773"/>
            <a:ext cx="537557" cy="609600"/>
          </a:xfrm>
          <a:prstGeom prst="rightArrow">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017134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Next Steps in your Cloud Journey</a:t>
            </a:r>
          </a:p>
        </p:txBody>
      </p:sp>
      <p:grpSp>
        <p:nvGrpSpPr>
          <p:cNvPr id="2" name="Group 1"/>
          <p:cNvGrpSpPr/>
          <p:nvPr/>
        </p:nvGrpSpPr>
        <p:grpSpPr>
          <a:xfrm>
            <a:off x="659694" y="2137410"/>
            <a:ext cx="10891809" cy="4407552"/>
            <a:chOff x="1250525" y="2137410"/>
            <a:chExt cx="10891809" cy="4407552"/>
          </a:xfrm>
        </p:grpSpPr>
        <p:sp>
          <p:nvSpPr>
            <p:cNvPr id="6" name="Freeform 5"/>
            <p:cNvSpPr/>
            <p:nvPr/>
          </p:nvSpPr>
          <p:spPr>
            <a:xfrm>
              <a:off x="4061912" y="2137410"/>
              <a:ext cx="8065218" cy="1377360"/>
            </a:xfrm>
            <a:custGeom>
              <a:avLst/>
              <a:gdLst>
                <a:gd name="connsiteX0" fmla="*/ 0 w 7240071"/>
                <a:gd name="connsiteY0" fmla="*/ 172170 h 1377360"/>
                <a:gd name="connsiteX1" fmla="*/ 6551391 w 7240071"/>
                <a:gd name="connsiteY1" fmla="*/ 172170 h 1377360"/>
                <a:gd name="connsiteX2" fmla="*/ 6551391 w 7240071"/>
                <a:gd name="connsiteY2" fmla="*/ 0 h 1377360"/>
                <a:gd name="connsiteX3" fmla="*/ 7240071 w 7240071"/>
                <a:gd name="connsiteY3" fmla="*/ 688680 h 1377360"/>
                <a:gd name="connsiteX4" fmla="*/ 6551391 w 7240071"/>
                <a:gd name="connsiteY4" fmla="*/ 1377360 h 1377360"/>
                <a:gd name="connsiteX5" fmla="*/ 6551391 w 7240071"/>
                <a:gd name="connsiteY5" fmla="*/ 1205190 h 1377360"/>
                <a:gd name="connsiteX6" fmla="*/ 0 w 7240071"/>
                <a:gd name="connsiteY6" fmla="*/ 1205190 h 1377360"/>
                <a:gd name="connsiteX7" fmla="*/ 0 w 7240071"/>
                <a:gd name="connsiteY7" fmla="*/ 172170 h 137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0071" h="1377360">
                  <a:moveTo>
                    <a:pt x="0" y="172170"/>
                  </a:moveTo>
                  <a:lnTo>
                    <a:pt x="6551391" y="172170"/>
                  </a:lnTo>
                  <a:lnTo>
                    <a:pt x="6551391" y="0"/>
                  </a:lnTo>
                  <a:lnTo>
                    <a:pt x="7240071" y="688680"/>
                  </a:lnTo>
                  <a:lnTo>
                    <a:pt x="6551391" y="1377360"/>
                  </a:lnTo>
                  <a:lnTo>
                    <a:pt x="6551391" y="1205190"/>
                  </a:lnTo>
                  <a:lnTo>
                    <a:pt x="0" y="1205190"/>
                  </a:lnTo>
                  <a:lnTo>
                    <a:pt x="0" y="172170"/>
                  </a:lnTo>
                  <a:close/>
                </a:path>
              </a:pathLst>
            </a:custGeom>
            <a:solidFill>
              <a:schemeClr val="bg1">
                <a:lumMod val="95000"/>
                <a:alpha val="90000"/>
              </a:schemeClr>
            </a:solidFill>
            <a:ln>
              <a:solidFill>
                <a:schemeClr val="bg1">
                  <a:lumMod val="85000"/>
                </a:schemeClr>
              </a:solidFill>
            </a:ln>
          </p:spPr>
          <p:style>
            <a:lnRef idx="2">
              <a:scrgbClr r="0" g="0" b="0"/>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90" tIns="181060" rIns="525400" bIns="181060" numCol="1" spcCol="1270" anchor="ctr" anchorCtr="0">
              <a:noAutofit/>
            </a:bodyPr>
            <a:lstStyle/>
            <a:p>
              <a:pPr marL="742950" lvl="2" indent="-285750" defTabSz="622300">
                <a:lnSpc>
                  <a:spcPct val="90000"/>
                </a:lnSpc>
                <a:spcBef>
                  <a:spcPct val="0"/>
                </a:spcBef>
                <a:spcAft>
                  <a:spcPct val="15000"/>
                </a:spcAft>
                <a:buFont typeface="Arial" panose="020B0604020202020204" pitchFamily="34" charset="0"/>
                <a:buChar char="•"/>
              </a:pPr>
              <a:r>
                <a:rPr lang="en-US" sz="1400" kern="1200" baseline="0" dirty="0"/>
                <a:t>Collect Departmental Cloud Adoption Business Objectives and KPIs outputs</a:t>
              </a:r>
            </a:p>
            <a:p>
              <a:pPr marL="742950" lvl="2" indent="-285750" defTabSz="622300">
                <a:lnSpc>
                  <a:spcPct val="90000"/>
                </a:lnSpc>
                <a:spcBef>
                  <a:spcPct val="0"/>
                </a:spcBef>
                <a:spcAft>
                  <a:spcPct val="15000"/>
                </a:spcAft>
                <a:buFont typeface="Arial" panose="020B0604020202020204" pitchFamily="34" charset="0"/>
                <a:buChar char="•"/>
              </a:pPr>
              <a:r>
                <a:rPr lang="en-US" sz="1400" kern="1200" baseline="0" dirty="0"/>
                <a:t>Engage Communications Team to Lead this process</a:t>
              </a:r>
            </a:p>
            <a:p>
              <a:pPr marL="742950" lvl="2" indent="-285750" defTabSz="622300">
                <a:lnSpc>
                  <a:spcPct val="90000"/>
                </a:lnSpc>
                <a:spcBef>
                  <a:spcPct val="0"/>
                </a:spcBef>
                <a:spcAft>
                  <a:spcPct val="15000"/>
                </a:spcAft>
                <a:buFont typeface="Arial" panose="020B0604020202020204" pitchFamily="34" charset="0"/>
                <a:buChar char="•"/>
              </a:pPr>
              <a:r>
                <a:rPr lang="en-US" sz="1400" kern="1200" baseline="0" dirty="0"/>
                <a:t>Have Communications engage the CCoE to initiate the Impact Assessment</a:t>
              </a:r>
            </a:p>
            <a:p>
              <a:pPr marL="742950" lvl="2" indent="-285750" defTabSz="622300">
                <a:lnSpc>
                  <a:spcPct val="90000"/>
                </a:lnSpc>
                <a:spcBef>
                  <a:spcPct val="0"/>
                </a:spcBef>
                <a:spcAft>
                  <a:spcPct val="15000"/>
                </a:spcAft>
                <a:buFont typeface="Arial" panose="020B0604020202020204" pitchFamily="34" charset="0"/>
                <a:buChar char="•"/>
              </a:pPr>
              <a:r>
                <a:rPr lang="en-US" sz="1400" kern="1200" baseline="0" dirty="0"/>
                <a:t>Engage Additional Audiences as required to complete Impact Assessment</a:t>
              </a:r>
            </a:p>
          </p:txBody>
        </p:sp>
        <p:sp>
          <p:nvSpPr>
            <p:cNvPr id="7" name="Freeform 6"/>
            <p:cNvSpPr/>
            <p:nvPr/>
          </p:nvSpPr>
          <p:spPr>
            <a:xfrm>
              <a:off x="1265729" y="2137410"/>
              <a:ext cx="3023397" cy="1377360"/>
            </a:xfrm>
            <a:custGeom>
              <a:avLst/>
              <a:gdLst>
                <a:gd name="connsiteX0" fmla="*/ 0 w 3653243"/>
                <a:gd name="connsiteY0" fmla="*/ 229565 h 1377360"/>
                <a:gd name="connsiteX1" fmla="*/ 229565 w 3653243"/>
                <a:gd name="connsiteY1" fmla="*/ 0 h 1377360"/>
                <a:gd name="connsiteX2" fmla="*/ 3423678 w 3653243"/>
                <a:gd name="connsiteY2" fmla="*/ 0 h 1377360"/>
                <a:gd name="connsiteX3" fmla="*/ 3653243 w 3653243"/>
                <a:gd name="connsiteY3" fmla="*/ 229565 h 1377360"/>
                <a:gd name="connsiteX4" fmla="*/ 3653243 w 3653243"/>
                <a:gd name="connsiteY4" fmla="*/ 1147795 h 1377360"/>
                <a:gd name="connsiteX5" fmla="*/ 3423678 w 3653243"/>
                <a:gd name="connsiteY5" fmla="*/ 1377360 h 1377360"/>
                <a:gd name="connsiteX6" fmla="*/ 229565 w 3653243"/>
                <a:gd name="connsiteY6" fmla="*/ 1377360 h 1377360"/>
                <a:gd name="connsiteX7" fmla="*/ 0 w 3653243"/>
                <a:gd name="connsiteY7" fmla="*/ 1147795 h 1377360"/>
                <a:gd name="connsiteX8" fmla="*/ 0 w 3653243"/>
                <a:gd name="connsiteY8" fmla="*/ 229565 h 137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3243" h="1377360">
                  <a:moveTo>
                    <a:pt x="0" y="229565"/>
                  </a:moveTo>
                  <a:cubicBezTo>
                    <a:pt x="0" y="102780"/>
                    <a:pt x="102780" y="0"/>
                    <a:pt x="229565" y="0"/>
                  </a:cubicBezTo>
                  <a:lnTo>
                    <a:pt x="3423678" y="0"/>
                  </a:lnTo>
                  <a:cubicBezTo>
                    <a:pt x="3550463" y="0"/>
                    <a:pt x="3653243" y="102780"/>
                    <a:pt x="3653243" y="229565"/>
                  </a:cubicBezTo>
                  <a:lnTo>
                    <a:pt x="3653243" y="1147795"/>
                  </a:lnTo>
                  <a:cubicBezTo>
                    <a:pt x="3653243" y="1274580"/>
                    <a:pt x="3550463" y="1377360"/>
                    <a:pt x="3423678" y="1377360"/>
                  </a:cubicBezTo>
                  <a:lnTo>
                    <a:pt x="229565" y="1377360"/>
                  </a:lnTo>
                  <a:cubicBezTo>
                    <a:pt x="102780" y="1377360"/>
                    <a:pt x="0" y="1274580"/>
                    <a:pt x="0" y="1147795"/>
                  </a:cubicBezTo>
                  <a:lnTo>
                    <a:pt x="0" y="229565"/>
                  </a:lnTo>
                  <a:close/>
                </a:path>
              </a:pathLst>
            </a:custGeom>
            <a:solidFill>
              <a:srgbClr val="002060"/>
            </a:solidFill>
            <a:ln>
              <a:solidFill>
                <a:srgbClr val="00206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35817" tIns="101527" rIns="135817" bIns="101527" numCol="1" spcCol="1270" anchor="ctr" anchorCtr="0">
              <a:noAutofit/>
            </a:bodyPr>
            <a:lstStyle/>
            <a:p>
              <a:pPr lvl="0" algn="ctr" defTabSz="800100">
                <a:lnSpc>
                  <a:spcPct val="90000"/>
                </a:lnSpc>
                <a:spcBef>
                  <a:spcPct val="0"/>
                </a:spcBef>
                <a:spcAft>
                  <a:spcPct val="35000"/>
                </a:spcAft>
              </a:pPr>
              <a:r>
                <a:rPr lang="en-US" sz="1800" b="1" kern="1200" dirty="0">
                  <a:solidFill>
                    <a:schemeClr val="bg1"/>
                  </a:solidFill>
                </a:rPr>
                <a:t>Perform Change Impact Assessment</a:t>
              </a:r>
            </a:p>
          </p:txBody>
        </p:sp>
        <p:sp>
          <p:nvSpPr>
            <p:cNvPr id="8" name="Freeform 7"/>
            <p:cNvSpPr/>
            <p:nvPr/>
          </p:nvSpPr>
          <p:spPr>
            <a:xfrm>
              <a:off x="4061912" y="5167602"/>
              <a:ext cx="8065218" cy="1377360"/>
            </a:xfrm>
            <a:custGeom>
              <a:avLst/>
              <a:gdLst>
                <a:gd name="connsiteX0" fmla="*/ 0 w 7240071"/>
                <a:gd name="connsiteY0" fmla="*/ 172170 h 1377360"/>
                <a:gd name="connsiteX1" fmla="*/ 6551391 w 7240071"/>
                <a:gd name="connsiteY1" fmla="*/ 172170 h 1377360"/>
                <a:gd name="connsiteX2" fmla="*/ 6551391 w 7240071"/>
                <a:gd name="connsiteY2" fmla="*/ 0 h 1377360"/>
                <a:gd name="connsiteX3" fmla="*/ 7240071 w 7240071"/>
                <a:gd name="connsiteY3" fmla="*/ 688680 h 1377360"/>
                <a:gd name="connsiteX4" fmla="*/ 6551391 w 7240071"/>
                <a:gd name="connsiteY4" fmla="*/ 1377360 h 1377360"/>
                <a:gd name="connsiteX5" fmla="*/ 6551391 w 7240071"/>
                <a:gd name="connsiteY5" fmla="*/ 1205190 h 1377360"/>
                <a:gd name="connsiteX6" fmla="*/ 0 w 7240071"/>
                <a:gd name="connsiteY6" fmla="*/ 1205190 h 1377360"/>
                <a:gd name="connsiteX7" fmla="*/ 0 w 7240071"/>
                <a:gd name="connsiteY7" fmla="*/ 172170 h 137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0071" h="1377360">
                  <a:moveTo>
                    <a:pt x="0" y="172170"/>
                  </a:moveTo>
                  <a:lnTo>
                    <a:pt x="6551391" y="172170"/>
                  </a:lnTo>
                  <a:lnTo>
                    <a:pt x="6551391" y="0"/>
                  </a:lnTo>
                  <a:lnTo>
                    <a:pt x="7240071" y="688680"/>
                  </a:lnTo>
                  <a:lnTo>
                    <a:pt x="6551391" y="1377360"/>
                  </a:lnTo>
                  <a:lnTo>
                    <a:pt x="6551391" y="1205190"/>
                  </a:lnTo>
                  <a:lnTo>
                    <a:pt x="0" y="1205190"/>
                  </a:lnTo>
                  <a:lnTo>
                    <a:pt x="0" y="172170"/>
                  </a:lnTo>
                  <a:close/>
                </a:path>
              </a:pathLst>
            </a:custGeom>
            <a:solidFill>
              <a:schemeClr val="bg1">
                <a:lumMod val="95000"/>
                <a:alpha val="90000"/>
              </a:schemeClr>
            </a:solidFill>
            <a:ln>
              <a:solidFill>
                <a:schemeClr val="bg1">
                  <a:lumMod val="85000"/>
                </a:schemeClr>
              </a:solidFill>
            </a:ln>
          </p:spPr>
          <p:style>
            <a:lnRef idx="2">
              <a:scrgbClr r="0" g="0" b="0"/>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90" tIns="181060" rIns="525400" bIns="181060" numCol="1" spcCol="1270" anchor="ctr" anchorCtr="0">
              <a:noAutofit/>
            </a:bodyPr>
            <a:lstStyle/>
            <a:p>
              <a:pPr marL="742950" lvl="2" indent="-285750" defTabSz="622300">
                <a:lnSpc>
                  <a:spcPct val="90000"/>
                </a:lnSpc>
                <a:spcBef>
                  <a:spcPct val="0"/>
                </a:spcBef>
                <a:spcAft>
                  <a:spcPct val="15000"/>
                </a:spcAft>
                <a:buFont typeface="Arial" panose="020B0604020202020204" pitchFamily="34" charset="0"/>
                <a:buChar char="•"/>
              </a:pPr>
              <a:r>
                <a:rPr lang="en-US" sz="1400" kern="1200" baseline="0" dirty="0"/>
                <a:t>Have Communications lead the execution of the Change </a:t>
              </a:r>
              <a:r>
                <a:rPr lang="en-US" sz="1400" kern="1200" baseline="0" dirty="0" smtClean="0"/>
                <a:t>Mgmt. </a:t>
              </a:r>
              <a:r>
                <a:rPr lang="en-US" sz="1400" kern="1200" baseline="0" dirty="0"/>
                <a:t>Strategy</a:t>
              </a:r>
            </a:p>
            <a:p>
              <a:pPr marL="742950" lvl="2" indent="-285750" defTabSz="622300">
                <a:lnSpc>
                  <a:spcPct val="90000"/>
                </a:lnSpc>
                <a:spcBef>
                  <a:spcPct val="0"/>
                </a:spcBef>
                <a:spcAft>
                  <a:spcPct val="15000"/>
                </a:spcAft>
                <a:buFont typeface="Arial" panose="020B0604020202020204" pitchFamily="34" charset="0"/>
                <a:buChar char="•"/>
              </a:pPr>
              <a:r>
                <a:rPr lang="en-US" sz="1400" kern="1200" baseline="0" dirty="0"/>
                <a:t>Validate Action Plans and Action Plan Materials with the CCoE</a:t>
              </a:r>
            </a:p>
            <a:p>
              <a:pPr marL="742950" lvl="2" indent="-285750" defTabSz="622300">
                <a:lnSpc>
                  <a:spcPct val="90000"/>
                </a:lnSpc>
                <a:spcBef>
                  <a:spcPct val="0"/>
                </a:spcBef>
                <a:spcAft>
                  <a:spcPct val="15000"/>
                </a:spcAft>
                <a:buFont typeface="Arial" panose="020B0604020202020204" pitchFamily="34" charset="0"/>
                <a:buChar char="•"/>
              </a:pPr>
              <a:r>
                <a:rPr lang="en-US" sz="1400" kern="1200" baseline="0" dirty="0"/>
                <a:t>Schedule Action Plan Delivery in co-ordination with CCoE and CCT Delivery of Cloud Services</a:t>
              </a:r>
            </a:p>
            <a:p>
              <a:pPr marL="742950" lvl="2" indent="-285750" defTabSz="622300">
                <a:lnSpc>
                  <a:spcPct val="90000"/>
                </a:lnSpc>
                <a:spcBef>
                  <a:spcPct val="0"/>
                </a:spcBef>
                <a:spcAft>
                  <a:spcPct val="15000"/>
                </a:spcAft>
                <a:buFont typeface="Arial" panose="020B0604020202020204" pitchFamily="34" charset="0"/>
                <a:buChar char="•"/>
              </a:pPr>
              <a:r>
                <a:rPr lang="en-US" sz="1400" kern="1200" baseline="0" dirty="0"/>
                <a:t>Feed Improvement Plans into CCoE for approval</a:t>
              </a:r>
            </a:p>
          </p:txBody>
        </p:sp>
        <p:sp>
          <p:nvSpPr>
            <p:cNvPr id="9" name="Freeform 8"/>
            <p:cNvSpPr/>
            <p:nvPr/>
          </p:nvSpPr>
          <p:spPr>
            <a:xfrm>
              <a:off x="1250525" y="5167602"/>
              <a:ext cx="3023397" cy="1377360"/>
            </a:xfrm>
            <a:custGeom>
              <a:avLst/>
              <a:gdLst>
                <a:gd name="connsiteX0" fmla="*/ 0 w 3653243"/>
                <a:gd name="connsiteY0" fmla="*/ 229565 h 1377360"/>
                <a:gd name="connsiteX1" fmla="*/ 229565 w 3653243"/>
                <a:gd name="connsiteY1" fmla="*/ 0 h 1377360"/>
                <a:gd name="connsiteX2" fmla="*/ 3423678 w 3653243"/>
                <a:gd name="connsiteY2" fmla="*/ 0 h 1377360"/>
                <a:gd name="connsiteX3" fmla="*/ 3653243 w 3653243"/>
                <a:gd name="connsiteY3" fmla="*/ 229565 h 1377360"/>
                <a:gd name="connsiteX4" fmla="*/ 3653243 w 3653243"/>
                <a:gd name="connsiteY4" fmla="*/ 1147795 h 1377360"/>
                <a:gd name="connsiteX5" fmla="*/ 3423678 w 3653243"/>
                <a:gd name="connsiteY5" fmla="*/ 1377360 h 1377360"/>
                <a:gd name="connsiteX6" fmla="*/ 229565 w 3653243"/>
                <a:gd name="connsiteY6" fmla="*/ 1377360 h 1377360"/>
                <a:gd name="connsiteX7" fmla="*/ 0 w 3653243"/>
                <a:gd name="connsiteY7" fmla="*/ 1147795 h 1377360"/>
                <a:gd name="connsiteX8" fmla="*/ 0 w 3653243"/>
                <a:gd name="connsiteY8" fmla="*/ 229565 h 137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3243" h="1377360">
                  <a:moveTo>
                    <a:pt x="0" y="229565"/>
                  </a:moveTo>
                  <a:cubicBezTo>
                    <a:pt x="0" y="102780"/>
                    <a:pt x="102780" y="0"/>
                    <a:pt x="229565" y="0"/>
                  </a:cubicBezTo>
                  <a:lnTo>
                    <a:pt x="3423678" y="0"/>
                  </a:lnTo>
                  <a:cubicBezTo>
                    <a:pt x="3550463" y="0"/>
                    <a:pt x="3653243" y="102780"/>
                    <a:pt x="3653243" y="229565"/>
                  </a:cubicBezTo>
                  <a:lnTo>
                    <a:pt x="3653243" y="1147795"/>
                  </a:lnTo>
                  <a:cubicBezTo>
                    <a:pt x="3653243" y="1274580"/>
                    <a:pt x="3550463" y="1377360"/>
                    <a:pt x="3423678" y="1377360"/>
                  </a:cubicBezTo>
                  <a:lnTo>
                    <a:pt x="229565" y="1377360"/>
                  </a:lnTo>
                  <a:cubicBezTo>
                    <a:pt x="102780" y="1377360"/>
                    <a:pt x="0" y="1274580"/>
                    <a:pt x="0" y="1147795"/>
                  </a:cubicBezTo>
                  <a:lnTo>
                    <a:pt x="0" y="229565"/>
                  </a:lnTo>
                  <a:close/>
                </a:path>
              </a:pathLst>
            </a:custGeom>
            <a:solidFill>
              <a:srgbClr val="002060"/>
            </a:solidFill>
            <a:ln>
              <a:solidFill>
                <a:srgbClr val="00206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35817" tIns="101527" rIns="135817" bIns="101527" numCol="1" spcCol="1270" anchor="ctr" anchorCtr="0">
              <a:noAutofit/>
            </a:bodyPr>
            <a:lstStyle/>
            <a:p>
              <a:pPr lvl="0" algn="ctr" defTabSz="800100">
                <a:lnSpc>
                  <a:spcPct val="90000"/>
                </a:lnSpc>
                <a:spcBef>
                  <a:spcPct val="0"/>
                </a:spcBef>
                <a:spcAft>
                  <a:spcPct val="35000"/>
                </a:spcAft>
              </a:pPr>
              <a:r>
                <a:rPr lang="en-US" sz="1800" b="1" kern="1200" dirty="0">
                  <a:solidFill>
                    <a:schemeClr val="bg1"/>
                  </a:solidFill>
                </a:rPr>
                <a:t>Design, Develop, and initiate Delivery of Change Action Plan</a:t>
              </a:r>
            </a:p>
          </p:txBody>
        </p:sp>
        <p:sp>
          <p:nvSpPr>
            <p:cNvPr id="10" name="Freeform 9"/>
            <p:cNvSpPr/>
            <p:nvPr/>
          </p:nvSpPr>
          <p:spPr>
            <a:xfrm>
              <a:off x="4077116" y="3676128"/>
              <a:ext cx="8065218" cy="1377360"/>
            </a:xfrm>
            <a:custGeom>
              <a:avLst/>
              <a:gdLst>
                <a:gd name="connsiteX0" fmla="*/ 0 w 7240071"/>
                <a:gd name="connsiteY0" fmla="*/ 172170 h 1377360"/>
                <a:gd name="connsiteX1" fmla="*/ 6551391 w 7240071"/>
                <a:gd name="connsiteY1" fmla="*/ 172170 h 1377360"/>
                <a:gd name="connsiteX2" fmla="*/ 6551391 w 7240071"/>
                <a:gd name="connsiteY2" fmla="*/ 0 h 1377360"/>
                <a:gd name="connsiteX3" fmla="*/ 7240071 w 7240071"/>
                <a:gd name="connsiteY3" fmla="*/ 688680 h 1377360"/>
                <a:gd name="connsiteX4" fmla="*/ 6551391 w 7240071"/>
                <a:gd name="connsiteY4" fmla="*/ 1377360 h 1377360"/>
                <a:gd name="connsiteX5" fmla="*/ 6551391 w 7240071"/>
                <a:gd name="connsiteY5" fmla="*/ 1205190 h 1377360"/>
                <a:gd name="connsiteX6" fmla="*/ 0 w 7240071"/>
                <a:gd name="connsiteY6" fmla="*/ 1205190 h 1377360"/>
                <a:gd name="connsiteX7" fmla="*/ 0 w 7240071"/>
                <a:gd name="connsiteY7" fmla="*/ 172170 h 137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0071" h="1377360">
                  <a:moveTo>
                    <a:pt x="0" y="172170"/>
                  </a:moveTo>
                  <a:lnTo>
                    <a:pt x="6551391" y="172170"/>
                  </a:lnTo>
                  <a:lnTo>
                    <a:pt x="6551391" y="0"/>
                  </a:lnTo>
                  <a:lnTo>
                    <a:pt x="7240071" y="688680"/>
                  </a:lnTo>
                  <a:lnTo>
                    <a:pt x="6551391" y="1377360"/>
                  </a:lnTo>
                  <a:lnTo>
                    <a:pt x="6551391" y="1205190"/>
                  </a:lnTo>
                  <a:lnTo>
                    <a:pt x="0" y="1205190"/>
                  </a:lnTo>
                  <a:lnTo>
                    <a:pt x="0" y="172170"/>
                  </a:lnTo>
                  <a:close/>
                </a:path>
              </a:pathLst>
            </a:custGeom>
            <a:solidFill>
              <a:schemeClr val="bg1">
                <a:lumMod val="95000"/>
                <a:alpha val="90000"/>
              </a:schemeClr>
            </a:solidFill>
            <a:ln>
              <a:solidFill>
                <a:schemeClr val="bg1">
                  <a:lumMod val="85000"/>
                </a:schemeClr>
              </a:solidFill>
            </a:ln>
          </p:spPr>
          <p:style>
            <a:lnRef idx="2">
              <a:scrgbClr r="0" g="0" b="0"/>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90" tIns="181060" rIns="525400" bIns="181060" numCol="1" spcCol="1270" anchor="ctr" anchorCtr="0">
              <a:noAutofit/>
            </a:bodyPr>
            <a:lstStyle/>
            <a:p>
              <a:pPr marL="742950" lvl="2" indent="-285750" defTabSz="622300">
                <a:lnSpc>
                  <a:spcPct val="90000"/>
                </a:lnSpc>
                <a:spcBef>
                  <a:spcPct val="0"/>
                </a:spcBef>
                <a:spcAft>
                  <a:spcPct val="15000"/>
                </a:spcAft>
                <a:buFont typeface="Arial" panose="020B0604020202020204" pitchFamily="34" charset="0"/>
                <a:buChar char="•"/>
              </a:pPr>
              <a:r>
                <a:rPr lang="en-CA" sz="1400" kern="1200" baseline="0" dirty="0"/>
                <a:t>Have Communications lead the creation of the Change Mgmt Strategy</a:t>
              </a:r>
              <a:endParaRPr lang="en-US" sz="1400" kern="1200" baseline="0" dirty="0"/>
            </a:p>
            <a:p>
              <a:pPr marL="742950" lvl="2" indent="-285750" defTabSz="622300">
                <a:lnSpc>
                  <a:spcPct val="90000"/>
                </a:lnSpc>
                <a:spcBef>
                  <a:spcPct val="0"/>
                </a:spcBef>
                <a:spcAft>
                  <a:spcPct val="15000"/>
                </a:spcAft>
                <a:buFont typeface="Arial" panose="020B0604020202020204" pitchFamily="34" charset="0"/>
                <a:buChar char="•"/>
              </a:pPr>
              <a:r>
                <a:rPr lang="en-CA" sz="1400" kern="1200" baseline="0" dirty="0"/>
                <a:t>Engage Sponsors, Training, and Support Teams to validate required programs</a:t>
              </a:r>
              <a:endParaRPr lang="en-US" sz="1400" kern="1200" baseline="0" dirty="0"/>
            </a:p>
            <a:p>
              <a:pPr marL="742950" lvl="2" indent="-285750" defTabSz="622300">
                <a:lnSpc>
                  <a:spcPct val="90000"/>
                </a:lnSpc>
                <a:spcBef>
                  <a:spcPct val="0"/>
                </a:spcBef>
                <a:spcAft>
                  <a:spcPct val="15000"/>
                </a:spcAft>
                <a:buFont typeface="Arial" panose="020B0604020202020204" pitchFamily="34" charset="0"/>
                <a:buChar char="•"/>
              </a:pPr>
              <a:r>
                <a:rPr lang="en-US" sz="1400" kern="1200" baseline="0" dirty="0"/>
                <a:t>Present Change </a:t>
              </a:r>
              <a:r>
                <a:rPr lang="en-US" sz="1400" kern="1200" baseline="0" dirty="0" smtClean="0"/>
                <a:t>Mgmt. </a:t>
              </a:r>
              <a:r>
                <a:rPr lang="en-US" sz="1400" kern="1200" baseline="0" dirty="0"/>
                <a:t>Strategy to CCoE and Cloud Exec for Approval</a:t>
              </a:r>
            </a:p>
          </p:txBody>
        </p:sp>
        <p:sp>
          <p:nvSpPr>
            <p:cNvPr id="11" name="Freeform 10"/>
            <p:cNvSpPr/>
            <p:nvPr/>
          </p:nvSpPr>
          <p:spPr>
            <a:xfrm>
              <a:off x="1280933" y="3656500"/>
              <a:ext cx="3023397" cy="1377360"/>
            </a:xfrm>
            <a:custGeom>
              <a:avLst/>
              <a:gdLst>
                <a:gd name="connsiteX0" fmla="*/ 0 w 3653243"/>
                <a:gd name="connsiteY0" fmla="*/ 229565 h 1377360"/>
                <a:gd name="connsiteX1" fmla="*/ 229565 w 3653243"/>
                <a:gd name="connsiteY1" fmla="*/ 0 h 1377360"/>
                <a:gd name="connsiteX2" fmla="*/ 3423678 w 3653243"/>
                <a:gd name="connsiteY2" fmla="*/ 0 h 1377360"/>
                <a:gd name="connsiteX3" fmla="*/ 3653243 w 3653243"/>
                <a:gd name="connsiteY3" fmla="*/ 229565 h 1377360"/>
                <a:gd name="connsiteX4" fmla="*/ 3653243 w 3653243"/>
                <a:gd name="connsiteY4" fmla="*/ 1147795 h 1377360"/>
                <a:gd name="connsiteX5" fmla="*/ 3423678 w 3653243"/>
                <a:gd name="connsiteY5" fmla="*/ 1377360 h 1377360"/>
                <a:gd name="connsiteX6" fmla="*/ 229565 w 3653243"/>
                <a:gd name="connsiteY6" fmla="*/ 1377360 h 1377360"/>
                <a:gd name="connsiteX7" fmla="*/ 0 w 3653243"/>
                <a:gd name="connsiteY7" fmla="*/ 1147795 h 1377360"/>
                <a:gd name="connsiteX8" fmla="*/ 0 w 3653243"/>
                <a:gd name="connsiteY8" fmla="*/ 229565 h 137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3243" h="1377360">
                  <a:moveTo>
                    <a:pt x="0" y="229565"/>
                  </a:moveTo>
                  <a:cubicBezTo>
                    <a:pt x="0" y="102780"/>
                    <a:pt x="102780" y="0"/>
                    <a:pt x="229565" y="0"/>
                  </a:cubicBezTo>
                  <a:lnTo>
                    <a:pt x="3423678" y="0"/>
                  </a:lnTo>
                  <a:cubicBezTo>
                    <a:pt x="3550463" y="0"/>
                    <a:pt x="3653243" y="102780"/>
                    <a:pt x="3653243" y="229565"/>
                  </a:cubicBezTo>
                  <a:lnTo>
                    <a:pt x="3653243" y="1147795"/>
                  </a:lnTo>
                  <a:cubicBezTo>
                    <a:pt x="3653243" y="1274580"/>
                    <a:pt x="3550463" y="1377360"/>
                    <a:pt x="3423678" y="1377360"/>
                  </a:cubicBezTo>
                  <a:lnTo>
                    <a:pt x="229565" y="1377360"/>
                  </a:lnTo>
                  <a:cubicBezTo>
                    <a:pt x="102780" y="1377360"/>
                    <a:pt x="0" y="1274580"/>
                    <a:pt x="0" y="1147795"/>
                  </a:cubicBezTo>
                  <a:lnTo>
                    <a:pt x="0" y="229565"/>
                  </a:lnTo>
                  <a:close/>
                </a:path>
              </a:pathLst>
            </a:custGeom>
            <a:solidFill>
              <a:srgbClr val="002060"/>
            </a:solidFill>
            <a:ln>
              <a:solidFill>
                <a:srgbClr val="00206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35817" tIns="101527" rIns="135817" bIns="101527" numCol="1" spcCol="1270" anchor="ctr" anchorCtr="0">
              <a:noAutofit/>
            </a:bodyPr>
            <a:lstStyle/>
            <a:p>
              <a:pPr lvl="0" algn="ctr" defTabSz="800100">
                <a:lnSpc>
                  <a:spcPct val="90000"/>
                </a:lnSpc>
                <a:spcBef>
                  <a:spcPct val="0"/>
                </a:spcBef>
                <a:spcAft>
                  <a:spcPct val="35000"/>
                </a:spcAft>
              </a:pPr>
              <a:r>
                <a:rPr lang="en-US" sz="1800" b="1" kern="1200" dirty="0">
                  <a:solidFill>
                    <a:schemeClr val="bg1"/>
                  </a:solidFill>
                </a:rPr>
                <a:t>Create Change Management Strategy</a:t>
              </a:r>
            </a:p>
          </p:txBody>
        </p:sp>
      </p:grpSp>
      <p:sp>
        <p:nvSpPr>
          <p:cNvPr id="4" name="Content Placeholder 2">
            <a:extLst>
              <a:ext uri="{FF2B5EF4-FFF2-40B4-BE49-F238E27FC236}">
                <a16:creationId xmlns:a16="http://schemas.microsoft.com/office/drawing/2014/main" id="{307E03A3-3484-4B0B-91F4-AAC4755FDA95}"/>
              </a:ext>
            </a:extLst>
          </p:cNvPr>
          <p:cNvSpPr txBox="1">
            <a:spLocks/>
          </p:cNvSpPr>
          <p:nvPr/>
        </p:nvSpPr>
        <p:spPr>
          <a:xfrm>
            <a:off x="431999" y="609881"/>
            <a:ext cx="11421124" cy="1527529"/>
          </a:xfrm>
          <a:prstGeom prst="rect">
            <a:avLst/>
          </a:prstGeom>
        </p:spPr>
        <p:txBody>
          <a:bodyPr vert="horz" lIns="91440" tIns="45720" rIns="91440" bIns="45720" rtlCol="0" anchor="ct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baseline="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2000" dirty="0"/>
              <a:t>Now that you understand </a:t>
            </a:r>
            <a:r>
              <a:rPr lang="en-CA" sz="2000" b="1" dirty="0">
                <a:solidFill>
                  <a:schemeClr val="tx1">
                    <a:lumMod val="50000"/>
                  </a:schemeClr>
                </a:solidFill>
              </a:rPr>
              <a:t>Organizational Change Management </a:t>
            </a:r>
            <a:r>
              <a:rPr lang="en-CA" sz="2000" dirty="0">
                <a:solidFill>
                  <a:schemeClr val="tx1">
                    <a:lumMod val="50000"/>
                  </a:schemeClr>
                </a:solidFill>
              </a:rPr>
              <a:t>and </a:t>
            </a:r>
            <a:br>
              <a:rPr lang="en-CA" sz="2000" dirty="0">
                <a:solidFill>
                  <a:schemeClr val="tx1">
                    <a:lumMod val="50000"/>
                  </a:schemeClr>
                </a:solidFill>
              </a:rPr>
            </a:br>
            <a:r>
              <a:rPr lang="en-CA" sz="2000" dirty="0">
                <a:solidFill>
                  <a:schemeClr val="tx1">
                    <a:lumMod val="50000"/>
                  </a:schemeClr>
                </a:solidFill>
              </a:rPr>
              <a:t>the steps to create and execute a </a:t>
            </a:r>
            <a:r>
              <a:rPr lang="en-CA" sz="2000" b="1" dirty="0">
                <a:solidFill>
                  <a:schemeClr val="tx1">
                    <a:lumMod val="50000"/>
                  </a:schemeClr>
                </a:solidFill>
              </a:rPr>
              <a:t>Change Management Strategy, </a:t>
            </a:r>
            <a:r>
              <a:rPr lang="en-CA" sz="2000" b="1" dirty="0"/>
              <a:t> </a:t>
            </a:r>
            <a:endParaRPr lang="en-CA" sz="2000" dirty="0"/>
          </a:p>
          <a:p>
            <a:pPr marL="0" indent="0" algn="ctr">
              <a:buNone/>
            </a:pPr>
            <a:r>
              <a:rPr lang="en-CA" sz="2000" dirty="0"/>
              <a:t>You are ready to </a:t>
            </a:r>
            <a:r>
              <a:rPr lang="en-CA" sz="2000" b="1" dirty="0"/>
              <a:t>take your next steps </a:t>
            </a:r>
            <a:r>
              <a:rPr lang="en-CA" sz="2000" dirty="0"/>
              <a:t>in your Cloud Journey!  </a:t>
            </a:r>
          </a:p>
        </p:txBody>
      </p:sp>
    </p:spTree>
    <p:extLst>
      <p:ext uri="{BB962C8B-B14F-4D97-AF65-F5344CB8AC3E}">
        <p14:creationId xmlns:p14="http://schemas.microsoft.com/office/powerpoint/2010/main" val="130597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1204435877"/>
              </p:ext>
            </p:extLst>
          </p:nvPr>
        </p:nvGraphicFramePr>
        <p:xfrm>
          <a:off x="393574" y="766261"/>
          <a:ext cx="11408795" cy="5617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393574" y="212820"/>
            <a:ext cx="11347200" cy="465882"/>
          </a:xfrm>
        </p:spPr>
        <p:txBody>
          <a:bodyPr/>
          <a:lstStyle/>
          <a:p>
            <a:r>
              <a:rPr lang="en-CA" dirty="0"/>
              <a:t>Playbook Audience and Framework</a:t>
            </a:r>
          </a:p>
        </p:txBody>
      </p:sp>
      <p:sp>
        <p:nvSpPr>
          <p:cNvPr id="62" name="Right Arrow 61"/>
          <p:cNvSpPr/>
          <p:nvPr/>
        </p:nvSpPr>
        <p:spPr>
          <a:xfrm>
            <a:off x="3933810" y="2830562"/>
            <a:ext cx="582420" cy="308683"/>
          </a:xfrm>
          <a:prstGeom prst="rightArrow">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Right Arrow 62"/>
          <p:cNvSpPr/>
          <p:nvPr/>
        </p:nvSpPr>
        <p:spPr>
          <a:xfrm>
            <a:off x="5858269" y="2830562"/>
            <a:ext cx="582420" cy="308683"/>
          </a:xfrm>
          <a:prstGeom prst="rightArrow">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4" name="Right Arrow 63"/>
          <p:cNvSpPr/>
          <p:nvPr/>
        </p:nvSpPr>
        <p:spPr>
          <a:xfrm>
            <a:off x="7782728" y="2830561"/>
            <a:ext cx="582420" cy="308683"/>
          </a:xfrm>
          <a:prstGeom prst="rightArrow">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5" name="Right Arrow 64"/>
          <p:cNvSpPr/>
          <p:nvPr/>
        </p:nvSpPr>
        <p:spPr>
          <a:xfrm>
            <a:off x="9707187" y="2830560"/>
            <a:ext cx="582420" cy="308683"/>
          </a:xfrm>
          <a:prstGeom prst="rightArrow">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ight Arrow 3"/>
          <p:cNvSpPr/>
          <p:nvPr/>
        </p:nvSpPr>
        <p:spPr>
          <a:xfrm>
            <a:off x="2009351" y="2830563"/>
            <a:ext cx="582420" cy="308683"/>
          </a:xfrm>
          <a:prstGeom prst="rightArrow">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ounded Rectangle 11"/>
          <p:cNvSpPr/>
          <p:nvPr/>
        </p:nvSpPr>
        <p:spPr>
          <a:xfrm>
            <a:off x="4295831" y="5319487"/>
            <a:ext cx="1671546" cy="82005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3" name="Picture 12" descr="All This Is That: September 20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83821" y="5203546"/>
            <a:ext cx="424020" cy="720352"/>
          </a:xfrm>
          <a:prstGeom prst="rect">
            <a:avLst/>
          </a:prstGeom>
        </p:spPr>
      </p:pic>
    </p:spTree>
    <p:extLst>
      <p:ext uri="{BB962C8B-B14F-4D97-AF65-F5344CB8AC3E}">
        <p14:creationId xmlns:p14="http://schemas.microsoft.com/office/powerpoint/2010/main" val="204693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2133600" y="203307"/>
            <a:ext cx="10058400" cy="5653261"/>
          </a:xfrm>
          <a:prstGeom prst="rect">
            <a:avLst/>
          </a:prstGeom>
        </p:spPr>
      </p:pic>
      <p:sp>
        <p:nvSpPr>
          <p:cNvPr id="2" name="Title 1"/>
          <p:cNvSpPr>
            <a:spLocks noGrp="1"/>
          </p:cNvSpPr>
          <p:nvPr>
            <p:ph type="ctrTitle"/>
          </p:nvPr>
        </p:nvSpPr>
        <p:spPr>
          <a:xfrm>
            <a:off x="905697" y="2531601"/>
            <a:ext cx="2283177" cy="734400"/>
          </a:xfrm>
        </p:spPr>
        <p:txBody>
          <a:bodyPr anchor="ctr"/>
          <a:lstStyle/>
          <a:p>
            <a:r>
              <a:rPr lang="en-CA" dirty="0"/>
              <a:t>Appendix</a:t>
            </a:r>
          </a:p>
        </p:txBody>
      </p:sp>
    </p:spTree>
    <p:extLst>
      <p:ext uri="{BB962C8B-B14F-4D97-AF65-F5344CB8AC3E}">
        <p14:creationId xmlns:p14="http://schemas.microsoft.com/office/powerpoint/2010/main" val="899328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999" y="764177"/>
            <a:ext cx="11347200" cy="5701937"/>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Title 1">
            <a:extLst>
              <a:ext uri="{FF2B5EF4-FFF2-40B4-BE49-F238E27FC236}">
                <a16:creationId xmlns:a16="http://schemas.microsoft.com/office/drawing/2014/main" id="{BEB69FE0-C1B7-4842-AEC3-B8634FC9FF05}"/>
              </a:ext>
            </a:extLst>
          </p:cNvPr>
          <p:cNvSpPr>
            <a:spLocks noGrp="1"/>
          </p:cNvSpPr>
          <p:nvPr>
            <p:ph type="title"/>
          </p:nvPr>
        </p:nvSpPr>
        <p:spPr>
          <a:xfrm>
            <a:off x="431999" y="144000"/>
            <a:ext cx="11347200" cy="465882"/>
          </a:xfrm>
        </p:spPr>
        <p:txBody>
          <a:bodyPr/>
          <a:lstStyle/>
          <a:p>
            <a:r>
              <a:rPr lang="en-CA" dirty="0"/>
              <a:t>Sponsorship Definition</a:t>
            </a:r>
            <a:endParaRPr lang="en-CA" dirty="0">
              <a:latin typeface="Century Gothic" panose="020B0502020202020204" pitchFamily="34" charset="0"/>
            </a:endParaRPr>
          </a:p>
        </p:txBody>
      </p:sp>
      <p:sp>
        <p:nvSpPr>
          <p:cNvPr id="13" name="Content Placeholder 7"/>
          <p:cNvSpPr>
            <a:spLocks noGrp="1"/>
          </p:cNvSpPr>
          <p:nvPr>
            <p:ph idx="1"/>
          </p:nvPr>
        </p:nvSpPr>
        <p:spPr>
          <a:xfrm>
            <a:off x="431999" y="790303"/>
            <a:ext cx="11347200" cy="3180806"/>
          </a:xfrm>
        </p:spPr>
        <p:txBody>
          <a:bodyPr>
            <a:normAutofit lnSpcReduction="10000"/>
          </a:bodyPr>
          <a:lstStyle/>
          <a:p>
            <a:pPr marL="0" indent="0">
              <a:buNone/>
            </a:pPr>
            <a:endParaRPr lang="en-CA" sz="2000" b="1" dirty="0"/>
          </a:p>
          <a:p>
            <a:pPr marL="0" indent="0">
              <a:buNone/>
            </a:pPr>
            <a:r>
              <a:rPr lang="en-CA" sz="2000" b="1" dirty="0"/>
              <a:t>Sponsoring Change Involves:</a:t>
            </a:r>
            <a:br>
              <a:rPr lang="en-CA" sz="2000" b="1" dirty="0"/>
            </a:br>
            <a:endParaRPr lang="en-CA" sz="2000" b="1" dirty="0"/>
          </a:p>
          <a:p>
            <a:pPr lvl="1">
              <a:buFont typeface="Wingdings" panose="05000000000000000000" pitchFamily="2" charset="2"/>
              <a:buChar char="q"/>
            </a:pPr>
            <a:r>
              <a:rPr lang="en-CA" dirty="0"/>
              <a:t>Being visible, active, vocal, fully involved in project activities, and relentless in communications</a:t>
            </a:r>
          </a:p>
          <a:p>
            <a:pPr lvl="1">
              <a:buFont typeface="Wingdings" panose="05000000000000000000" pitchFamily="2" charset="2"/>
              <a:buChar char="q"/>
            </a:pPr>
            <a:r>
              <a:rPr lang="en-CA" dirty="0"/>
              <a:t>Showing personal belief that the future state is worth the “price” of the transition</a:t>
            </a:r>
          </a:p>
          <a:p>
            <a:pPr lvl="1">
              <a:buFont typeface="Wingdings" panose="05000000000000000000" pitchFamily="2" charset="2"/>
              <a:buChar char="q"/>
            </a:pPr>
            <a:r>
              <a:rPr lang="en-CA" dirty="0"/>
              <a:t>Executive sponsorship is critical; a leadership coalition is also critical.  Having other leaders within the organization advocate and sponsor the change is equally important in driving change</a:t>
            </a:r>
          </a:p>
          <a:p>
            <a:pPr marL="0" indent="0">
              <a:buNone/>
            </a:pPr>
            <a:endParaRPr lang="en-CA" sz="2000" dirty="0"/>
          </a:p>
          <a:p>
            <a:pPr marL="0" indent="0">
              <a:buNone/>
            </a:pPr>
            <a:r>
              <a:rPr lang="en-CA" sz="2000" b="1" dirty="0"/>
              <a:t>The Sponsorship role fulfills the following responsibilities:</a:t>
            </a:r>
          </a:p>
        </p:txBody>
      </p:sp>
      <p:sp>
        <p:nvSpPr>
          <p:cNvPr id="2" name="Rectangle 1"/>
          <p:cNvSpPr/>
          <p:nvPr/>
        </p:nvSpPr>
        <p:spPr>
          <a:xfrm>
            <a:off x="544550" y="3971067"/>
            <a:ext cx="4734361" cy="2062103"/>
          </a:xfrm>
          <a:prstGeom prst="rect">
            <a:avLst/>
          </a:prstGeom>
        </p:spPr>
        <p:txBody>
          <a:bodyPr wrap="square" numCol="1">
            <a:spAutoFit/>
          </a:bodyPr>
          <a:lstStyle/>
          <a:p>
            <a:r>
              <a:rPr lang="en-CA" sz="2000" dirty="0"/>
              <a:t>For the Initiative/Project:</a:t>
            </a:r>
          </a:p>
          <a:p>
            <a:pPr marL="800100" lvl="1" indent="-342900">
              <a:buFont typeface="Wingdings" panose="05000000000000000000" pitchFamily="2" charset="2"/>
              <a:buChar char="q"/>
            </a:pPr>
            <a:r>
              <a:rPr lang="en-CA" dirty="0"/>
              <a:t>Obtain project resources</a:t>
            </a:r>
          </a:p>
          <a:p>
            <a:pPr marL="800100" lvl="1" indent="-342900">
              <a:buFont typeface="Wingdings" panose="05000000000000000000" pitchFamily="2" charset="2"/>
              <a:buChar char="q"/>
            </a:pPr>
            <a:r>
              <a:rPr lang="en-CA" dirty="0"/>
              <a:t>Promote change to audience </a:t>
            </a:r>
            <a:br>
              <a:rPr lang="en-CA" dirty="0"/>
            </a:br>
            <a:r>
              <a:rPr lang="en-CA" dirty="0"/>
              <a:t>and stakeholders</a:t>
            </a:r>
          </a:p>
          <a:p>
            <a:pPr marL="800100" lvl="1" indent="-342900">
              <a:buFont typeface="Wingdings" panose="05000000000000000000" pitchFamily="2" charset="2"/>
              <a:buChar char="q"/>
            </a:pPr>
            <a:r>
              <a:rPr lang="en-CA" dirty="0"/>
              <a:t>Build and maintain project </a:t>
            </a:r>
            <a:br>
              <a:rPr lang="en-CA" dirty="0"/>
            </a:br>
            <a:r>
              <a:rPr lang="en-CA" dirty="0"/>
              <a:t>momentum and leadership </a:t>
            </a:r>
            <a:br>
              <a:rPr lang="en-CA" dirty="0"/>
            </a:br>
            <a:r>
              <a:rPr lang="en-CA" dirty="0"/>
              <a:t>support</a:t>
            </a:r>
          </a:p>
        </p:txBody>
      </p:sp>
      <p:sp>
        <p:nvSpPr>
          <p:cNvPr id="3" name="Rectangle 2"/>
          <p:cNvSpPr/>
          <p:nvPr/>
        </p:nvSpPr>
        <p:spPr>
          <a:xfrm>
            <a:off x="5391462" y="3971109"/>
            <a:ext cx="6387737" cy="2062103"/>
          </a:xfrm>
          <a:prstGeom prst="rect">
            <a:avLst/>
          </a:prstGeom>
        </p:spPr>
        <p:txBody>
          <a:bodyPr wrap="square">
            <a:spAutoFit/>
          </a:bodyPr>
          <a:lstStyle/>
          <a:p>
            <a:r>
              <a:rPr lang="en-CA" sz="2000" dirty="0"/>
              <a:t>For Employees:</a:t>
            </a:r>
          </a:p>
          <a:p>
            <a:pPr marL="800100" lvl="1" indent="-342900">
              <a:buFont typeface="Wingdings" panose="05000000000000000000" pitchFamily="2" charset="2"/>
              <a:buChar char="q"/>
            </a:pPr>
            <a:r>
              <a:rPr lang="en-CA" dirty="0"/>
              <a:t>Maintain employee focus and effort on the change</a:t>
            </a:r>
          </a:p>
          <a:p>
            <a:pPr marL="800100" lvl="1" indent="-342900">
              <a:buFont typeface="Wingdings" panose="05000000000000000000" pitchFamily="2" charset="2"/>
              <a:buChar char="q"/>
            </a:pPr>
            <a:r>
              <a:rPr lang="en-CA" dirty="0"/>
              <a:t>Continuously promote understanding by clarifying the change goals and benefits</a:t>
            </a:r>
          </a:p>
          <a:p>
            <a:pPr marL="800100" lvl="1" indent="-342900">
              <a:buFont typeface="Wingdings" panose="05000000000000000000" pitchFamily="2" charset="2"/>
              <a:buChar char="q"/>
            </a:pPr>
            <a:r>
              <a:rPr lang="en-CA" dirty="0"/>
              <a:t>Continuously reinforce the change through recognition and acknowledgement</a:t>
            </a:r>
          </a:p>
        </p:txBody>
      </p:sp>
    </p:spTree>
    <p:extLst>
      <p:ext uri="{BB962C8B-B14F-4D97-AF65-F5344CB8AC3E}">
        <p14:creationId xmlns:p14="http://schemas.microsoft.com/office/powerpoint/2010/main" val="4057614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EB69FE0-C1B7-4842-AEC3-B8634FC9FF05}"/>
              </a:ext>
            </a:extLst>
          </p:cNvPr>
          <p:cNvSpPr>
            <a:spLocks noGrp="1"/>
          </p:cNvSpPr>
          <p:nvPr>
            <p:ph type="title"/>
          </p:nvPr>
        </p:nvSpPr>
        <p:spPr>
          <a:xfrm>
            <a:off x="431999" y="144000"/>
            <a:ext cx="11347200" cy="465882"/>
          </a:xfrm>
        </p:spPr>
        <p:txBody>
          <a:bodyPr/>
          <a:lstStyle/>
          <a:p>
            <a:r>
              <a:rPr lang="en-CA" dirty="0"/>
              <a:t>Stakeholders &amp; Impacted Audiences Assessment Definitions</a:t>
            </a:r>
            <a:endParaRPr lang="en-CA" dirty="0">
              <a:latin typeface="Century Gothic" panose="020B0502020202020204" pitchFamily="34" charset="0"/>
            </a:endParaRPr>
          </a:p>
        </p:txBody>
      </p:sp>
      <p:grpSp>
        <p:nvGrpSpPr>
          <p:cNvPr id="6" name="Group 5"/>
          <p:cNvGrpSpPr/>
          <p:nvPr/>
        </p:nvGrpSpPr>
        <p:grpSpPr>
          <a:xfrm>
            <a:off x="666206" y="960120"/>
            <a:ext cx="10900954" cy="5349240"/>
            <a:chOff x="2000993" y="1647266"/>
            <a:chExt cx="8174848" cy="4412875"/>
          </a:xfrm>
        </p:grpSpPr>
        <p:sp>
          <p:nvSpPr>
            <p:cNvPr id="8" name="Rectangle 7"/>
            <p:cNvSpPr/>
            <p:nvPr/>
          </p:nvSpPr>
          <p:spPr>
            <a:xfrm>
              <a:off x="6104092" y="3633979"/>
              <a:ext cx="2016000" cy="2426162"/>
            </a:xfrm>
            <a:prstGeom prst="rect">
              <a:avLst/>
            </a:prstGeom>
            <a:solidFill>
              <a:schemeClr val="bg1"/>
            </a:solidFill>
            <a:ln>
              <a:solidFill>
                <a:srgbClr val="CC9900"/>
              </a:solidFill>
            </a:ln>
          </p:spPr>
          <p:style>
            <a:lnRef idx="1">
              <a:schemeClr val="accent6"/>
            </a:lnRef>
            <a:fillRef idx="3">
              <a:schemeClr val="accent6"/>
            </a:fillRef>
            <a:effectRef idx="2">
              <a:schemeClr val="accent6"/>
            </a:effectRef>
            <a:fontRef idx="minor">
              <a:schemeClr val="lt1"/>
            </a:fontRef>
          </p:style>
          <p:txBody>
            <a:bodyPr rtlCol="0" anchor="t"/>
            <a:lstStyle/>
            <a:p>
              <a:pPr marL="179388" indent="-179388">
                <a:buFont typeface="Arial" panose="020B0604020202020204" pitchFamily="34" charset="0"/>
                <a:buChar char="•"/>
              </a:pPr>
              <a:r>
                <a:rPr lang="en-CA" sz="1600" dirty="0">
                  <a:solidFill>
                    <a:sysClr val="windowText" lastClr="000000"/>
                  </a:solidFill>
                </a:rPr>
                <a:t>“Direct” impact</a:t>
              </a:r>
            </a:p>
            <a:p>
              <a:pPr marL="179388" indent="-179388">
                <a:buFont typeface="Arial" panose="020B0604020202020204" pitchFamily="34" charset="0"/>
                <a:buChar char="•"/>
              </a:pPr>
              <a:r>
                <a:rPr lang="en-CA" sz="1600" dirty="0">
                  <a:solidFill>
                    <a:sysClr val="windowText" lastClr="000000"/>
                  </a:solidFill>
                </a:rPr>
                <a:t>Moderate job or responsibility changes</a:t>
              </a:r>
            </a:p>
            <a:p>
              <a:pPr marL="179388" indent="-179388">
                <a:buFont typeface="Arial" panose="020B0604020202020204" pitchFamily="34" charset="0"/>
                <a:buChar char="•"/>
              </a:pPr>
              <a:r>
                <a:rPr lang="en-CA" sz="1600" dirty="0">
                  <a:solidFill>
                    <a:sysClr val="windowText" lastClr="000000"/>
                  </a:solidFill>
                </a:rPr>
                <a:t>Moderate process and/or technology change</a:t>
              </a:r>
            </a:p>
            <a:p>
              <a:pPr marL="179388" indent="-179388">
                <a:buFont typeface="Arial" panose="020B0604020202020204" pitchFamily="34" charset="0"/>
                <a:buChar char="•"/>
              </a:pPr>
              <a:r>
                <a:rPr lang="en-CA" sz="1600" dirty="0">
                  <a:solidFill>
                    <a:sysClr val="windowText" lastClr="000000"/>
                  </a:solidFill>
                </a:rPr>
                <a:t>Moderate culture change</a:t>
              </a:r>
            </a:p>
            <a:p>
              <a:pPr marL="179388" indent="-179388">
                <a:buFont typeface="Arial" panose="020B0604020202020204" pitchFamily="34" charset="0"/>
                <a:buChar char="•"/>
              </a:pPr>
              <a:r>
                <a:rPr lang="en-CA" sz="1600" dirty="0">
                  <a:solidFill>
                    <a:sysClr val="windowText" lastClr="000000"/>
                  </a:solidFill>
                </a:rPr>
                <a:t>Overall job responsibilities will change by 10-50%</a:t>
              </a:r>
            </a:p>
          </p:txBody>
        </p:sp>
        <p:sp>
          <p:nvSpPr>
            <p:cNvPr id="9" name="Rectangle 8"/>
            <p:cNvSpPr/>
            <p:nvPr/>
          </p:nvSpPr>
          <p:spPr>
            <a:xfrm>
              <a:off x="4055841" y="3633979"/>
              <a:ext cx="2016000" cy="2426162"/>
            </a:xfrm>
            <a:prstGeom prst="rect">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t"/>
            <a:lstStyle/>
            <a:p>
              <a:pPr marL="179388" indent="-179388">
                <a:buFont typeface="Arial" panose="020B0604020202020204" pitchFamily="34" charset="0"/>
                <a:buChar char="•"/>
              </a:pPr>
              <a:r>
                <a:rPr lang="en-CA" sz="1600" dirty="0">
                  <a:solidFill>
                    <a:sysClr val="windowText" lastClr="000000"/>
                  </a:solidFill>
                </a:rPr>
                <a:t>“Indirect” impact</a:t>
              </a:r>
            </a:p>
            <a:p>
              <a:pPr marL="179388" indent="-179388">
                <a:buFont typeface="Arial" panose="020B0604020202020204" pitchFamily="34" charset="0"/>
                <a:buChar char="•"/>
              </a:pPr>
              <a:r>
                <a:rPr lang="en-CA" sz="1600" dirty="0">
                  <a:solidFill>
                    <a:sysClr val="windowText" lastClr="000000"/>
                  </a:solidFill>
                </a:rPr>
                <a:t>Limited to no job or responsibility changes</a:t>
              </a:r>
            </a:p>
            <a:p>
              <a:pPr marL="179388" indent="-179388">
                <a:buFont typeface="Arial" panose="020B0604020202020204" pitchFamily="34" charset="0"/>
                <a:buChar char="•"/>
              </a:pPr>
              <a:r>
                <a:rPr lang="en-CA" sz="1600" dirty="0">
                  <a:solidFill>
                    <a:sysClr val="windowText" lastClr="000000"/>
                  </a:solidFill>
                </a:rPr>
                <a:t>Minor process and/or technology change</a:t>
              </a:r>
            </a:p>
            <a:p>
              <a:pPr marL="179388" indent="-179388">
                <a:buFont typeface="Arial" panose="020B0604020202020204" pitchFamily="34" charset="0"/>
                <a:buChar char="•"/>
              </a:pPr>
              <a:r>
                <a:rPr lang="en-CA" sz="1600" dirty="0">
                  <a:solidFill>
                    <a:sysClr val="windowText" lastClr="000000"/>
                  </a:solidFill>
                </a:rPr>
                <a:t>Limited culture change</a:t>
              </a:r>
            </a:p>
            <a:p>
              <a:pPr marL="179388" indent="-179388">
                <a:buFont typeface="Arial" panose="020B0604020202020204" pitchFamily="34" charset="0"/>
                <a:buChar char="•"/>
              </a:pPr>
              <a:r>
                <a:rPr lang="en-CA" sz="1600" dirty="0">
                  <a:solidFill>
                    <a:sysClr val="windowText" lastClr="000000"/>
                  </a:solidFill>
                </a:rPr>
                <a:t>Overall job responsibilities will change less than 10%</a:t>
              </a:r>
            </a:p>
          </p:txBody>
        </p:sp>
        <p:sp>
          <p:nvSpPr>
            <p:cNvPr id="10" name="Rectangle 9"/>
            <p:cNvSpPr/>
            <p:nvPr/>
          </p:nvSpPr>
          <p:spPr>
            <a:xfrm>
              <a:off x="8159841" y="3633979"/>
              <a:ext cx="2016000" cy="2426162"/>
            </a:xfrm>
            <a:prstGeom prst="rect">
              <a:avLst/>
            </a:prstGeom>
            <a:solidFill>
              <a:schemeClr val="bg1"/>
            </a:solidFill>
          </p:spPr>
          <p:style>
            <a:lnRef idx="1">
              <a:schemeClr val="accent2"/>
            </a:lnRef>
            <a:fillRef idx="3">
              <a:schemeClr val="accent2"/>
            </a:fillRef>
            <a:effectRef idx="2">
              <a:schemeClr val="accent2"/>
            </a:effectRef>
            <a:fontRef idx="minor">
              <a:schemeClr val="lt1"/>
            </a:fontRef>
          </p:style>
          <p:txBody>
            <a:bodyPr rtlCol="0" anchor="t"/>
            <a:lstStyle/>
            <a:p>
              <a:pPr marL="179388" indent="-179388">
                <a:buFont typeface="Arial" panose="020B0604020202020204" pitchFamily="34" charset="0"/>
                <a:buChar char="•"/>
              </a:pPr>
              <a:r>
                <a:rPr lang="en-CA" sz="1600" dirty="0">
                  <a:solidFill>
                    <a:sysClr val="windowText" lastClr="000000"/>
                  </a:solidFill>
                </a:rPr>
                <a:t>“Direct” impact</a:t>
              </a:r>
            </a:p>
            <a:p>
              <a:pPr marL="179388" indent="-179388">
                <a:buFont typeface="Arial" panose="020B0604020202020204" pitchFamily="34" charset="0"/>
                <a:buChar char="•"/>
              </a:pPr>
              <a:r>
                <a:rPr lang="en-CA" sz="1600" dirty="0">
                  <a:solidFill>
                    <a:sysClr val="windowText" lastClr="000000"/>
                  </a:solidFill>
                </a:rPr>
                <a:t>Significant job or responsibility changes</a:t>
              </a:r>
            </a:p>
            <a:p>
              <a:pPr marL="179388" indent="-179388">
                <a:buFont typeface="Arial" panose="020B0604020202020204" pitchFamily="34" charset="0"/>
                <a:buChar char="•"/>
              </a:pPr>
              <a:r>
                <a:rPr lang="en-CA" sz="1600" dirty="0">
                  <a:solidFill>
                    <a:sysClr val="windowText" lastClr="000000"/>
                  </a:solidFill>
                </a:rPr>
                <a:t>Significant process and/or technology change</a:t>
              </a:r>
            </a:p>
            <a:p>
              <a:pPr marL="179388" indent="-179388">
                <a:buFont typeface="Arial" panose="020B0604020202020204" pitchFamily="34" charset="0"/>
                <a:buChar char="•"/>
              </a:pPr>
              <a:r>
                <a:rPr lang="en-CA" sz="1600" dirty="0">
                  <a:solidFill>
                    <a:sysClr val="windowText" lastClr="000000"/>
                  </a:solidFill>
                </a:rPr>
                <a:t>Significant culture change</a:t>
              </a:r>
            </a:p>
            <a:p>
              <a:pPr marL="179388" indent="-179388">
                <a:buFont typeface="Arial" panose="020B0604020202020204" pitchFamily="34" charset="0"/>
                <a:buChar char="•"/>
              </a:pPr>
              <a:r>
                <a:rPr lang="en-CA" sz="1600" dirty="0">
                  <a:solidFill>
                    <a:sysClr val="windowText" lastClr="000000"/>
                  </a:solidFill>
                </a:rPr>
                <a:t>Overall job responsibilities will change by 50-100%</a:t>
              </a:r>
            </a:p>
          </p:txBody>
        </p:sp>
        <p:sp>
          <p:nvSpPr>
            <p:cNvPr id="11" name="Rectangle 10"/>
            <p:cNvSpPr/>
            <p:nvPr/>
          </p:nvSpPr>
          <p:spPr>
            <a:xfrm>
              <a:off x="2000993" y="1647266"/>
              <a:ext cx="2016000" cy="607361"/>
            </a:xfrm>
            <a:prstGeom prst="rect">
              <a:avLst/>
            </a:prstGeom>
            <a:solidFill>
              <a:srgbClr val="002060"/>
            </a:solidFill>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sz="2400" b="1" dirty="0">
                  <a:solidFill>
                    <a:schemeClr val="bg1"/>
                  </a:solidFill>
                </a:rPr>
                <a:t>Stakeholders</a:t>
              </a:r>
            </a:p>
          </p:txBody>
        </p:sp>
        <p:sp>
          <p:nvSpPr>
            <p:cNvPr id="12" name="Rectangle 11"/>
            <p:cNvSpPr/>
            <p:nvPr/>
          </p:nvSpPr>
          <p:spPr>
            <a:xfrm>
              <a:off x="4055841" y="1647266"/>
              <a:ext cx="6120000" cy="607361"/>
            </a:xfrm>
            <a:prstGeom prst="rect">
              <a:avLst/>
            </a:prstGeom>
            <a:solidFill>
              <a:srgbClr val="002060"/>
            </a:solidFill>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sz="2400" b="1" dirty="0">
                  <a:solidFill>
                    <a:schemeClr val="bg1"/>
                  </a:solidFill>
                </a:rPr>
                <a:t>Impacted Audiences</a:t>
              </a:r>
            </a:p>
          </p:txBody>
        </p:sp>
        <p:sp>
          <p:nvSpPr>
            <p:cNvPr id="14" name="Rectangle 13"/>
            <p:cNvSpPr/>
            <p:nvPr/>
          </p:nvSpPr>
          <p:spPr>
            <a:xfrm>
              <a:off x="2000993" y="2281518"/>
              <a:ext cx="2016000" cy="3751728"/>
            </a:xfrm>
            <a:prstGeom prst="rect">
              <a:avLst/>
            </a:prstGeom>
            <a:solidFill>
              <a:schemeClr val="bg1"/>
            </a:solidFill>
          </p:spPr>
          <p:style>
            <a:lnRef idx="1">
              <a:schemeClr val="dk1"/>
            </a:lnRef>
            <a:fillRef idx="2">
              <a:schemeClr val="dk1"/>
            </a:fillRef>
            <a:effectRef idx="1">
              <a:schemeClr val="dk1"/>
            </a:effectRef>
            <a:fontRef idx="minor">
              <a:schemeClr val="dk1"/>
            </a:fontRef>
          </p:style>
          <p:txBody>
            <a:bodyPr rtlCol="0" anchor="t"/>
            <a:lstStyle/>
            <a:p>
              <a:r>
                <a:rPr lang="en-CA" sz="1600" dirty="0">
                  <a:solidFill>
                    <a:schemeClr val="tx1"/>
                  </a:solidFill>
                </a:rPr>
                <a:t>Those who have a vested interest in seeing the change successful or who might be affected by the outcome of the change.</a:t>
              </a:r>
            </a:p>
            <a:p>
              <a:pPr marL="179388" indent="-179388">
                <a:buFont typeface="Arial" panose="020B0604020202020204" pitchFamily="34" charset="0"/>
                <a:buChar char="•"/>
              </a:pPr>
              <a:r>
                <a:rPr lang="en-CA" sz="1600" dirty="0">
                  <a:solidFill>
                    <a:schemeClr val="tx1"/>
                  </a:solidFill>
                </a:rPr>
                <a:t>Sponsors</a:t>
              </a:r>
            </a:p>
            <a:p>
              <a:pPr marL="179388" indent="-179388">
                <a:buFont typeface="Arial" panose="020B0604020202020204" pitchFamily="34" charset="0"/>
                <a:buChar char="•"/>
              </a:pPr>
              <a:r>
                <a:rPr lang="en-CA" sz="1600" dirty="0">
                  <a:solidFill>
                    <a:schemeClr val="tx1"/>
                  </a:solidFill>
                </a:rPr>
                <a:t>Individuals who are in a governance role</a:t>
              </a:r>
            </a:p>
            <a:p>
              <a:pPr marL="179388" indent="-179388">
                <a:buFont typeface="Arial" panose="020B0604020202020204" pitchFamily="34" charset="0"/>
                <a:buChar char="•"/>
              </a:pPr>
              <a:r>
                <a:rPr lang="en-CA" sz="1600" dirty="0">
                  <a:solidFill>
                    <a:schemeClr val="tx1"/>
                  </a:solidFill>
                </a:rPr>
                <a:t>Individuals who commit funds</a:t>
              </a:r>
            </a:p>
            <a:p>
              <a:pPr marL="179388" indent="-179388">
                <a:buFont typeface="Arial" panose="020B0604020202020204" pitchFamily="34" charset="0"/>
                <a:buChar char="•"/>
              </a:pPr>
              <a:r>
                <a:rPr lang="en-CA" sz="1600" dirty="0">
                  <a:solidFill>
                    <a:schemeClr val="tx1"/>
                  </a:solidFill>
                </a:rPr>
                <a:t>Individuals who may see downstream affects of the change</a:t>
              </a:r>
            </a:p>
            <a:p>
              <a:pPr marL="179388" indent="-179388">
                <a:buFont typeface="Arial" panose="020B0604020202020204" pitchFamily="34" charset="0"/>
                <a:buChar char="•"/>
              </a:pPr>
              <a:r>
                <a:rPr lang="en-CA" sz="1600" dirty="0">
                  <a:solidFill>
                    <a:schemeClr val="tx1"/>
                  </a:solidFill>
                </a:rPr>
                <a:t>Individuals who need to understand the change</a:t>
              </a:r>
            </a:p>
          </p:txBody>
        </p:sp>
        <p:sp>
          <p:nvSpPr>
            <p:cNvPr id="15" name="Rectangle 14"/>
            <p:cNvSpPr/>
            <p:nvPr/>
          </p:nvSpPr>
          <p:spPr>
            <a:xfrm>
              <a:off x="4055841" y="2281519"/>
              <a:ext cx="6120000" cy="1031971"/>
            </a:xfrm>
            <a:prstGeom prst="rect">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r>
                <a:rPr lang="en-CA" sz="1600" dirty="0">
                  <a:solidFill>
                    <a:schemeClr val="tx1"/>
                  </a:solidFill>
                </a:rPr>
                <a:t>Those who are directly impacted by the change (e.g., individuals who need to change how they do something – a change in process, a change in responsibility, a change in technology, or a change in how they fit within an organization - a change in role, change in team).  Impacts can range from Low to High.</a:t>
              </a:r>
            </a:p>
          </p:txBody>
        </p:sp>
        <p:sp>
          <p:nvSpPr>
            <p:cNvPr id="16" name="Rectangle 15"/>
            <p:cNvSpPr/>
            <p:nvPr/>
          </p:nvSpPr>
          <p:spPr>
            <a:xfrm>
              <a:off x="4055841" y="3340385"/>
              <a:ext cx="2016000" cy="282391"/>
            </a:xfrm>
            <a:prstGeom prst="rect">
              <a:avLst/>
            </a:prstGeom>
            <a:solidFill>
              <a:srgbClr val="92D05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CA" sz="2000" b="1" dirty="0">
                  <a:solidFill>
                    <a:sysClr val="windowText" lastClr="000000"/>
                  </a:solidFill>
                </a:rPr>
                <a:t>Low Impact</a:t>
              </a:r>
            </a:p>
          </p:txBody>
        </p:sp>
        <p:sp>
          <p:nvSpPr>
            <p:cNvPr id="17" name="Rectangle 16"/>
            <p:cNvSpPr/>
            <p:nvPr/>
          </p:nvSpPr>
          <p:spPr>
            <a:xfrm>
              <a:off x="6104092" y="3340385"/>
              <a:ext cx="2016000" cy="282391"/>
            </a:xfrm>
            <a:prstGeom prst="rect">
              <a:avLst/>
            </a:prstGeom>
            <a:solidFill>
              <a:srgbClr val="FFC000"/>
            </a:solidFill>
            <a:ln>
              <a:solidFill>
                <a:srgbClr val="CC99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CA" sz="2000" b="1" dirty="0">
                  <a:solidFill>
                    <a:sysClr val="windowText" lastClr="000000"/>
                  </a:solidFill>
                </a:rPr>
                <a:t>Medium Impact</a:t>
              </a:r>
            </a:p>
          </p:txBody>
        </p:sp>
        <p:sp>
          <p:nvSpPr>
            <p:cNvPr id="18" name="Rectangle 17"/>
            <p:cNvSpPr/>
            <p:nvPr/>
          </p:nvSpPr>
          <p:spPr>
            <a:xfrm>
              <a:off x="8159841" y="3340385"/>
              <a:ext cx="2016000" cy="282391"/>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CA" sz="2000" b="1" dirty="0">
                  <a:solidFill>
                    <a:sysClr val="windowText" lastClr="000000"/>
                  </a:solidFill>
                </a:rPr>
                <a:t>High Impact</a:t>
              </a:r>
            </a:p>
          </p:txBody>
        </p:sp>
      </p:grpSp>
    </p:spTree>
    <p:extLst>
      <p:ext uri="{BB962C8B-B14F-4D97-AF65-F5344CB8AC3E}">
        <p14:creationId xmlns:p14="http://schemas.microsoft.com/office/powerpoint/2010/main" val="761547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EB69FE0-C1B7-4842-AEC3-B8634FC9FF05}"/>
              </a:ext>
            </a:extLst>
          </p:cNvPr>
          <p:cNvSpPr>
            <a:spLocks noGrp="1"/>
          </p:cNvSpPr>
          <p:nvPr>
            <p:ph type="title"/>
          </p:nvPr>
        </p:nvSpPr>
        <p:spPr>
          <a:xfrm>
            <a:off x="431999" y="144000"/>
            <a:ext cx="11347200" cy="465882"/>
          </a:xfrm>
        </p:spPr>
        <p:txBody>
          <a:bodyPr/>
          <a:lstStyle/>
          <a:p>
            <a:r>
              <a:rPr lang="en-CA" dirty="0"/>
              <a:t>Stakeholders Identification Template</a:t>
            </a:r>
          </a:p>
        </p:txBody>
      </p:sp>
      <p:graphicFrame>
        <p:nvGraphicFramePr>
          <p:cNvPr id="8" name="Group 3"/>
          <p:cNvGraphicFramePr>
            <a:graphicFrameLocks/>
          </p:cNvGraphicFramePr>
          <p:nvPr>
            <p:extLst>
              <p:ext uri="{D42A27DB-BD31-4B8C-83A1-F6EECF244321}">
                <p14:modId xmlns:p14="http://schemas.microsoft.com/office/powerpoint/2010/main" val="3832191683"/>
              </p:ext>
            </p:extLst>
          </p:nvPr>
        </p:nvGraphicFramePr>
        <p:xfrm>
          <a:off x="756359" y="855617"/>
          <a:ext cx="10698479" cy="5310051"/>
        </p:xfrm>
        <a:graphic>
          <a:graphicData uri="http://schemas.openxmlformats.org/drawingml/2006/table">
            <a:tbl>
              <a:tblPr/>
              <a:tblGrid>
                <a:gridCol w="2601877">
                  <a:extLst>
                    <a:ext uri="{9D8B030D-6E8A-4147-A177-3AD203B41FA5}">
                      <a16:colId xmlns:a16="http://schemas.microsoft.com/office/drawing/2014/main" val="3442598033"/>
                    </a:ext>
                  </a:extLst>
                </a:gridCol>
                <a:gridCol w="8096602">
                  <a:extLst>
                    <a:ext uri="{9D8B030D-6E8A-4147-A177-3AD203B41FA5}">
                      <a16:colId xmlns:a16="http://schemas.microsoft.com/office/drawing/2014/main" val="2492158977"/>
                    </a:ext>
                  </a:extLst>
                </a:gridCol>
              </a:tblGrid>
              <a:tr h="496650">
                <a:tc>
                  <a:txBody>
                    <a:bodyPr/>
                    <a:lstStyle>
                      <a:lvl1pPr algn="l">
                        <a:spcBef>
                          <a:spcPct val="20000"/>
                        </a:spcBef>
                        <a:defRPr>
                          <a:solidFill>
                            <a:srgbClr val="7E662A"/>
                          </a:solidFill>
                          <a:latin typeface="Arial" panose="020B0604020202020204" pitchFamily="34" charset="0"/>
                          <a:cs typeface="Arial" panose="020B0604020202020204" pitchFamily="34" charset="0"/>
                        </a:defRPr>
                      </a:lvl1pPr>
                      <a:lvl2pPr marL="446088" algn="l">
                        <a:spcBef>
                          <a:spcPct val="20000"/>
                        </a:spcBef>
                        <a:buFont typeface="Times" pitchFamily="18" charset="0"/>
                        <a:defRPr>
                          <a:solidFill>
                            <a:schemeClr val="tx1"/>
                          </a:solidFill>
                          <a:latin typeface="Arial" panose="020B0604020202020204" pitchFamily="34" charset="0"/>
                          <a:cs typeface="Arial" panose="020B0604020202020204" pitchFamily="34" charset="0"/>
                        </a:defRPr>
                      </a:lvl2pPr>
                      <a:lvl3pPr marL="893763" algn="l">
                        <a:spcBef>
                          <a:spcPct val="20000"/>
                        </a:spcBef>
                        <a:defRPr sz="1600">
                          <a:solidFill>
                            <a:schemeClr val="tx1"/>
                          </a:solidFill>
                          <a:latin typeface="Arial" panose="020B0604020202020204" pitchFamily="34" charset="0"/>
                          <a:cs typeface="Arial" panose="020B0604020202020204" pitchFamily="34" charset="0"/>
                        </a:defRPr>
                      </a:lvl3pPr>
                      <a:lvl4pPr marL="1339850" algn="l">
                        <a:spcBef>
                          <a:spcPct val="20000"/>
                        </a:spcBef>
                        <a:defRPr sz="1400">
                          <a:solidFill>
                            <a:schemeClr val="tx1"/>
                          </a:solidFill>
                          <a:latin typeface="Arial" panose="020B0604020202020204" pitchFamily="34" charset="0"/>
                          <a:cs typeface="Arial" panose="020B0604020202020204" pitchFamily="34" charset="0"/>
                        </a:defRPr>
                      </a:lvl4pPr>
                      <a:lvl5pPr marL="1795463" algn="l">
                        <a:spcBef>
                          <a:spcPct val="20000"/>
                        </a:spcBef>
                        <a:defRPr sz="1400">
                          <a:solidFill>
                            <a:schemeClr val="tx1"/>
                          </a:solidFill>
                          <a:latin typeface="Arial" panose="020B0604020202020204" pitchFamily="34" charset="0"/>
                          <a:cs typeface="Arial" panose="020B0604020202020204" pitchFamily="34" charset="0"/>
                        </a:defRPr>
                      </a:lvl5pPr>
                      <a:lvl6pPr marL="22526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6pPr>
                      <a:lvl7pPr marL="27098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7pPr>
                      <a:lvl8pPr marL="31670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8pPr>
                      <a:lvl9pPr marL="36242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altLang="en-US" sz="2000" b="1" i="0" u="none" strike="noStrike" cap="none" normalizeH="0" baseline="0" dirty="0">
                          <a:ln>
                            <a:noFill/>
                          </a:ln>
                          <a:solidFill>
                            <a:schemeClr val="bg1"/>
                          </a:solidFill>
                          <a:effectLst/>
                          <a:latin typeface="+mn-lt"/>
                          <a:cs typeface="Arial" panose="020B0604020202020204" pitchFamily="34" charset="0"/>
                        </a:rPr>
                        <a:t>Stakeholder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lvl1pPr algn="l">
                        <a:spcBef>
                          <a:spcPct val="20000"/>
                        </a:spcBef>
                        <a:defRPr>
                          <a:solidFill>
                            <a:srgbClr val="7E662A"/>
                          </a:solidFill>
                          <a:latin typeface="Arial" panose="020B0604020202020204" pitchFamily="34" charset="0"/>
                          <a:cs typeface="Arial" panose="020B0604020202020204" pitchFamily="34" charset="0"/>
                        </a:defRPr>
                      </a:lvl1pPr>
                      <a:lvl2pPr marL="446088" algn="l">
                        <a:spcBef>
                          <a:spcPct val="20000"/>
                        </a:spcBef>
                        <a:buFont typeface="Times" pitchFamily="18" charset="0"/>
                        <a:defRPr>
                          <a:solidFill>
                            <a:schemeClr val="tx1"/>
                          </a:solidFill>
                          <a:latin typeface="Arial" panose="020B0604020202020204" pitchFamily="34" charset="0"/>
                          <a:cs typeface="Arial" panose="020B0604020202020204" pitchFamily="34" charset="0"/>
                        </a:defRPr>
                      </a:lvl2pPr>
                      <a:lvl3pPr marL="893763" algn="l">
                        <a:spcBef>
                          <a:spcPct val="20000"/>
                        </a:spcBef>
                        <a:defRPr sz="1600">
                          <a:solidFill>
                            <a:schemeClr val="tx1"/>
                          </a:solidFill>
                          <a:latin typeface="Arial" panose="020B0604020202020204" pitchFamily="34" charset="0"/>
                          <a:cs typeface="Arial" panose="020B0604020202020204" pitchFamily="34" charset="0"/>
                        </a:defRPr>
                      </a:lvl3pPr>
                      <a:lvl4pPr marL="1339850" algn="l">
                        <a:spcBef>
                          <a:spcPct val="20000"/>
                        </a:spcBef>
                        <a:defRPr sz="1400">
                          <a:solidFill>
                            <a:schemeClr val="tx1"/>
                          </a:solidFill>
                          <a:latin typeface="Arial" panose="020B0604020202020204" pitchFamily="34" charset="0"/>
                          <a:cs typeface="Arial" panose="020B0604020202020204" pitchFamily="34" charset="0"/>
                        </a:defRPr>
                      </a:lvl4pPr>
                      <a:lvl5pPr marL="1795463" algn="l">
                        <a:spcBef>
                          <a:spcPct val="20000"/>
                        </a:spcBef>
                        <a:defRPr sz="1400">
                          <a:solidFill>
                            <a:schemeClr val="tx1"/>
                          </a:solidFill>
                          <a:latin typeface="Arial" panose="020B0604020202020204" pitchFamily="34" charset="0"/>
                          <a:cs typeface="Arial" panose="020B0604020202020204" pitchFamily="34" charset="0"/>
                        </a:defRPr>
                      </a:lvl5pPr>
                      <a:lvl6pPr marL="22526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6pPr>
                      <a:lvl7pPr marL="27098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7pPr>
                      <a:lvl8pPr marL="31670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8pPr>
                      <a:lvl9pPr marL="36242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altLang="en-US" sz="2000" b="1" i="0" u="none" strike="noStrike" cap="none" normalizeH="0" baseline="0" dirty="0">
                          <a:ln>
                            <a:noFill/>
                          </a:ln>
                          <a:solidFill>
                            <a:schemeClr val="bg1"/>
                          </a:solidFill>
                          <a:effectLst/>
                          <a:latin typeface="+mn-lt"/>
                          <a:cs typeface="Arial" panose="020B0604020202020204" pitchFamily="34" charset="0"/>
                        </a:rPr>
                        <a:t>Role description and current situation/responsibilities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4077888040"/>
                  </a:ext>
                </a:extLst>
              </a:tr>
              <a:tr h="892793">
                <a:tc>
                  <a:txBody>
                    <a:bodyPr/>
                    <a:lstStyle>
                      <a:lvl1pPr algn="l">
                        <a:spcBef>
                          <a:spcPct val="20000"/>
                        </a:spcBef>
                        <a:defRPr>
                          <a:solidFill>
                            <a:srgbClr val="7E662A"/>
                          </a:solidFill>
                          <a:latin typeface="Arial" panose="020B0604020202020204" pitchFamily="34" charset="0"/>
                          <a:cs typeface="Arial" panose="020B0604020202020204" pitchFamily="34" charset="0"/>
                        </a:defRPr>
                      </a:lvl1pPr>
                      <a:lvl2pPr marL="446088" algn="l">
                        <a:spcBef>
                          <a:spcPct val="20000"/>
                        </a:spcBef>
                        <a:buFont typeface="Times" pitchFamily="18" charset="0"/>
                        <a:defRPr>
                          <a:solidFill>
                            <a:schemeClr val="tx1"/>
                          </a:solidFill>
                          <a:latin typeface="Arial" panose="020B0604020202020204" pitchFamily="34" charset="0"/>
                          <a:cs typeface="Arial" panose="020B0604020202020204" pitchFamily="34" charset="0"/>
                        </a:defRPr>
                      </a:lvl2pPr>
                      <a:lvl3pPr marL="893763" algn="l">
                        <a:spcBef>
                          <a:spcPct val="20000"/>
                        </a:spcBef>
                        <a:defRPr sz="1600">
                          <a:solidFill>
                            <a:schemeClr val="tx1"/>
                          </a:solidFill>
                          <a:latin typeface="Arial" panose="020B0604020202020204" pitchFamily="34" charset="0"/>
                          <a:cs typeface="Arial" panose="020B0604020202020204" pitchFamily="34" charset="0"/>
                        </a:defRPr>
                      </a:lvl3pPr>
                      <a:lvl4pPr marL="1339850" algn="l">
                        <a:spcBef>
                          <a:spcPct val="20000"/>
                        </a:spcBef>
                        <a:defRPr sz="1400">
                          <a:solidFill>
                            <a:schemeClr val="tx1"/>
                          </a:solidFill>
                          <a:latin typeface="Arial" panose="020B0604020202020204" pitchFamily="34" charset="0"/>
                          <a:cs typeface="Arial" panose="020B0604020202020204" pitchFamily="34" charset="0"/>
                        </a:defRPr>
                      </a:lvl4pPr>
                      <a:lvl5pPr marL="1795463" algn="l">
                        <a:spcBef>
                          <a:spcPct val="20000"/>
                        </a:spcBef>
                        <a:defRPr sz="1400">
                          <a:solidFill>
                            <a:schemeClr val="tx1"/>
                          </a:solidFill>
                          <a:latin typeface="Arial" panose="020B0604020202020204" pitchFamily="34" charset="0"/>
                          <a:cs typeface="Arial" panose="020B0604020202020204" pitchFamily="34" charset="0"/>
                        </a:defRPr>
                      </a:lvl5pPr>
                      <a:lvl6pPr marL="22526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6pPr>
                      <a:lvl7pPr marL="27098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7pPr>
                      <a:lvl8pPr marL="31670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8pPr>
                      <a:lvl9pPr marL="36242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altLang="en-US" sz="1600" b="0" i="0" u="none" strike="noStrike" cap="none" normalizeH="0" baseline="0" dirty="0">
                          <a:ln>
                            <a:noFill/>
                          </a:ln>
                          <a:solidFill>
                            <a:schemeClr val="tx1"/>
                          </a:solidFill>
                          <a:effectLst/>
                          <a:latin typeface="+mn-lt"/>
                          <a:cs typeface="Arial" panose="020B0604020202020204" pitchFamily="34" charset="0"/>
                        </a:rPr>
                        <a:t>[Stakeholder 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lvl1pPr marL="185738" indent="-185738" algn="l">
                        <a:spcBef>
                          <a:spcPct val="20000"/>
                        </a:spcBef>
                        <a:defRPr>
                          <a:solidFill>
                            <a:srgbClr val="7E662A"/>
                          </a:solidFill>
                          <a:latin typeface="Arial" panose="020B0604020202020204" pitchFamily="34" charset="0"/>
                          <a:cs typeface="Arial" panose="020B0604020202020204" pitchFamily="34" charset="0"/>
                        </a:defRPr>
                      </a:lvl1pPr>
                      <a:lvl2pPr marL="446088" algn="l">
                        <a:spcBef>
                          <a:spcPct val="20000"/>
                        </a:spcBef>
                        <a:buFont typeface="Times" pitchFamily="18" charset="0"/>
                        <a:defRPr>
                          <a:solidFill>
                            <a:schemeClr val="tx1"/>
                          </a:solidFill>
                          <a:latin typeface="Arial" panose="020B0604020202020204" pitchFamily="34" charset="0"/>
                          <a:cs typeface="Arial" panose="020B0604020202020204" pitchFamily="34" charset="0"/>
                        </a:defRPr>
                      </a:lvl2pPr>
                      <a:lvl3pPr marL="893763" algn="l">
                        <a:spcBef>
                          <a:spcPct val="20000"/>
                        </a:spcBef>
                        <a:defRPr sz="1600">
                          <a:solidFill>
                            <a:schemeClr val="tx1"/>
                          </a:solidFill>
                          <a:latin typeface="Arial" panose="020B0604020202020204" pitchFamily="34" charset="0"/>
                          <a:cs typeface="Arial" panose="020B0604020202020204" pitchFamily="34" charset="0"/>
                        </a:defRPr>
                      </a:lvl3pPr>
                      <a:lvl4pPr marL="1339850" algn="l">
                        <a:spcBef>
                          <a:spcPct val="20000"/>
                        </a:spcBef>
                        <a:defRPr sz="1400">
                          <a:solidFill>
                            <a:schemeClr val="tx1"/>
                          </a:solidFill>
                          <a:latin typeface="Arial" panose="020B0604020202020204" pitchFamily="34" charset="0"/>
                          <a:cs typeface="Arial" panose="020B0604020202020204" pitchFamily="34" charset="0"/>
                        </a:defRPr>
                      </a:lvl4pPr>
                      <a:lvl5pPr marL="1795463" algn="l">
                        <a:spcBef>
                          <a:spcPct val="20000"/>
                        </a:spcBef>
                        <a:defRPr sz="1400">
                          <a:solidFill>
                            <a:schemeClr val="tx1"/>
                          </a:solidFill>
                          <a:latin typeface="Arial" panose="020B0604020202020204" pitchFamily="34" charset="0"/>
                          <a:cs typeface="Arial" panose="020B0604020202020204" pitchFamily="34" charset="0"/>
                        </a:defRPr>
                      </a:lvl5pPr>
                      <a:lvl6pPr marL="22526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6pPr>
                      <a:lvl7pPr marL="27098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7pPr>
                      <a:lvl8pPr marL="31670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8pPr>
                      <a:lvl9pPr marL="36242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1400" b="1" i="0" u="none" strike="noStrike" kern="1200" cap="none" normalizeH="0" baseline="0" dirty="0">
                          <a:ln>
                            <a:noFill/>
                          </a:ln>
                          <a:solidFill>
                            <a:schemeClr val="tx1"/>
                          </a:solidFill>
                          <a:effectLst/>
                          <a:latin typeface="+mn-lt"/>
                          <a:ea typeface="+mn-ea"/>
                          <a:cs typeface="Arial" panose="020B0604020202020204" pitchFamily="34" charset="0"/>
                        </a:rPr>
                        <a:t>Role: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1400" b="1" i="0" u="none" strike="noStrike" kern="1200" cap="none" normalizeH="0" baseline="0" dirty="0">
                          <a:ln>
                            <a:noFill/>
                          </a:ln>
                          <a:solidFill>
                            <a:schemeClr val="tx1"/>
                          </a:solidFill>
                          <a:effectLst/>
                          <a:latin typeface="+mn-lt"/>
                          <a:ea typeface="+mn-ea"/>
                          <a:cs typeface="Arial" panose="020B0604020202020204" pitchFamily="34" charset="0"/>
                        </a:rPr>
                        <a:t>Situation</a:t>
                      </a:r>
                      <a:r>
                        <a:rPr kumimoji="0" lang="en-CA" sz="1400" b="0" i="0" u="none" strike="noStrike" kern="1200" cap="none" normalizeH="0" baseline="0" dirty="0">
                          <a:ln>
                            <a:noFill/>
                          </a:ln>
                          <a:solidFill>
                            <a:schemeClr val="tx1"/>
                          </a:solidFill>
                          <a:effectLst/>
                          <a:latin typeface="+mn-lt"/>
                          <a:ea typeface="+mn-ea"/>
                          <a:cs typeface="Arial" panose="020B0604020202020204" pitchFamily="34" charset="0"/>
                        </a:rPr>
                        <a:t>:</a:t>
                      </a:r>
                      <a:endParaRPr kumimoji="0" lang="en-CA" altLang="en-US" sz="1400" b="0" i="1" u="none" strike="noStrike" kern="1200" cap="none" normalizeH="0" baseline="0" dirty="0">
                        <a:ln>
                          <a:noFill/>
                        </a:ln>
                        <a:solidFill>
                          <a:schemeClr val="tx1"/>
                        </a:solidFill>
                        <a:effectLst/>
                        <a:latin typeface="+mn-lt"/>
                        <a:ea typeface="+mn-ea"/>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extLst>
                  <a:ext uri="{0D108BD9-81ED-4DB2-BD59-A6C34878D82A}">
                    <a16:rowId xmlns:a16="http://schemas.microsoft.com/office/drawing/2014/main" val="4154482121"/>
                  </a:ext>
                </a:extLst>
              </a:tr>
              <a:tr h="1016671">
                <a:tc>
                  <a:txBody>
                    <a:bodyPr/>
                    <a:lstStyle>
                      <a:lvl1pPr algn="l">
                        <a:spcBef>
                          <a:spcPct val="20000"/>
                        </a:spcBef>
                        <a:defRPr>
                          <a:solidFill>
                            <a:srgbClr val="7E662A"/>
                          </a:solidFill>
                          <a:latin typeface="Arial" panose="020B0604020202020204" pitchFamily="34" charset="0"/>
                          <a:cs typeface="Arial" panose="020B0604020202020204" pitchFamily="34" charset="0"/>
                        </a:defRPr>
                      </a:lvl1pPr>
                      <a:lvl2pPr marL="446088" algn="l">
                        <a:spcBef>
                          <a:spcPct val="20000"/>
                        </a:spcBef>
                        <a:buFont typeface="Times" pitchFamily="18" charset="0"/>
                        <a:defRPr>
                          <a:solidFill>
                            <a:schemeClr val="tx1"/>
                          </a:solidFill>
                          <a:latin typeface="Arial" panose="020B0604020202020204" pitchFamily="34" charset="0"/>
                          <a:cs typeface="Arial" panose="020B0604020202020204" pitchFamily="34" charset="0"/>
                        </a:defRPr>
                      </a:lvl2pPr>
                      <a:lvl3pPr marL="893763" algn="l">
                        <a:spcBef>
                          <a:spcPct val="20000"/>
                        </a:spcBef>
                        <a:defRPr sz="1600">
                          <a:solidFill>
                            <a:schemeClr val="tx1"/>
                          </a:solidFill>
                          <a:latin typeface="Arial" panose="020B0604020202020204" pitchFamily="34" charset="0"/>
                          <a:cs typeface="Arial" panose="020B0604020202020204" pitchFamily="34" charset="0"/>
                        </a:defRPr>
                      </a:lvl3pPr>
                      <a:lvl4pPr marL="1339850" algn="l">
                        <a:spcBef>
                          <a:spcPct val="20000"/>
                        </a:spcBef>
                        <a:defRPr sz="1400">
                          <a:solidFill>
                            <a:schemeClr val="tx1"/>
                          </a:solidFill>
                          <a:latin typeface="Arial" panose="020B0604020202020204" pitchFamily="34" charset="0"/>
                          <a:cs typeface="Arial" panose="020B0604020202020204" pitchFamily="34" charset="0"/>
                        </a:defRPr>
                      </a:lvl4pPr>
                      <a:lvl5pPr marL="1795463" algn="l">
                        <a:spcBef>
                          <a:spcPct val="20000"/>
                        </a:spcBef>
                        <a:defRPr sz="1400">
                          <a:solidFill>
                            <a:schemeClr val="tx1"/>
                          </a:solidFill>
                          <a:latin typeface="Arial" panose="020B0604020202020204" pitchFamily="34" charset="0"/>
                          <a:cs typeface="Arial" panose="020B0604020202020204" pitchFamily="34" charset="0"/>
                        </a:defRPr>
                      </a:lvl5pPr>
                      <a:lvl6pPr marL="22526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6pPr>
                      <a:lvl7pPr marL="27098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7pPr>
                      <a:lvl8pPr marL="31670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8pPr>
                      <a:lvl9pPr marL="36242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altLang="en-US" sz="1600" b="0" i="0" u="none" strike="noStrike" cap="none" normalizeH="0" baseline="0" dirty="0">
                          <a:ln>
                            <a:noFill/>
                          </a:ln>
                          <a:solidFill>
                            <a:schemeClr val="tx1"/>
                          </a:solidFill>
                          <a:effectLst/>
                          <a:latin typeface="+mn-lt"/>
                          <a:cs typeface="Arial" panose="020B0604020202020204" pitchFamily="34" charset="0"/>
                        </a:rPr>
                        <a:t>[Stakeholder 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lvl1pPr marL="185738" indent="-185738" algn="l">
                        <a:spcBef>
                          <a:spcPct val="20000"/>
                        </a:spcBef>
                        <a:defRPr>
                          <a:solidFill>
                            <a:srgbClr val="7E662A"/>
                          </a:solidFill>
                          <a:latin typeface="Arial" panose="020B0604020202020204" pitchFamily="34" charset="0"/>
                          <a:cs typeface="Arial" panose="020B0604020202020204" pitchFamily="34" charset="0"/>
                        </a:defRPr>
                      </a:lvl1pPr>
                      <a:lvl2pPr marL="446088" algn="l">
                        <a:spcBef>
                          <a:spcPct val="20000"/>
                        </a:spcBef>
                        <a:buFont typeface="Times" pitchFamily="18" charset="0"/>
                        <a:defRPr>
                          <a:solidFill>
                            <a:schemeClr val="tx1"/>
                          </a:solidFill>
                          <a:latin typeface="Arial" panose="020B0604020202020204" pitchFamily="34" charset="0"/>
                          <a:cs typeface="Arial" panose="020B0604020202020204" pitchFamily="34" charset="0"/>
                        </a:defRPr>
                      </a:lvl2pPr>
                      <a:lvl3pPr marL="893763" algn="l">
                        <a:spcBef>
                          <a:spcPct val="20000"/>
                        </a:spcBef>
                        <a:defRPr sz="1600">
                          <a:solidFill>
                            <a:schemeClr val="tx1"/>
                          </a:solidFill>
                          <a:latin typeface="Arial" panose="020B0604020202020204" pitchFamily="34" charset="0"/>
                          <a:cs typeface="Arial" panose="020B0604020202020204" pitchFamily="34" charset="0"/>
                        </a:defRPr>
                      </a:lvl3pPr>
                      <a:lvl4pPr marL="1339850" algn="l">
                        <a:spcBef>
                          <a:spcPct val="20000"/>
                        </a:spcBef>
                        <a:defRPr sz="1400">
                          <a:solidFill>
                            <a:schemeClr val="tx1"/>
                          </a:solidFill>
                          <a:latin typeface="Arial" panose="020B0604020202020204" pitchFamily="34" charset="0"/>
                          <a:cs typeface="Arial" panose="020B0604020202020204" pitchFamily="34" charset="0"/>
                        </a:defRPr>
                      </a:lvl4pPr>
                      <a:lvl5pPr marL="1795463" algn="l">
                        <a:spcBef>
                          <a:spcPct val="20000"/>
                        </a:spcBef>
                        <a:defRPr sz="1400">
                          <a:solidFill>
                            <a:schemeClr val="tx1"/>
                          </a:solidFill>
                          <a:latin typeface="Arial" panose="020B0604020202020204" pitchFamily="34" charset="0"/>
                          <a:cs typeface="Arial" panose="020B0604020202020204" pitchFamily="34" charset="0"/>
                        </a:defRPr>
                      </a:lvl5pPr>
                      <a:lvl6pPr marL="22526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6pPr>
                      <a:lvl7pPr marL="27098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7pPr>
                      <a:lvl8pPr marL="31670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8pPr>
                      <a:lvl9pPr marL="36242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1400" b="1" i="0" u="none" strike="noStrike" kern="1200" cap="none" normalizeH="0" baseline="0" dirty="0">
                          <a:ln>
                            <a:noFill/>
                          </a:ln>
                          <a:solidFill>
                            <a:schemeClr val="tx1"/>
                          </a:solidFill>
                          <a:effectLst/>
                          <a:latin typeface="+mn-lt"/>
                          <a:ea typeface="+mn-ea"/>
                          <a:cs typeface="Arial" panose="020B0604020202020204" pitchFamily="34" charset="0"/>
                        </a:rPr>
                        <a:t>Role: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1400" b="1" i="0" u="none" strike="noStrike" kern="1200" cap="none" normalizeH="0" baseline="0" dirty="0">
                          <a:ln>
                            <a:noFill/>
                          </a:ln>
                          <a:solidFill>
                            <a:schemeClr val="tx1"/>
                          </a:solidFill>
                          <a:effectLst/>
                          <a:latin typeface="+mn-lt"/>
                          <a:ea typeface="+mn-ea"/>
                          <a:cs typeface="Arial" panose="020B0604020202020204" pitchFamily="34" charset="0"/>
                        </a:rPr>
                        <a:t>Situation</a:t>
                      </a:r>
                      <a:r>
                        <a:rPr kumimoji="0" lang="en-CA" sz="1400" b="0" i="0" u="none" strike="noStrike" kern="1200" cap="none" normalizeH="0" baseline="0" dirty="0">
                          <a:ln>
                            <a:noFill/>
                          </a:ln>
                          <a:solidFill>
                            <a:schemeClr val="tx1"/>
                          </a:solidFill>
                          <a:effectLst/>
                          <a:latin typeface="+mn-lt"/>
                          <a:ea typeface="+mn-ea"/>
                          <a:cs typeface="Arial" panose="020B0604020202020204" pitchFamily="34" charset="0"/>
                        </a:rPr>
                        <a:t>:</a:t>
                      </a:r>
                      <a:endParaRPr kumimoji="0" lang="en-CA" altLang="en-US" sz="1400" b="0" i="1" u="none" strike="noStrike" kern="1200" cap="none" normalizeH="0" baseline="0" dirty="0">
                        <a:ln>
                          <a:noFill/>
                        </a:ln>
                        <a:solidFill>
                          <a:schemeClr val="tx1"/>
                        </a:solidFill>
                        <a:effectLst/>
                        <a:latin typeface="+mn-lt"/>
                        <a:ea typeface="+mn-ea"/>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extLst>
                  <a:ext uri="{0D108BD9-81ED-4DB2-BD59-A6C34878D82A}">
                    <a16:rowId xmlns:a16="http://schemas.microsoft.com/office/drawing/2014/main" val="392581140"/>
                  </a:ext>
                </a:extLst>
              </a:tr>
              <a:tr h="967005">
                <a:tc>
                  <a:txBody>
                    <a:bodyPr/>
                    <a:lstStyle>
                      <a:lvl1pPr algn="l">
                        <a:spcBef>
                          <a:spcPct val="20000"/>
                        </a:spcBef>
                        <a:defRPr>
                          <a:solidFill>
                            <a:srgbClr val="7E662A"/>
                          </a:solidFill>
                          <a:latin typeface="Arial" panose="020B0604020202020204" pitchFamily="34" charset="0"/>
                          <a:cs typeface="Arial" panose="020B0604020202020204" pitchFamily="34" charset="0"/>
                        </a:defRPr>
                      </a:lvl1pPr>
                      <a:lvl2pPr marL="446088" algn="l">
                        <a:spcBef>
                          <a:spcPct val="20000"/>
                        </a:spcBef>
                        <a:buFont typeface="Times" pitchFamily="18" charset="0"/>
                        <a:defRPr>
                          <a:solidFill>
                            <a:schemeClr val="tx1"/>
                          </a:solidFill>
                          <a:latin typeface="Arial" panose="020B0604020202020204" pitchFamily="34" charset="0"/>
                          <a:cs typeface="Arial" panose="020B0604020202020204" pitchFamily="34" charset="0"/>
                        </a:defRPr>
                      </a:lvl2pPr>
                      <a:lvl3pPr marL="893763" algn="l">
                        <a:spcBef>
                          <a:spcPct val="20000"/>
                        </a:spcBef>
                        <a:defRPr sz="1600">
                          <a:solidFill>
                            <a:schemeClr val="tx1"/>
                          </a:solidFill>
                          <a:latin typeface="Arial" panose="020B0604020202020204" pitchFamily="34" charset="0"/>
                          <a:cs typeface="Arial" panose="020B0604020202020204" pitchFamily="34" charset="0"/>
                        </a:defRPr>
                      </a:lvl3pPr>
                      <a:lvl4pPr marL="1339850" algn="l">
                        <a:spcBef>
                          <a:spcPct val="20000"/>
                        </a:spcBef>
                        <a:defRPr sz="1400">
                          <a:solidFill>
                            <a:schemeClr val="tx1"/>
                          </a:solidFill>
                          <a:latin typeface="Arial" panose="020B0604020202020204" pitchFamily="34" charset="0"/>
                          <a:cs typeface="Arial" panose="020B0604020202020204" pitchFamily="34" charset="0"/>
                        </a:defRPr>
                      </a:lvl4pPr>
                      <a:lvl5pPr marL="1795463" algn="l">
                        <a:spcBef>
                          <a:spcPct val="20000"/>
                        </a:spcBef>
                        <a:defRPr sz="1400">
                          <a:solidFill>
                            <a:schemeClr val="tx1"/>
                          </a:solidFill>
                          <a:latin typeface="Arial" panose="020B0604020202020204" pitchFamily="34" charset="0"/>
                          <a:cs typeface="Arial" panose="020B0604020202020204" pitchFamily="34" charset="0"/>
                        </a:defRPr>
                      </a:lvl5pPr>
                      <a:lvl6pPr marL="22526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6pPr>
                      <a:lvl7pPr marL="27098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7pPr>
                      <a:lvl8pPr marL="31670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8pPr>
                      <a:lvl9pPr marL="36242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altLang="en-US" sz="1600" b="0" i="0" u="none" strike="noStrike" cap="none" normalizeH="0" baseline="0" dirty="0">
                          <a:ln>
                            <a:noFill/>
                          </a:ln>
                          <a:solidFill>
                            <a:schemeClr val="tx1"/>
                          </a:solidFill>
                          <a:effectLst/>
                          <a:latin typeface="+mn-lt"/>
                          <a:cs typeface="Arial" panose="020B0604020202020204" pitchFamily="34" charset="0"/>
                        </a:rPr>
                        <a:t>[Stakeholder 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lvl1pPr marL="185738" indent="-185738" algn="l">
                        <a:spcBef>
                          <a:spcPct val="20000"/>
                        </a:spcBef>
                        <a:defRPr>
                          <a:solidFill>
                            <a:srgbClr val="7E662A"/>
                          </a:solidFill>
                          <a:latin typeface="Arial" panose="020B0604020202020204" pitchFamily="34" charset="0"/>
                          <a:cs typeface="Arial" panose="020B0604020202020204" pitchFamily="34" charset="0"/>
                        </a:defRPr>
                      </a:lvl1pPr>
                      <a:lvl2pPr marL="446088" algn="l">
                        <a:spcBef>
                          <a:spcPct val="20000"/>
                        </a:spcBef>
                        <a:buFont typeface="Times" pitchFamily="18" charset="0"/>
                        <a:defRPr>
                          <a:solidFill>
                            <a:schemeClr val="tx1"/>
                          </a:solidFill>
                          <a:latin typeface="Arial" panose="020B0604020202020204" pitchFamily="34" charset="0"/>
                          <a:cs typeface="Arial" panose="020B0604020202020204" pitchFamily="34" charset="0"/>
                        </a:defRPr>
                      </a:lvl2pPr>
                      <a:lvl3pPr marL="893763" algn="l">
                        <a:spcBef>
                          <a:spcPct val="20000"/>
                        </a:spcBef>
                        <a:defRPr sz="1600">
                          <a:solidFill>
                            <a:schemeClr val="tx1"/>
                          </a:solidFill>
                          <a:latin typeface="Arial" panose="020B0604020202020204" pitchFamily="34" charset="0"/>
                          <a:cs typeface="Arial" panose="020B0604020202020204" pitchFamily="34" charset="0"/>
                        </a:defRPr>
                      </a:lvl3pPr>
                      <a:lvl4pPr marL="1339850" algn="l">
                        <a:spcBef>
                          <a:spcPct val="20000"/>
                        </a:spcBef>
                        <a:defRPr sz="1400">
                          <a:solidFill>
                            <a:schemeClr val="tx1"/>
                          </a:solidFill>
                          <a:latin typeface="Arial" panose="020B0604020202020204" pitchFamily="34" charset="0"/>
                          <a:cs typeface="Arial" panose="020B0604020202020204" pitchFamily="34" charset="0"/>
                        </a:defRPr>
                      </a:lvl4pPr>
                      <a:lvl5pPr marL="1795463" algn="l">
                        <a:spcBef>
                          <a:spcPct val="20000"/>
                        </a:spcBef>
                        <a:defRPr sz="1400">
                          <a:solidFill>
                            <a:schemeClr val="tx1"/>
                          </a:solidFill>
                          <a:latin typeface="Arial" panose="020B0604020202020204" pitchFamily="34" charset="0"/>
                          <a:cs typeface="Arial" panose="020B0604020202020204" pitchFamily="34" charset="0"/>
                        </a:defRPr>
                      </a:lvl5pPr>
                      <a:lvl6pPr marL="22526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6pPr>
                      <a:lvl7pPr marL="27098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7pPr>
                      <a:lvl8pPr marL="31670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8pPr>
                      <a:lvl9pPr marL="36242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1400" b="1" i="0" u="none" strike="noStrike" kern="1200" cap="none" normalizeH="0" baseline="0" dirty="0">
                          <a:ln>
                            <a:noFill/>
                          </a:ln>
                          <a:solidFill>
                            <a:schemeClr val="tx1"/>
                          </a:solidFill>
                          <a:effectLst/>
                          <a:latin typeface="+mn-lt"/>
                          <a:ea typeface="+mn-ea"/>
                          <a:cs typeface="Arial" panose="020B0604020202020204" pitchFamily="34" charset="0"/>
                        </a:rPr>
                        <a:t>Role: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1400" b="1" i="0" u="none" strike="noStrike" kern="1200" cap="none" normalizeH="0" baseline="0" dirty="0">
                          <a:ln>
                            <a:noFill/>
                          </a:ln>
                          <a:solidFill>
                            <a:schemeClr val="tx1"/>
                          </a:solidFill>
                          <a:effectLst/>
                          <a:latin typeface="+mn-lt"/>
                          <a:ea typeface="+mn-ea"/>
                          <a:cs typeface="Arial" panose="020B0604020202020204" pitchFamily="34" charset="0"/>
                        </a:rPr>
                        <a:t>Situation</a:t>
                      </a:r>
                      <a:r>
                        <a:rPr kumimoji="0" lang="en-CA" sz="1400" b="0" i="0" u="none" strike="noStrike" kern="1200" cap="none" normalizeH="0" baseline="0" dirty="0">
                          <a:ln>
                            <a:noFill/>
                          </a:ln>
                          <a:solidFill>
                            <a:schemeClr val="tx1"/>
                          </a:solidFill>
                          <a:effectLst/>
                          <a:latin typeface="+mn-lt"/>
                          <a:ea typeface="+mn-ea"/>
                          <a:cs typeface="Arial" panose="020B0604020202020204" pitchFamily="34" charset="0"/>
                        </a:rPr>
                        <a:t>:</a:t>
                      </a:r>
                      <a:endParaRPr kumimoji="0" lang="en-CA" altLang="en-US" sz="1400" b="0" i="1" u="none" strike="noStrike" kern="1200" cap="none" normalizeH="0" baseline="0" dirty="0">
                        <a:ln>
                          <a:noFill/>
                        </a:ln>
                        <a:solidFill>
                          <a:schemeClr val="tx1"/>
                        </a:solidFill>
                        <a:effectLst/>
                        <a:latin typeface="+mn-lt"/>
                        <a:ea typeface="+mn-ea"/>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extLst>
                  <a:ext uri="{0D108BD9-81ED-4DB2-BD59-A6C34878D82A}">
                    <a16:rowId xmlns:a16="http://schemas.microsoft.com/office/drawing/2014/main" val="1319371988"/>
                  </a:ext>
                </a:extLst>
              </a:tr>
              <a:tr h="968466">
                <a:tc>
                  <a:txBody>
                    <a:bodyPr/>
                    <a:lstStyle>
                      <a:lvl1pPr algn="l">
                        <a:spcBef>
                          <a:spcPct val="20000"/>
                        </a:spcBef>
                        <a:defRPr>
                          <a:solidFill>
                            <a:srgbClr val="7E662A"/>
                          </a:solidFill>
                          <a:latin typeface="Arial" panose="020B0604020202020204" pitchFamily="34" charset="0"/>
                          <a:cs typeface="Arial" panose="020B0604020202020204" pitchFamily="34" charset="0"/>
                        </a:defRPr>
                      </a:lvl1pPr>
                      <a:lvl2pPr marL="446088" algn="l">
                        <a:spcBef>
                          <a:spcPct val="20000"/>
                        </a:spcBef>
                        <a:buFont typeface="Times" pitchFamily="18" charset="0"/>
                        <a:defRPr>
                          <a:solidFill>
                            <a:schemeClr val="tx1"/>
                          </a:solidFill>
                          <a:latin typeface="Arial" panose="020B0604020202020204" pitchFamily="34" charset="0"/>
                          <a:cs typeface="Arial" panose="020B0604020202020204" pitchFamily="34" charset="0"/>
                        </a:defRPr>
                      </a:lvl2pPr>
                      <a:lvl3pPr marL="893763" algn="l">
                        <a:spcBef>
                          <a:spcPct val="20000"/>
                        </a:spcBef>
                        <a:defRPr sz="1600">
                          <a:solidFill>
                            <a:schemeClr val="tx1"/>
                          </a:solidFill>
                          <a:latin typeface="Arial" panose="020B0604020202020204" pitchFamily="34" charset="0"/>
                          <a:cs typeface="Arial" panose="020B0604020202020204" pitchFamily="34" charset="0"/>
                        </a:defRPr>
                      </a:lvl3pPr>
                      <a:lvl4pPr marL="1339850" algn="l">
                        <a:spcBef>
                          <a:spcPct val="20000"/>
                        </a:spcBef>
                        <a:defRPr sz="1400">
                          <a:solidFill>
                            <a:schemeClr val="tx1"/>
                          </a:solidFill>
                          <a:latin typeface="Arial" panose="020B0604020202020204" pitchFamily="34" charset="0"/>
                          <a:cs typeface="Arial" panose="020B0604020202020204" pitchFamily="34" charset="0"/>
                        </a:defRPr>
                      </a:lvl4pPr>
                      <a:lvl5pPr marL="1795463" algn="l">
                        <a:spcBef>
                          <a:spcPct val="20000"/>
                        </a:spcBef>
                        <a:defRPr sz="1400">
                          <a:solidFill>
                            <a:schemeClr val="tx1"/>
                          </a:solidFill>
                          <a:latin typeface="Arial" panose="020B0604020202020204" pitchFamily="34" charset="0"/>
                          <a:cs typeface="Arial" panose="020B0604020202020204" pitchFamily="34" charset="0"/>
                        </a:defRPr>
                      </a:lvl5pPr>
                      <a:lvl6pPr marL="22526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6pPr>
                      <a:lvl7pPr marL="27098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7pPr>
                      <a:lvl8pPr marL="31670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8pPr>
                      <a:lvl9pPr marL="36242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altLang="en-US" sz="1600" b="0" i="0" u="none" strike="noStrike" cap="none" normalizeH="0" baseline="0" dirty="0">
                          <a:ln>
                            <a:noFill/>
                          </a:ln>
                          <a:solidFill>
                            <a:schemeClr val="tx1"/>
                          </a:solidFill>
                          <a:effectLst/>
                          <a:latin typeface="+mn-lt"/>
                          <a:cs typeface="Arial" panose="020B0604020202020204" pitchFamily="34" charset="0"/>
                        </a:rPr>
                        <a:t>[Stakeholder 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lvl1pPr marL="185738" indent="-185738" algn="l">
                        <a:spcBef>
                          <a:spcPct val="20000"/>
                        </a:spcBef>
                        <a:defRPr>
                          <a:solidFill>
                            <a:srgbClr val="7E662A"/>
                          </a:solidFill>
                          <a:latin typeface="Arial" panose="020B0604020202020204" pitchFamily="34" charset="0"/>
                          <a:cs typeface="Arial" panose="020B0604020202020204" pitchFamily="34" charset="0"/>
                        </a:defRPr>
                      </a:lvl1pPr>
                      <a:lvl2pPr marL="446088" algn="l">
                        <a:spcBef>
                          <a:spcPct val="20000"/>
                        </a:spcBef>
                        <a:buFont typeface="Times" pitchFamily="18" charset="0"/>
                        <a:defRPr>
                          <a:solidFill>
                            <a:schemeClr val="tx1"/>
                          </a:solidFill>
                          <a:latin typeface="Arial" panose="020B0604020202020204" pitchFamily="34" charset="0"/>
                          <a:cs typeface="Arial" panose="020B0604020202020204" pitchFamily="34" charset="0"/>
                        </a:defRPr>
                      </a:lvl2pPr>
                      <a:lvl3pPr marL="893763" algn="l">
                        <a:spcBef>
                          <a:spcPct val="20000"/>
                        </a:spcBef>
                        <a:defRPr sz="1600">
                          <a:solidFill>
                            <a:schemeClr val="tx1"/>
                          </a:solidFill>
                          <a:latin typeface="Arial" panose="020B0604020202020204" pitchFamily="34" charset="0"/>
                          <a:cs typeface="Arial" panose="020B0604020202020204" pitchFamily="34" charset="0"/>
                        </a:defRPr>
                      </a:lvl3pPr>
                      <a:lvl4pPr marL="1339850" algn="l">
                        <a:spcBef>
                          <a:spcPct val="20000"/>
                        </a:spcBef>
                        <a:defRPr sz="1400">
                          <a:solidFill>
                            <a:schemeClr val="tx1"/>
                          </a:solidFill>
                          <a:latin typeface="Arial" panose="020B0604020202020204" pitchFamily="34" charset="0"/>
                          <a:cs typeface="Arial" panose="020B0604020202020204" pitchFamily="34" charset="0"/>
                        </a:defRPr>
                      </a:lvl4pPr>
                      <a:lvl5pPr marL="1795463" algn="l">
                        <a:spcBef>
                          <a:spcPct val="20000"/>
                        </a:spcBef>
                        <a:defRPr sz="1400">
                          <a:solidFill>
                            <a:schemeClr val="tx1"/>
                          </a:solidFill>
                          <a:latin typeface="Arial" panose="020B0604020202020204" pitchFamily="34" charset="0"/>
                          <a:cs typeface="Arial" panose="020B0604020202020204" pitchFamily="34" charset="0"/>
                        </a:defRPr>
                      </a:lvl5pPr>
                      <a:lvl6pPr marL="22526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6pPr>
                      <a:lvl7pPr marL="27098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7pPr>
                      <a:lvl8pPr marL="31670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8pPr>
                      <a:lvl9pPr marL="36242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1400" b="1" i="0" u="none" strike="noStrike" kern="1200" cap="none" normalizeH="0" baseline="0" dirty="0">
                          <a:ln>
                            <a:noFill/>
                          </a:ln>
                          <a:solidFill>
                            <a:schemeClr val="tx1"/>
                          </a:solidFill>
                          <a:effectLst/>
                          <a:latin typeface="+mn-lt"/>
                          <a:ea typeface="+mn-ea"/>
                          <a:cs typeface="Arial" panose="020B0604020202020204" pitchFamily="34" charset="0"/>
                        </a:rPr>
                        <a:t>Role: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1400" b="1" i="0" u="none" strike="noStrike" kern="1200" cap="none" normalizeH="0" baseline="0" dirty="0">
                          <a:ln>
                            <a:noFill/>
                          </a:ln>
                          <a:solidFill>
                            <a:schemeClr val="tx1"/>
                          </a:solidFill>
                          <a:effectLst/>
                          <a:latin typeface="+mn-lt"/>
                          <a:ea typeface="+mn-ea"/>
                          <a:cs typeface="Arial" panose="020B0604020202020204" pitchFamily="34" charset="0"/>
                        </a:rPr>
                        <a:t>Situation</a:t>
                      </a:r>
                      <a:r>
                        <a:rPr kumimoji="0" lang="en-CA" sz="1400" b="0" i="0" u="none" strike="noStrike" kern="1200" cap="none" normalizeH="0" baseline="0" dirty="0">
                          <a:ln>
                            <a:noFill/>
                          </a:ln>
                          <a:solidFill>
                            <a:schemeClr val="tx1"/>
                          </a:solidFill>
                          <a:effectLst/>
                          <a:latin typeface="+mn-lt"/>
                          <a:ea typeface="+mn-ea"/>
                          <a:cs typeface="Arial" panose="020B0604020202020204" pitchFamily="34" charset="0"/>
                        </a:rPr>
                        <a:t>:</a:t>
                      </a:r>
                      <a:endParaRPr kumimoji="0" lang="en-CA" altLang="en-US" sz="1400" b="0" i="1" u="none" strike="noStrike" kern="1200" cap="none" normalizeH="0" baseline="0" dirty="0">
                        <a:ln>
                          <a:noFill/>
                        </a:ln>
                        <a:solidFill>
                          <a:schemeClr val="tx1"/>
                        </a:solidFill>
                        <a:effectLst/>
                        <a:latin typeface="+mn-lt"/>
                        <a:ea typeface="+mn-ea"/>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extLst>
                  <a:ext uri="{0D108BD9-81ED-4DB2-BD59-A6C34878D82A}">
                    <a16:rowId xmlns:a16="http://schemas.microsoft.com/office/drawing/2014/main" val="4291894895"/>
                  </a:ext>
                </a:extLst>
              </a:tr>
              <a:tr h="968466">
                <a:tc>
                  <a:txBody>
                    <a:bodyPr/>
                    <a:lstStyle>
                      <a:lvl1pPr algn="l">
                        <a:spcBef>
                          <a:spcPct val="20000"/>
                        </a:spcBef>
                        <a:defRPr>
                          <a:solidFill>
                            <a:srgbClr val="7E662A"/>
                          </a:solidFill>
                          <a:latin typeface="Arial" panose="020B0604020202020204" pitchFamily="34" charset="0"/>
                          <a:cs typeface="Arial" panose="020B0604020202020204" pitchFamily="34" charset="0"/>
                        </a:defRPr>
                      </a:lvl1pPr>
                      <a:lvl2pPr marL="446088" algn="l">
                        <a:spcBef>
                          <a:spcPct val="20000"/>
                        </a:spcBef>
                        <a:buFont typeface="Times" pitchFamily="18" charset="0"/>
                        <a:defRPr>
                          <a:solidFill>
                            <a:schemeClr val="tx1"/>
                          </a:solidFill>
                          <a:latin typeface="Arial" panose="020B0604020202020204" pitchFamily="34" charset="0"/>
                          <a:cs typeface="Arial" panose="020B0604020202020204" pitchFamily="34" charset="0"/>
                        </a:defRPr>
                      </a:lvl2pPr>
                      <a:lvl3pPr marL="893763" algn="l">
                        <a:spcBef>
                          <a:spcPct val="20000"/>
                        </a:spcBef>
                        <a:defRPr sz="1600">
                          <a:solidFill>
                            <a:schemeClr val="tx1"/>
                          </a:solidFill>
                          <a:latin typeface="Arial" panose="020B0604020202020204" pitchFamily="34" charset="0"/>
                          <a:cs typeface="Arial" panose="020B0604020202020204" pitchFamily="34" charset="0"/>
                        </a:defRPr>
                      </a:lvl3pPr>
                      <a:lvl4pPr marL="1339850" algn="l">
                        <a:spcBef>
                          <a:spcPct val="20000"/>
                        </a:spcBef>
                        <a:defRPr sz="1400">
                          <a:solidFill>
                            <a:schemeClr val="tx1"/>
                          </a:solidFill>
                          <a:latin typeface="Arial" panose="020B0604020202020204" pitchFamily="34" charset="0"/>
                          <a:cs typeface="Arial" panose="020B0604020202020204" pitchFamily="34" charset="0"/>
                        </a:defRPr>
                      </a:lvl4pPr>
                      <a:lvl5pPr marL="1795463" algn="l">
                        <a:spcBef>
                          <a:spcPct val="20000"/>
                        </a:spcBef>
                        <a:defRPr sz="1400">
                          <a:solidFill>
                            <a:schemeClr val="tx1"/>
                          </a:solidFill>
                          <a:latin typeface="Arial" panose="020B0604020202020204" pitchFamily="34" charset="0"/>
                          <a:cs typeface="Arial" panose="020B0604020202020204" pitchFamily="34" charset="0"/>
                        </a:defRPr>
                      </a:lvl5pPr>
                      <a:lvl6pPr marL="22526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6pPr>
                      <a:lvl7pPr marL="27098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7pPr>
                      <a:lvl8pPr marL="31670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8pPr>
                      <a:lvl9pPr marL="36242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altLang="en-US" sz="1600" b="0" i="0" u="none" strike="noStrike" cap="none" normalizeH="0" baseline="0" dirty="0">
                          <a:ln>
                            <a:noFill/>
                          </a:ln>
                          <a:solidFill>
                            <a:schemeClr val="tx1"/>
                          </a:solidFill>
                          <a:effectLst/>
                          <a:latin typeface="+mn-lt"/>
                          <a:cs typeface="Arial" panose="020B0604020202020204" pitchFamily="34" charset="0"/>
                        </a:rPr>
                        <a:t>[Stakeholder 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lvl1pPr marL="185738" indent="-185738" algn="l">
                        <a:spcBef>
                          <a:spcPct val="20000"/>
                        </a:spcBef>
                        <a:defRPr>
                          <a:solidFill>
                            <a:srgbClr val="7E662A"/>
                          </a:solidFill>
                          <a:latin typeface="Arial" panose="020B0604020202020204" pitchFamily="34" charset="0"/>
                          <a:cs typeface="Arial" panose="020B0604020202020204" pitchFamily="34" charset="0"/>
                        </a:defRPr>
                      </a:lvl1pPr>
                      <a:lvl2pPr marL="446088" algn="l">
                        <a:spcBef>
                          <a:spcPct val="20000"/>
                        </a:spcBef>
                        <a:buFont typeface="Times" pitchFamily="18" charset="0"/>
                        <a:defRPr>
                          <a:solidFill>
                            <a:schemeClr val="tx1"/>
                          </a:solidFill>
                          <a:latin typeface="Arial" panose="020B0604020202020204" pitchFamily="34" charset="0"/>
                          <a:cs typeface="Arial" panose="020B0604020202020204" pitchFamily="34" charset="0"/>
                        </a:defRPr>
                      </a:lvl2pPr>
                      <a:lvl3pPr marL="893763" algn="l">
                        <a:spcBef>
                          <a:spcPct val="20000"/>
                        </a:spcBef>
                        <a:defRPr sz="1600">
                          <a:solidFill>
                            <a:schemeClr val="tx1"/>
                          </a:solidFill>
                          <a:latin typeface="Arial" panose="020B0604020202020204" pitchFamily="34" charset="0"/>
                          <a:cs typeface="Arial" panose="020B0604020202020204" pitchFamily="34" charset="0"/>
                        </a:defRPr>
                      </a:lvl3pPr>
                      <a:lvl4pPr marL="1339850" algn="l">
                        <a:spcBef>
                          <a:spcPct val="20000"/>
                        </a:spcBef>
                        <a:defRPr sz="1400">
                          <a:solidFill>
                            <a:schemeClr val="tx1"/>
                          </a:solidFill>
                          <a:latin typeface="Arial" panose="020B0604020202020204" pitchFamily="34" charset="0"/>
                          <a:cs typeface="Arial" panose="020B0604020202020204" pitchFamily="34" charset="0"/>
                        </a:defRPr>
                      </a:lvl4pPr>
                      <a:lvl5pPr marL="1795463" algn="l">
                        <a:spcBef>
                          <a:spcPct val="20000"/>
                        </a:spcBef>
                        <a:defRPr sz="1400">
                          <a:solidFill>
                            <a:schemeClr val="tx1"/>
                          </a:solidFill>
                          <a:latin typeface="Arial" panose="020B0604020202020204" pitchFamily="34" charset="0"/>
                          <a:cs typeface="Arial" panose="020B0604020202020204" pitchFamily="34" charset="0"/>
                        </a:defRPr>
                      </a:lvl5pPr>
                      <a:lvl6pPr marL="22526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6pPr>
                      <a:lvl7pPr marL="27098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7pPr>
                      <a:lvl8pPr marL="31670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8pPr>
                      <a:lvl9pPr marL="3624263" fontAlgn="base">
                        <a:spcBef>
                          <a:spcPct val="20000"/>
                        </a:spcBef>
                        <a:spcAft>
                          <a:spcPct val="0"/>
                        </a:spcAft>
                        <a:defRPr sz="1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1400" b="1" i="0" u="none" strike="noStrike" kern="1200" cap="none" normalizeH="0" baseline="0" dirty="0">
                          <a:ln>
                            <a:noFill/>
                          </a:ln>
                          <a:solidFill>
                            <a:schemeClr val="tx1"/>
                          </a:solidFill>
                          <a:effectLst/>
                          <a:latin typeface="+mn-lt"/>
                          <a:ea typeface="+mn-ea"/>
                          <a:cs typeface="Arial" panose="020B0604020202020204" pitchFamily="34" charset="0"/>
                        </a:rPr>
                        <a:t>Role: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1400" b="1" i="0" u="none" strike="noStrike" kern="1200" cap="none" normalizeH="0" baseline="0" dirty="0">
                          <a:ln>
                            <a:noFill/>
                          </a:ln>
                          <a:solidFill>
                            <a:schemeClr val="tx1"/>
                          </a:solidFill>
                          <a:effectLst/>
                          <a:latin typeface="+mn-lt"/>
                          <a:ea typeface="+mn-ea"/>
                          <a:cs typeface="Arial" panose="020B0604020202020204" pitchFamily="34" charset="0"/>
                        </a:rPr>
                        <a:t>Situation</a:t>
                      </a:r>
                      <a:r>
                        <a:rPr kumimoji="0" lang="en-CA" sz="1400" b="0" i="0" u="none" strike="noStrike" kern="1200" cap="none" normalizeH="0" baseline="0" dirty="0">
                          <a:ln>
                            <a:noFill/>
                          </a:ln>
                          <a:solidFill>
                            <a:schemeClr val="tx1"/>
                          </a:solidFill>
                          <a:effectLst/>
                          <a:latin typeface="+mn-lt"/>
                          <a:ea typeface="+mn-ea"/>
                          <a:cs typeface="Arial" panose="020B0604020202020204" pitchFamily="34" charset="0"/>
                        </a:rPr>
                        <a:t>:</a:t>
                      </a:r>
                      <a:endParaRPr kumimoji="0" lang="en-CA" altLang="en-US" sz="1400" b="0" i="1" u="none" strike="noStrike" kern="1200" cap="none" normalizeH="0" baseline="0" dirty="0">
                        <a:ln>
                          <a:noFill/>
                        </a:ln>
                        <a:solidFill>
                          <a:schemeClr val="tx1"/>
                        </a:solidFill>
                        <a:effectLst/>
                        <a:latin typeface="+mn-lt"/>
                        <a:ea typeface="+mn-ea"/>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extLst>
                  <a:ext uri="{0D108BD9-81ED-4DB2-BD59-A6C34878D82A}">
                    <a16:rowId xmlns:a16="http://schemas.microsoft.com/office/drawing/2014/main" val="739660065"/>
                  </a:ext>
                </a:extLst>
              </a:tr>
            </a:tbl>
          </a:graphicData>
        </a:graphic>
      </p:graphicFrame>
    </p:spTree>
    <p:extLst>
      <p:ext uri="{BB962C8B-B14F-4D97-AF65-F5344CB8AC3E}">
        <p14:creationId xmlns:p14="http://schemas.microsoft.com/office/powerpoint/2010/main" val="2461645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EB69FE0-C1B7-4842-AEC3-B8634FC9FF05}"/>
              </a:ext>
            </a:extLst>
          </p:cNvPr>
          <p:cNvSpPr>
            <a:spLocks noGrp="1"/>
          </p:cNvSpPr>
          <p:nvPr>
            <p:ph type="title"/>
          </p:nvPr>
        </p:nvSpPr>
        <p:spPr>
          <a:xfrm>
            <a:off x="431999" y="144000"/>
            <a:ext cx="11347200" cy="465882"/>
          </a:xfrm>
        </p:spPr>
        <p:txBody>
          <a:bodyPr/>
          <a:lstStyle/>
          <a:p>
            <a:r>
              <a:rPr lang="en-CA" dirty="0"/>
              <a:t>Cloud Adoption Change Vision Technology</a:t>
            </a:r>
          </a:p>
        </p:txBody>
      </p:sp>
      <p:graphicFrame>
        <p:nvGraphicFramePr>
          <p:cNvPr id="4" name="Table 3"/>
          <p:cNvGraphicFramePr>
            <a:graphicFrameLocks noGrp="1"/>
          </p:cNvGraphicFramePr>
          <p:nvPr>
            <p:extLst>
              <p:ext uri="{D42A27DB-BD31-4B8C-83A1-F6EECF244321}">
                <p14:modId xmlns:p14="http://schemas.microsoft.com/office/powerpoint/2010/main" val="133899228"/>
              </p:ext>
            </p:extLst>
          </p:nvPr>
        </p:nvGraphicFramePr>
        <p:xfrm>
          <a:off x="431999" y="829495"/>
          <a:ext cx="11347200" cy="5571306"/>
        </p:xfrm>
        <a:graphic>
          <a:graphicData uri="http://schemas.openxmlformats.org/drawingml/2006/table">
            <a:tbl>
              <a:tblPr firstRow="1" bandRow="1">
                <a:tableStyleId>{5C22544A-7EE6-4342-B048-85BDC9FD1C3A}</a:tableStyleId>
              </a:tblPr>
              <a:tblGrid>
                <a:gridCol w="4784912">
                  <a:extLst>
                    <a:ext uri="{9D8B030D-6E8A-4147-A177-3AD203B41FA5}">
                      <a16:colId xmlns:a16="http://schemas.microsoft.com/office/drawing/2014/main" val="900051769"/>
                    </a:ext>
                  </a:extLst>
                </a:gridCol>
                <a:gridCol w="6562288">
                  <a:extLst>
                    <a:ext uri="{9D8B030D-6E8A-4147-A177-3AD203B41FA5}">
                      <a16:colId xmlns:a16="http://schemas.microsoft.com/office/drawing/2014/main" val="3597493287"/>
                    </a:ext>
                  </a:extLst>
                </a:gridCol>
              </a:tblGrid>
              <a:tr h="619034">
                <a:tc>
                  <a:txBody>
                    <a:bodyPr/>
                    <a:lstStyle/>
                    <a:p>
                      <a:pPr algn="ctr"/>
                      <a:r>
                        <a:rPr lang="en-CA" sz="2000" dirty="0"/>
                        <a:t>Today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CA" sz="2000" dirty="0"/>
                        <a:t>To</a:t>
                      </a:r>
                      <a:r>
                        <a:rPr lang="en-CA" sz="2000" baseline="0" dirty="0"/>
                        <a:t> Be Vision</a:t>
                      </a:r>
                      <a:endParaRPr lang="en-CA"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357035110"/>
                  </a:ext>
                </a:extLst>
              </a:tr>
              <a:tr h="619034">
                <a:tc>
                  <a:txBody>
                    <a:bodyPr/>
                    <a:lstStyle/>
                    <a:p>
                      <a:pPr algn="ctr"/>
                      <a:r>
                        <a:rPr lang="en-CA" sz="1400" dirty="0"/>
                        <a:t>Current Mode of Operations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CA" sz="1400" baseline="0" dirty="0"/>
                        <a:t>Expected Outcomes from Cloud Adoption</a:t>
                      </a: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0182247"/>
                  </a:ext>
                </a:extLst>
              </a:tr>
              <a:tr h="619034">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Arial" panose="020B0604020202020204" pitchFamily="34" charset="0"/>
                        <a:buChar char="•"/>
                      </a:pPr>
                      <a:endParaRPr lang="en-CA"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68702396"/>
                  </a:ext>
                </a:extLst>
              </a:tr>
              <a:tr h="619034">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3264608"/>
                  </a:ext>
                </a:extLst>
              </a:tr>
              <a:tr h="619034">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Arial" panose="020B0604020202020204" pitchFamily="34" charset="0"/>
                        <a:buChar char="•"/>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60922183"/>
                  </a:ext>
                </a:extLst>
              </a:tr>
              <a:tr h="619034">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Arial" panose="020B0604020202020204" pitchFamily="34" charset="0"/>
                        <a:buChar char="•"/>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14641445"/>
                  </a:ext>
                </a:extLst>
              </a:tr>
              <a:tr h="619034">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Arial" panose="020B0604020202020204" pitchFamily="34" charset="0"/>
                        <a:buChar char="•"/>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74415846"/>
                  </a:ext>
                </a:extLst>
              </a:tr>
              <a:tr h="619034">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Arial" panose="020B0604020202020204" pitchFamily="34" charset="0"/>
                        <a:buChar char="•"/>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84762030"/>
                  </a:ext>
                </a:extLst>
              </a:tr>
              <a:tr h="619034">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Arial" panose="020B0604020202020204" pitchFamily="34" charset="0"/>
                        <a:buChar char="•"/>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89943010"/>
                  </a:ext>
                </a:extLst>
              </a:tr>
            </a:tbl>
          </a:graphicData>
        </a:graphic>
      </p:graphicFrame>
    </p:spTree>
    <p:extLst>
      <p:ext uri="{BB962C8B-B14F-4D97-AF65-F5344CB8AC3E}">
        <p14:creationId xmlns:p14="http://schemas.microsoft.com/office/powerpoint/2010/main" val="3946225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EB69FE0-C1B7-4842-AEC3-B8634FC9FF05}"/>
              </a:ext>
            </a:extLst>
          </p:cNvPr>
          <p:cNvSpPr>
            <a:spLocks noGrp="1"/>
          </p:cNvSpPr>
          <p:nvPr>
            <p:ph type="title"/>
          </p:nvPr>
        </p:nvSpPr>
        <p:spPr>
          <a:xfrm>
            <a:off x="431999" y="144000"/>
            <a:ext cx="11347200" cy="465882"/>
          </a:xfrm>
        </p:spPr>
        <p:txBody>
          <a:bodyPr/>
          <a:lstStyle/>
          <a:p>
            <a:r>
              <a:rPr lang="en-CA" dirty="0"/>
              <a:t>Stakeholders &amp; Audience Impact Assessment Template</a:t>
            </a:r>
            <a:br>
              <a:rPr lang="en-CA" dirty="0"/>
            </a:br>
            <a:r>
              <a:rPr lang="en-CA" dirty="0"/>
              <a:t>[Audience Name]</a:t>
            </a:r>
          </a:p>
        </p:txBody>
      </p:sp>
      <p:grpSp>
        <p:nvGrpSpPr>
          <p:cNvPr id="2" name="Group 1"/>
          <p:cNvGrpSpPr/>
          <p:nvPr/>
        </p:nvGrpSpPr>
        <p:grpSpPr>
          <a:xfrm>
            <a:off x="548640" y="1214845"/>
            <a:ext cx="11051177" cy="5192485"/>
            <a:chOff x="2009192" y="1642188"/>
            <a:chExt cx="8201609" cy="4450702"/>
          </a:xfrm>
        </p:grpSpPr>
        <p:sp>
          <p:nvSpPr>
            <p:cNvPr id="5" name="Rectangle 4"/>
            <p:cNvSpPr/>
            <p:nvPr/>
          </p:nvSpPr>
          <p:spPr>
            <a:xfrm>
              <a:off x="2009193" y="1642188"/>
              <a:ext cx="8201607" cy="737118"/>
            </a:xfrm>
            <a:prstGeom prst="rect">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t"/>
            <a:lstStyle/>
            <a:p>
              <a:r>
                <a:rPr lang="en-CA" b="1" u="sng" dirty="0">
                  <a:solidFill>
                    <a:srgbClr val="000000"/>
                  </a:solidFill>
                </a:rPr>
                <a:t>Description</a:t>
              </a:r>
            </a:p>
            <a:p>
              <a:pPr marL="171450" indent="-171450">
                <a:buFont typeface="Arial" panose="020B0604020202020204" pitchFamily="34" charset="0"/>
                <a:buChar char="•"/>
              </a:pPr>
              <a:r>
                <a:rPr lang="en-CA" dirty="0">
                  <a:solidFill>
                    <a:srgbClr val="000000"/>
                  </a:solidFill>
                </a:rPr>
                <a:t>Stakeholder/Audience Description.  </a:t>
              </a:r>
            </a:p>
            <a:p>
              <a:pPr marL="171450" indent="-171450">
                <a:buFont typeface="Arial" panose="020B0604020202020204" pitchFamily="34" charset="0"/>
                <a:buChar char="•"/>
              </a:pPr>
              <a:endParaRPr lang="en-CA" dirty="0">
                <a:solidFill>
                  <a:srgbClr val="000000"/>
                </a:solidFill>
              </a:endParaRPr>
            </a:p>
          </p:txBody>
        </p:sp>
        <p:sp>
          <p:nvSpPr>
            <p:cNvPr id="6" name="Rectangle 5"/>
            <p:cNvSpPr/>
            <p:nvPr/>
          </p:nvSpPr>
          <p:spPr>
            <a:xfrm>
              <a:off x="2009193" y="2416629"/>
              <a:ext cx="1854596" cy="1418253"/>
            </a:xfrm>
            <a:prstGeom prst="rect">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t"/>
            <a:lstStyle/>
            <a:p>
              <a:r>
                <a:rPr lang="en-CA" b="1" u="sng" dirty="0">
                  <a:solidFill>
                    <a:srgbClr val="000000"/>
                  </a:solidFill>
                </a:rPr>
                <a:t>As Is</a:t>
              </a:r>
            </a:p>
            <a:p>
              <a:pPr marL="171450" indent="-171450">
                <a:buFont typeface="Arial" panose="020B0604020202020204" pitchFamily="34" charset="0"/>
                <a:buChar char="•"/>
              </a:pPr>
              <a:r>
                <a:rPr lang="en-CA" dirty="0">
                  <a:solidFill>
                    <a:srgbClr val="000000"/>
                  </a:solidFill>
                </a:rPr>
                <a:t>Current mode of Operation.</a:t>
              </a:r>
            </a:p>
            <a:p>
              <a:pPr marL="171450" indent="-171450">
                <a:buFont typeface="Arial" panose="020B0604020202020204" pitchFamily="34" charset="0"/>
                <a:buChar char="•"/>
              </a:pPr>
              <a:endParaRPr lang="en-CA" dirty="0">
                <a:solidFill>
                  <a:srgbClr val="000000"/>
                </a:solidFill>
              </a:endParaRPr>
            </a:p>
            <a:p>
              <a:pPr marL="171450" indent="-171450">
                <a:buFont typeface="Arial" panose="020B0604020202020204" pitchFamily="34" charset="0"/>
                <a:buChar char="•"/>
              </a:pPr>
              <a:endParaRPr lang="en-CA" dirty="0">
                <a:solidFill>
                  <a:srgbClr val="000000"/>
                </a:solidFill>
              </a:endParaRPr>
            </a:p>
          </p:txBody>
        </p:sp>
        <p:sp>
          <p:nvSpPr>
            <p:cNvPr id="7" name="Rectangle 6"/>
            <p:cNvSpPr/>
            <p:nvPr/>
          </p:nvSpPr>
          <p:spPr>
            <a:xfrm>
              <a:off x="3953436" y="2416629"/>
              <a:ext cx="6257365" cy="1418252"/>
            </a:xfrm>
            <a:prstGeom prst="rect">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t"/>
            <a:lstStyle/>
            <a:p>
              <a:r>
                <a:rPr lang="en-CA" b="1" u="sng" dirty="0">
                  <a:solidFill>
                    <a:schemeClr val="tx1"/>
                  </a:solidFill>
                </a:rPr>
                <a:t>To Be</a:t>
              </a:r>
            </a:p>
            <a:p>
              <a:pPr marL="171450" indent="-171450">
                <a:buFont typeface="Arial" panose="020B0604020202020204" pitchFamily="34" charset="0"/>
                <a:buChar char="•"/>
              </a:pPr>
              <a:r>
                <a:rPr lang="en-CA" dirty="0">
                  <a:solidFill>
                    <a:schemeClr val="tx1"/>
                  </a:solidFill>
                </a:rPr>
                <a:t>New mode of Operation with Cloud.</a:t>
              </a:r>
            </a:p>
            <a:p>
              <a:pPr marL="171450" indent="-171450">
                <a:buFont typeface="Arial" panose="020B0604020202020204" pitchFamily="34" charset="0"/>
                <a:buChar char="•"/>
              </a:pPr>
              <a:endParaRPr lang="en-CA" dirty="0">
                <a:solidFill>
                  <a:schemeClr val="tx1"/>
                </a:solidFill>
              </a:endParaRPr>
            </a:p>
          </p:txBody>
        </p:sp>
        <p:sp>
          <p:nvSpPr>
            <p:cNvPr id="8" name="Rectangle 7"/>
            <p:cNvSpPr/>
            <p:nvPr/>
          </p:nvSpPr>
          <p:spPr>
            <a:xfrm>
              <a:off x="6142654" y="4892348"/>
              <a:ext cx="4068147" cy="1200542"/>
            </a:xfrm>
            <a:prstGeom prst="rect">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t"/>
            <a:lstStyle/>
            <a:p>
              <a:r>
                <a:rPr lang="en-CA" b="1" u="sng" dirty="0">
                  <a:solidFill>
                    <a:srgbClr val="000000"/>
                  </a:solidFill>
                </a:rPr>
                <a:t>Assumptions/Risks/Comments:</a:t>
              </a:r>
            </a:p>
            <a:p>
              <a:pPr marL="171450" indent="-171450">
                <a:buFont typeface="Arial" panose="020B0604020202020204" pitchFamily="34" charset="0"/>
                <a:buChar char="•"/>
              </a:pPr>
              <a:r>
                <a:rPr lang="en-CA" dirty="0">
                  <a:solidFill>
                    <a:srgbClr val="000000"/>
                  </a:solidFill>
                </a:rPr>
                <a:t>Notes on your assumptions, etc..</a:t>
              </a:r>
            </a:p>
          </p:txBody>
        </p:sp>
        <p:sp>
          <p:nvSpPr>
            <p:cNvPr id="9" name="Rectangle 8"/>
            <p:cNvSpPr/>
            <p:nvPr/>
          </p:nvSpPr>
          <p:spPr>
            <a:xfrm>
              <a:off x="2009192" y="3907348"/>
              <a:ext cx="2700000" cy="926525"/>
            </a:xfrm>
            <a:prstGeom prst="rect">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t"/>
            <a:lstStyle/>
            <a:p>
              <a:r>
                <a:rPr lang="en-CA" b="1" u="sng" dirty="0">
                  <a:solidFill>
                    <a:srgbClr val="000000"/>
                  </a:solidFill>
                </a:rPr>
                <a:t>Audience:  High Impact</a:t>
              </a:r>
            </a:p>
            <a:p>
              <a:pPr marL="171450" indent="-171450">
                <a:buFont typeface="Arial" panose="020B0604020202020204" pitchFamily="34" charset="0"/>
                <a:buChar char="•"/>
              </a:pPr>
              <a:r>
                <a:rPr lang="en-CA" dirty="0">
                  <a:solidFill>
                    <a:srgbClr val="000000"/>
                  </a:solidFill>
                </a:rPr>
                <a:t>Audience Segments that are highly impacted. </a:t>
              </a:r>
            </a:p>
          </p:txBody>
        </p:sp>
        <p:sp>
          <p:nvSpPr>
            <p:cNvPr id="10" name="Rectangle 9"/>
            <p:cNvSpPr/>
            <p:nvPr/>
          </p:nvSpPr>
          <p:spPr>
            <a:xfrm>
              <a:off x="4759996" y="3907348"/>
              <a:ext cx="2700000" cy="926525"/>
            </a:xfrm>
            <a:prstGeom prst="rect">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t"/>
            <a:lstStyle/>
            <a:p>
              <a:r>
                <a:rPr lang="en-CA" b="1" u="sng" dirty="0">
                  <a:solidFill>
                    <a:srgbClr val="000000"/>
                  </a:solidFill>
                </a:rPr>
                <a:t>Audience:  Medium Impact </a:t>
              </a:r>
            </a:p>
            <a:p>
              <a:pPr marL="171450" indent="-171450">
                <a:buFont typeface="Arial" panose="020B0604020202020204" pitchFamily="34" charset="0"/>
                <a:buChar char="•"/>
              </a:pPr>
              <a:r>
                <a:rPr lang="en-CA" dirty="0">
                  <a:solidFill>
                    <a:srgbClr val="000000"/>
                  </a:solidFill>
                </a:rPr>
                <a:t>Audience Segments that are moderately impacted. </a:t>
              </a:r>
            </a:p>
          </p:txBody>
        </p:sp>
        <p:sp>
          <p:nvSpPr>
            <p:cNvPr id="11" name="Rectangle 10"/>
            <p:cNvSpPr/>
            <p:nvPr/>
          </p:nvSpPr>
          <p:spPr>
            <a:xfrm>
              <a:off x="7510800" y="3907348"/>
              <a:ext cx="2700000" cy="926525"/>
            </a:xfrm>
            <a:prstGeom prst="rect">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t"/>
            <a:lstStyle/>
            <a:p>
              <a:r>
                <a:rPr lang="en-CA" b="1" u="sng" dirty="0">
                  <a:solidFill>
                    <a:srgbClr val="000000"/>
                  </a:solidFill>
                </a:rPr>
                <a:t>Audience:  Low Impact</a:t>
              </a:r>
            </a:p>
            <a:p>
              <a:pPr marL="171450" indent="-171450">
                <a:buFont typeface="Arial" panose="020B0604020202020204" pitchFamily="34" charset="0"/>
                <a:buChar char="•"/>
              </a:pPr>
              <a:r>
                <a:rPr lang="en-CA" dirty="0">
                  <a:solidFill>
                    <a:srgbClr val="000000"/>
                  </a:solidFill>
                </a:rPr>
                <a:t>Audience Segments that are minimally impacted. </a:t>
              </a:r>
            </a:p>
          </p:txBody>
        </p:sp>
        <p:sp>
          <p:nvSpPr>
            <p:cNvPr id="12" name="Rectangle 11"/>
            <p:cNvSpPr/>
            <p:nvPr/>
          </p:nvSpPr>
          <p:spPr>
            <a:xfrm>
              <a:off x="2041849" y="4892348"/>
              <a:ext cx="4068147" cy="1200542"/>
            </a:xfrm>
            <a:prstGeom prst="rect">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t"/>
            <a:lstStyle/>
            <a:p>
              <a:r>
                <a:rPr lang="en-CA" b="1" u="sng" dirty="0">
                  <a:solidFill>
                    <a:srgbClr val="000000"/>
                  </a:solidFill>
                </a:rPr>
                <a:t>Audience Characteristics:</a:t>
              </a:r>
            </a:p>
            <a:p>
              <a:pPr marL="171450" indent="-171450">
                <a:buFont typeface="Arial" panose="020B0604020202020204" pitchFamily="34" charset="0"/>
                <a:buChar char="•"/>
              </a:pPr>
              <a:r>
                <a:rPr lang="en-CA" dirty="0">
                  <a:solidFill>
                    <a:srgbClr val="000000"/>
                  </a:solidFill>
                </a:rPr>
                <a:t>Define # of individual in each group</a:t>
              </a:r>
            </a:p>
            <a:p>
              <a:pPr marL="171450" indent="-171450">
                <a:buFont typeface="Arial" panose="020B0604020202020204" pitchFamily="34" charset="0"/>
                <a:buChar char="•"/>
              </a:pPr>
              <a:r>
                <a:rPr lang="en-CA" dirty="0">
                  <a:solidFill>
                    <a:srgbClr val="000000"/>
                  </a:solidFill>
                </a:rPr>
                <a:t>Describe other characteristics of interest</a:t>
              </a:r>
            </a:p>
            <a:p>
              <a:pPr marL="171450" indent="-171450">
                <a:buFont typeface="Arial" panose="020B0604020202020204" pitchFamily="34" charset="0"/>
                <a:buChar char="•"/>
              </a:pPr>
              <a:endParaRPr lang="en-CA" dirty="0">
                <a:solidFill>
                  <a:srgbClr val="000000"/>
                </a:solidFill>
              </a:endParaRPr>
            </a:p>
          </p:txBody>
        </p:sp>
      </p:grpSp>
    </p:spTree>
    <p:extLst>
      <p:ext uri="{BB962C8B-B14F-4D97-AF65-F5344CB8AC3E}">
        <p14:creationId xmlns:p14="http://schemas.microsoft.com/office/powerpoint/2010/main" val="2393538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EB69FE0-C1B7-4842-AEC3-B8634FC9FF05}"/>
              </a:ext>
            </a:extLst>
          </p:cNvPr>
          <p:cNvSpPr>
            <a:spLocks noGrp="1"/>
          </p:cNvSpPr>
          <p:nvPr>
            <p:ph type="title"/>
          </p:nvPr>
        </p:nvSpPr>
        <p:spPr>
          <a:xfrm>
            <a:off x="431999" y="144000"/>
            <a:ext cx="11347200" cy="465882"/>
          </a:xfrm>
        </p:spPr>
        <p:txBody>
          <a:bodyPr/>
          <a:lstStyle/>
          <a:p>
            <a:r>
              <a:rPr lang="en-CA" dirty="0"/>
              <a:t>Communication Plan Guidelines </a:t>
            </a:r>
          </a:p>
        </p:txBody>
      </p:sp>
      <p:grpSp>
        <p:nvGrpSpPr>
          <p:cNvPr id="3" name="Group 2"/>
          <p:cNvGrpSpPr/>
          <p:nvPr/>
        </p:nvGrpSpPr>
        <p:grpSpPr>
          <a:xfrm>
            <a:off x="862149" y="718457"/>
            <a:ext cx="10757261" cy="5643986"/>
            <a:chOff x="1076324" y="1747838"/>
            <a:chExt cx="9134476" cy="4193219"/>
          </a:xfrm>
        </p:grpSpPr>
        <p:sp>
          <p:nvSpPr>
            <p:cNvPr id="13" name="Rectangle 8"/>
            <p:cNvSpPr>
              <a:spLocks noChangeArrowheads="1"/>
            </p:cNvSpPr>
            <p:nvPr/>
          </p:nvSpPr>
          <p:spPr bwMode="auto">
            <a:xfrm>
              <a:off x="3555999" y="1747838"/>
              <a:ext cx="6635750" cy="841375"/>
            </a:xfrm>
            <a:prstGeom prst="rect">
              <a:avLst/>
            </a:prstGeom>
            <a:solidFill>
              <a:schemeClr val="tx2">
                <a:lumMod val="20000"/>
                <a:lumOff val="80000"/>
              </a:schemeClr>
            </a:solidFill>
            <a:ln w="9525">
              <a:solidFill>
                <a:srgbClr val="000000"/>
              </a:solidFill>
              <a:miter lim="800000"/>
              <a:headEnd/>
              <a:tailEnd/>
            </a:ln>
            <a:effectLst>
              <a:outerShdw dist="35921" dir="2700000" algn="ctr" rotWithShape="0">
                <a:srgbClr val="808080"/>
              </a:outerShdw>
            </a:effectLst>
          </p:spPr>
          <p:txBody>
            <a:bodyPr anchor="ctr"/>
            <a:lstStyle/>
            <a:p>
              <a:pPr eaLnBrk="0" hangingPunct="0"/>
              <a:r>
                <a:rPr lang="en-US" sz="1400" dirty="0">
                  <a:latin typeface="Calibri" panose="020F0502020204030204" pitchFamily="34" charset="0"/>
                  <a:ea typeface="ＭＳ Ｐゴシック" charset="-128"/>
                </a:rPr>
                <a:t>No communication program will be successful if it is only driven by the initiative/project team. </a:t>
              </a:r>
              <a:r>
                <a:rPr lang="en-US" sz="1400" b="1" dirty="0">
                  <a:latin typeface="Calibri" panose="020F0502020204030204" pitchFamily="34" charset="0"/>
                  <a:ea typeface="ＭＳ Ｐゴシック" charset="-128"/>
                </a:rPr>
                <a:t>Respected and well-positioned communicators</a:t>
              </a:r>
              <a:r>
                <a:rPr lang="en-US" sz="1400" dirty="0">
                  <a:latin typeface="Calibri" panose="020F0502020204030204" pitchFamily="34" charset="0"/>
                  <a:ea typeface="ＭＳ Ｐゴシック" charset="-128"/>
                </a:rPr>
                <a:t> will be used to convey the necessary messages and take ownership. Face-to-face events with the impacted stakeholders are the most effective away to gain involvement and provide an opportunity for feedback. These events can also be used to sell the benefits of the program.</a:t>
              </a:r>
            </a:p>
          </p:txBody>
        </p:sp>
        <p:sp>
          <p:nvSpPr>
            <p:cNvPr id="14" name="Rectangle 7"/>
            <p:cNvSpPr>
              <a:spLocks noChangeArrowheads="1"/>
            </p:cNvSpPr>
            <p:nvPr/>
          </p:nvSpPr>
          <p:spPr bwMode="auto">
            <a:xfrm>
              <a:off x="3555999" y="2676525"/>
              <a:ext cx="6635750" cy="685800"/>
            </a:xfrm>
            <a:prstGeom prst="rect">
              <a:avLst/>
            </a:prstGeom>
            <a:solidFill>
              <a:schemeClr val="tx2">
                <a:lumMod val="20000"/>
                <a:lumOff val="80000"/>
              </a:schemeClr>
            </a:solidFill>
            <a:ln w="9525">
              <a:solidFill>
                <a:srgbClr val="000000"/>
              </a:solidFill>
              <a:miter lim="800000"/>
              <a:headEnd/>
              <a:tailEnd/>
            </a:ln>
            <a:effectLst>
              <a:outerShdw dist="35921" dir="2700000" algn="ctr" rotWithShape="0">
                <a:srgbClr val="808080"/>
              </a:outerShdw>
            </a:effectLst>
          </p:spPr>
          <p:txBody>
            <a:bodyPr anchor="ctr"/>
            <a:lstStyle/>
            <a:p>
              <a:pPr eaLnBrk="0" hangingPunct="0"/>
              <a:r>
                <a:rPr lang="en-US" sz="1400" dirty="0">
                  <a:latin typeface="Calibri" panose="020F0502020204030204" pitchFamily="34" charset="0"/>
                  <a:ea typeface="ＭＳ Ｐゴシック" charset="-128"/>
                </a:rPr>
                <a:t>It is vital that senior management is committed to the success of the initiative. What they do is more important than what they say. Communication items and events should be created that provide opportunities for people to observe this commitment. </a:t>
              </a:r>
              <a:r>
                <a:rPr lang="en-CA" sz="1400" dirty="0">
                  <a:latin typeface="Calibri" panose="020F0502020204030204" pitchFamily="34" charset="0"/>
                  <a:ea typeface="ＭＳ Ｐゴシック" charset="-128"/>
                </a:rPr>
                <a:t>Need to find appropriate balance between creating awareness/ensuring engagement and managing expectations</a:t>
              </a:r>
              <a:endParaRPr lang="en-US" sz="1400" dirty="0">
                <a:latin typeface="Calibri" panose="020F0502020204030204" pitchFamily="34" charset="0"/>
                <a:ea typeface="ＭＳ Ｐゴシック" charset="-128"/>
              </a:endParaRPr>
            </a:p>
          </p:txBody>
        </p:sp>
        <p:sp>
          <p:nvSpPr>
            <p:cNvPr id="15" name="Rectangle 9"/>
            <p:cNvSpPr>
              <a:spLocks noChangeArrowheads="1"/>
            </p:cNvSpPr>
            <p:nvPr/>
          </p:nvSpPr>
          <p:spPr bwMode="auto">
            <a:xfrm>
              <a:off x="3549649" y="3444875"/>
              <a:ext cx="6635750" cy="711200"/>
            </a:xfrm>
            <a:prstGeom prst="rect">
              <a:avLst/>
            </a:prstGeom>
            <a:solidFill>
              <a:schemeClr val="tx2">
                <a:lumMod val="20000"/>
                <a:lumOff val="80000"/>
              </a:schemeClr>
            </a:solidFill>
            <a:ln w="9525">
              <a:solidFill>
                <a:srgbClr val="000000"/>
              </a:solidFill>
              <a:miter lim="800000"/>
              <a:headEnd/>
              <a:tailEnd/>
            </a:ln>
            <a:effectLst>
              <a:outerShdw dist="35921" dir="2700000" algn="ctr" rotWithShape="0">
                <a:srgbClr val="808080"/>
              </a:outerShdw>
            </a:effectLst>
          </p:spPr>
          <p:txBody>
            <a:bodyPr anchor="ctr"/>
            <a:lstStyle/>
            <a:p>
              <a:pPr eaLnBrk="0" hangingPunct="0"/>
              <a:r>
                <a:rPr lang="en-US" sz="1400" dirty="0">
                  <a:latin typeface="Calibri" panose="020F0502020204030204" pitchFamily="34" charset="0"/>
                  <a:ea typeface="ＭＳ Ｐゴシック" charset="-128"/>
                </a:rPr>
                <a:t>Mass communications rarely change people’s beliefs or behaviours. Due to the scope of the initiative, a key aspect will be to engage representatives of impacted groups early and often. This will ensure that an increasing number of communications are face-to-face and/or sent by Managers/Supervisors.  This has been shown to be one of the most effective communication methods. </a:t>
              </a:r>
            </a:p>
          </p:txBody>
        </p:sp>
        <p:sp>
          <p:nvSpPr>
            <p:cNvPr id="16" name="Rectangle 12"/>
            <p:cNvSpPr>
              <a:spLocks noChangeArrowheads="1"/>
            </p:cNvSpPr>
            <p:nvPr/>
          </p:nvSpPr>
          <p:spPr bwMode="auto">
            <a:xfrm>
              <a:off x="3568699" y="4240213"/>
              <a:ext cx="6635750" cy="830263"/>
            </a:xfrm>
            <a:prstGeom prst="rect">
              <a:avLst/>
            </a:prstGeom>
            <a:solidFill>
              <a:schemeClr val="tx2">
                <a:lumMod val="20000"/>
                <a:lumOff val="80000"/>
              </a:schemeClr>
            </a:solidFill>
            <a:ln w="9525">
              <a:solidFill>
                <a:srgbClr val="000000"/>
              </a:solidFill>
              <a:miter lim="800000"/>
              <a:headEnd/>
              <a:tailEnd/>
            </a:ln>
            <a:effectLst>
              <a:outerShdw dist="35921" dir="2700000" algn="ctr" rotWithShape="0">
                <a:srgbClr val="808080"/>
              </a:outerShdw>
            </a:effectLst>
          </p:spPr>
          <p:txBody>
            <a:bodyPr anchor="ctr"/>
            <a:lstStyle/>
            <a:p>
              <a:pPr eaLnBrk="0" hangingPunct="0"/>
              <a:r>
                <a:rPr lang="en-US" sz="1400" dirty="0">
                  <a:latin typeface="Calibri" panose="020F0502020204030204" pitchFamily="34" charset="0"/>
                  <a:ea typeface="ＭＳ Ｐゴシック" charset="-128"/>
                </a:rPr>
                <a:t>Where feasible, communication materials should have a consistent “look and feel” carried through all materials (exceptions include Intranet content). This provides a sense of consistency and initiative recognition for the audience and will improve the visual impact of all initiative communication. This may include the use of a logo or other branding items that contribute to a strong sense of purpose and pride in the initiative. </a:t>
              </a:r>
            </a:p>
          </p:txBody>
        </p:sp>
        <p:sp>
          <p:nvSpPr>
            <p:cNvPr id="17" name="Rectangle 6"/>
            <p:cNvSpPr>
              <a:spLocks noChangeArrowheads="1"/>
            </p:cNvSpPr>
            <p:nvPr/>
          </p:nvSpPr>
          <p:spPr bwMode="auto">
            <a:xfrm>
              <a:off x="3579813" y="5159375"/>
              <a:ext cx="6630987" cy="774700"/>
            </a:xfrm>
            <a:prstGeom prst="rect">
              <a:avLst/>
            </a:prstGeom>
            <a:solidFill>
              <a:schemeClr val="tx2">
                <a:lumMod val="20000"/>
                <a:lumOff val="80000"/>
              </a:schemeClr>
            </a:solidFill>
            <a:ln w="9525">
              <a:solidFill>
                <a:srgbClr val="000000"/>
              </a:solidFill>
              <a:miter lim="800000"/>
              <a:headEnd/>
              <a:tailEnd/>
            </a:ln>
            <a:effectLst>
              <a:outerShdw dist="35921" dir="2700000" algn="ctr" rotWithShape="0">
                <a:srgbClr val="808080"/>
              </a:outerShdw>
            </a:effectLst>
          </p:spPr>
          <p:txBody>
            <a:bodyPr anchor="ctr"/>
            <a:lstStyle/>
            <a:p>
              <a:pPr eaLnBrk="0" hangingPunct="0"/>
              <a:r>
                <a:rPr lang="en-US" sz="1400" dirty="0">
                  <a:latin typeface="Calibri" panose="020F0502020204030204" pitchFamily="34" charset="0"/>
                  <a:ea typeface="ＭＳ Ｐゴシック" charset="-128"/>
                </a:rPr>
                <a:t>A broad-band approach will be used to get messages out to large audiences. Most messages communicated will be customized to each target audience segment so information is relevant and communicates the desired change in beliefs or </a:t>
              </a:r>
              <a:r>
                <a:rPr lang="en-CA" sz="1400" dirty="0">
                  <a:latin typeface="Calibri" panose="020F0502020204030204" pitchFamily="34" charset="0"/>
                  <a:ea typeface="ＭＳ Ｐゴシック" charset="-128"/>
                </a:rPr>
                <a:t>behaviours</a:t>
              </a:r>
              <a:r>
                <a:rPr lang="en-US" sz="1400" dirty="0">
                  <a:latin typeface="Calibri" panose="020F0502020204030204" pitchFamily="34" charset="0"/>
                  <a:ea typeface="ＭＳ Ｐゴシック" charset="-128"/>
                </a:rPr>
                <a:t>. The messages should answer the key questions: “What does it mean for me?” and “What is my role?” All communication must deliver realistic messages and be consistent and easy to understand. </a:t>
              </a:r>
            </a:p>
          </p:txBody>
        </p:sp>
        <p:sp>
          <p:nvSpPr>
            <p:cNvPr id="18" name="Text Box 3"/>
            <p:cNvSpPr txBox="1">
              <a:spLocks noChangeArrowheads="1"/>
            </p:cNvSpPr>
            <p:nvPr/>
          </p:nvSpPr>
          <p:spPr bwMode="auto">
            <a:xfrm>
              <a:off x="1263650" y="1907438"/>
              <a:ext cx="2232025" cy="525926"/>
            </a:xfrm>
            <a:prstGeom prst="rect">
              <a:avLst/>
            </a:prstGeom>
            <a:noFill/>
            <a:ln w="9525">
              <a:noFill/>
              <a:miter lim="800000"/>
              <a:headEnd/>
              <a:tailEnd/>
            </a:ln>
          </p:spPr>
          <p:txBody>
            <a:bodyPr anchor="ctr">
              <a:spAutoFit/>
            </a:bodyPr>
            <a:lstStyle/>
            <a:p>
              <a:pPr algn="r" eaLnBrk="0" hangingPunct="0">
                <a:spcBef>
                  <a:spcPct val="50000"/>
                </a:spcBef>
              </a:pPr>
              <a:r>
                <a:rPr lang="en-US" sz="2000" b="1" dirty="0">
                  <a:solidFill>
                    <a:srgbClr val="000000"/>
                  </a:solidFill>
                  <a:latin typeface="Calibri" panose="020F0502020204030204" pitchFamily="34" charset="0"/>
                  <a:ea typeface="ＭＳ Ｐゴシック" charset="-128"/>
                </a:rPr>
                <a:t>Ownership and Involvement</a:t>
              </a:r>
            </a:p>
          </p:txBody>
        </p:sp>
        <p:sp>
          <p:nvSpPr>
            <p:cNvPr id="19" name="Text Box 5"/>
            <p:cNvSpPr txBox="1">
              <a:spLocks noChangeArrowheads="1"/>
            </p:cNvSpPr>
            <p:nvPr/>
          </p:nvSpPr>
          <p:spPr bwMode="auto">
            <a:xfrm>
              <a:off x="1076324" y="2870794"/>
              <a:ext cx="2419350" cy="297263"/>
            </a:xfrm>
            <a:prstGeom prst="rect">
              <a:avLst/>
            </a:prstGeom>
            <a:noFill/>
            <a:ln w="9525">
              <a:noFill/>
              <a:miter lim="800000"/>
              <a:headEnd/>
              <a:tailEnd/>
            </a:ln>
          </p:spPr>
          <p:txBody>
            <a:bodyPr anchor="ctr">
              <a:spAutoFit/>
            </a:bodyPr>
            <a:lstStyle/>
            <a:p>
              <a:pPr algn="r" eaLnBrk="0" hangingPunct="0">
                <a:spcBef>
                  <a:spcPct val="50000"/>
                </a:spcBef>
              </a:pPr>
              <a:r>
                <a:rPr lang="en-US" sz="2000" b="1" dirty="0">
                  <a:solidFill>
                    <a:srgbClr val="000000"/>
                  </a:solidFill>
                  <a:latin typeface="Calibri" panose="020F0502020204030204" pitchFamily="34" charset="0"/>
                  <a:ea typeface="ＭＳ Ｐゴシック" charset="-128"/>
                </a:rPr>
                <a:t>Commitment</a:t>
              </a:r>
            </a:p>
          </p:txBody>
        </p:sp>
        <p:sp>
          <p:nvSpPr>
            <p:cNvPr id="20" name="Text Box 10"/>
            <p:cNvSpPr txBox="1">
              <a:spLocks noChangeArrowheads="1"/>
            </p:cNvSpPr>
            <p:nvPr/>
          </p:nvSpPr>
          <p:spPr bwMode="auto">
            <a:xfrm>
              <a:off x="1700212" y="3477475"/>
              <a:ext cx="1795462" cy="525926"/>
            </a:xfrm>
            <a:prstGeom prst="rect">
              <a:avLst/>
            </a:prstGeom>
            <a:noFill/>
            <a:ln w="9525">
              <a:noFill/>
              <a:miter lim="800000"/>
              <a:headEnd/>
              <a:tailEnd/>
            </a:ln>
          </p:spPr>
          <p:txBody>
            <a:bodyPr anchor="ctr">
              <a:spAutoFit/>
            </a:bodyPr>
            <a:lstStyle/>
            <a:p>
              <a:pPr algn="r" eaLnBrk="0" hangingPunct="0">
                <a:spcBef>
                  <a:spcPct val="50000"/>
                </a:spcBef>
              </a:pPr>
              <a:r>
                <a:rPr lang="en-US" sz="2000" b="1" dirty="0">
                  <a:solidFill>
                    <a:srgbClr val="000000"/>
                  </a:solidFill>
                  <a:latin typeface="Calibri" panose="020F0502020204030204" pitchFamily="34" charset="0"/>
                  <a:ea typeface="ＭＳ Ｐゴシック" charset="-128"/>
                </a:rPr>
                <a:t>Involve Stakeholders</a:t>
              </a:r>
            </a:p>
          </p:txBody>
        </p:sp>
        <p:sp>
          <p:nvSpPr>
            <p:cNvPr id="22" name="Text Box 11"/>
            <p:cNvSpPr txBox="1">
              <a:spLocks noChangeArrowheads="1"/>
            </p:cNvSpPr>
            <p:nvPr/>
          </p:nvSpPr>
          <p:spPr bwMode="auto">
            <a:xfrm>
              <a:off x="1306512" y="4298212"/>
              <a:ext cx="2189162" cy="525926"/>
            </a:xfrm>
            <a:prstGeom prst="rect">
              <a:avLst/>
            </a:prstGeom>
            <a:noFill/>
            <a:ln w="9525">
              <a:noFill/>
              <a:miter lim="800000"/>
              <a:headEnd/>
              <a:tailEnd/>
            </a:ln>
          </p:spPr>
          <p:txBody>
            <a:bodyPr anchor="ctr">
              <a:spAutoFit/>
            </a:bodyPr>
            <a:lstStyle/>
            <a:p>
              <a:pPr algn="r" eaLnBrk="0" hangingPunct="0">
                <a:spcBef>
                  <a:spcPct val="50000"/>
                </a:spcBef>
              </a:pPr>
              <a:r>
                <a:rPr lang="en-US" sz="2000" b="1" dirty="0">
                  <a:solidFill>
                    <a:srgbClr val="000000"/>
                  </a:solidFill>
                  <a:latin typeface="Calibri" panose="020F0502020204030204" pitchFamily="34" charset="0"/>
                  <a:ea typeface="ＭＳ Ｐゴシック" charset="-128"/>
                </a:rPr>
                <a:t>Strong Visual Style/Identity</a:t>
              </a:r>
            </a:p>
          </p:txBody>
        </p:sp>
        <p:sp>
          <p:nvSpPr>
            <p:cNvPr id="23" name="Text Box 4"/>
            <p:cNvSpPr txBox="1">
              <a:spLocks noChangeArrowheads="1"/>
            </p:cNvSpPr>
            <p:nvPr/>
          </p:nvSpPr>
          <p:spPr bwMode="auto">
            <a:xfrm>
              <a:off x="1176336" y="5186467"/>
              <a:ext cx="2319338" cy="754590"/>
            </a:xfrm>
            <a:prstGeom prst="rect">
              <a:avLst/>
            </a:prstGeom>
            <a:noFill/>
            <a:ln w="9525">
              <a:noFill/>
              <a:miter lim="800000"/>
              <a:headEnd/>
              <a:tailEnd/>
            </a:ln>
          </p:spPr>
          <p:txBody>
            <a:bodyPr anchor="ctr">
              <a:spAutoFit/>
            </a:bodyPr>
            <a:lstStyle/>
            <a:p>
              <a:pPr algn="r" eaLnBrk="0" hangingPunct="0">
                <a:spcBef>
                  <a:spcPct val="50000"/>
                </a:spcBef>
              </a:pPr>
              <a:r>
                <a:rPr lang="en-US" sz="2000" b="1" dirty="0">
                  <a:solidFill>
                    <a:srgbClr val="000000"/>
                  </a:solidFill>
                  <a:latin typeface="Calibri" panose="020F0502020204030204" pitchFamily="34" charset="0"/>
                  <a:ea typeface="ＭＳ Ｐゴシック" charset="-128"/>
                </a:rPr>
                <a:t>Tailored Messages &amp; Broad-band communications</a:t>
              </a:r>
            </a:p>
          </p:txBody>
        </p:sp>
      </p:grpSp>
    </p:spTree>
    <p:extLst>
      <p:ext uri="{BB962C8B-B14F-4D97-AF65-F5344CB8AC3E}">
        <p14:creationId xmlns:p14="http://schemas.microsoft.com/office/powerpoint/2010/main" val="1103437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EB69FE0-C1B7-4842-AEC3-B8634FC9FF05}"/>
              </a:ext>
            </a:extLst>
          </p:cNvPr>
          <p:cNvSpPr>
            <a:spLocks noGrp="1"/>
          </p:cNvSpPr>
          <p:nvPr>
            <p:ph type="title"/>
          </p:nvPr>
        </p:nvSpPr>
        <p:spPr>
          <a:xfrm>
            <a:off x="431999" y="144000"/>
            <a:ext cx="11347200" cy="465882"/>
          </a:xfrm>
        </p:spPr>
        <p:txBody>
          <a:bodyPr/>
          <a:lstStyle/>
          <a:p>
            <a:r>
              <a:rPr lang="en-CA" dirty="0"/>
              <a:t>Communication Plan Guidelines Cont. </a:t>
            </a:r>
          </a:p>
        </p:txBody>
      </p:sp>
      <p:grpSp>
        <p:nvGrpSpPr>
          <p:cNvPr id="2" name="Group 1"/>
          <p:cNvGrpSpPr/>
          <p:nvPr/>
        </p:nvGrpSpPr>
        <p:grpSpPr>
          <a:xfrm>
            <a:off x="829492" y="692331"/>
            <a:ext cx="10685418" cy="5703777"/>
            <a:chOff x="1374408" y="1735138"/>
            <a:chExt cx="8974137" cy="3559176"/>
          </a:xfrm>
        </p:grpSpPr>
        <p:sp>
          <p:nvSpPr>
            <p:cNvPr id="24" name="Text Box 2"/>
            <p:cNvSpPr txBox="1">
              <a:spLocks noChangeArrowheads="1"/>
            </p:cNvSpPr>
            <p:nvPr/>
          </p:nvSpPr>
          <p:spPr bwMode="auto">
            <a:xfrm>
              <a:off x="1374408" y="1886528"/>
              <a:ext cx="2233613" cy="249670"/>
            </a:xfrm>
            <a:prstGeom prst="rect">
              <a:avLst/>
            </a:prstGeom>
            <a:noFill/>
            <a:ln w="9525" algn="ctr">
              <a:noFill/>
              <a:miter lim="800000"/>
              <a:headEnd/>
              <a:tailEnd/>
            </a:ln>
          </p:spPr>
          <p:txBody>
            <a:bodyPr anchor="ctr">
              <a:spAutoFit/>
            </a:bodyPr>
            <a:lstStyle/>
            <a:p>
              <a:pPr algn="r" eaLnBrk="0" hangingPunct="0">
                <a:spcBef>
                  <a:spcPct val="50000"/>
                </a:spcBef>
              </a:pPr>
              <a:r>
                <a:rPr lang="en-US" sz="2000" b="1" dirty="0">
                  <a:solidFill>
                    <a:srgbClr val="000000"/>
                  </a:solidFill>
                  <a:latin typeface="Calibri" panose="020F0502020204030204" pitchFamily="34" charset="0"/>
                  <a:ea typeface="ＭＳ Ｐゴシック" charset="-128"/>
                </a:rPr>
                <a:t>Quality</a:t>
              </a:r>
            </a:p>
          </p:txBody>
        </p:sp>
        <p:sp>
          <p:nvSpPr>
            <p:cNvPr id="25" name="Text Box 5"/>
            <p:cNvSpPr txBox="1">
              <a:spLocks noChangeArrowheads="1"/>
            </p:cNvSpPr>
            <p:nvPr/>
          </p:nvSpPr>
          <p:spPr bwMode="auto">
            <a:xfrm>
              <a:off x="1550620" y="2539801"/>
              <a:ext cx="2057400" cy="441723"/>
            </a:xfrm>
            <a:prstGeom prst="rect">
              <a:avLst/>
            </a:prstGeom>
            <a:noFill/>
            <a:ln w="9525" algn="ctr">
              <a:noFill/>
              <a:miter lim="800000"/>
              <a:headEnd/>
              <a:tailEnd/>
            </a:ln>
          </p:spPr>
          <p:txBody>
            <a:bodyPr anchor="ctr">
              <a:spAutoFit/>
            </a:bodyPr>
            <a:lstStyle/>
            <a:p>
              <a:pPr algn="r" eaLnBrk="0" hangingPunct="0">
                <a:spcBef>
                  <a:spcPct val="50000"/>
                </a:spcBef>
              </a:pPr>
              <a:r>
                <a:rPr lang="en-US" sz="2000" b="1" dirty="0">
                  <a:solidFill>
                    <a:srgbClr val="000000"/>
                  </a:solidFill>
                  <a:latin typeface="Calibri" panose="020F0502020204030204" pitchFamily="34" charset="0"/>
                  <a:ea typeface="ＭＳ Ｐゴシック" charset="-128"/>
                </a:rPr>
                <a:t>Measurement and Evaluation</a:t>
              </a:r>
            </a:p>
          </p:txBody>
        </p:sp>
        <p:sp>
          <p:nvSpPr>
            <p:cNvPr id="26" name="Text Box 6"/>
            <p:cNvSpPr txBox="1">
              <a:spLocks noChangeArrowheads="1"/>
            </p:cNvSpPr>
            <p:nvPr/>
          </p:nvSpPr>
          <p:spPr bwMode="auto">
            <a:xfrm>
              <a:off x="1374408" y="3385127"/>
              <a:ext cx="2233613" cy="249670"/>
            </a:xfrm>
            <a:prstGeom prst="rect">
              <a:avLst/>
            </a:prstGeom>
            <a:noFill/>
            <a:ln w="9525" algn="ctr">
              <a:noFill/>
              <a:miter lim="800000"/>
              <a:headEnd/>
              <a:tailEnd/>
            </a:ln>
          </p:spPr>
          <p:txBody>
            <a:bodyPr anchor="ctr">
              <a:spAutoFit/>
            </a:bodyPr>
            <a:lstStyle/>
            <a:p>
              <a:pPr algn="r" eaLnBrk="0" hangingPunct="0">
                <a:spcBef>
                  <a:spcPct val="50000"/>
                </a:spcBef>
              </a:pPr>
              <a:r>
                <a:rPr lang="en-US" sz="2000" b="1" dirty="0">
                  <a:solidFill>
                    <a:srgbClr val="000000"/>
                  </a:solidFill>
                  <a:latin typeface="Calibri" panose="020F0502020204030204" pitchFamily="34" charset="0"/>
                  <a:ea typeface="ＭＳ Ｐゴシック" charset="-128"/>
                </a:rPr>
                <a:t>Relevance &amp; Timing</a:t>
              </a:r>
            </a:p>
          </p:txBody>
        </p:sp>
        <p:sp>
          <p:nvSpPr>
            <p:cNvPr id="27" name="Rectangle 8"/>
            <p:cNvSpPr>
              <a:spLocks noChangeArrowheads="1"/>
            </p:cNvSpPr>
            <p:nvPr/>
          </p:nvSpPr>
          <p:spPr bwMode="auto">
            <a:xfrm>
              <a:off x="1461720" y="4079571"/>
              <a:ext cx="2146300" cy="441723"/>
            </a:xfrm>
            <a:prstGeom prst="rect">
              <a:avLst/>
            </a:prstGeom>
            <a:noFill/>
            <a:ln w="9525" algn="ctr">
              <a:noFill/>
              <a:miter lim="800000"/>
              <a:headEnd/>
              <a:tailEnd/>
            </a:ln>
          </p:spPr>
          <p:txBody>
            <a:bodyPr anchor="ctr">
              <a:spAutoFit/>
            </a:bodyPr>
            <a:lstStyle/>
            <a:p>
              <a:pPr algn="r" eaLnBrk="0" hangingPunct="0">
                <a:spcBef>
                  <a:spcPct val="50000"/>
                </a:spcBef>
              </a:pPr>
              <a:r>
                <a:rPr lang="en-US" sz="2000" b="1" dirty="0">
                  <a:solidFill>
                    <a:srgbClr val="000000"/>
                  </a:solidFill>
                  <a:latin typeface="Calibri" panose="020F0502020204030204" pitchFamily="34" charset="0"/>
                  <a:ea typeface="ＭＳ Ｐゴシック" charset="-128"/>
                </a:rPr>
                <a:t>Push vs. Pull Communications</a:t>
              </a:r>
            </a:p>
          </p:txBody>
        </p:sp>
        <p:sp>
          <p:nvSpPr>
            <p:cNvPr id="28" name="Rectangle 11"/>
            <p:cNvSpPr>
              <a:spLocks noChangeArrowheads="1"/>
            </p:cNvSpPr>
            <p:nvPr/>
          </p:nvSpPr>
          <p:spPr bwMode="auto">
            <a:xfrm>
              <a:off x="1485532" y="4804371"/>
              <a:ext cx="2122488" cy="441723"/>
            </a:xfrm>
            <a:prstGeom prst="rect">
              <a:avLst/>
            </a:prstGeom>
            <a:noFill/>
            <a:ln w="9525" algn="ctr">
              <a:noFill/>
              <a:miter lim="800000"/>
              <a:headEnd/>
              <a:tailEnd/>
            </a:ln>
          </p:spPr>
          <p:txBody>
            <a:bodyPr anchor="ctr">
              <a:spAutoFit/>
            </a:bodyPr>
            <a:lstStyle/>
            <a:p>
              <a:pPr algn="r" eaLnBrk="0" hangingPunct="0">
                <a:spcBef>
                  <a:spcPct val="50000"/>
                </a:spcBef>
              </a:pPr>
              <a:r>
                <a:rPr lang="en-US" sz="2000" b="1" dirty="0">
                  <a:solidFill>
                    <a:srgbClr val="000000"/>
                  </a:solidFill>
                  <a:latin typeface="Calibri" panose="020F0502020204030204" pitchFamily="34" charset="0"/>
                  <a:ea typeface="ＭＳ Ｐゴシック" charset="-128"/>
                </a:rPr>
                <a:t>Reward &amp; </a:t>
              </a:r>
              <a:br>
                <a:rPr lang="en-US" sz="2000" b="1" dirty="0">
                  <a:solidFill>
                    <a:srgbClr val="000000"/>
                  </a:solidFill>
                  <a:latin typeface="Calibri" panose="020F0502020204030204" pitchFamily="34" charset="0"/>
                  <a:ea typeface="ＭＳ Ｐゴシック" charset="-128"/>
                </a:rPr>
              </a:br>
              <a:r>
                <a:rPr lang="en-US" sz="2000" b="1" dirty="0">
                  <a:solidFill>
                    <a:srgbClr val="000000"/>
                  </a:solidFill>
                  <a:latin typeface="Calibri" panose="020F0502020204030204" pitchFamily="34" charset="0"/>
                  <a:ea typeface="ＭＳ Ｐゴシック" charset="-128"/>
                </a:rPr>
                <a:t>Recognition</a:t>
              </a:r>
            </a:p>
          </p:txBody>
        </p:sp>
        <p:sp>
          <p:nvSpPr>
            <p:cNvPr id="29" name="Rectangle 4"/>
            <p:cNvSpPr>
              <a:spLocks noChangeArrowheads="1"/>
            </p:cNvSpPr>
            <p:nvPr/>
          </p:nvSpPr>
          <p:spPr bwMode="auto">
            <a:xfrm>
              <a:off x="3676282" y="1735138"/>
              <a:ext cx="6654800" cy="552450"/>
            </a:xfrm>
            <a:prstGeom prst="rect">
              <a:avLst/>
            </a:prstGeom>
            <a:solidFill>
              <a:schemeClr val="tx2">
                <a:lumMod val="20000"/>
                <a:lumOff val="80000"/>
              </a:schemeClr>
            </a:solidFill>
            <a:ln w="9525">
              <a:solidFill>
                <a:srgbClr val="000000"/>
              </a:solidFill>
              <a:miter lim="800000"/>
              <a:headEnd/>
              <a:tailEnd/>
            </a:ln>
            <a:effectLst>
              <a:outerShdw dist="35921" dir="2700000" algn="ctr" rotWithShape="0">
                <a:srgbClr val="808080"/>
              </a:outerShdw>
            </a:effectLst>
          </p:spPr>
          <p:txBody>
            <a:bodyPr anchor="ctr"/>
            <a:lstStyle/>
            <a:p>
              <a:pPr eaLnBrk="0" hangingPunct="0"/>
              <a:r>
                <a:rPr lang="en-US" sz="1400" dirty="0">
                  <a:latin typeface="Calibri" panose="020F0502020204030204" pitchFamily="34" charset="0"/>
                  <a:ea typeface="ＭＳ Ｐゴシック" charset="-128"/>
                </a:rPr>
                <a:t>Communication items and events help stakeholders form an opinion of the initiative and should be of the highest quality. A quality-based review process and high-quality production will ensure that communication materials and events reflect the high standards of the initiative.</a:t>
              </a:r>
            </a:p>
          </p:txBody>
        </p:sp>
        <p:sp>
          <p:nvSpPr>
            <p:cNvPr id="30" name="Rectangle 3"/>
            <p:cNvSpPr>
              <a:spLocks noChangeArrowheads="1"/>
            </p:cNvSpPr>
            <p:nvPr/>
          </p:nvSpPr>
          <p:spPr bwMode="auto">
            <a:xfrm>
              <a:off x="3676282" y="2379663"/>
              <a:ext cx="6654800" cy="762000"/>
            </a:xfrm>
            <a:prstGeom prst="rect">
              <a:avLst/>
            </a:prstGeom>
            <a:solidFill>
              <a:schemeClr val="tx2">
                <a:lumMod val="20000"/>
                <a:lumOff val="80000"/>
              </a:schemeClr>
            </a:solidFill>
            <a:ln w="9525">
              <a:solidFill>
                <a:srgbClr val="000000"/>
              </a:solidFill>
              <a:miter lim="800000"/>
              <a:headEnd/>
              <a:tailEnd/>
            </a:ln>
            <a:effectLst>
              <a:outerShdw dist="35921" dir="2700000" algn="ctr" rotWithShape="0">
                <a:srgbClr val="808080"/>
              </a:outerShdw>
            </a:effectLst>
          </p:spPr>
          <p:txBody>
            <a:bodyPr anchor="ctr"/>
            <a:lstStyle/>
            <a:p>
              <a:pPr eaLnBrk="0" hangingPunct="0"/>
              <a:r>
                <a:rPr lang="en-US" sz="1400" dirty="0">
                  <a:latin typeface="Calibri" panose="020F0502020204030204" pitchFamily="34" charset="0"/>
                  <a:ea typeface="ＭＳ Ｐゴシック" charset="-128"/>
                </a:rPr>
                <a:t>In order to maintain an accurate picture of whether or not key messages are reaching the target audience, feedback will need to be collected on a timely basis. A series of formal and informal feedback mechanisms are required such as structured questionnaires, face-to-face interviews, and direct links with team briefings. Information should only be gathered where actions will be taken based on the results.</a:t>
              </a:r>
            </a:p>
          </p:txBody>
        </p:sp>
        <p:sp>
          <p:nvSpPr>
            <p:cNvPr id="31" name="Rectangle 7"/>
            <p:cNvSpPr>
              <a:spLocks noChangeArrowheads="1"/>
            </p:cNvSpPr>
            <p:nvPr/>
          </p:nvSpPr>
          <p:spPr bwMode="auto">
            <a:xfrm>
              <a:off x="3676282" y="3236913"/>
              <a:ext cx="6654800" cy="633412"/>
            </a:xfrm>
            <a:prstGeom prst="rect">
              <a:avLst/>
            </a:prstGeom>
            <a:solidFill>
              <a:schemeClr val="tx2">
                <a:lumMod val="20000"/>
                <a:lumOff val="80000"/>
              </a:schemeClr>
            </a:solidFill>
            <a:ln w="9525">
              <a:solidFill>
                <a:srgbClr val="000000"/>
              </a:solidFill>
              <a:miter lim="800000"/>
              <a:headEnd/>
              <a:tailEnd/>
            </a:ln>
            <a:effectLst>
              <a:outerShdw dist="35921" dir="2700000" algn="ctr" rotWithShape="0">
                <a:srgbClr val="808080"/>
              </a:outerShdw>
            </a:effectLst>
          </p:spPr>
          <p:txBody>
            <a:bodyPr anchor="ctr"/>
            <a:lstStyle/>
            <a:p>
              <a:pPr eaLnBrk="0" hangingPunct="0"/>
              <a:r>
                <a:rPr lang="en-US" sz="1400" dirty="0">
                  <a:latin typeface="Calibri" panose="020F0502020204030204" pitchFamily="34" charset="0"/>
                  <a:ea typeface="ＭＳ Ｐゴシック" charset="-128"/>
                </a:rPr>
                <a:t>Communications must be timed appropriately and be relevant to the target audience. Too much communication too early is counterproductive.  Employees become saturated and then disregard more important messages closer to “change”. </a:t>
              </a:r>
            </a:p>
          </p:txBody>
        </p:sp>
        <p:sp>
          <p:nvSpPr>
            <p:cNvPr id="32" name="Rectangle 9"/>
            <p:cNvSpPr>
              <a:spLocks noChangeArrowheads="1"/>
            </p:cNvSpPr>
            <p:nvPr/>
          </p:nvSpPr>
          <p:spPr bwMode="auto">
            <a:xfrm>
              <a:off x="3685807" y="3956051"/>
              <a:ext cx="6654800" cy="703263"/>
            </a:xfrm>
            <a:prstGeom prst="rect">
              <a:avLst/>
            </a:prstGeom>
            <a:solidFill>
              <a:schemeClr val="tx2">
                <a:lumMod val="20000"/>
                <a:lumOff val="80000"/>
              </a:schemeClr>
            </a:solidFill>
            <a:ln w="9525">
              <a:solidFill>
                <a:srgbClr val="000000"/>
              </a:solidFill>
              <a:miter lim="800000"/>
              <a:headEnd/>
              <a:tailEnd/>
            </a:ln>
            <a:effectLst>
              <a:outerShdw dist="35921" dir="2700000" algn="ctr" rotWithShape="0">
                <a:srgbClr val="808080"/>
              </a:outerShdw>
            </a:effectLst>
          </p:spPr>
          <p:txBody>
            <a:bodyPr anchor="ctr"/>
            <a:lstStyle/>
            <a:p>
              <a:pPr eaLnBrk="0" hangingPunct="0"/>
              <a:r>
                <a:rPr lang="en-US" sz="1400" dirty="0">
                  <a:latin typeface="Calibri" panose="020F0502020204030204" pitchFamily="34" charset="0"/>
                  <a:ea typeface="ＭＳ Ｐゴシック" charset="-128"/>
                </a:rPr>
                <a:t>Push communications (e-mails, voice mails) will be sent out when new information is posted on the intranet site, when information is time-sensitive, or if the message is urgent or critical, etc. </a:t>
              </a:r>
              <a:r>
                <a:rPr lang="en-CA" sz="1400" dirty="0">
                  <a:latin typeface="Calibri" panose="020F0502020204030204" pitchFamily="34" charset="0"/>
                  <a:ea typeface="ＭＳ Ｐゴシック" charset="-128"/>
                </a:rPr>
                <a:t>Pull communications will be used for complex or detailed information that the user requires/must know.  </a:t>
              </a:r>
              <a:r>
                <a:rPr lang="en-US" sz="1400" dirty="0">
                  <a:latin typeface="Calibri" panose="020F0502020204030204" pitchFamily="34" charset="0"/>
                  <a:ea typeface="ＭＳ Ｐゴシック" charset="-128"/>
                </a:rPr>
                <a:t>Push communications can also be used as “teasers” (e.g., go to web site to find out details). </a:t>
              </a:r>
            </a:p>
          </p:txBody>
        </p:sp>
        <p:sp>
          <p:nvSpPr>
            <p:cNvPr id="33" name="Rectangle 10"/>
            <p:cNvSpPr>
              <a:spLocks noChangeArrowheads="1"/>
            </p:cNvSpPr>
            <p:nvPr/>
          </p:nvSpPr>
          <p:spPr bwMode="auto">
            <a:xfrm>
              <a:off x="3693745" y="4756151"/>
              <a:ext cx="6654800" cy="538163"/>
            </a:xfrm>
            <a:prstGeom prst="rect">
              <a:avLst/>
            </a:prstGeom>
            <a:solidFill>
              <a:schemeClr val="tx2">
                <a:lumMod val="20000"/>
                <a:lumOff val="80000"/>
              </a:schemeClr>
            </a:solidFill>
            <a:ln w="9525">
              <a:solidFill>
                <a:srgbClr val="000000"/>
              </a:solidFill>
              <a:miter lim="800000"/>
              <a:headEnd/>
              <a:tailEnd/>
            </a:ln>
            <a:effectLst>
              <a:outerShdw dist="35921" dir="2700000" algn="ctr" rotWithShape="0">
                <a:srgbClr val="808080"/>
              </a:outerShdw>
            </a:effectLst>
          </p:spPr>
          <p:txBody>
            <a:bodyPr anchor="ctr"/>
            <a:lstStyle/>
            <a:p>
              <a:pPr eaLnBrk="0" hangingPunct="0"/>
              <a:r>
                <a:rPr lang="en-US" sz="1400" dirty="0">
                  <a:latin typeface="Calibri" panose="020F0502020204030204" pitchFamily="34" charset="0"/>
                  <a:ea typeface="ＭＳ Ｐゴシック" charset="-128"/>
                </a:rPr>
                <a:t>It is important to recognize when impacted audience groups meet readiness and acceptance goals.  Also other critical players should be recognized by Managers and initiative executives for meeting targets.</a:t>
              </a:r>
            </a:p>
          </p:txBody>
        </p:sp>
      </p:grpSp>
    </p:spTree>
    <p:extLst>
      <p:ext uri="{BB962C8B-B14F-4D97-AF65-F5344CB8AC3E}">
        <p14:creationId xmlns:p14="http://schemas.microsoft.com/office/powerpoint/2010/main" val="3263287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EB69FE0-C1B7-4842-AEC3-B8634FC9FF05}"/>
              </a:ext>
            </a:extLst>
          </p:cNvPr>
          <p:cNvSpPr>
            <a:spLocks noGrp="1"/>
          </p:cNvSpPr>
          <p:nvPr>
            <p:ph type="title"/>
          </p:nvPr>
        </p:nvSpPr>
        <p:spPr>
          <a:xfrm>
            <a:off x="431999" y="144000"/>
            <a:ext cx="11347200" cy="465882"/>
          </a:xfrm>
        </p:spPr>
        <p:txBody>
          <a:bodyPr/>
          <a:lstStyle/>
          <a:p>
            <a:r>
              <a:rPr lang="en-CA" dirty="0"/>
              <a:t>Communications Plan Template</a:t>
            </a:r>
          </a:p>
        </p:txBody>
      </p:sp>
      <p:graphicFrame>
        <p:nvGraphicFramePr>
          <p:cNvPr id="4" name="Table 3"/>
          <p:cNvGraphicFramePr>
            <a:graphicFrameLocks noGrp="1"/>
          </p:cNvGraphicFramePr>
          <p:nvPr>
            <p:extLst>
              <p:ext uri="{D42A27DB-BD31-4B8C-83A1-F6EECF244321}">
                <p14:modId xmlns:p14="http://schemas.microsoft.com/office/powerpoint/2010/main" val="244545947"/>
              </p:ext>
            </p:extLst>
          </p:nvPr>
        </p:nvGraphicFramePr>
        <p:xfrm>
          <a:off x="431999" y="829495"/>
          <a:ext cx="11347198" cy="5461320"/>
        </p:xfrm>
        <a:graphic>
          <a:graphicData uri="http://schemas.openxmlformats.org/drawingml/2006/table">
            <a:tbl>
              <a:tblPr firstRow="1" bandRow="1">
                <a:tableStyleId>{5C22544A-7EE6-4342-B048-85BDC9FD1C3A}</a:tableStyleId>
              </a:tblPr>
              <a:tblGrid>
                <a:gridCol w="2595749">
                  <a:extLst>
                    <a:ext uri="{9D8B030D-6E8A-4147-A177-3AD203B41FA5}">
                      <a16:colId xmlns:a16="http://schemas.microsoft.com/office/drawing/2014/main" val="900051769"/>
                    </a:ext>
                  </a:extLst>
                </a:gridCol>
                <a:gridCol w="2595749">
                  <a:extLst>
                    <a:ext uri="{9D8B030D-6E8A-4147-A177-3AD203B41FA5}">
                      <a16:colId xmlns:a16="http://schemas.microsoft.com/office/drawing/2014/main" val="2802827451"/>
                    </a:ext>
                  </a:extLst>
                </a:gridCol>
                <a:gridCol w="2595749">
                  <a:extLst>
                    <a:ext uri="{9D8B030D-6E8A-4147-A177-3AD203B41FA5}">
                      <a16:colId xmlns:a16="http://schemas.microsoft.com/office/drawing/2014/main" val="3299807552"/>
                    </a:ext>
                  </a:extLst>
                </a:gridCol>
                <a:gridCol w="3559951">
                  <a:extLst>
                    <a:ext uri="{9D8B030D-6E8A-4147-A177-3AD203B41FA5}">
                      <a16:colId xmlns:a16="http://schemas.microsoft.com/office/drawing/2014/main" val="3597493287"/>
                    </a:ext>
                  </a:extLst>
                </a:gridCol>
              </a:tblGrid>
              <a:tr h="673862">
                <a:tc>
                  <a:txBody>
                    <a:bodyPr/>
                    <a:lstStyle/>
                    <a:p>
                      <a:pPr algn="ctr"/>
                      <a:r>
                        <a:rPr lang="en-US" sz="2000" dirty="0"/>
                        <a:t>Communication Vehicle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2000" dirty="0"/>
                        <a:t>Target Audience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2000" dirty="0"/>
                        <a:t>Sender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2000" dirty="0"/>
                        <a:t>Timing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357035110"/>
                  </a:ext>
                </a:extLst>
              </a:tr>
              <a:tr h="595035">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0182247"/>
                  </a:ext>
                </a:extLst>
              </a:tr>
              <a:tr h="595035">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Arial" panose="020B0604020202020204" pitchFamily="34" charset="0"/>
                        <a:buChar char="•"/>
                      </a:pPr>
                      <a:endParaRPr lang="en-CA"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68702396"/>
                  </a:ext>
                </a:extLst>
              </a:tr>
              <a:tr h="595035">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3264608"/>
                  </a:ext>
                </a:extLst>
              </a:tr>
              <a:tr h="595035">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Arial" panose="020B0604020202020204" pitchFamily="34" charset="0"/>
                        <a:buChar char="•"/>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60922183"/>
                  </a:ext>
                </a:extLst>
              </a:tr>
              <a:tr h="595035">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Arial" panose="020B0604020202020204" pitchFamily="34" charset="0"/>
                        <a:buChar char="•"/>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14641445"/>
                  </a:ext>
                </a:extLst>
              </a:tr>
              <a:tr h="595035">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Arial" panose="020B0604020202020204" pitchFamily="34" charset="0"/>
                        <a:buChar char="•"/>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74415846"/>
                  </a:ext>
                </a:extLst>
              </a:tr>
              <a:tr h="595035">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Arial" panose="020B0604020202020204" pitchFamily="34" charset="0"/>
                        <a:buChar char="•"/>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84762030"/>
                  </a:ext>
                </a:extLst>
              </a:tr>
              <a:tr h="595035">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Arial" panose="020B0604020202020204" pitchFamily="34" charset="0"/>
                        <a:buChar char="•"/>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89943010"/>
                  </a:ext>
                </a:extLst>
              </a:tr>
            </a:tbl>
          </a:graphicData>
        </a:graphic>
      </p:graphicFrame>
    </p:spTree>
    <p:extLst>
      <p:ext uri="{BB962C8B-B14F-4D97-AF65-F5344CB8AC3E}">
        <p14:creationId xmlns:p14="http://schemas.microsoft.com/office/powerpoint/2010/main" val="4257421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EB69FE0-C1B7-4842-AEC3-B8634FC9FF05}"/>
              </a:ext>
            </a:extLst>
          </p:cNvPr>
          <p:cNvSpPr>
            <a:spLocks noGrp="1"/>
          </p:cNvSpPr>
          <p:nvPr>
            <p:ph type="title"/>
          </p:nvPr>
        </p:nvSpPr>
        <p:spPr>
          <a:xfrm>
            <a:off x="431999" y="144000"/>
            <a:ext cx="11347200" cy="465882"/>
          </a:xfrm>
        </p:spPr>
        <p:txBody>
          <a:bodyPr/>
          <a:lstStyle/>
          <a:p>
            <a:r>
              <a:rPr lang="en-CA" dirty="0"/>
              <a:t>Communications Material - Awareness Campaign Template</a:t>
            </a:r>
          </a:p>
        </p:txBody>
      </p:sp>
      <p:graphicFrame>
        <p:nvGraphicFramePr>
          <p:cNvPr id="14" name="Content Placeholder 6"/>
          <p:cNvGraphicFramePr>
            <a:graphicFrameLocks noGrp="1"/>
          </p:cNvGraphicFramePr>
          <p:nvPr>
            <p:ph idx="1"/>
            <p:extLst>
              <p:ext uri="{D42A27DB-BD31-4B8C-83A1-F6EECF244321}">
                <p14:modId xmlns:p14="http://schemas.microsoft.com/office/powerpoint/2010/main" val="37097444"/>
              </p:ext>
            </p:extLst>
          </p:nvPr>
        </p:nvGraphicFramePr>
        <p:xfrm>
          <a:off x="489857" y="705395"/>
          <a:ext cx="11207932" cy="5771922"/>
        </p:xfrm>
        <a:graphic>
          <a:graphicData uri="http://schemas.openxmlformats.org/drawingml/2006/table">
            <a:tbl>
              <a:tblPr bandRow="1">
                <a:tableStyleId>{5C22544A-7EE6-4342-B048-85BDC9FD1C3A}</a:tableStyleId>
              </a:tblPr>
              <a:tblGrid>
                <a:gridCol w="3311434">
                  <a:extLst>
                    <a:ext uri="{9D8B030D-6E8A-4147-A177-3AD203B41FA5}">
                      <a16:colId xmlns:a16="http://schemas.microsoft.com/office/drawing/2014/main" val="20000"/>
                    </a:ext>
                  </a:extLst>
                </a:gridCol>
                <a:gridCol w="7896498">
                  <a:extLst>
                    <a:ext uri="{9D8B030D-6E8A-4147-A177-3AD203B41FA5}">
                      <a16:colId xmlns:a16="http://schemas.microsoft.com/office/drawing/2014/main" val="2888169861"/>
                    </a:ext>
                  </a:extLst>
                </a:gridCol>
              </a:tblGrid>
              <a:tr h="397420">
                <a:tc>
                  <a:txBody>
                    <a:bodyPr/>
                    <a:lstStyle/>
                    <a:p>
                      <a:pPr algn="ctr">
                        <a:spcBef>
                          <a:spcPts val="300"/>
                        </a:spcBef>
                        <a:spcAft>
                          <a:spcPts val="600"/>
                        </a:spcAft>
                      </a:pPr>
                      <a:r>
                        <a:rPr lang="en-CA" sz="1800" b="1" dirty="0"/>
                        <a:t>Internal Impacted Audiences</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auto" latinLnBrk="0" hangingPunct="1">
                        <a:lnSpc>
                          <a:spcPct val="100000"/>
                        </a:lnSpc>
                        <a:spcBef>
                          <a:spcPts val="300"/>
                        </a:spcBef>
                        <a:spcAft>
                          <a:spcPts val="600"/>
                        </a:spcAft>
                        <a:buClrTx/>
                        <a:buSzTx/>
                        <a:buFontTx/>
                        <a:buNone/>
                        <a:tabLst/>
                        <a:defRPr/>
                      </a:pPr>
                      <a:r>
                        <a:rPr lang="en-CA" sz="1800" b="1" dirty="0"/>
                        <a:t>Key Messages</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929483">
                <a:tc>
                  <a:txBody>
                    <a:bodyPr/>
                    <a:lstStyle/>
                    <a:p>
                      <a:pPr marL="0" marR="0" lvl="0" indent="0" algn="ctr"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lang="en-CA" sz="1400" b="1" kern="1200" dirty="0">
                          <a:solidFill>
                            <a:schemeClr val="dk1"/>
                          </a:solidFill>
                          <a:effectLst/>
                          <a:latin typeface="+mn-lt"/>
                          <a:ea typeface="+mn-ea"/>
                          <a:cs typeface="+mn-cs"/>
                        </a:rPr>
                        <a:t>Messages for senior managers and executives </a:t>
                      </a:r>
                      <a:endParaRPr lang="en-CA" sz="1400" dirty="0"/>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628650" lvl="1" indent="-171450">
                        <a:buFont typeface="Arial" panose="020B0604020202020204" pitchFamily="34" charset="0"/>
                        <a:buChar char="•"/>
                      </a:pPr>
                      <a:r>
                        <a:rPr lang="en-CA" sz="1100" kern="1200" dirty="0">
                          <a:solidFill>
                            <a:schemeClr val="dk1"/>
                          </a:solidFill>
                          <a:effectLst/>
                          <a:latin typeface="+mn-lt"/>
                          <a:ea typeface="+mn-ea"/>
                          <a:cs typeface="+mn-cs"/>
                        </a:rPr>
                        <a:t>business reasons for Cloud</a:t>
                      </a:r>
                    </a:p>
                    <a:p>
                      <a:pPr marL="628650" lvl="1" indent="-171450">
                        <a:buFont typeface="Arial" panose="020B0604020202020204" pitchFamily="34" charset="0"/>
                        <a:buChar char="•"/>
                      </a:pPr>
                      <a:r>
                        <a:rPr lang="en-CA" sz="1100" kern="1200" dirty="0">
                          <a:solidFill>
                            <a:schemeClr val="dk1"/>
                          </a:solidFill>
                          <a:effectLst/>
                          <a:latin typeface="+mn-lt"/>
                          <a:ea typeface="+mn-ea"/>
                          <a:cs typeface="+mn-cs"/>
                        </a:rPr>
                        <a:t>details about Cloud</a:t>
                      </a:r>
                    </a:p>
                    <a:p>
                      <a:pPr marL="628650" lvl="1" indent="-171450">
                        <a:buFont typeface="Arial" panose="020B0604020202020204" pitchFamily="34" charset="0"/>
                        <a:buChar char="•"/>
                      </a:pPr>
                      <a:r>
                        <a:rPr lang="en-CA" sz="1100" kern="1200" dirty="0">
                          <a:solidFill>
                            <a:schemeClr val="dk1"/>
                          </a:solidFill>
                          <a:effectLst/>
                          <a:latin typeface="+mn-lt"/>
                          <a:ea typeface="+mn-ea"/>
                          <a:cs typeface="+mn-cs"/>
                        </a:rPr>
                        <a:t>impact of the Cloud</a:t>
                      </a:r>
                    </a:p>
                    <a:p>
                      <a:pPr marL="628650" lvl="1" indent="-171450">
                        <a:buFont typeface="Arial" panose="020B0604020202020204" pitchFamily="34" charset="0"/>
                        <a:buChar char="•"/>
                      </a:pPr>
                      <a:r>
                        <a:rPr lang="en-CA" sz="1100" kern="1200" dirty="0">
                          <a:solidFill>
                            <a:schemeClr val="dk1"/>
                          </a:solidFill>
                          <a:effectLst/>
                          <a:latin typeface="+mn-lt"/>
                          <a:ea typeface="+mn-ea"/>
                          <a:cs typeface="+mn-cs"/>
                        </a:rPr>
                        <a:t>roles and responsibilities of senior managers and executives </a:t>
                      </a:r>
                    </a:p>
                    <a:p>
                      <a:pPr marL="628650" lvl="1" indent="-171450">
                        <a:buFont typeface="Arial" panose="020B0604020202020204" pitchFamily="34" charset="0"/>
                        <a:buChar char="•"/>
                      </a:pPr>
                      <a:r>
                        <a:rPr lang="en-CA" sz="1100" kern="1200" dirty="0">
                          <a:solidFill>
                            <a:schemeClr val="dk1"/>
                          </a:solidFill>
                          <a:effectLst/>
                          <a:latin typeface="+mn-lt"/>
                          <a:ea typeface="+mn-ea"/>
                          <a:cs typeface="+mn-cs"/>
                        </a:rPr>
                        <a:t>how the development is happening and progressing </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137663">
                <a:tc>
                  <a:txBody>
                    <a:bodyPr/>
                    <a:lstStyle/>
                    <a:p>
                      <a:pPr marL="0" marR="0" lvl="0" indent="0" algn="ctr"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lang="en-CA" sz="1400" b="1" kern="1200" dirty="0">
                          <a:solidFill>
                            <a:schemeClr val="dk1"/>
                          </a:solidFill>
                          <a:effectLst/>
                          <a:latin typeface="+mn-lt"/>
                          <a:ea typeface="+mn-ea"/>
                          <a:cs typeface="+mn-cs"/>
                        </a:rPr>
                        <a:t>Messages for managers and supervisors </a:t>
                      </a:r>
                      <a:endParaRPr lang="en-CA" sz="1400" dirty="0"/>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628650" lvl="1" indent="-171450">
                        <a:buFont typeface="Arial" panose="020B0604020202020204" pitchFamily="34" charset="0"/>
                        <a:buChar char="•"/>
                      </a:pPr>
                      <a:r>
                        <a:rPr lang="en-CA" sz="1100" kern="1200" dirty="0">
                          <a:solidFill>
                            <a:schemeClr val="dk1"/>
                          </a:solidFill>
                          <a:effectLst/>
                          <a:latin typeface="+mn-lt"/>
                          <a:ea typeface="+mn-ea"/>
                          <a:cs typeface="+mn-cs"/>
                        </a:rPr>
                        <a:t>business reason for Cloud</a:t>
                      </a:r>
                    </a:p>
                    <a:p>
                      <a:pPr marL="628650" lvl="1" indent="-171450">
                        <a:buFont typeface="Arial" panose="020B0604020202020204" pitchFamily="34" charset="0"/>
                        <a:buChar char="•"/>
                      </a:pPr>
                      <a:r>
                        <a:rPr lang="en-CA" sz="1100" kern="1200" dirty="0">
                          <a:solidFill>
                            <a:schemeClr val="dk1"/>
                          </a:solidFill>
                          <a:effectLst/>
                          <a:latin typeface="+mn-lt"/>
                          <a:ea typeface="+mn-ea"/>
                          <a:cs typeface="+mn-cs"/>
                        </a:rPr>
                        <a:t>details about the Cloud</a:t>
                      </a:r>
                    </a:p>
                    <a:p>
                      <a:pPr marL="628650" lvl="1" indent="-171450">
                        <a:buFont typeface="Arial" panose="020B0604020202020204" pitchFamily="34" charset="0"/>
                        <a:buChar char="•"/>
                      </a:pPr>
                      <a:r>
                        <a:rPr lang="en-CA" sz="1100" kern="1200" dirty="0">
                          <a:solidFill>
                            <a:schemeClr val="dk1"/>
                          </a:solidFill>
                          <a:effectLst/>
                          <a:latin typeface="+mn-lt"/>
                          <a:ea typeface="+mn-ea"/>
                          <a:cs typeface="+mn-cs"/>
                        </a:rPr>
                        <a:t>how the initiative is being implemented </a:t>
                      </a:r>
                    </a:p>
                    <a:p>
                      <a:pPr marL="628650" lvl="1" indent="-171450">
                        <a:buFont typeface="Arial" panose="020B0604020202020204" pitchFamily="34" charset="0"/>
                        <a:buChar char="•"/>
                      </a:pPr>
                      <a:r>
                        <a:rPr lang="en-CA" sz="1100" kern="1200" dirty="0">
                          <a:solidFill>
                            <a:schemeClr val="dk1"/>
                          </a:solidFill>
                          <a:effectLst/>
                          <a:latin typeface="+mn-lt"/>
                          <a:ea typeface="+mn-ea"/>
                          <a:cs typeface="+mn-cs"/>
                        </a:rPr>
                        <a:t>impact of the new system on managers </a:t>
                      </a:r>
                    </a:p>
                    <a:p>
                      <a:pPr marL="628650" lvl="1" indent="-171450">
                        <a:buFont typeface="Arial" panose="020B0604020202020204" pitchFamily="34" charset="0"/>
                        <a:buChar char="•"/>
                      </a:pPr>
                      <a:r>
                        <a:rPr lang="en-CA" sz="1100" kern="1200" dirty="0">
                          <a:solidFill>
                            <a:schemeClr val="dk1"/>
                          </a:solidFill>
                          <a:effectLst/>
                          <a:latin typeface="+mn-lt"/>
                          <a:ea typeface="+mn-ea"/>
                          <a:cs typeface="+mn-cs"/>
                        </a:rPr>
                        <a:t>roles and expectations for managers and supervisors </a:t>
                      </a:r>
                    </a:p>
                    <a:p>
                      <a:pPr marL="628650" lvl="1" indent="-171450">
                        <a:buFont typeface="Arial" panose="020B0604020202020204" pitchFamily="34" charset="0"/>
                        <a:buChar char="•"/>
                      </a:pPr>
                      <a:r>
                        <a:rPr lang="en-CA" sz="1100" kern="1200" dirty="0">
                          <a:solidFill>
                            <a:schemeClr val="dk1"/>
                          </a:solidFill>
                          <a:effectLst/>
                          <a:latin typeface="+mn-lt"/>
                          <a:ea typeface="+mn-ea"/>
                          <a:cs typeface="+mn-cs"/>
                        </a:rPr>
                        <a:t>how managers and supervisors will be prepared and supported </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307356">
                <a:tc>
                  <a:txBody>
                    <a:bodyPr/>
                    <a:lstStyle/>
                    <a:p>
                      <a:pPr marL="0" indent="0" algn="ctr">
                        <a:spcBef>
                          <a:spcPts val="300"/>
                        </a:spcBef>
                        <a:spcAft>
                          <a:spcPts val="600"/>
                        </a:spcAft>
                        <a:buFont typeface="Arial" panose="020B0604020202020204" pitchFamily="34" charset="0"/>
                        <a:buNone/>
                      </a:pPr>
                      <a:r>
                        <a:rPr lang="en-CA" sz="1400" b="1" kern="1200" dirty="0">
                          <a:solidFill>
                            <a:schemeClr val="dk1"/>
                          </a:solidFill>
                          <a:effectLst/>
                          <a:latin typeface="+mn-lt"/>
                          <a:ea typeface="+mn-ea"/>
                          <a:cs typeface="+mn-cs"/>
                        </a:rPr>
                        <a:t>Messages for employees </a:t>
                      </a:r>
                      <a:endParaRPr lang="en-CA" sz="1400" dirty="0"/>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628650" lvl="1" indent="-171450">
                        <a:buFont typeface="Arial" panose="020B0604020202020204" pitchFamily="34" charset="0"/>
                        <a:buChar char="•"/>
                      </a:pPr>
                      <a:r>
                        <a:rPr lang="en-CA" sz="1100" kern="1200" dirty="0">
                          <a:solidFill>
                            <a:schemeClr val="dk1"/>
                          </a:solidFill>
                          <a:effectLst/>
                          <a:latin typeface="+mn-lt"/>
                          <a:ea typeface="+mn-ea"/>
                          <a:cs typeface="+mn-cs"/>
                        </a:rPr>
                        <a:t>business reason for Cloud</a:t>
                      </a:r>
                    </a:p>
                    <a:p>
                      <a:pPr marL="628650" lvl="1" indent="-171450">
                        <a:buFont typeface="Arial" panose="020B0604020202020204" pitchFamily="34" charset="0"/>
                        <a:buChar char="•"/>
                      </a:pPr>
                      <a:r>
                        <a:rPr lang="en-CA" sz="1100" kern="1200" dirty="0">
                          <a:solidFill>
                            <a:schemeClr val="dk1"/>
                          </a:solidFill>
                          <a:effectLst/>
                          <a:latin typeface="+mn-lt"/>
                          <a:ea typeface="+mn-ea"/>
                          <a:cs typeface="+mn-cs"/>
                        </a:rPr>
                        <a:t>necessity to ensure organizational success and sustainability </a:t>
                      </a:r>
                    </a:p>
                    <a:p>
                      <a:pPr marL="628650" lvl="1" indent="-171450">
                        <a:buFont typeface="Arial" panose="020B0604020202020204" pitchFamily="34" charset="0"/>
                        <a:buChar char="•"/>
                      </a:pPr>
                      <a:r>
                        <a:rPr lang="en-CA" sz="1100" kern="1200" dirty="0">
                          <a:solidFill>
                            <a:schemeClr val="dk1"/>
                          </a:solidFill>
                          <a:effectLst/>
                          <a:latin typeface="+mn-lt"/>
                          <a:ea typeface="+mn-ea"/>
                          <a:cs typeface="+mn-cs"/>
                        </a:rPr>
                        <a:t>role of the new system in support of business initiatives and strategies </a:t>
                      </a:r>
                    </a:p>
                    <a:p>
                      <a:pPr marL="628650" lvl="1" indent="-171450">
                        <a:buFont typeface="Arial" panose="020B0604020202020204" pitchFamily="34" charset="0"/>
                        <a:buChar char="•"/>
                      </a:pPr>
                      <a:r>
                        <a:rPr lang="en-CA" sz="1100" kern="1200" dirty="0">
                          <a:solidFill>
                            <a:schemeClr val="dk1"/>
                          </a:solidFill>
                          <a:effectLst/>
                          <a:latin typeface="+mn-lt"/>
                          <a:ea typeface="+mn-ea"/>
                          <a:cs typeface="+mn-cs"/>
                        </a:rPr>
                        <a:t>risks of not changing to a new system (impacts, consequences)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kern="1200" dirty="0">
                          <a:solidFill>
                            <a:schemeClr val="dk1"/>
                          </a:solidFill>
                          <a:effectLst/>
                          <a:latin typeface="+mn-lt"/>
                          <a:ea typeface="+mn-ea"/>
                          <a:cs typeface="+mn-cs"/>
                        </a:rPr>
                        <a:t>benefits of the Cloud:</a:t>
                      </a:r>
                      <a:r>
                        <a:rPr lang="en-CA" sz="1100" kern="1200" baseline="0" dirty="0">
                          <a:solidFill>
                            <a:schemeClr val="dk1"/>
                          </a:solidFill>
                          <a:effectLst/>
                          <a:latin typeface="+mn-lt"/>
                          <a:ea typeface="+mn-ea"/>
                          <a:cs typeface="+mn-cs"/>
                        </a:rPr>
                        <a:t> </a:t>
                      </a:r>
                      <a:r>
                        <a:rPr lang="en-CA" sz="1100" kern="1200" dirty="0">
                          <a:solidFill>
                            <a:schemeClr val="dk1"/>
                          </a:solidFill>
                          <a:effectLst/>
                          <a:latin typeface="+mn-lt"/>
                          <a:ea typeface="+mn-ea"/>
                          <a:cs typeface="+mn-cs"/>
                        </a:rPr>
                        <a:t>improvements to processes, operations and design enhancements </a:t>
                      </a:r>
                    </a:p>
                    <a:p>
                      <a:pPr marL="628650" lvl="1" indent="-171450">
                        <a:buFont typeface="Arial" panose="020B0604020202020204" pitchFamily="34" charset="0"/>
                        <a:buChar char="•"/>
                      </a:pPr>
                      <a:r>
                        <a:rPr lang="en-CA" sz="1100" kern="1200" dirty="0">
                          <a:solidFill>
                            <a:schemeClr val="dk1"/>
                          </a:solidFill>
                          <a:effectLst/>
                          <a:latin typeface="+mn-lt"/>
                          <a:ea typeface="+mn-ea"/>
                          <a:cs typeface="+mn-cs"/>
                        </a:rPr>
                        <a:t>details about the Cloud</a:t>
                      </a:r>
                    </a:p>
                    <a:p>
                      <a:pPr marL="628650" lvl="1" indent="-171450">
                        <a:buFont typeface="Arial" panose="020B0604020202020204" pitchFamily="34" charset="0"/>
                        <a:buChar char="•"/>
                      </a:pPr>
                      <a:r>
                        <a:rPr lang="en-CA" sz="1100" kern="1200" dirty="0">
                          <a:solidFill>
                            <a:schemeClr val="dk1"/>
                          </a:solidFill>
                          <a:effectLst/>
                          <a:latin typeface="+mn-lt"/>
                          <a:ea typeface="+mn-ea"/>
                          <a:cs typeface="+mn-cs"/>
                        </a:rPr>
                        <a:t>how the initiative is happening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kern="1200" dirty="0">
                          <a:solidFill>
                            <a:schemeClr val="dk1"/>
                          </a:solidFill>
                          <a:effectLst/>
                          <a:latin typeface="+mn-lt"/>
                          <a:ea typeface="+mn-ea"/>
                          <a:cs typeface="+mn-cs"/>
                        </a:rPr>
                        <a:t>impact of the Cloud</a:t>
                      </a:r>
                      <a:r>
                        <a:rPr lang="en-CA" sz="1100" kern="1200" baseline="0" dirty="0">
                          <a:solidFill>
                            <a:schemeClr val="dk1"/>
                          </a:solidFill>
                          <a:effectLst/>
                          <a:latin typeface="+mn-lt"/>
                          <a:ea typeface="+mn-ea"/>
                          <a:cs typeface="+mn-cs"/>
                        </a:rPr>
                        <a:t> </a:t>
                      </a:r>
                      <a:r>
                        <a:rPr lang="en-CA" sz="1100" kern="1200" dirty="0">
                          <a:solidFill>
                            <a:schemeClr val="dk1"/>
                          </a:solidFill>
                          <a:effectLst/>
                          <a:latin typeface="+mn-lt"/>
                          <a:ea typeface="+mn-ea"/>
                          <a:cs typeface="+mn-cs"/>
                        </a:rPr>
                        <a:t>on the employee </a:t>
                      </a:r>
                    </a:p>
                    <a:p>
                      <a:pPr marL="628650" lvl="1" indent="-171450">
                        <a:buFont typeface="Arial" panose="020B0604020202020204" pitchFamily="34" charset="0"/>
                        <a:buChar char="•"/>
                      </a:pPr>
                      <a:r>
                        <a:rPr lang="en-CA" sz="1100" kern="1200" dirty="0">
                          <a:solidFill>
                            <a:schemeClr val="dk1"/>
                          </a:solidFill>
                          <a:effectLst/>
                          <a:latin typeface="+mn-lt"/>
                          <a:ea typeface="+mn-ea"/>
                          <a:cs typeface="+mn-cs"/>
                        </a:rPr>
                        <a:t>why employees should want to participate (WIIFM) </a:t>
                      </a:r>
                    </a:p>
                    <a:p>
                      <a:pPr marL="628650" lvl="1" indent="-171450">
                        <a:buFont typeface="Arial" panose="020B0604020202020204" pitchFamily="34" charset="0"/>
                        <a:buChar char="•"/>
                      </a:pPr>
                      <a:r>
                        <a:rPr lang="en-CA" sz="1100" kern="1200" dirty="0">
                          <a:solidFill>
                            <a:schemeClr val="dk1"/>
                          </a:solidFill>
                          <a:effectLst/>
                          <a:latin typeface="+mn-lt"/>
                          <a:ea typeface="+mn-ea"/>
                          <a:cs typeface="+mn-cs"/>
                        </a:rPr>
                        <a:t>explain how the new system aligns with employee priorities </a:t>
                      </a:r>
                    </a:p>
                    <a:p>
                      <a:pPr marL="628650" lvl="1" indent="-171450">
                        <a:buFont typeface="Arial" panose="020B0604020202020204" pitchFamily="34" charset="0"/>
                        <a:buChar char="•"/>
                      </a:pPr>
                      <a:r>
                        <a:rPr lang="en-CA" sz="1100" kern="1200" dirty="0">
                          <a:solidFill>
                            <a:schemeClr val="dk1"/>
                          </a:solidFill>
                          <a:effectLst/>
                          <a:latin typeface="+mn-lt"/>
                          <a:ea typeface="+mn-ea"/>
                          <a:cs typeface="+mn-cs"/>
                        </a:rPr>
                        <a:t>indicate potential opportunities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kern="1200" dirty="0">
                          <a:solidFill>
                            <a:schemeClr val="dk1"/>
                          </a:solidFill>
                          <a:effectLst/>
                          <a:latin typeface="+mn-lt"/>
                          <a:ea typeface="+mn-ea"/>
                          <a:cs typeface="+mn-cs"/>
                        </a:rPr>
                        <a:t>how the Cloud</a:t>
                      </a:r>
                      <a:r>
                        <a:rPr lang="en-CA" sz="1100" kern="1200" baseline="0" dirty="0">
                          <a:solidFill>
                            <a:schemeClr val="dk1"/>
                          </a:solidFill>
                          <a:effectLst/>
                          <a:latin typeface="+mn-lt"/>
                          <a:ea typeface="+mn-ea"/>
                          <a:cs typeface="+mn-cs"/>
                        </a:rPr>
                        <a:t> </a:t>
                      </a:r>
                      <a:r>
                        <a:rPr lang="en-CA" sz="1100" kern="1200" dirty="0">
                          <a:solidFill>
                            <a:schemeClr val="dk1"/>
                          </a:solidFill>
                          <a:effectLst/>
                          <a:latin typeface="+mn-lt"/>
                          <a:ea typeface="+mn-ea"/>
                          <a:cs typeface="+mn-cs"/>
                        </a:rPr>
                        <a:t>will increase the quality of their work life </a:t>
                      </a:r>
                    </a:p>
                    <a:p>
                      <a:pPr marL="628650" lvl="1" indent="-171450">
                        <a:buFont typeface="Arial" panose="020B0604020202020204" pitchFamily="34" charset="0"/>
                        <a:buChar char="•"/>
                      </a:pPr>
                      <a:r>
                        <a:rPr lang="en-CA" sz="1100" kern="1200" dirty="0">
                          <a:solidFill>
                            <a:schemeClr val="dk1"/>
                          </a:solidFill>
                          <a:effectLst/>
                          <a:latin typeface="+mn-lt"/>
                          <a:ea typeface="+mn-ea"/>
                          <a:cs typeface="+mn-cs"/>
                        </a:rPr>
                        <a:t>demonstrating how it will make their job easier, more efficient, more productive, and less redundant </a:t>
                      </a:r>
                    </a:p>
                    <a:p>
                      <a:pPr marL="628650" lvl="1" indent="-171450">
                        <a:buFont typeface="Arial" panose="020B0604020202020204" pitchFamily="34" charset="0"/>
                        <a:buChar char="•"/>
                      </a:pPr>
                      <a:r>
                        <a:rPr lang="en-CA" sz="1100" kern="1200" dirty="0">
                          <a:solidFill>
                            <a:schemeClr val="dk1"/>
                          </a:solidFill>
                          <a:effectLst/>
                          <a:latin typeface="+mn-lt"/>
                          <a:ea typeface="+mn-ea"/>
                          <a:cs typeface="+mn-cs"/>
                        </a:rPr>
                        <a:t>provide testimonials and examples of where the new system was successful elsewhere </a:t>
                      </a:r>
                    </a:p>
                    <a:p>
                      <a:pPr marL="628650" lvl="1" indent="-171450">
                        <a:buFont typeface="Arial" panose="020B0604020202020204" pitchFamily="34" charset="0"/>
                        <a:buChar char="•"/>
                      </a:pPr>
                      <a:r>
                        <a:rPr lang="en-CA" sz="1100" kern="1200" dirty="0">
                          <a:solidFill>
                            <a:schemeClr val="dk1"/>
                          </a:solidFill>
                          <a:effectLst/>
                          <a:latin typeface="+mn-lt"/>
                          <a:ea typeface="+mn-ea"/>
                          <a:cs typeface="+mn-cs"/>
                        </a:rPr>
                        <a:t>how employees will be supported through the project </a:t>
                      </a:r>
                    </a:p>
                    <a:p>
                      <a:pPr marL="628650" lvl="1" indent="-171450">
                        <a:buFont typeface="Arial" panose="020B0604020202020204" pitchFamily="34" charset="0"/>
                        <a:buChar char="•"/>
                      </a:pPr>
                      <a:r>
                        <a:rPr lang="en-CA" sz="1100" kern="1200" dirty="0">
                          <a:solidFill>
                            <a:schemeClr val="dk1"/>
                          </a:solidFill>
                          <a:effectLst/>
                          <a:latin typeface="+mn-lt"/>
                          <a:ea typeface="+mn-ea"/>
                          <a:cs typeface="+mn-cs"/>
                        </a:rPr>
                        <a:t>what they will need to be prepared </a:t>
                      </a:r>
                    </a:p>
                    <a:p>
                      <a:pPr marL="628650" lvl="1" indent="-171450">
                        <a:buFont typeface="Arial" panose="020B0604020202020204" pitchFamily="34" charset="0"/>
                        <a:buChar char="•"/>
                      </a:pPr>
                      <a:r>
                        <a:rPr lang="en-CA" sz="1100" kern="1200" dirty="0">
                          <a:solidFill>
                            <a:schemeClr val="dk1"/>
                          </a:solidFill>
                          <a:effectLst/>
                          <a:latin typeface="+mn-lt"/>
                          <a:ea typeface="+mn-ea"/>
                          <a:cs typeface="+mn-cs"/>
                        </a:rPr>
                        <a:t>resources that are made available to help them with the transition </a:t>
                      </a:r>
                    </a:p>
                    <a:p>
                      <a:pPr marL="628650" lvl="1" indent="-171450">
                        <a:buFont typeface="Arial" panose="020B0604020202020204" pitchFamily="34" charset="0"/>
                        <a:buChar char="•"/>
                      </a:pPr>
                      <a:r>
                        <a:rPr lang="en-CA" sz="1100" kern="1200" dirty="0">
                          <a:solidFill>
                            <a:schemeClr val="dk1"/>
                          </a:solidFill>
                          <a:effectLst/>
                          <a:latin typeface="+mn-lt"/>
                          <a:ea typeface="+mn-ea"/>
                          <a:cs typeface="+mn-cs"/>
                        </a:rPr>
                        <a:t>information pertaining to how and when employees will be trained </a:t>
                      </a:r>
                    </a:p>
                    <a:p>
                      <a:pPr marL="628650" lvl="1" indent="-171450">
                        <a:buFont typeface="Arial" panose="020B0604020202020204" pitchFamily="34" charset="0"/>
                        <a:buChar char="•"/>
                      </a:pPr>
                      <a:r>
                        <a:rPr lang="en-CA" sz="1100" kern="1200" dirty="0">
                          <a:solidFill>
                            <a:schemeClr val="dk1"/>
                          </a:solidFill>
                          <a:effectLst/>
                          <a:latin typeface="+mn-lt"/>
                          <a:ea typeface="+mn-ea"/>
                          <a:cs typeface="+mn-cs"/>
                        </a:rPr>
                        <a:t>where to go for information</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44102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5E7B28-8204-4CA0-B6E1-E15D8AD11EEE}"/>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6931443" y="1497354"/>
            <a:ext cx="4984915" cy="4351133"/>
          </a:xfrm>
          <a:prstGeom prst="rect">
            <a:avLst/>
          </a:prstGeom>
          <a:effectLst/>
        </p:spPr>
      </p:pic>
      <p:sp>
        <p:nvSpPr>
          <p:cNvPr id="3" name="Title 2"/>
          <p:cNvSpPr>
            <a:spLocks noGrp="1"/>
          </p:cNvSpPr>
          <p:nvPr>
            <p:ph type="title"/>
          </p:nvPr>
        </p:nvSpPr>
        <p:spPr>
          <a:xfrm>
            <a:off x="431999" y="319140"/>
            <a:ext cx="11347200" cy="465882"/>
          </a:xfrm>
        </p:spPr>
        <p:txBody>
          <a:bodyPr/>
          <a:lstStyle/>
          <a:p>
            <a:r>
              <a:rPr lang="en-CA" dirty="0"/>
              <a:t>Agenda</a:t>
            </a:r>
          </a:p>
        </p:txBody>
      </p:sp>
      <p:sp>
        <p:nvSpPr>
          <p:cNvPr id="4" name="Content Placeholder 2">
            <a:extLst>
              <a:ext uri="{FF2B5EF4-FFF2-40B4-BE49-F238E27FC236}">
                <a16:creationId xmlns:a16="http://schemas.microsoft.com/office/drawing/2014/main" id="{307E03A3-3484-4B0B-91F4-AAC4755FDA95}"/>
              </a:ext>
            </a:extLst>
          </p:cNvPr>
          <p:cNvSpPr>
            <a:spLocks noGrp="1"/>
          </p:cNvSpPr>
          <p:nvPr>
            <p:ph idx="1"/>
          </p:nvPr>
        </p:nvSpPr>
        <p:spPr>
          <a:xfrm>
            <a:off x="256901" y="785022"/>
            <a:ext cx="6627225" cy="5775798"/>
          </a:xfrm>
        </p:spPr>
        <p:txBody>
          <a:bodyPr anchor="ctr">
            <a:noAutofit/>
          </a:bodyPr>
          <a:lstStyle/>
          <a:p>
            <a:pPr marL="457200" indent="-457200">
              <a:lnSpc>
                <a:spcPct val="100000"/>
              </a:lnSpc>
              <a:spcBef>
                <a:spcPts val="0"/>
              </a:spcBef>
              <a:buFont typeface="+mj-lt"/>
              <a:buAutoNum type="arabicPeriod"/>
            </a:pPr>
            <a:r>
              <a:rPr lang="en-CA" sz="2000" dirty="0">
                <a:cs typeface="Arial"/>
              </a:rPr>
              <a:t>Cloud Adoption Program Overview</a:t>
            </a:r>
            <a:br>
              <a:rPr lang="en-CA" sz="2000" dirty="0">
                <a:cs typeface="Arial"/>
              </a:rPr>
            </a:br>
            <a:endParaRPr lang="en-CA" sz="2000" dirty="0">
              <a:cs typeface="Arial"/>
            </a:endParaRPr>
          </a:p>
          <a:p>
            <a:pPr marL="457200" indent="-457200">
              <a:lnSpc>
                <a:spcPct val="100000"/>
              </a:lnSpc>
              <a:spcBef>
                <a:spcPts val="0"/>
              </a:spcBef>
              <a:buFont typeface="+mj-lt"/>
              <a:buAutoNum type="arabicPeriod"/>
            </a:pPr>
            <a:r>
              <a:rPr lang="en-CA" sz="2000" dirty="0">
                <a:cs typeface="Arial"/>
              </a:rPr>
              <a:t>Organizational Change Management Overview</a:t>
            </a:r>
            <a:endParaRPr lang="en-CA" sz="2000" dirty="0"/>
          </a:p>
          <a:p>
            <a:pPr lvl="2">
              <a:lnSpc>
                <a:spcPct val="100000"/>
              </a:lnSpc>
              <a:spcBef>
                <a:spcPts val="0"/>
              </a:spcBef>
            </a:pPr>
            <a:r>
              <a:rPr lang="en-CA" sz="1600" dirty="0"/>
              <a:t>Context</a:t>
            </a:r>
          </a:p>
          <a:p>
            <a:pPr lvl="2">
              <a:lnSpc>
                <a:spcPct val="100000"/>
              </a:lnSpc>
              <a:spcBef>
                <a:spcPts val="0"/>
              </a:spcBef>
            </a:pPr>
            <a:r>
              <a:rPr lang="en-CA" sz="1600" dirty="0"/>
              <a:t>Purpose</a:t>
            </a:r>
          </a:p>
          <a:p>
            <a:pPr lvl="2">
              <a:lnSpc>
                <a:spcPct val="100000"/>
              </a:lnSpc>
              <a:spcBef>
                <a:spcPts val="0"/>
              </a:spcBef>
            </a:pPr>
            <a:r>
              <a:rPr lang="en-CA" sz="1600" dirty="0"/>
              <a:t>Impact</a:t>
            </a:r>
          </a:p>
          <a:p>
            <a:pPr lvl="2">
              <a:lnSpc>
                <a:spcPct val="100000"/>
              </a:lnSpc>
              <a:spcBef>
                <a:spcPts val="0"/>
              </a:spcBef>
            </a:pPr>
            <a:r>
              <a:rPr lang="en-CA" sz="1600" dirty="0"/>
              <a:t>The Curve</a:t>
            </a:r>
          </a:p>
          <a:p>
            <a:pPr lvl="2">
              <a:lnSpc>
                <a:spcPct val="100000"/>
              </a:lnSpc>
              <a:spcBef>
                <a:spcPts val="0"/>
              </a:spcBef>
            </a:pPr>
            <a:r>
              <a:rPr lang="en-CA" sz="1600" dirty="0"/>
              <a:t>Progress</a:t>
            </a:r>
          </a:p>
          <a:p>
            <a:pPr marL="457200" indent="-457200">
              <a:lnSpc>
                <a:spcPct val="100000"/>
              </a:lnSpc>
              <a:spcBef>
                <a:spcPts val="0"/>
              </a:spcBef>
              <a:buFont typeface="+mj-lt"/>
              <a:buAutoNum type="arabicPeriod"/>
            </a:pPr>
            <a:endParaRPr lang="en-CA" sz="2000" dirty="0"/>
          </a:p>
          <a:p>
            <a:pPr marL="457200" indent="-457200">
              <a:lnSpc>
                <a:spcPct val="100000"/>
              </a:lnSpc>
              <a:spcBef>
                <a:spcPts val="0"/>
              </a:spcBef>
              <a:buFont typeface="+mj-lt"/>
              <a:buAutoNum type="arabicPeriod"/>
            </a:pPr>
            <a:r>
              <a:rPr lang="en-CA" sz="2000" dirty="0"/>
              <a:t>Organizational Change Management Phases</a:t>
            </a:r>
          </a:p>
          <a:p>
            <a:pPr lvl="2">
              <a:lnSpc>
                <a:spcPct val="100000"/>
              </a:lnSpc>
              <a:spcBef>
                <a:spcPts val="0"/>
              </a:spcBef>
            </a:pPr>
            <a:r>
              <a:rPr lang="en-CA" sz="1600" dirty="0"/>
              <a:t>Change Impact Assessment</a:t>
            </a:r>
          </a:p>
          <a:p>
            <a:pPr lvl="2">
              <a:lnSpc>
                <a:spcPct val="100000"/>
              </a:lnSpc>
              <a:spcBef>
                <a:spcPts val="0"/>
              </a:spcBef>
            </a:pPr>
            <a:r>
              <a:rPr lang="en-CA" sz="1600" dirty="0"/>
              <a:t>Change Mgmt Strategy Creation</a:t>
            </a:r>
          </a:p>
          <a:p>
            <a:pPr lvl="2">
              <a:lnSpc>
                <a:spcPct val="100000"/>
              </a:lnSpc>
              <a:spcBef>
                <a:spcPts val="0"/>
              </a:spcBef>
            </a:pPr>
            <a:r>
              <a:rPr lang="en-CA" sz="1600" dirty="0"/>
              <a:t>Actions Plan</a:t>
            </a:r>
          </a:p>
          <a:p>
            <a:pPr marL="457200" indent="-457200">
              <a:lnSpc>
                <a:spcPct val="100000"/>
              </a:lnSpc>
              <a:spcBef>
                <a:spcPts val="0"/>
              </a:spcBef>
              <a:buFont typeface="+mj-lt"/>
              <a:buAutoNum type="arabicPeriod"/>
            </a:pPr>
            <a:endParaRPr lang="en-CA" sz="2000" dirty="0"/>
          </a:p>
          <a:p>
            <a:pPr marL="457200" indent="-457200">
              <a:lnSpc>
                <a:spcPct val="100000"/>
              </a:lnSpc>
              <a:spcBef>
                <a:spcPts val="0"/>
              </a:spcBef>
              <a:buFont typeface="+mj-lt"/>
              <a:buAutoNum type="arabicPeriod"/>
            </a:pPr>
            <a:r>
              <a:rPr lang="en-CA" sz="2000" dirty="0"/>
              <a:t>Next Steps</a:t>
            </a:r>
            <a:r>
              <a:rPr lang="en-CA" sz="2000" dirty="0">
                <a:cs typeface="Arial"/>
              </a:rPr>
              <a:t/>
            </a:r>
            <a:br>
              <a:rPr lang="en-CA" sz="2000" dirty="0">
                <a:cs typeface="Arial"/>
              </a:rPr>
            </a:br>
            <a:endParaRPr lang="en-CA" sz="2000" dirty="0">
              <a:cs typeface="Arial"/>
            </a:endParaRPr>
          </a:p>
          <a:p>
            <a:pPr marL="457200" indent="-457200">
              <a:lnSpc>
                <a:spcPct val="100000"/>
              </a:lnSpc>
              <a:spcBef>
                <a:spcPts val="0"/>
              </a:spcBef>
              <a:buFont typeface="+mj-lt"/>
              <a:buAutoNum type="arabicPeriod"/>
            </a:pPr>
            <a:r>
              <a:rPr lang="en-CA" sz="2000" dirty="0">
                <a:cs typeface="Arial"/>
              </a:rPr>
              <a:t>Appendix</a:t>
            </a:r>
          </a:p>
          <a:p>
            <a:pPr lvl="2">
              <a:lnSpc>
                <a:spcPct val="100000"/>
              </a:lnSpc>
              <a:spcBef>
                <a:spcPts val="0"/>
              </a:spcBef>
            </a:pPr>
            <a:r>
              <a:rPr lang="en-CA" sz="1600" dirty="0"/>
              <a:t>Templates</a:t>
            </a:r>
          </a:p>
          <a:p>
            <a:pPr lvl="2">
              <a:lnSpc>
                <a:spcPct val="100000"/>
              </a:lnSpc>
              <a:spcBef>
                <a:spcPts val="0"/>
              </a:spcBef>
            </a:pPr>
            <a:r>
              <a:rPr lang="en-CA" sz="1600" dirty="0" smtClean="0"/>
              <a:t>Samples</a:t>
            </a:r>
          </a:p>
          <a:p>
            <a:pPr lvl="2">
              <a:lnSpc>
                <a:spcPct val="100000"/>
              </a:lnSpc>
              <a:spcBef>
                <a:spcPts val="0"/>
              </a:spcBef>
            </a:pPr>
            <a:r>
              <a:rPr lang="en-CA" sz="1600" dirty="0" smtClean="0"/>
              <a:t>Check Lists</a:t>
            </a:r>
            <a:endParaRPr lang="en-CA" sz="1600" dirty="0"/>
          </a:p>
        </p:txBody>
      </p:sp>
    </p:spTree>
    <p:extLst>
      <p:ext uri="{BB962C8B-B14F-4D97-AF65-F5344CB8AC3E}">
        <p14:creationId xmlns:p14="http://schemas.microsoft.com/office/powerpoint/2010/main" val="2228320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EB69FE0-C1B7-4842-AEC3-B8634FC9FF05}"/>
              </a:ext>
            </a:extLst>
          </p:cNvPr>
          <p:cNvSpPr>
            <a:spLocks noGrp="1"/>
          </p:cNvSpPr>
          <p:nvPr>
            <p:ph type="title"/>
          </p:nvPr>
        </p:nvSpPr>
        <p:spPr>
          <a:xfrm>
            <a:off x="431999" y="144000"/>
            <a:ext cx="11347200" cy="465882"/>
          </a:xfrm>
        </p:spPr>
        <p:txBody>
          <a:bodyPr/>
          <a:lstStyle/>
          <a:p>
            <a:r>
              <a:rPr lang="en-CA" dirty="0"/>
              <a:t>Change Management Activities Roadmap - Template</a:t>
            </a:r>
          </a:p>
        </p:txBody>
      </p:sp>
      <p:cxnSp>
        <p:nvCxnSpPr>
          <p:cNvPr id="5" name="Straight Connector 4"/>
          <p:cNvCxnSpPr/>
          <p:nvPr/>
        </p:nvCxnSpPr>
        <p:spPr>
          <a:xfrm>
            <a:off x="8284748" y="718606"/>
            <a:ext cx="10049" cy="5758621"/>
          </a:xfrm>
          <a:prstGeom prst="line">
            <a:avLst/>
          </a:prstGeom>
          <a:ln w="3175">
            <a:solidFill>
              <a:schemeClr val="bg1">
                <a:lumMod val="8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6012244" y="758485"/>
            <a:ext cx="10049" cy="5758621"/>
          </a:xfrm>
          <a:prstGeom prst="line">
            <a:avLst/>
          </a:prstGeom>
          <a:ln w="3175">
            <a:solidFill>
              <a:schemeClr val="bg1">
                <a:lumMod val="8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767322" y="796677"/>
            <a:ext cx="10049" cy="5758621"/>
          </a:xfrm>
          <a:prstGeom prst="line">
            <a:avLst/>
          </a:prstGeom>
          <a:ln w="3175">
            <a:solidFill>
              <a:schemeClr val="bg1">
                <a:lumMod val="8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461452" y="2217508"/>
            <a:ext cx="2338961" cy="257369"/>
          </a:xfrm>
          <a:prstGeom prst="rect">
            <a:avLst/>
          </a:prstGeom>
          <a:solidFill>
            <a:schemeClr val="tx2">
              <a:lumMod val="40000"/>
              <a:lumOff val="60000"/>
            </a:schemeClr>
          </a:solidFill>
        </p:spPr>
        <p:txBody>
          <a:bodyPr wrap="square" lIns="36000" tIns="36000" rIns="36000" bIns="36000" rtlCol="0">
            <a:spAutoFit/>
          </a:bodyPr>
          <a:lstStyle/>
          <a:p>
            <a:r>
              <a:rPr lang="en-CA" sz="1200" b="1" dirty="0"/>
              <a:t>Communications &amp; Training </a:t>
            </a:r>
          </a:p>
        </p:txBody>
      </p:sp>
      <p:sp>
        <p:nvSpPr>
          <p:cNvPr id="9" name="Rounded Rectangle 135">
            <a:extLst>
              <a:ext uri="{FF2B5EF4-FFF2-40B4-BE49-F238E27FC236}">
                <a16:creationId xmlns:a16="http://schemas.microsoft.com/office/drawing/2014/main" id="{0BF76A80-C8A1-4230-9B3D-FC224A855E1B}"/>
              </a:ext>
            </a:extLst>
          </p:cNvPr>
          <p:cNvSpPr/>
          <p:nvPr/>
        </p:nvSpPr>
        <p:spPr>
          <a:xfrm>
            <a:off x="3689026" y="4609244"/>
            <a:ext cx="1653703" cy="19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rPr>
              <a:t>Cloud 101</a:t>
            </a:r>
          </a:p>
        </p:txBody>
      </p:sp>
      <p:sp>
        <p:nvSpPr>
          <p:cNvPr id="10" name="Rounded Rectangle 135">
            <a:extLst>
              <a:ext uri="{FF2B5EF4-FFF2-40B4-BE49-F238E27FC236}">
                <a16:creationId xmlns:a16="http://schemas.microsoft.com/office/drawing/2014/main" id="{D537FA01-80EA-4C05-90D7-3878688AE5E2}"/>
              </a:ext>
            </a:extLst>
          </p:cNvPr>
          <p:cNvSpPr/>
          <p:nvPr/>
        </p:nvSpPr>
        <p:spPr>
          <a:xfrm>
            <a:off x="1469016" y="3498802"/>
            <a:ext cx="4428000" cy="19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b="1" dirty="0">
                <a:solidFill>
                  <a:schemeClr val="tx1"/>
                </a:solidFill>
              </a:rPr>
              <a:t>Cloud Series</a:t>
            </a:r>
          </a:p>
        </p:txBody>
      </p:sp>
      <p:sp>
        <p:nvSpPr>
          <p:cNvPr id="11" name="Rounded Rectangle 135">
            <a:extLst>
              <a:ext uri="{FF2B5EF4-FFF2-40B4-BE49-F238E27FC236}">
                <a16:creationId xmlns:a16="http://schemas.microsoft.com/office/drawing/2014/main" id="{6DFCE0B0-9448-4B9F-A32F-CFED9E506536}"/>
              </a:ext>
            </a:extLst>
          </p:cNvPr>
          <p:cNvSpPr/>
          <p:nvPr/>
        </p:nvSpPr>
        <p:spPr>
          <a:xfrm>
            <a:off x="2717949" y="4380868"/>
            <a:ext cx="7812000" cy="19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b="1" dirty="0">
                <a:solidFill>
                  <a:schemeClr val="tx1"/>
                </a:solidFill>
              </a:rPr>
              <a:t>Training Opportunities</a:t>
            </a:r>
          </a:p>
        </p:txBody>
      </p:sp>
      <p:grpSp>
        <p:nvGrpSpPr>
          <p:cNvPr id="13" name="Group 12"/>
          <p:cNvGrpSpPr/>
          <p:nvPr/>
        </p:nvGrpSpPr>
        <p:grpSpPr>
          <a:xfrm>
            <a:off x="1544923" y="3743291"/>
            <a:ext cx="457176" cy="440649"/>
            <a:chOff x="1146292" y="2240218"/>
            <a:chExt cx="457176" cy="440649"/>
          </a:xfrm>
        </p:grpSpPr>
        <p:sp>
          <p:nvSpPr>
            <p:cNvPr id="15" name="Isosceles Triangle 14"/>
            <p:cNvSpPr/>
            <p:nvPr/>
          </p:nvSpPr>
          <p:spPr>
            <a:xfrm>
              <a:off x="1339964" y="2240218"/>
              <a:ext cx="170822" cy="19091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6" name="TextBox 15"/>
            <p:cNvSpPr txBox="1"/>
            <p:nvPr/>
          </p:nvSpPr>
          <p:spPr>
            <a:xfrm>
              <a:off x="1146292" y="2434646"/>
              <a:ext cx="457176" cy="246221"/>
            </a:xfrm>
            <a:prstGeom prst="rect">
              <a:avLst/>
            </a:prstGeom>
            <a:noFill/>
          </p:spPr>
          <p:txBody>
            <a:bodyPr wrap="none" rtlCol="0">
              <a:spAutoFit/>
            </a:bodyPr>
            <a:lstStyle/>
            <a:p>
              <a:r>
                <a:rPr lang="en-CA" sz="1000" dirty="0"/>
                <a:t>Intro</a:t>
              </a:r>
            </a:p>
          </p:txBody>
        </p:sp>
      </p:grpSp>
      <p:grpSp>
        <p:nvGrpSpPr>
          <p:cNvPr id="17" name="Group 16"/>
          <p:cNvGrpSpPr/>
          <p:nvPr/>
        </p:nvGrpSpPr>
        <p:grpSpPr>
          <a:xfrm>
            <a:off x="2350454" y="3743291"/>
            <a:ext cx="505267" cy="440649"/>
            <a:chOff x="1146292" y="2240218"/>
            <a:chExt cx="505267" cy="440649"/>
          </a:xfrm>
        </p:grpSpPr>
        <p:sp>
          <p:nvSpPr>
            <p:cNvPr id="18" name="Isosceles Triangle 17"/>
            <p:cNvSpPr/>
            <p:nvPr/>
          </p:nvSpPr>
          <p:spPr>
            <a:xfrm>
              <a:off x="1298286" y="2240218"/>
              <a:ext cx="170822" cy="19091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9" name="TextBox 18"/>
            <p:cNvSpPr txBox="1"/>
            <p:nvPr/>
          </p:nvSpPr>
          <p:spPr>
            <a:xfrm>
              <a:off x="1146292" y="2434646"/>
              <a:ext cx="505267" cy="246221"/>
            </a:xfrm>
            <a:prstGeom prst="rect">
              <a:avLst/>
            </a:prstGeom>
            <a:noFill/>
          </p:spPr>
          <p:txBody>
            <a:bodyPr wrap="none" rtlCol="0">
              <a:spAutoFit/>
            </a:bodyPr>
            <a:lstStyle/>
            <a:p>
              <a:r>
                <a:rPr lang="en-CA" sz="1000" dirty="0"/>
                <a:t>Roles</a:t>
              </a:r>
            </a:p>
          </p:txBody>
        </p:sp>
      </p:grpSp>
      <p:grpSp>
        <p:nvGrpSpPr>
          <p:cNvPr id="20" name="Group 19"/>
          <p:cNvGrpSpPr/>
          <p:nvPr/>
        </p:nvGrpSpPr>
        <p:grpSpPr>
          <a:xfrm>
            <a:off x="3636081" y="3743291"/>
            <a:ext cx="774100" cy="449911"/>
            <a:chOff x="958547" y="2240218"/>
            <a:chExt cx="774100" cy="449911"/>
          </a:xfrm>
        </p:grpSpPr>
        <p:sp>
          <p:nvSpPr>
            <p:cNvPr id="22" name="Isosceles Triangle 21"/>
            <p:cNvSpPr/>
            <p:nvPr/>
          </p:nvSpPr>
          <p:spPr>
            <a:xfrm>
              <a:off x="1275751" y="2240218"/>
              <a:ext cx="170822" cy="19091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3" name="TextBox 22"/>
            <p:cNvSpPr txBox="1"/>
            <p:nvPr/>
          </p:nvSpPr>
          <p:spPr>
            <a:xfrm>
              <a:off x="958547" y="2443908"/>
              <a:ext cx="774100" cy="246221"/>
            </a:xfrm>
            <a:prstGeom prst="rect">
              <a:avLst/>
            </a:prstGeom>
            <a:noFill/>
          </p:spPr>
          <p:txBody>
            <a:bodyPr wrap="square" rtlCol="0">
              <a:spAutoFit/>
            </a:bodyPr>
            <a:lstStyle/>
            <a:p>
              <a:pPr algn="ctr"/>
              <a:r>
                <a:rPr lang="en-CA" sz="1000" dirty="0"/>
                <a:t>Topic 4</a:t>
              </a:r>
            </a:p>
          </p:txBody>
        </p:sp>
      </p:grpSp>
      <p:grpSp>
        <p:nvGrpSpPr>
          <p:cNvPr id="24" name="Group 23"/>
          <p:cNvGrpSpPr/>
          <p:nvPr/>
        </p:nvGrpSpPr>
        <p:grpSpPr>
          <a:xfrm>
            <a:off x="5252455" y="3743291"/>
            <a:ext cx="625492" cy="440649"/>
            <a:chOff x="1121447" y="2240218"/>
            <a:chExt cx="625492" cy="440649"/>
          </a:xfrm>
        </p:grpSpPr>
        <p:sp>
          <p:nvSpPr>
            <p:cNvPr id="25" name="Isosceles Triangle 24"/>
            <p:cNvSpPr/>
            <p:nvPr/>
          </p:nvSpPr>
          <p:spPr>
            <a:xfrm>
              <a:off x="1339964" y="2240218"/>
              <a:ext cx="170822" cy="19091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6" name="TextBox 25"/>
            <p:cNvSpPr txBox="1"/>
            <p:nvPr/>
          </p:nvSpPr>
          <p:spPr>
            <a:xfrm>
              <a:off x="1121447" y="2434646"/>
              <a:ext cx="625492" cy="246221"/>
            </a:xfrm>
            <a:prstGeom prst="rect">
              <a:avLst/>
            </a:prstGeom>
            <a:noFill/>
          </p:spPr>
          <p:txBody>
            <a:bodyPr wrap="none" rtlCol="0">
              <a:spAutoFit/>
            </a:bodyPr>
            <a:lstStyle/>
            <a:p>
              <a:pPr algn="ctr"/>
              <a:r>
                <a:rPr lang="en-CA" sz="1000" dirty="0"/>
                <a:t>Topic 6</a:t>
              </a:r>
            </a:p>
          </p:txBody>
        </p:sp>
      </p:grpSp>
      <p:grpSp>
        <p:nvGrpSpPr>
          <p:cNvPr id="27" name="Group 26"/>
          <p:cNvGrpSpPr/>
          <p:nvPr/>
        </p:nvGrpSpPr>
        <p:grpSpPr>
          <a:xfrm>
            <a:off x="3001950" y="3743290"/>
            <a:ext cx="607828" cy="409872"/>
            <a:chOff x="1146292" y="2240218"/>
            <a:chExt cx="607828" cy="409872"/>
          </a:xfrm>
        </p:grpSpPr>
        <p:sp>
          <p:nvSpPr>
            <p:cNvPr id="28" name="Isosceles Triangle 27"/>
            <p:cNvSpPr/>
            <p:nvPr/>
          </p:nvSpPr>
          <p:spPr>
            <a:xfrm>
              <a:off x="1364795" y="2240218"/>
              <a:ext cx="170822" cy="19091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9" name="TextBox 28"/>
            <p:cNvSpPr txBox="1"/>
            <p:nvPr/>
          </p:nvSpPr>
          <p:spPr>
            <a:xfrm>
              <a:off x="1146292" y="2434646"/>
              <a:ext cx="607828" cy="215444"/>
            </a:xfrm>
            <a:prstGeom prst="rect">
              <a:avLst/>
            </a:prstGeom>
            <a:noFill/>
          </p:spPr>
          <p:txBody>
            <a:bodyPr wrap="square" rtlCol="0">
              <a:spAutoFit/>
            </a:bodyPr>
            <a:lstStyle/>
            <a:p>
              <a:pPr algn="ctr"/>
              <a:r>
                <a:rPr lang="en-CA" sz="800" dirty="0"/>
                <a:t>Success</a:t>
              </a:r>
            </a:p>
          </p:txBody>
        </p:sp>
      </p:grpSp>
      <p:grpSp>
        <p:nvGrpSpPr>
          <p:cNvPr id="30" name="Group 29"/>
          <p:cNvGrpSpPr/>
          <p:nvPr/>
        </p:nvGrpSpPr>
        <p:grpSpPr>
          <a:xfrm>
            <a:off x="4389903" y="3743291"/>
            <a:ext cx="744328" cy="440649"/>
            <a:chOff x="1146292" y="2240218"/>
            <a:chExt cx="744328" cy="440649"/>
          </a:xfrm>
        </p:grpSpPr>
        <p:sp>
          <p:nvSpPr>
            <p:cNvPr id="31" name="Isosceles Triangle 30"/>
            <p:cNvSpPr/>
            <p:nvPr/>
          </p:nvSpPr>
          <p:spPr>
            <a:xfrm>
              <a:off x="1433045" y="2240218"/>
              <a:ext cx="170822" cy="19091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32" name="TextBox 31"/>
            <p:cNvSpPr txBox="1"/>
            <p:nvPr/>
          </p:nvSpPr>
          <p:spPr>
            <a:xfrm>
              <a:off x="1146292" y="2434646"/>
              <a:ext cx="744328" cy="246221"/>
            </a:xfrm>
            <a:prstGeom prst="rect">
              <a:avLst/>
            </a:prstGeom>
            <a:noFill/>
          </p:spPr>
          <p:txBody>
            <a:bodyPr wrap="square" rtlCol="0">
              <a:spAutoFit/>
            </a:bodyPr>
            <a:lstStyle/>
            <a:p>
              <a:pPr algn="ctr"/>
              <a:r>
                <a:rPr lang="en-CA" sz="1000" dirty="0"/>
                <a:t>Topic 5</a:t>
              </a:r>
            </a:p>
          </p:txBody>
        </p:sp>
      </p:grpSp>
      <p:grpSp>
        <p:nvGrpSpPr>
          <p:cNvPr id="33" name="Group 32"/>
          <p:cNvGrpSpPr/>
          <p:nvPr/>
        </p:nvGrpSpPr>
        <p:grpSpPr>
          <a:xfrm>
            <a:off x="2497458" y="2775501"/>
            <a:ext cx="944489" cy="594538"/>
            <a:chOff x="961948" y="2240218"/>
            <a:chExt cx="944489" cy="594538"/>
          </a:xfrm>
        </p:grpSpPr>
        <p:sp>
          <p:nvSpPr>
            <p:cNvPr id="34" name="Isosceles Triangle 33"/>
            <p:cNvSpPr/>
            <p:nvPr/>
          </p:nvSpPr>
          <p:spPr>
            <a:xfrm>
              <a:off x="1339964" y="2240218"/>
              <a:ext cx="170822" cy="190919"/>
            </a:xfrm>
            <a:prstGeom prst="triangl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dirty="0"/>
            </a:p>
          </p:txBody>
        </p:sp>
        <p:sp>
          <p:nvSpPr>
            <p:cNvPr id="35" name="TextBox 34"/>
            <p:cNvSpPr txBox="1"/>
            <p:nvPr/>
          </p:nvSpPr>
          <p:spPr>
            <a:xfrm>
              <a:off x="961948" y="2434646"/>
              <a:ext cx="944489" cy="400110"/>
            </a:xfrm>
            <a:prstGeom prst="rect">
              <a:avLst/>
            </a:prstGeom>
            <a:noFill/>
          </p:spPr>
          <p:txBody>
            <a:bodyPr wrap="none" rtlCol="0">
              <a:spAutoFit/>
            </a:bodyPr>
            <a:lstStyle/>
            <a:p>
              <a:pPr algn="ctr"/>
              <a:r>
                <a:rPr lang="en-CA" sz="1000" dirty="0"/>
                <a:t>CIO </a:t>
              </a:r>
              <a:br>
                <a:rPr lang="en-CA" sz="1000" dirty="0"/>
              </a:br>
              <a:r>
                <a:rPr lang="en-CA" sz="1000" dirty="0"/>
                <a:t>Road Show*</a:t>
              </a:r>
            </a:p>
          </p:txBody>
        </p:sp>
      </p:grpSp>
      <p:graphicFrame>
        <p:nvGraphicFramePr>
          <p:cNvPr id="36" name="Table 35"/>
          <p:cNvGraphicFramePr>
            <a:graphicFrameLocks noGrp="1"/>
          </p:cNvGraphicFramePr>
          <p:nvPr>
            <p:extLst>
              <p:ext uri="{D42A27DB-BD31-4B8C-83A1-F6EECF244321}">
                <p14:modId xmlns:p14="http://schemas.microsoft.com/office/powerpoint/2010/main" val="1735065230"/>
              </p:ext>
            </p:extLst>
          </p:nvPr>
        </p:nvGraphicFramePr>
        <p:xfrm>
          <a:off x="1524000" y="1155038"/>
          <a:ext cx="9017528" cy="301942"/>
        </p:xfrm>
        <a:graphic>
          <a:graphicData uri="http://schemas.openxmlformats.org/drawingml/2006/table">
            <a:tbl>
              <a:tblPr firstRow="1" bandRow="1">
                <a:tableStyleId>{5C22544A-7EE6-4342-B048-85BDC9FD1C3A}</a:tableStyleId>
              </a:tblPr>
              <a:tblGrid>
                <a:gridCol w="2254382">
                  <a:extLst>
                    <a:ext uri="{9D8B030D-6E8A-4147-A177-3AD203B41FA5}">
                      <a16:colId xmlns:a16="http://schemas.microsoft.com/office/drawing/2014/main" val="20001"/>
                    </a:ext>
                  </a:extLst>
                </a:gridCol>
                <a:gridCol w="2254382">
                  <a:extLst>
                    <a:ext uri="{9D8B030D-6E8A-4147-A177-3AD203B41FA5}">
                      <a16:colId xmlns:a16="http://schemas.microsoft.com/office/drawing/2014/main" val="20002"/>
                    </a:ext>
                  </a:extLst>
                </a:gridCol>
                <a:gridCol w="2254382">
                  <a:extLst>
                    <a:ext uri="{9D8B030D-6E8A-4147-A177-3AD203B41FA5}">
                      <a16:colId xmlns:a16="http://schemas.microsoft.com/office/drawing/2014/main" val="20003"/>
                    </a:ext>
                  </a:extLst>
                </a:gridCol>
                <a:gridCol w="2254382">
                  <a:extLst>
                    <a:ext uri="{9D8B030D-6E8A-4147-A177-3AD203B41FA5}">
                      <a16:colId xmlns:a16="http://schemas.microsoft.com/office/drawing/2014/main" val="20005"/>
                    </a:ext>
                  </a:extLst>
                </a:gridCol>
              </a:tblGrid>
              <a:tr h="301942">
                <a:tc>
                  <a:txBody>
                    <a:bodyPr/>
                    <a:lstStyle/>
                    <a:p>
                      <a:pPr algn="ctr"/>
                      <a:r>
                        <a:rPr lang="en-CA" sz="1400" dirty="0">
                          <a:solidFill>
                            <a:schemeClr val="tx2"/>
                          </a:solidFill>
                        </a:rPr>
                        <a:t>Q1</a:t>
                      </a:r>
                    </a:p>
                  </a:txBody>
                  <a:tcPr marL="18000" marR="18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400" dirty="0">
                          <a:solidFill>
                            <a:schemeClr val="tx2"/>
                          </a:solidFill>
                        </a:rPr>
                        <a:t>Q2</a:t>
                      </a:r>
                    </a:p>
                  </a:txBody>
                  <a:tcPr marL="18000" marR="18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400" dirty="0">
                          <a:solidFill>
                            <a:schemeClr val="tx2"/>
                          </a:solidFill>
                        </a:rPr>
                        <a:t>Q3</a:t>
                      </a:r>
                    </a:p>
                  </a:txBody>
                  <a:tcPr marL="18000" marR="18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400" dirty="0">
                          <a:solidFill>
                            <a:schemeClr val="tx2"/>
                          </a:solidFill>
                        </a:rPr>
                        <a:t>Q4</a:t>
                      </a:r>
                    </a:p>
                  </a:txBody>
                  <a:tcPr marL="18000" marR="18000" marT="18000" marB="18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37" name="Group 36"/>
          <p:cNvGrpSpPr/>
          <p:nvPr/>
        </p:nvGrpSpPr>
        <p:grpSpPr>
          <a:xfrm>
            <a:off x="1462098" y="2775501"/>
            <a:ext cx="896400" cy="594538"/>
            <a:chOff x="985998" y="2240218"/>
            <a:chExt cx="896400" cy="594538"/>
          </a:xfrm>
        </p:grpSpPr>
        <p:sp>
          <p:nvSpPr>
            <p:cNvPr id="38" name="Isosceles Triangle 37"/>
            <p:cNvSpPr/>
            <p:nvPr/>
          </p:nvSpPr>
          <p:spPr>
            <a:xfrm>
              <a:off x="1339964" y="2240218"/>
              <a:ext cx="170822" cy="190919"/>
            </a:xfrm>
            <a:prstGeom prst="triangl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dirty="0"/>
            </a:p>
          </p:txBody>
        </p:sp>
        <p:sp>
          <p:nvSpPr>
            <p:cNvPr id="39" name="TextBox 38"/>
            <p:cNvSpPr txBox="1"/>
            <p:nvPr/>
          </p:nvSpPr>
          <p:spPr>
            <a:xfrm>
              <a:off x="985998" y="2434646"/>
              <a:ext cx="896400" cy="400110"/>
            </a:xfrm>
            <a:prstGeom prst="rect">
              <a:avLst/>
            </a:prstGeom>
            <a:noFill/>
          </p:spPr>
          <p:txBody>
            <a:bodyPr wrap="none" rtlCol="0">
              <a:spAutoFit/>
            </a:bodyPr>
            <a:lstStyle/>
            <a:p>
              <a:pPr algn="ctr"/>
              <a:r>
                <a:rPr lang="en-CA" sz="1000" dirty="0"/>
                <a:t>CIO Blog  / </a:t>
              </a:r>
            </a:p>
            <a:p>
              <a:pPr algn="ctr"/>
              <a:r>
                <a:rPr lang="en-CA" sz="1000" dirty="0"/>
                <a:t>Newsletter</a:t>
              </a:r>
            </a:p>
          </p:txBody>
        </p:sp>
      </p:grpSp>
      <p:grpSp>
        <p:nvGrpSpPr>
          <p:cNvPr id="40" name="Group 39"/>
          <p:cNvGrpSpPr/>
          <p:nvPr/>
        </p:nvGrpSpPr>
        <p:grpSpPr>
          <a:xfrm>
            <a:off x="4393107" y="2782916"/>
            <a:ext cx="896400" cy="594538"/>
            <a:chOff x="985998" y="2240218"/>
            <a:chExt cx="896400" cy="594538"/>
          </a:xfrm>
        </p:grpSpPr>
        <p:sp>
          <p:nvSpPr>
            <p:cNvPr id="41" name="Isosceles Triangle 40"/>
            <p:cNvSpPr/>
            <p:nvPr/>
          </p:nvSpPr>
          <p:spPr>
            <a:xfrm>
              <a:off x="1339964" y="2240218"/>
              <a:ext cx="170822" cy="190919"/>
            </a:xfrm>
            <a:prstGeom prst="triangl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dirty="0"/>
            </a:p>
          </p:txBody>
        </p:sp>
        <p:sp>
          <p:nvSpPr>
            <p:cNvPr id="42" name="TextBox 41"/>
            <p:cNvSpPr txBox="1"/>
            <p:nvPr/>
          </p:nvSpPr>
          <p:spPr>
            <a:xfrm>
              <a:off x="985998" y="2434646"/>
              <a:ext cx="896400" cy="400110"/>
            </a:xfrm>
            <a:prstGeom prst="rect">
              <a:avLst/>
            </a:prstGeom>
            <a:noFill/>
          </p:spPr>
          <p:txBody>
            <a:bodyPr wrap="none" rtlCol="0">
              <a:spAutoFit/>
            </a:bodyPr>
            <a:lstStyle/>
            <a:p>
              <a:pPr algn="ctr"/>
              <a:r>
                <a:rPr lang="en-CA" sz="1000" dirty="0"/>
                <a:t>CIO Blog  / </a:t>
              </a:r>
            </a:p>
            <a:p>
              <a:pPr algn="ctr"/>
              <a:r>
                <a:rPr lang="en-CA" sz="1000" dirty="0"/>
                <a:t>Newsletter</a:t>
              </a:r>
            </a:p>
          </p:txBody>
        </p:sp>
      </p:grpSp>
      <p:grpSp>
        <p:nvGrpSpPr>
          <p:cNvPr id="43" name="Group 42"/>
          <p:cNvGrpSpPr/>
          <p:nvPr/>
        </p:nvGrpSpPr>
        <p:grpSpPr>
          <a:xfrm>
            <a:off x="6861931" y="2790331"/>
            <a:ext cx="896400" cy="594538"/>
            <a:chOff x="985998" y="2240218"/>
            <a:chExt cx="896400" cy="594538"/>
          </a:xfrm>
        </p:grpSpPr>
        <p:sp>
          <p:nvSpPr>
            <p:cNvPr id="44" name="Isosceles Triangle 43"/>
            <p:cNvSpPr/>
            <p:nvPr/>
          </p:nvSpPr>
          <p:spPr>
            <a:xfrm>
              <a:off x="1339964" y="2240218"/>
              <a:ext cx="170822" cy="190919"/>
            </a:xfrm>
            <a:prstGeom prst="triangl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dirty="0"/>
            </a:p>
          </p:txBody>
        </p:sp>
        <p:sp>
          <p:nvSpPr>
            <p:cNvPr id="45" name="TextBox 44"/>
            <p:cNvSpPr txBox="1"/>
            <p:nvPr/>
          </p:nvSpPr>
          <p:spPr>
            <a:xfrm>
              <a:off x="985998" y="2434646"/>
              <a:ext cx="896400" cy="400110"/>
            </a:xfrm>
            <a:prstGeom prst="rect">
              <a:avLst/>
            </a:prstGeom>
            <a:noFill/>
          </p:spPr>
          <p:txBody>
            <a:bodyPr wrap="none" rtlCol="0">
              <a:spAutoFit/>
            </a:bodyPr>
            <a:lstStyle/>
            <a:p>
              <a:pPr algn="ctr"/>
              <a:r>
                <a:rPr lang="en-CA" sz="1000" dirty="0"/>
                <a:t>CIO Blog  / </a:t>
              </a:r>
            </a:p>
            <a:p>
              <a:pPr algn="ctr"/>
              <a:r>
                <a:rPr lang="en-CA" sz="1000" dirty="0"/>
                <a:t>Newsletter</a:t>
              </a:r>
            </a:p>
          </p:txBody>
        </p:sp>
      </p:grpSp>
      <p:grpSp>
        <p:nvGrpSpPr>
          <p:cNvPr id="46" name="Group 45"/>
          <p:cNvGrpSpPr/>
          <p:nvPr/>
        </p:nvGrpSpPr>
        <p:grpSpPr>
          <a:xfrm>
            <a:off x="9323079" y="2775501"/>
            <a:ext cx="896400" cy="594538"/>
            <a:chOff x="985998" y="2240218"/>
            <a:chExt cx="896400" cy="594538"/>
          </a:xfrm>
        </p:grpSpPr>
        <p:sp>
          <p:nvSpPr>
            <p:cNvPr id="47" name="Isosceles Triangle 46"/>
            <p:cNvSpPr/>
            <p:nvPr/>
          </p:nvSpPr>
          <p:spPr>
            <a:xfrm>
              <a:off x="1339964" y="2240218"/>
              <a:ext cx="170822" cy="190919"/>
            </a:xfrm>
            <a:prstGeom prst="triangl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dirty="0"/>
            </a:p>
          </p:txBody>
        </p:sp>
        <p:sp>
          <p:nvSpPr>
            <p:cNvPr id="48" name="TextBox 47"/>
            <p:cNvSpPr txBox="1"/>
            <p:nvPr/>
          </p:nvSpPr>
          <p:spPr>
            <a:xfrm>
              <a:off x="985998" y="2434646"/>
              <a:ext cx="896400" cy="400110"/>
            </a:xfrm>
            <a:prstGeom prst="rect">
              <a:avLst/>
            </a:prstGeom>
            <a:noFill/>
          </p:spPr>
          <p:txBody>
            <a:bodyPr wrap="none" rtlCol="0">
              <a:spAutoFit/>
            </a:bodyPr>
            <a:lstStyle/>
            <a:p>
              <a:pPr algn="ctr"/>
              <a:r>
                <a:rPr lang="en-CA" sz="1000" dirty="0"/>
                <a:t>CIO Blog  / </a:t>
              </a:r>
            </a:p>
            <a:p>
              <a:pPr algn="ctr"/>
              <a:r>
                <a:rPr lang="en-CA" sz="1000" dirty="0"/>
                <a:t>Newsletter</a:t>
              </a:r>
            </a:p>
          </p:txBody>
        </p:sp>
      </p:grpSp>
      <p:sp>
        <p:nvSpPr>
          <p:cNvPr id="49" name="Rounded Rectangle 135">
            <a:extLst>
              <a:ext uri="{FF2B5EF4-FFF2-40B4-BE49-F238E27FC236}">
                <a16:creationId xmlns:a16="http://schemas.microsoft.com/office/drawing/2014/main" id="{D537FA01-80EA-4C05-90D7-3878688AE5E2}"/>
              </a:ext>
            </a:extLst>
          </p:cNvPr>
          <p:cNvSpPr/>
          <p:nvPr/>
        </p:nvSpPr>
        <p:spPr>
          <a:xfrm>
            <a:off x="1457949" y="2556478"/>
            <a:ext cx="9072000" cy="19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b="1" dirty="0">
                <a:solidFill>
                  <a:schemeClr val="tx1"/>
                </a:solidFill>
              </a:rPr>
              <a:t>Sponsor Messaging</a:t>
            </a:r>
          </a:p>
        </p:txBody>
      </p:sp>
      <p:sp>
        <p:nvSpPr>
          <p:cNvPr id="50" name="Rounded Rectangle 135">
            <a:extLst>
              <a:ext uri="{FF2B5EF4-FFF2-40B4-BE49-F238E27FC236}">
                <a16:creationId xmlns:a16="http://schemas.microsoft.com/office/drawing/2014/main" id="{0BF76A80-C8A1-4230-9B3D-FC224A855E1B}"/>
              </a:ext>
            </a:extLst>
          </p:cNvPr>
          <p:cNvSpPr/>
          <p:nvPr/>
        </p:nvSpPr>
        <p:spPr>
          <a:xfrm>
            <a:off x="5366025" y="4615995"/>
            <a:ext cx="1653703" cy="19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rPr>
              <a:t>DevSecOps </a:t>
            </a:r>
          </a:p>
        </p:txBody>
      </p:sp>
      <p:sp>
        <p:nvSpPr>
          <p:cNvPr id="51" name="Rounded Rectangle 135">
            <a:extLst>
              <a:ext uri="{FF2B5EF4-FFF2-40B4-BE49-F238E27FC236}">
                <a16:creationId xmlns:a16="http://schemas.microsoft.com/office/drawing/2014/main" id="{0BF76A80-C8A1-4230-9B3D-FC224A855E1B}"/>
              </a:ext>
            </a:extLst>
          </p:cNvPr>
          <p:cNvSpPr/>
          <p:nvPr/>
        </p:nvSpPr>
        <p:spPr>
          <a:xfrm>
            <a:off x="7060102" y="4606758"/>
            <a:ext cx="1653703" cy="19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rPr>
              <a:t>More Advanced topics..  </a:t>
            </a:r>
          </a:p>
        </p:txBody>
      </p:sp>
      <p:sp>
        <p:nvSpPr>
          <p:cNvPr id="52" name="Rounded Rectangle 135">
            <a:extLst>
              <a:ext uri="{FF2B5EF4-FFF2-40B4-BE49-F238E27FC236}">
                <a16:creationId xmlns:a16="http://schemas.microsoft.com/office/drawing/2014/main" id="{0BF76A80-C8A1-4230-9B3D-FC224A855E1B}"/>
              </a:ext>
            </a:extLst>
          </p:cNvPr>
          <p:cNvSpPr/>
          <p:nvPr/>
        </p:nvSpPr>
        <p:spPr>
          <a:xfrm>
            <a:off x="8754179" y="4597521"/>
            <a:ext cx="1653703" cy="19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rPr>
              <a:t>More Advanced topics..  </a:t>
            </a:r>
          </a:p>
        </p:txBody>
      </p:sp>
      <p:sp>
        <p:nvSpPr>
          <p:cNvPr id="53" name="TextBox 52"/>
          <p:cNvSpPr txBox="1"/>
          <p:nvPr/>
        </p:nvSpPr>
        <p:spPr>
          <a:xfrm>
            <a:off x="8994005" y="2544506"/>
            <a:ext cx="1572866" cy="215444"/>
          </a:xfrm>
          <a:prstGeom prst="rect">
            <a:avLst/>
          </a:prstGeom>
          <a:noFill/>
        </p:spPr>
        <p:txBody>
          <a:bodyPr wrap="none" rtlCol="0">
            <a:spAutoFit/>
          </a:bodyPr>
          <a:lstStyle/>
          <a:p>
            <a:r>
              <a:rPr lang="en-CA" sz="800" dirty="0"/>
              <a:t>*CIO Roadshow – Nov 18-22</a:t>
            </a:r>
          </a:p>
        </p:txBody>
      </p:sp>
      <p:grpSp>
        <p:nvGrpSpPr>
          <p:cNvPr id="54" name="Group 53"/>
          <p:cNvGrpSpPr/>
          <p:nvPr/>
        </p:nvGrpSpPr>
        <p:grpSpPr>
          <a:xfrm>
            <a:off x="2894219" y="5204891"/>
            <a:ext cx="457176" cy="440649"/>
            <a:chOff x="1205608" y="2240218"/>
            <a:chExt cx="457176" cy="440649"/>
          </a:xfrm>
          <a:solidFill>
            <a:schemeClr val="accent6">
              <a:lumMod val="60000"/>
              <a:lumOff val="40000"/>
            </a:schemeClr>
          </a:solidFill>
        </p:grpSpPr>
        <p:sp>
          <p:nvSpPr>
            <p:cNvPr id="55" name="Isosceles Triangle 54"/>
            <p:cNvSpPr/>
            <p:nvPr/>
          </p:nvSpPr>
          <p:spPr>
            <a:xfrm>
              <a:off x="1339964" y="2240218"/>
              <a:ext cx="170822" cy="190919"/>
            </a:xfrm>
            <a:prstGeom prst="triangle">
              <a:avLst/>
            </a:prstGeom>
            <a:grp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dirty="0"/>
            </a:p>
          </p:txBody>
        </p:sp>
        <p:sp>
          <p:nvSpPr>
            <p:cNvPr id="56" name="TextBox 55"/>
            <p:cNvSpPr txBox="1"/>
            <p:nvPr/>
          </p:nvSpPr>
          <p:spPr>
            <a:xfrm>
              <a:off x="1205608" y="2434646"/>
              <a:ext cx="457176" cy="246221"/>
            </a:xfrm>
            <a:prstGeom prst="rect">
              <a:avLst/>
            </a:prstGeom>
            <a:noFill/>
          </p:spPr>
          <p:txBody>
            <a:bodyPr wrap="none" rtlCol="0">
              <a:spAutoFit/>
            </a:bodyPr>
            <a:lstStyle/>
            <a:p>
              <a:pPr algn="ctr"/>
              <a:r>
                <a:rPr lang="en-CA" sz="1000" dirty="0"/>
                <a:t>Intro</a:t>
              </a:r>
            </a:p>
          </p:txBody>
        </p:sp>
      </p:grpSp>
      <p:grpSp>
        <p:nvGrpSpPr>
          <p:cNvPr id="57" name="Group 56"/>
          <p:cNvGrpSpPr/>
          <p:nvPr/>
        </p:nvGrpSpPr>
        <p:grpSpPr>
          <a:xfrm>
            <a:off x="4535635" y="5149244"/>
            <a:ext cx="647934" cy="440649"/>
            <a:chOff x="1110231" y="2240218"/>
            <a:chExt cx="647934" cy="440649"/>
          </a:xfrm>
          <a:solidFill>
            <a:schemeClr val="accent6">
              <a:lumMod val="60000"/>
              <a:lumOff val="40000"/>
            </a:schemeClr>
          </a:solidFill>
        </p:grpSpPr>
        <p:sp>
          <p:nvSpPr>
            <p:cNvPr id="58" name="Isosceles Triangle 57"/>
            <p:cNvSpPr/>
            <p:nvPr/>
          </p:nvSpPr>
          <p:spPr>
            <a:xfrm>
              <a:off x="1339964" y="2240218"/>
              <a:ext cx="170822" cy="190919"/>
            </a:xfrm>
            <a:prstGeom prst="triangle">
              <a:avLst/>
            </a:prstGeom>
            <a:grp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dirty="0"/>
            </a:p>
          </p:txBody>
        </p:sp>
        <p:sp>
          <p:nvSpPr>
            <p:cNvPr id="59" name="TextBox 58"/>
            <p:cNvSpPr txBox="1"/>
            <p:nvPr/>
          </p:nvSpPr>
          <p:spPr>
            <a:xfrm>
              <a:off x="1110231" y="2434646"/>
              <a:ext cx="647934" cy="246221"/>
            </a:xfrm>
            <a:prstGeom prst="rect">
              <a:avLst/>
            </a:prstGeom>
            <a:noFill/>
          </p:spPr>
          <p:txBody>
            <a:bodyPr wrap="none" rtlCol="0">
              <a:spAutoFit/>
            </a:bodyPr>
            <a:lstStyle/>
            <a:p>
              <a:pPr algn="ctr"/>
              <a:r>
                <a:rPr lang="en-CA" sz="1000" dirty="0"/>
                <a:t>Process</a:t>
              </a:r>
            </a:p>
          </p:txBody>
        </p:sp>
      </p:grpSp>
      <p:grpSp>
        <p:nvGrpSpPr>
          <p:cNvPr id="60" name="Group 59"/>
          <p:cNvGrpSpPr/>
          <p:nvPr/>
        </p:nvGrpSpPr>
        <p:grpSpPr>
          <a:xfrm>
            <a:off x="7068578" y="5156659"/>
            <a:ext cx="519694" cy="440649"/>
            <a:chOff x="1174350" y="2240218"/>
            <a:chExt cx="519694" cy="440649"/>
          </a:xfrm>
          <a:solidFill>
            <a:schemeClr val="accent6">
              <a:lumMod val="60000"/>
              <a:lumOff val="40000"/>
            </a:schemeClr>
          </a:solidFill>
        </p:grpSpPr>
        <p:sp>
          <p:nvSpPr>
            <p:cNvPr id="61" name="Isosceles Triangle 60"/>
            <p:cNvSpPr/>
            <p:nvPr/>
          </p:nvSpPr>
          <p:spPr>
            <a:xfrm>
              <a:off x="1339964" y="2240218"/>
              <a:ext cx="170822" cy="190919"/>
            </a:xfrm>
            <a:prstGeom prst="triangle">
              <a:avLst/>
            </a:prstGeom>
            <a:grp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dirty="0"/>
            </a:p>
          </p:txBody>
        </p:sp>
        <p:sp>
          <p:nvSpPr>
            <p:cNvPr id="62" name="TextBox 61"/>
            <p:cNvSpPr txBox="1"/>
            <p:nvPr/>
          </p:nvSpPr>
          <p:spPr>
            <a:xfrm>
              <a:off x="1174350" y="2434646"/>
              <a:ext cx="519694" cy="246221"/>
            </a:xfrm>
            <a:prstGeom prst="rect">
              <a:avLst/>
            </a:prstGeom>
            <a:noFill/>
          </p:spPr>
          <p:txBody>
            <a:bodyPr wrap="none" rtlCol="0">
              <a:spAutoFit/>
            </a:bodyPr>
            <a:lstStyle/>
            <a:p>
              <a:pPr algn="ctr"/>
              <a:r>
                <a:rPr lang="en-CA" sz="1000" dirty="0"/>
                <a:t>Topic</a:t>
              </a:r>
            </a:p>
          </p:txBody>
        </p:sp>
      </p:grpSp>
      <p:grpSp>
        <p:nvGrpSpPr>
          <p:cNvPr id="63" name="Group 62"/>
          <p:cNvGrpSpPr/>
          <p:nvPr/>
        </p:nvGrpSpPr>
        <p:grpSpPr>
          <a:xfrm>
            <a:off x="9164586" y="5149244"/>
            <a:ext cx="519694" cy="440649"/>
            <a:chOff x="1174351" y="2240218"/>
            <a:chExt cx="519694" cy="440649"/>
          </a:xfrm>
          <a:solidFill>
            <a:schemeClr val="accent6">
              <a:lumMod val="60000"/>
              <a:lumOff val="40000"/>
            </a:schemeClr>
          </a:solidFill>
        </p:grpSpPr>
        <p:sp>
          <p:nvSpPr>
            <p:cNvPr id="64" name="Isosceles Triangle 63"/>
            <p:cNvSpPr/>
            <p:nvPr/>
          </p:nvSpPr>
          <p:spPr>
            <a:xfrm>
              <a:off x="1339964" y="2240218"/>
              <a:ext cx="170822" cy="190919"/>
            </a:xfrm>
            <a:prstGeom prst="triangle">
              <a:avLst/>
            </a:prstGeom>
            <a:grp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dirty="0"/>
            </a:p>
          </p:txBody>
        </p:sp>
        <p:sp>
          <p:nvSpPr>
            <p:cNvPr id="65" name="TextBox 64"/>
            <p:cNvSpPr txBox="1"/>
            <p:nvPr/>
          </p:nvSpPr>
          <p:spPr>
            <a:xfrm>
              <a:off x="1174351" y="2434646"/>
              <a:ext cx="519694" cy="246221"/>
            </a:xfrm>
            <a:prstGeom prst="rect">
              <a:avLst/>
            </a:prstGeom>
            <a:noFill/>
          </p:spPr>
          <p:txBody>
            <a:bodyPr wrap="none" rtlCol="0">
              <a:spAutoFit/>
            </a:bodyPr>
            <a:lstStyle/>
            <a:p>
              <a:pPr algn="ctr"/>
              <a:r>
                <a:rPr lang="en-CA" sz="1000" dirty="0"/>
                <a:t>Topic</a:t>
              </a:r>
            </a:p>
          </p:txBody>
        </p:sp>
      </p:grpSp>
      <p:sp>
        <p:nvSpPr>
          <p:cNvPr id="66" name="Rounded Rectangle 135">
            <a:extLst>
              <a:ext uri="{FF2B5EF4-FFF2-40B4-BE49-F238E27FC236}">
                <a16:creationId xmlns:a16="http://schemas.microsoft.com/office/drawing/2014/main" id="{D537FA01-80EA-4C05-90D7-3878688AE5E2}"/>
              </a:ext>
            </a:extLst>
          </p:cNvPr>
          <p:cNvSpPr/>
          <p:nvPr/>
        </p:nvSpPr>
        <p:spPr>
          <a:xfrm>
            <a:off x="1476244" y="4922805"/>
            <a:ext cx="9072000" cy="19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b="1" dirty="0">
                <a:solidFill>
                  <a:schemeClr val="tx1"/>
                </a:solidFill>
              </a:rPr>
              <a:t>Client Engagement</a:t>
            </a:r>
          </a:p>
        </p:txBody>
      </p:sp>
      <p:sp>
        <p:nvSpPr>
          <p:cNvPr id="67" name="Rounded Rectangle 135">
            <a:extLst>
              <a:ext uri="{FF2B5EF4-FFF2-40B4-BE49-F238E27FC236}">
                <a16:creationId xmlns:a16="http://schemas.microsoft.com/office/drawing/2014/main" id="{0BF76A80-C8A1-4230-9B3D-FC224A855E1B}"/>
              </a:ext>
            </a:extLst>
          </p:cNvPr>
          <p:cNvSpPr/>
          <p:nvPr/>
        </p:nvSpPr>
        <p:spPr>
          <a:xfrm>
            <a:off x="2479013" y="5784092"/>
            <a:ext cx="1653703" cy="198000"/>
          </a:xfrm>
          <a:prstGeom prst="rect">
            <a:avLst/>
          </a:prstGeom>
          <a:solidFill>
            <a:srgbClr val="A7F7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rPr>
              <a:t>Cloud Knowledge Base</a:t>
            </a:r>
          </a:p>
        </p:txBody>
      </p:sp>
    </p:spTree>
    <p:extLst>
      <p:ext uri="{BB962C8B-B14F-4D97-AF65-F5344CB8AC3E}">
        <p14:creationId xmlns:p14="http://schemas.microsoft.com/office/powerpoint/2010/main" val="3488751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EB69FE0-C1B7-4842-AEC3-B8634FC9FF05}"/>
              </a:ext>
            </a:extLst>
          </p:cNvPr>
          <p:cNvSpPr>
            <a:spLocks noGrp="1"/>
          </p:cNvSpPr>
          <p:nvPr>
            <p:ph type="title"/>
          </p:nvPr>
        </p:nvSpPr>
        <p:spPr>
          <a:xfrm>
            <a:off x="431999" y="144000"/>
            <a:ext cx="11347200" cy="465882"/>
          </a:xfrm>
        </p:spPr>
        <p:txBody>
          <a:bodyPr/>
          <a:lstStyle/>
          <a:p>
            <a:r>
              <a:rPr lang="en-CA" dirty="0"/>
              <a:t>Organizational Change Management – Impact &amp; Strategy Checklist</a:t>
            </a:r>
          </a:p>
        </p:txBody>
      </p:sp>
      <p:graphicFrame>
        <p:nvGraphicFramePr>
          <p:cNvPr id="4" name="Table 3"/>
          <p:cNvGraphicFramePr>
            <a:graphicFrameLocks noGrp="1"/>
          </p:cNvGraphicFramePr>
          <p:nvPr>
            <p:extLst>
              <p:ext uri="{D42A27DB-BD31-4B8C-83A1-F6EECF244321}">
                <p14:modId xmlns:p14="http://schemas.microsoft.com/office/powerpoint/2010/main" val="3968790145"/>
              </p:ext>
            </p:extLst>
          </p:nvPr>
        </p:nvGraphicFramePr>
        <p:xfrm>
          <a:off x="431999" y="829495"/>
          <a:ext cx="11347199" cy="5173862"/>
        </p:xfrm>
        <a:graphic>
          <a:graphicData uri="http://schemas.openxmlformats.org/drawingml/2006/table">
            <a:tbl>
              <a:tblPr firstRow="1" bandRow="1">
                <a:tableStyleId>{5C22544A-7EE6-4342-B048-85BDC9FD1C3A}</a:tableStyleId>
              </a:tblPr>
              <a:tblGrid>
                <a:gridCol w="3082988">
                  <a:extLst>
                    <a:ext uri="{9D8B030D-6E8A-4147-A177-3AD203B41FA5}">
                      <a16:colId xmlns:a16="http://schemas.microsoft.com/office/drawing/2014/main" val="900051769"/>
                    </a:ext>
                  </a:extLst>
                </a:gridCol>
                <a:gridCol w="3657600">
                  <a:extLst>
                    <a:ext uri="{9D8B030D-6E8A-4147-A177-3AD203B41FA5}">
                      <a16:colId xmlns:a16="http://schemas.microsoft.com/office/drawing/2014/main" val="2802827451"/>
                    </a:ext>
                  </a:extLst>
                </a:gridCol>
                <a:gridCol w="1560352">
                  <a:extLst>
                    <a:ext uri="{9D8B030D-6E8A-4147-A177-3AD203B41FA5}">
                      <a16:colId xmlns:a16="http://schemas.microsoft.com/office/drawing/2014/main" val="3299807552"/>
                    </a:ext>
                  </a:extLst>
                </a:gridCol>
                <a:gridCol w="1543575">
                  <a:extLst>
                    <a:ext uri="{9D8B030D-6E8A-4147-A177-3AD203B41FA5}">
                      <a16:colId xmlns:a16="http://schemas.microsoft.com/office/drawing/2014/main" val="3597493287"/>
                    </a:ext>
                  </a:extLst>
                </a:gridCol>
                <a:gridCol w="1502684">
                  <a:extLst>
                    <a:ext uri="{9D8B030D-6E8A-4147-A177-3AD203B41FA5}">
                      <a16:colId xmlns:a16="http://schemas.microsoft.com/office/drawing/2014/main" val="3693523345"/>
                    </a:ext>
                  </a:extLst>
                </a:gridCol>
              </a:tblGrid>
              <a:tr h="673862">
                <a:tc>
                  <a:txBody>
                    <a:bodyPr/>
                    <a:lstStyle/>
                    <a:p>
                      <a:pPr algn="l"/>
                      <a:r>
                        <a:rPr lang="en-US" sz="2000" dirty="0"/>
                        <a:t>Phase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a:r>
                        <a:rPr lang="en-US" sz="2000" dirty="0"/>
                        <a:t>Tasks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a:r>
                        <a:rPr lang="en-US" sz="2000" dirty="0"/>
                        <a:t>Identify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a:r>
                        <a:rPr lang="en-US" sz="2000" dirty="0"/>
                        <a:t>Document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a:r>
                        <a:rPr lang="en-US" sz="2000" dirty="0"/>
                        <a:t>Validate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357035110"/>
                  </a:ext>
                </a:extLst>
              </a:tr>
              <a:tr h="450000">
                <a:tc>
                  <a:txBody>
                    <a:bodyPr/>
                    <a:lstStyle/>
                    <a:p>
                      <a:pPr algn="l"/>
                      <a:r>
                        <a:rPr lang="en-CA" sz="1400" dirty="0"/>
                        <a:t>Change Impact 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CA" sz="1400" dirty="0"/>
                        <a:t>Understand Objectives and Scope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dirty="0">
                          <a:sym typeface="Wingdings" panose="05000000000000000000" pitchFamily="2" charset="2"/>
                        </a:rPr>
                        <a:t></a:t>
                      </a: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33333C"/>
                          </a:solidFill>
                          <a:effectLst/>
                          <a:uLnTx/>
                          <a:uFillTx/>
                          <a:latin typeface="Century Gothic" panose="020F0302020204030204"/>
                          <a:ea typeface="+mn-ea"/>
                          <a:cs typeface="+mn-cs"/>
                          <a:sym typeface="Wingdings" panose="05000000000000000000" pitchFamily="2" charset="2"/>
                        </a:rPr>
                        <a:t></a:t>
                      </a:r>
                      <a:endParaRPr kumimoji="0" lang="en-CA" sz="1400" b="0" i="0" u="none" strike="noStrike" kern="1200" cap="none" spc="0" normalizeH="0" baseline="0" noProof="0" dirty="0">
                        <a:ln>
                          <a:noFill/>
                        </a:ln>
                        <a:solidFill>
                          <a:srgbClr val="33333C"/>
                        </a:solidFill>
                        <a:effectLst/>
                        <a:uLnTx/>
                        <a:uFillTx/>
                        <a:latin typeface="Century Gothic" panose="020F03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33333C"/>
                          </a:solidFill>
                          <a:effectLst/>
                          <a:uLnTx/>
                          <a:uFillTx/>
                          <a:latin typeface="Century Gothic" panose="020F0302020204030204"/>
                          <a:ea typeface="+mn-ea"/>
                          <a:cs typeface="+mn-cs"/>
                          <a:sym typeface="Wingdings" panose="05000000000000000000" pitchFamily="2" charset="2"/>
                        </a:rPr>
                        <a:t></a:t>
                      </a:r>
                      <a:endParaRPr kumimoji="0" lang="en-CA" sz="1400" b="0" i="0" u="none" strike="noStrike" kern="1200" cap="none" spc="0" normalizeH="0" baseline="0" noProof="0" dirty="0">
                        <a:ln>
                          <a:noFill/>
                        </a:ln>
                        <a:solidFill>
                          <a:srgbClr val="33333C"/>
                        </a:solidFill>
                        <a:effectLst/>
                        <a:uLnTx/>
                        <a:uFillTx/>
                        <a:latin typeface="Century Gothic" panose="020F03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0182247"/>
                  </a:ext>
                </a:extLst>
              </a:tr>
              <a:tr h="450000">
                <a:tc>
                  <a:txBody>
                    <a:bodyPr/>
                    <a:lstStyle/>
                    <a:p>
                      <a:pPr algn="l"/>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CA" sz="1400" dirty="0"/>
                        <a:t>Identify Change Vision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Arial" panose="020B0604020202020204" pitchFamily="34" charset="0"/>
                        <a:buChar char="•"/>
                      </a:pPr>
                      <a:endParaRPr lang="en-CA"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Arial" panose="020B0604020202020204" pitchFamily="34" charset="0"/>
                        <a:buChar char="•"/>
                      </a:pPr>
                      <a:endParaRPr lang="en-CA"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68702396"/>
                  </a:ext>
                </a:extLst>
              </a:tr>
              <a:tr h="450000">
                <a:tc>
                  <a:txBody>
                    <a:bodyPr/>
                    <a:lstStyle/>
                    <a:p>
                      <a:pPr algn="l"/>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CA" sz="1400" dirty="0"/>
                        <a:t>Identify Benefits and Challenges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3264608"/>
                  </a:ext>
                </a:extLst>
              </a:tr>
              <a:tr h="450000">
                <a:tc>
                  <a:txBody>
                    <a:bodyPr/>
                    <a:lstStyle/>
                    <a:p>
                      <a:pPr algn="l"/>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CA" sz="1400" dirty="0"/>
                        <a:t>Identify Impacted Audiences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Arial" panose="020B0604020202020204" pitchFamily="34" charset="0"/>
                        <a:buChar char="•"/>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Arial" panose="020B0604020202020204" pitchFamily="34" charset="0"/>
                        <a:buChar char="•"/>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60922183"/>
                  </a:ext>
                </a:extLst>
              </a:tr>
              <a:tr h="450000">
                <a:tc>
                  <a:txBody>
                    <a:bodyPr/>
                    <a:lstStyle/>
                    <a:p>
                      <a:pPr algn="l"/>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CA" sz="1400" dirty="0"/>
                        <a:t>Detailed Audience Analysis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Arial" panose="020B0604020202020204" pitchFamily="34" charset="0"/>
                        <a:buChar char="•"/>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Arial" panose="020B0604020202020204" pitchFamily="34" charset="0"/>
                        <a:buChar char="•"/>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14641445"/>
                  </a:ext>
                </a:extLst>
              </a:tr>
              <a:tr h="450000">
                <a:tc>
                  <a:txBody>
                    <a:bodyPr/>
                    <a:lstStyle/>
                    <a:p>
                      <a:pPr algn="l"/>
                      <a:r>
                        <a:rPr lang="en-CA" sz="1400" dirty="0"/>
                        <a:t>Change Management Strategy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CA" sz="1400" dirty="0"/>
                        <a:t>Communications and Engagement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Arial" panose="020B0604020202020204" pitchFamily="34" charset="0"/>
                        <a:buChar char="•"/>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Arial" panose="020B0604020202020204" pitchFamily="34" charset="0"/>
                        <a:buChar char="•"/>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74415846"/>
                  </a:ext>
                </a:extLst>
              </a:tr>
              <a:tr h="450000">
                <a:tc>
                  <a:txBody>
                    <a:bodyPr/>
                    <a:lstStyle/>
                    <a:p>
                      <a:pPr algn="l"/>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CA" sz="1400" dirty="0"/>
                        <a:t>Sponsorship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Arial" panose="020B0604020202020204" pitchFamily="34" charset="0"/>
                        <a:buChar char="•"/>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Arial" panose="020B0604020202020204" pitchFamily="34" charset="0"/>
                        <a:buChar char="•"/>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84762030"/>
                  </a:ext>
                </a:extLst>
              </a:tr>
              <a:tr h="450000">
                <a:tc>
                  <a:txBody>
                    <a:bodyPr/>
                    <a:lstStyle/>
                    <a:p>
                      <a:pPr algn="l"/>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CA" sz="1400" dirty="0"/>
                        <a:t>Training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Arial" panose="020B0604020202020204" pitchFamily="34" charset="0"/>
                        <a:buChar char="•"/>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Arial" panose="020B0604020202020204" pitchFamily="34" charset="0"/>
                        <a:buChar char="•"/>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89943010"/>
                  </a:ext>
                </a:extLst>
              </a:tr>
              <a:tr h="450000">
                <a:tc>
                  <a:txBody>
                    <a:bodyPr/>
                    <a:lstStyle/>
                    <a:p>
                      <a:pPr algn="l"/>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CA" sz="1400" dirty="0"/>
                        <a:t>User Support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Arial" panose="020B0604020202020204" pitchFamily="34" charset="0"/>
                        <a:buChar char="•"/>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Arial" panose="020B0604020202020204" pitchFamily="34" charset="0"/>
                        <a:buChar char="•"/>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45194388"/>
                  </a:ext>
                </a:extLst>
              </a:tr>
              <a:tr h="450000">
                <a:tc>
                  <a:txBody>
                    <a:bodyPr/>
                    <a:lstStyle/>
                    <a:p>
                      <a:pPr algn="l"/>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CA" sz="1400" dirty="0"/>
                        <a:t>Acceptance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Arial" panose="020B0604020202020204" pitchFamily="34" charset="0"/>
                        <a:buChar char="•"/>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Arial" panose="020B0604020202020204" pitchFamily="34" charset="0"/>
                        <a:buChar char="•"/>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0307121"/>
                  </a:ext>
                </a:extLst>
              </a:tr>
            </a:tbl>
          </a:graphicData>
        </a:graphic>
      </p:graphicFrame>
    </p:spTree>
    <p:extLst>
      <p:ext uri="{BB962C8B-B14F-4D97-AF65-F5344CB8AC3E}">
        <p14:creationId xmlns:p14="http://schemas.microsoft.com/office/powerpoint/2010/main" val="2972786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EB69FE0-C1B7-4842-AEC3-B8634FC9FF05}"/>
              </a:ext>
            </a:extLst>
          </p:cNvPr>
          <p:cNvSpPr>
            <a:spLocks noGrp="1"/>
          </p:cNvSpPr>
          <p:nvPr>
            <p:ph type="title"/>
          </p:nvPr>
        </p:nvSpPr>
        <p:spPr>
          <a:xfrm>
            <a:off x="431999" y="144000"/>
            <a:ext cx="11347200" cy="465882"/>
          </a:xfrm>
        </p:spPr>
        <p:txBody>
          <a:bodyPr/>
          <a:lstStyle/>
          <a:p>
            <a:r>
              <a:rPr lang="en-CA" dirty="0"/>
              <a:t>Organizational Change Management – Action Plan Checklist</a:t>
            </a:r>
          </a:p>
        </p:txBody>
      </p:sp>
      <p:graphicFrame>
        <p:nvGraphicFramePr>
          <p:cNvPr id="4" name="Table 3"/>
          <p:cNvGraphicFramePr>
            <a:graphicFrameLocks noGrp="1"/>
          </p:cNvGraphicFramePr>
          <p:nvPr>
            <p:extLst>
              <p:ext uri="{D42A27DB-BD31-4B8C-83A1-F6EECF244321}">
                <p14:modId xmlns:p14="http://schemas.microsoft.com/office/powerpoint/2010/main" val="2269821177"/>
              </p:ext>
            </p:extLst>
          </p:nvPr>
        </p:nvGraphicFramePr>
        <p:xfrm>
          <a:off x="431999" y="829495"/>
          <a:ext cx="10415673" cy="3081180"/>
        </p:xfrm>
        <a:graphic>
          <a:graphicData uri="http://schemas.openxmlformats.org/drawingml/2006/table">
            <a:tbl>
              <a:tblPr firstRow="1" bandRow="1">
                <a:tableStyleId>{5C22544A-7EE6-4342-B048-85BDC9FD1C3A}</a:tableStyleId>
              </a:tblPr>
              <a:tblGrid>
                <a:gridCol w="2829896">
                  <a:extLst>
                    <a:ext uri="{9D8B030D-6E8A-4147-A177-3AD203B41FA5}">
                      <a16:colId xmlns:a16="http://schemas.microsoft.com/office/drawing/2014/main" val="900051769"/>
                    </a:ext>
                  </a:extLst>
                </a:gridCol>
                <a:gridCol w="1809574">
                  <a:extLst>
                    <a:ext uri="{9D8B030D-6E8A-4147-A177-3AD203B41FA5}">
                      <a16:colId xmlns:a16="http://schemas.microsoft.com/office/drawing/2014/main" val="2802827451"/>
                    </a:ext>
                  </a:extLst>
                </a:gridCol>
                <a:gridCol w="1849095">
                  <a:extLst>
                    <a:ext uri="{9D8B030D-6E8A-4147-A177-3AD203B41FA5}">
                      <a16:colId xmlns:a16="http://schemas.microsoft.com/office/drawing/2014/main" val="3299807552"/>
                    </a:ext>
                  </a:extLst>
                </a:gridCol>
                <a:gridCol w="2021305">
                  <a:extLst>
                    <a:ext uri="{9D8B030D-6E8A-4147-A177-3AD203B41FA5}">
                      <a16:colId xmlns:a16="http://schemas.microsoft.com/office/drawing/2014/main" val="3597493287"/>
                    </a:ext>
                  </a:extLst>
                </a:gridCol>
                <a:gridCol w="1905803">
                  <a:extLst>
                    <a:ext uri="{9D8B030D-6E8A-4147-A177-3AD203B41FA5}">
                      <a16:colId xmlns:a16="http://schemas.microsoft.com/office/drawing/2014/main" val="3693523345"/>
                    </a:ext>
                  </a:extLst>
                </a:gridCol>
              </a:tblGrid>
              <a:tr h="673862">
                <a:tc>
                  <a:txBody>
                    <a:bodyPr/>
                    <a:lstStyle/>
                    <a:p>
                      <a:pPr algn="l"/>
                      <a:r>
                        <a:rPr lang="en-US" sz="2000" dirty="0"/>
                        <a:t>Action Plan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a:r>
                        <a:rPr lang="en-US" sz="2000" dirty="0"/>
                        <a:t>Plan Design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a:r>
                        <a:rPr lang="en-US" sz="2000" dirty="0"/>
                        <a:t>Content Develop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a:r>
                        <a:rPr lang="en-US" sz="2000" dirty="0"/>
                        <a:t>Plan Delivery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a:r>
                        <a:rPr lang="en-US" sz="2000" dirty="0"/>
                        <a:t>Evaluate and Improve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357035110"/>
                  </a:ext>
                </a:extLst>
              </a:tr>
              <a:tr h="595035">
                <a:tc>
                  <a:txBody>
                    <a:bodyPr/>
                    <a:lstStyle/>
                    <a:p>
                      <a:pPr algn="l"/>
                      <a:r>
                        <a:rPr lang="en-CA" sz="1400" dirty="0"/>
                        <a:t>Communications Plan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CA" sz="1400" dirty="0">
                          <a:sym typeface="Wingdings" panose="05000000000000000000" pitchFamily="2" charset="2"/>
                        </a:rPr>
                        <a:t></a:t>
                      </a: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0182247"/>
                  </a:ext>
                </a:extLst>
              </a:tr>
              <a:tr h="595035">
                <a:tc>
                  <a:txBody>
                    <a:bodyPr/>
                    <a:lstStyle/>
                    <a:p>
                      <a:pPr algn="l"/>
                      <a:r>
                        <a:rPr lang="en-CA" sz="1400" dirty="0"/>
                        <a:t>Sponsorship Plan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Arial" panose="020B0604020202020204" pitchFamily="34" charset="0"/>
                        <a:buChar char="•"/>
                      </a:pPr>
                      <a:endParaRPr lang="en-CA"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Arial" panose="020B0604020202020204" pitchFamily="34" charset="0"/>
                        <a:buChar char="•"/>
                      </a:pPr>
                      <a:endParaRPr lang="en-CA"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68702396"/>
                  </a:ext>
                </a:extLst>
              </a:tr>
              <a:tr h="595035">
                <a:tc>
                  <a:txBody>
                    <a:bodyPr/>
                    <a:lstStyle/>
                    <a:p>
                      <a:pPr algn="l"/>
                      <a:r>
                        <a:rPr lang="en-CA" sz="1400" dirty="0"/>
                        <a:t>Training Plan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3264608"/>
                  </a:ext>
                </a:extLst>
              </a:tr>
              <a:tr h="595035">
                <a:tc>
                  <a:txBody>
                    <a:bodyPr/>
                    <a:lstStyle/>
                    <a:p>
                      <a:pPr algn="l"/>
                      <a:r>
                        <a:rPr lang="en-CA" sz="1400" dirty="0"/>
                        <a:t>Support Plan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Arial" panose="020B0604020202020204" pitchFamily="34" charset="0"/>
                        <a:buChar char="•"/>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Arial" panose="020B0604020202020204" pitchFamily="34" charset="0"/>
                        <a:buChar char="•"/>
                      </a:pP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60922183"/>
                  </a:ext>
                </a:extLst>
              </a:tr>
            </a:tbl>
          </a:graphicData>
        </a:graphic>
      </p:graphicFrame>
    </p:spTree>
    <p:extLst>
      <p:ext uri="{BB962C8B-B14F-4D97-AF65-F5344CB8AC3E}">
        <p14:creationId xmlns:p14="http://schemas.microsoft.com/office/powerpoint/2010/main" val="17681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dirty="0"/>
              <a:t>Cloud Adoption Program</a:t>
            </a:r>
          </a:p>
        </p:txBody>
      </p:sp>
      <p:sp>
        <p:nvSpPr>
          <p:cNvPr id="4" name="Subtitle 3"/>
          <p:cNvSpPr>
            <a:spLocks noGrp="1"/>
          </p:cNvSpPr>
          <p:nvPr>
            <p:ph type="subTitle" idx="1"/>
          </p:nvPr>
        </p:nvSpPr>
        <p:spPr>
          <a:xfrm>
            <a:off x="851908" y="2445557"/>
            <a:ext cx="7320000" cy="2031617"/>
          </a:xfrm>
        </p:spPr>
        <p:txBody>
          <a:bodyPr>
            <a:normAutofit/>
          </a:bodyPr>
          <a:lstStyle/>
          <a:p>
            <a:pPr marL="571500" indent="-342900">
              <a:spcBef>
                <a:spcPts val="0"/>
              </a:spcBef>
            </a:pPr>
            <a:r>
              <a:rPr lang="en-CA" dirty="0"/>
              <a:t>Program Overview</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1525" r="11618"/>
          <a:stretch/>
        </p:blipFill>
        <p:spPr>
          <a:xfrm>
            <a:off x="5719010" y="0"/>
            <a:ext cx="6472990" cy="5895474"/>
          </a:xfrm>
          <a:prstGeom prst="rect">
            <a:avLst/>
          </a:prstGeom>
        </p:spPr>
      </p:pic>
    </p:spTree>
    <p:extLst>
      <p:ext uri="{BB962C8B-B14F-4D97-AF65-F5344CB8AC3E}">
        <p14:creationId xmlns:p14="http://schemas.microsoft.com/office/powerpoint/2010/main" val="4209328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970689" y="1069712"/>
            <a:ext cx="4808510" cy="4624979"/>
          </a:xfrm>
          <a:prstGeom prst="rect">
            <a:avLst/>
          </a:prstGeom>
        </p:spPr>
      </p:pic>
      <p:sp>
        <p:nvSpPr>
          <p:cNvPr id="3" name="Title 2"/>
          <p:cNvSpPr>
            <a:spLocks noGrp="1"/>
          </p:cNvSpPr>
          <p:nvPr>
            <p:ph type="title"/>
          </p:nvPr>
        </p:nvSpPr>
        <p:spPr/>
        <p:txBody>
          <a:bodyPr/>
          <a:lstStyle/>
          <a:p>
            <a:r>
              <a:rPr lang="en-CA" dirty="0"/>
              <a:t>Cloud Adoption Program Overview</a:t>
            </a:r>
          </a:p>
        </p:txBody>
      </p:sp>
      <p:sp>
        <p:nvSpPr>
          <p:cNvPr id="4" name="Content Placeholder 2">
            <a:extLst>
              <a:ext uri="{FF2B5EF4-FFF2-40B4-BE49-F238E27FC236}">
                <a16:creationId xmlns:a16="http://schemas.microsoft.com/office/drawing/2014/main" id="{307E03A3-3484-4B0B-91F4-AAC4755FDA95}"/>
              </a:ext>
            </a:extLst>
          </p:cNvPr>
          <p:cNvSpPr txBox="1">
            <a:spLocks/>
          </p:cNvSpPr>
          <p:nvPr/>
        </p:nvSpPr>
        <p:spPr>
          <a:xfrm>
            <a:off x="431999" y="758888"/>
            <a:ext cx="6538690" cy="5395633"/>
          </a:xfrm>
          <a:prstGeom prst="rect">
            <a:avLst/>
          </a:prstGeom>
        </p:spPr>
        <p:txBody>
          <a:bodyPr vert="horz" lIns="91440" tIns="45720" rIns="91440" bIns="45720" rtlCol="0" anchor="ct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baseline="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CA" sz="2000" dirty="0">
                <a:solidFill>
                  <a:schemeClr val="tx1">
                    <a:lumMod val="50000"/>
                  </a:schemeClr>
                </a:solidFill>
                <a:latin typeface="+mn-lt"/>
              </a:rPr>
              <a:t>Cloud Adoption is a </a:t>
            </a:r>
            <a:r>
              <a:rPr lang="en-CA" sz="2000" b="1" dirty="0">
                <a:solidFill>
                  <a:schemeClr val="tx1">
                    <a:lumMod val="50000"/>
                  </a:schemeClr>
                </a:solidFill>
                <a:latin typeface="+mn-lt"/>
              </a:rPr>
              <a:t>program </a:t>
            </a:r>
            <a:r>
              <a:rPr lang="en-CA" sz="2000" dirty="0">
                <a:solidFill>
                  <a:schemeClr val="tx1">
                    <a:lumMod val="50000"/>
                  </a:schemeClr>
                </a:solidFill>
                <a:latin typeface="+mn-lt"/>
              </a:rPr>
              <a:t>not a </a:t>
            </a:r>
            <a:r>
              <a:rPr lang="en-CA" sz="2000" b="1" dirty="0">
                <a:solidFill>
                  <a:schemeClr val="tx1">
                    <a:lumMod val="50000"/>
                  </a:schemeClr>
                </a:solidFill>
                <a:latin typeface="+mn-lt"/>
              </a:rPr>
              <a:t>project</a:t>
            </a:r>
            <a:r>
              <a:rPr lang="en-CA" sz="2000" dirty="0">
                <a:solidFill>
                  <a:schemeClr val="tx1">
                    <a:lumMod val="50000"/>
                  </a:schemeClr>
                </a:solidFill>
                <a:latin typeface="+mn-lt"/>
              </a:rPr>
              <a:t>. </a:t>
            </a:r>
          </a:p>
          <a:p>
            <a:pPr marL="0" indent="0" algn="ctr">
              <a:lnSpc>
                <a:spcPct val="100000"/>
              </a:lnSpc>
              <a:buNone/>
            </a:pPr>
            <a:r>
              <a:rPr lang="en-CA" sz="2000" dirty="0">
                <a:solidFill>
                  <a:schemeClr val="tx1">
                    <a:lumMod val="50000"/>
                  </a:schemeClr>
                </a:solidFill>
                <a:latin typeface="+mn-lt"/>
              </a:rPr>
              <a:t>It does </a:t>
            </a:r>
            <a:r>
              <a:rPr lang="en-CA" sz="2000" b="1" dirty="0">
                <a:solidFill>
                  <a:schemeClr val="tx1">
                    <a:lumMod val="50000"/>
                  </a:schemeClr>
                </a:solidFill>
                <a:latin typeface="+mn-lt"/>
              </a:rPr>
              <a:t>not </a:t>
            </a:r>
            <a:r>
              <a:rPr lang="en-CA" sz="2000" dirty="0">
                <a:solidFill>
                  <a:schemeClr val="tx1">
                    <a:lumMod val="50000"/>
                  </a:schemeClr>
                </a:solidFill>
                <a:latin typeface="+mn-lt"/>
              </a:rPr>
              <a:t>have a </a:t>
            </a:r>
            <a:r>
              <a:rPr lang="en-CA" sz="2000" b="1" dirty="0">
                <a:solidFill>
                  <a:schemeClr val="tx1">
                    <a:lumMod val="50000"/>
                  </a:schemeClr>
                </a:solidFill>
                <a:latin typeface="+mn-lt"/>
              </a:rPr>
              <a:t>defined </a:t>
            </a:r>
            <a:r>
              <a:rPr lang="en-CA" sz="2000" dirty="0">
                <a:solidFill>
                  <a:schemeClr val="tx1">
                    <a:lumMod val="50000"/>
                  </a:schemeClr>
                </a:solidFill>
                <a:latin typeface="+mn-lt"/>
              </a:rPr>
              <a:t>end.</a:t>
            </a:r>
          </a:p>
          <a:p>
            <a:pPr marL="0" indent="0" algn="ctr">
              <a:lnSpc>
                <a:spcPct val="100000"/>
              </a:lnSpc>
              <a:buNone/>
            </a:pPr>
            <a:r>
              <a:rPr lang="en-CA" sz="2000" dirty="0">
                <a:solidFill>
                  <a:schemeClr val="tx1">
                    <a:lumMod val="50000"/>
                  </a:schemeClr>
                </a:solidFill>
                <a:latin typeface="+mn-lt"/>
              </a:rPr>
              <a:t>I</a:t>
            </a:r>
            <a:r>
              <a:rPr lang="en-CA" sz="2000" dirty="0">
                <a:solidFill>
                  <a:schemeClr val="tx1">
                    <a:lumMod val="50000"/>
                  </a:schemeClr>
                </a:solidFill>
              </a:rPr>
              <a:t>t continues to evolve indefinitely.</a:t>
            </a:r>
          </a:p>
          <a:p>
            <a:pPr marL="0" indent="0" algn="ctr">
              <a:lnSpc>
                <a:spcPct val="100000"/>
              </a:lnSpc>
              <a:buNone/>
            </a:pPr>
            <a:endParaRPr lang="en-CA" sz="2000" dirty="0">
              <a:solidFill>
                <a:schemeClr val="tx1">
                  <a:lumMod val="50000"/>
                </a:schemeClr>
              </a:solidFill>
              <a:latin typeface="+mn-lt"/>
            </a:endParaRPr>
          </a:p>
          <a:p>
            <a:pPr marL="0" indent="0" algn="ctr">
              <a:lnSpc>
                <a:spcPct val="100000"/>
              </a:lnSpc>
              <a:buNone/>
            </a:pPr>
            <a:r>
              <a:rPr lang="en-CA" sz="2000" b="1" dirty="0">
                <a:solidFill>
                  <a:schemeClr val="tx1">
                    <a:lumMod val="50000"/>
                  </a:schemeClr>
                </a:solidFill>
              </a:rPr>
              <a:t>Cloud Readiness Processes </a:t>
            </a:r>
            <a:r>
              <a:rPr lang="en-CA" sz="2000" dirty="0">
                <a:solidFill>
                  <a:schemeClr val="tx1">
                    <a:lumMod val="50000"/>
                  </a:schemeClr>
                </a:solidFill>
              </a:rPr>
              <a:t>is the </a:t>
            </a:r>
            <a:br>
              <a:rPr lang="en-CA" sz="2000" dirty="0">
                <a:solidFill>
                  <a:schemeClr val="tx1">
                    <a:lumMod val="50000"/>
                  </a:schemeClr>
                </a:solidFill>
              </a:rPr>
            </a:br>
            <a:r>
              <a:rPr lang="en-CA" sz="2000" dirty="0">
                <a:solidFill>
                  <a:schemeClr val="tx1">
                    <a:lumMod val="50000"/>
                  </a:schemeClr>
                </a:solidFill>
              </a:rPr>
              <a:t>first phase of Cloud Adoption!</a:t>
            </a:r>
            <a:endParaRPr lang="en-CA" sz="2000" dirty="0">
              <a:solidFill>
                <a:schemeClr val="tx1">
                  <a:lumMod val="50000"/>
                </a:schemeClr>
              </a:solidFill>
              <a:latin typeface="+mn-lt"/>
            </a:endParaRPr>
          </a:p>
        </p:txBody>
      </p:sp>
      <p:sp>
        <p:nvSpPr>
          <p:cNvPr id="24" name="TextBox 23"/>
          <p:cNvSpPr txBox="1"/>
          <p:nvPr/>
        </p:nvSpPr>
        <p:spPr>
          <a:xfrm>
            <a:off x="7578408" y="6154521"/>
            <a:ext cx="3760966" cy="246221"/>
          </a:xfrm>
          <a:prstGeom prst="rect">
            <a:avLst/>
          </a:prstGeom>
          <a:noFill/>
        </p:spPr>
        <p:txBody>
          <a:bodyPr wrap="none" rtlCol="0">
            <a:spAutoFit/>
          </a:bodyPr>
          <a:lstStyle/>
          <a:p>
            <a:r>
              <a:rPr lang="en-CA" sz="1000" dirty="0"/>
              <a:t>*Iterative for each new application or workload migration</a:t>
            </a:r>
            <a:endParaRPr lang="en-US" sz="1000" dirty="0"/>
          </a:p>
        </p:txBody>
      </p:sp>
    </p:spTree>
    <p:extLst>
      <p:ext uri="{BB962C8B-B14F-4D97-AF65-F5344CB8AC3E}">
        <p14:creationId xmlns:p14="http://schemas.microsoft.com/office/powerpoint/2010/main" val="1283547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Cloud Readiness Processes</a:t>
            </a:r>
          </a:p>
        </p:txBody>
      </p:sp>
      <p:sp>
        <p:nvSpPr>
          <p:cNvPr id="4" name="Content Placeholder 2">
            <a:extLst>
              <a:ext uri="{FF2B5EF4-FFF2-40B4-BE49-F238E27FC236}">
                <a16:creationId xmlns:a16="http://schemas.microsoft.com/office/drawing/2014/main" id="{307E03A3-3484-4B0B-91F4-AAC4755FDA95}"/>
              </a:ext>
            </a:extLst>
          </p:cNvPr>
          <p:cNvSpPr txBox="1">
            <a:spLocks/>
          </p:cNvSpPr>
          <p:nvPr/>
        </p:nvSpPr>
        <p:spPr>
          <a:xfrm>
            <a:off x="431999" y="676764"/>
            <a:ext cx="11347200" cy="2376742"/>
          </a:xfrm>
          <a:prstGeom prst="rect">
            <a:avLst/>
          </a:prstGeom>
        </p:spPr>
        <p:txBody>
          <a:bodyPr vert="horz" lIns="91440" tIns="45720" rIns="91440" bIns="45720" rtlCol="0" anchor="ct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baseline="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CA" sz="2000" dirty="0"/>
              <a:t>The </a:t>
            </a:r>
            <a:r>
              <a:rPr lang="en-CA" sz="2000" b="1" dirty="0"/>
              <a:t>first key phase </a:t>
            </a:r>
            <a:r>
              <a:rPr lang="en-CA" sz="2000" dirty="0"/>
              <a:t>of a </a:t>
            </a:r>
            <a:r>
              <a:rPr lang="en-CA" sz="2000" b="1" dirty="0"/>
              <a:t>successful Cloud Adoption </a:t>
            </a:r>
            <a:br>
              <a:rPr lang="en-CA" sz="2000" b="1" dirty="0"/>
            </a:br>
            <a:r>
              <a:rPr lang="en-CA" sz="2000" dirty="0"/>
              <a:t>is the </a:t>
            </a:r>
            <a:r>
              <a:rPr lang="en-CA" sz="2000" b="1" dirty="0"/>
              <a:t>Cloud Readiness Processes</a:t>
            </a:r>
            <a:r>
              <a:rPr lang="en-CA" sz="2000" dirty="0"/>
              <a:t>. </a:t>
            </a:r>
          </a:p>
          <a:p>
            <a:pPr marL="0" indent="0" algn="ctr">
              <a:lnSpc>
                <a:spcPct val="100000"/>
              </a:lnSpc>
              <a:buNone/>
            </a:pPr>
            <a:endParaRPr lang="en-CA" sz="2000" dirty="0"/>
          </a:p>
          <a:p>
            <a:pPr marL="0" indent="0" algn="ctr">
              <a:lnSpc>
                <a:spcPct val="100000"/>
              </a:lnSpc>
              <a:buNone/>
            </a:pPr>
            <a:r>
              <a:rPr lang="en-CA" sz="2000" dirty="0"/>
              <a:t>The </a:t>
            </a:r>
            <a:r>
              <a:rPr lang="en-CA" sz="2000" b="1" dirty="0"/>
              <a:t>goal </a:t>
            </a:r>
            <a:r>
              <a:rPr lang="en-CA" sz="2000" dirty="0"/>
              <a:t>of the </a:t>
            </a:r>
            <a:r>
              <a:rPr lang="en-CA" sz="2000" b="1" dirty="0"/>
              <a:t>Cloud Readiness Processes </a:t>
            </a:r>
            <a:r>
              <a:rPr lang="en-CA" sz="2000" dirty="0"/>
              <a:t>is </a:t>
            </a:r>
            <a:br>
              <a:rPr lang="en-CA" sz="2000" dirty="0"/>
            </a:br>
            <a:r>
              <a:rPr lang="en-CA" sz="2000" dirty="0">
                <a:solidFill>
                  <a:schemeClr val="tx1">
                    <a:lumMod val="50000"/>
                  </a:schemeClr>
                </a:solidFill>
              </a:rPr>
              <a:t>to establish the following processes; </a:t>
            </a:r>
          </a:p>
        </p:txBody>
      </p:sp>
      <p:graphicFrame>
        <p:nvGraphicFramePr>
          <p:cNvPr id="5" name="Diagram 4"/>
          <p:cNvGraphicFramePr/>
          <p:nvPr/>
        </p:nvGraphicFramePr>
        <p:xfrm>
          <a:off x="1251457" y="2744896"/>
          <a:ext cx="9708284" cy="3077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470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1999" y="149542"/>
            <a:ext cx="11347200" cy="465882"/>
          </a:xfrm>
        </p:spPr>
        <p:txBody>
          <a:bodyPr/>
          <a:lstStyle/>
          <a:p>
            <a:r>
              <a:rPr lang="en-CA" dirty="0"/>
              <a:t>Cloud Direction Creation – Overview </a:t>
            </a:r>
          </a:p>
        </p:txBody>
      </p:sp>
      <p:graphicFrame>
        <p:nvGraphicFramePr>
          <p:cNvPr id="5" name="Diagram 4"/>
          <p:cNvGraphicFramePr/>
          <p:nvPr>
            <p:extLst>
              <p:ext uri="{D42A27DB-BD31-4B8C-83A1-F6EECF244321}">
                <p14:modId xmlns:p14="http://schemas.microsoft.com/office/powerpoint/2010/main" val="431065418"/>
              </p:ext>
            </p:extLst>
          </p:nvPr>
        </p:nvGraphicFramePr>
        <p:xfrm>
          <a:off x="1336056" y="2583180"/>
          <a:ext cx="9539085" cy="3712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2">
            <a:extLst>
              <a:ext uri="{FF2B5EF4-FFF2-40B4-BE49-F238E27FC236}">
                <a16:creationId xmlns:a16="http://schemas.microsoft.com/office/drawing/2014/main" id="{307E03A3-3484-4B0B-91F4-AAC4755FDA95}"/>
              </a:ext>
            </a:extLst>
          </p:cNvPr>
          <p:cNvSpPr txBox="1">
            <a:spLocks/>
          </p:cNvSpPr>
          <p:nvPr/>
        </p:nvSpPr>
        <p:spPr>
          <a:xfrm>
            <a:off x="431999" y="842985"/>
            <a:ext cx="11347200" cy="1512633"/>
          </a:xfrm>
          <a:prstGeom prst="rect">
            <a:avLst/>
          </a:prstGeom>
        </p:spPr>
        <p:txBody>
          <a:bodyPr vert="horz" lIns="91440" tIns="45720" rIns="91440" bIns="45720" rtlCol="0" anchor="ct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baseline="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2000" dirty="0"/>
              <a:t>The</a:t>
            </a:r>
            <a:r>
              <a:rPr lang="en-CA" sz="2000" b="1" dirty="0"/>
              <a:t> final process </a:t>
            </a:r>
            <a:r>
              <a:rPr lang="en-CA" sz="2000" dirty="0"/>
              <a:t>of the Cloud Readiness Processes is </a:t>
            </a:r>
            <a:r>
              <a:rPr lang="en-CA" sz="2000" b="1" dirty="0"/>
              <a:t>Cloud Direction Creation</a:t>
            </a:r>
            <a:r>
              <a:rPr lang="en-CA" sz="2000" dirty="0"/>
              <a:t>. </a:t>
            </a:r>
          </a:p>
          <a:p>
            <a:pPr marL="0" indent="0" algn="ctr">
              <a:buNone/>
            </a:pPr>
            <a:r>
              <a:rPr lang="en-CA" sz="2000" dirty="0"/>
              <a:t>The Cloud Direction Creation requires </a:t>
            </a:r>
            <a:r>
              <a:rPr lang="en-CA" sz="2000" b="1" dirty="0"/>
              <a:t>definition and alignment </a:t>
            </a:r>
            <a:r>
              <a:rPr lang="en-CA" sz="2000" dirty="0"/>
              <a:t>on the following; </a:t>
            </a:r>
          </a:p>
        </p:txBody>
      </p:sp>
    </p:spTree>
    <p:extLst>
      <p:ext uri="{BB962C8B-B14F-4D97-AF65-F5344CB8AC3E}">
        <p14:creationId xmlns:p14="http://schemas.microsoft.com/office/powerpoint/2010/main" val="2675685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9803" y="610978"/>
            <a:ext cx="6768599" cy="4644189"/>
          </a:xfrm>
          <a:prstGeom prst="rect">
            <a:avLst/>
          </a:prstGeom>
        </p:spPr>
      </p:pic>
      <p:sp>
        <p:nvSpPr>
          <p:cNvPr id="2" name="Title 1"/>
          <p:cNvSpPr>
            <a:spLocks noGrp="1"/>
          </p:cNvSpPr>
          <p:nvPr>
            <p:ph type="ctrTitle"/>
          </p:nvPr>
        </p:nvSpPr>
        <p:spPr>
          <a:xfrm>
            <a:off x="851908" y="2078356"/>
            <a:ext cx="5909619" cy="977077"/>
          </a:xfrm>
        </p:spPr>
        <p:txBody>
          <a:bodyPr>
            <a:normAutofit/>
          </a:bodyPr>
          <a:lstStyle/>
          <a:p>
            <a:r>
              <a:rPr lang="en-CA" dirty="0"/>
              <a:t>Organizational Change </a:t>
            </a:r>
            <a:br>
              <a:rPr lang="en-CA" dirty="0"/>
            </a:br>
            <a:r>
              <a:rPr lang="en-CA" dirty="0"/>
              <a:t>Management – Overview </a:t>
            </a:r>
          </a:p>
        </p:txBody>
      </p:sp>
      <p:sp>
        <p:nvSpPr>
          <p:cNvPr id="4" name="Subtitle 3"/>
          <p:cNvSpPr>
            <a:spLocks noGrp="1"/>
          </p:cNvSpPr>
          <p:nvPr>
            <p:ph type="subTitle" idx="1"/>
          </p:nvPr>
        </p:nvSpPr>
        <p:spPr>
          <a:xfrm>
            <a:off x="851908" y="2794001"/>
            <a:ext cx="7320000" cy="2023642"/>
          </a:xfrm>
        </p:spPr>
        <p:txBody>
          <a:bodyPr>
            <a:normAutofit/>
          </a:bodyPr>
          <a:lstStyle/>
          <a:p>
            <a:pPr marL="571500" indent="-342900">
              <a:spcBef>
                <a:spcPts val="0"/>
              </a:spcBef>
            </a:pPr>
            <a:r>
              <a:rPr lang="en-CA" dirty="0"/>
              <a:t>Context</a:t>
            </a:r>
          </a:p>
          <a:p>
            <a:pPr marL="571500" indent="-342900">
              <a:spcBef>
                <a:spcPts val="0"/>
              </a:spcBef>
            </a:pPr>
            <a:r>
              <a:rPr lang="en-CA" dirty="0"/>
              <a:t>Purpose</a:t>
            </a:r>
          </a:p>
          <a:p>
            <a:pPr marL="571500" indent="-342900">
              <a:spcBef>
                <a:spcPts val="0"/>
              </a:spcBef>
            </a:pPr>
            <a:r>
              <a:rPr lang="en-CA" dirty="0"/>
              <a:t>Impact</a:t>
            </a:r>
          </a:p>
          <a:p>
            <a:pPr marL="571500" indent="-342900">
              <a:spcBef>
                <a:spcPts val="0"/>
              </a:spcBef>
            </a:pPr>
            <a:r>
              <a:rPr lang="en-CA" dirty="0"/>
              <a:t>The Curve</a:t>
            </a:r>
          </a:p>
          <a:p>
            <a:pPr marL="571500" indent="-342900">
              <a:spcBef>
                <a:spcPts val="0"/>
              </a:spcBef>
            </a:pPr>
            <a:r>
              <a:rPr lang="en-CA" dirty="0"/>
              <a:t>Progress</a:t>
            </a:r>
          </a:p>
        </p:txBody>
      </p:sp>
    </p:spTree>
    <p:extLst>
      <p:ext uri="{BB962C8B-B14F-4D97-AF65-F5344CB8AC3E}">
        <p14:creationId xmlns:p14="http://schemas.microsoft.com/office/powerpoint/2010/main" val="429789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81882" y="1642422"/>
            <a:ext cx="5077175" cy="4918286"/>
            <a:chOff x="664315" y="1537919"/>
            <a:chExt cx="5077175" cy="4918286"/>
          </a:xfrm>
        </p:grpSpPr>
        <p:sp>
          <p:nvSpPr>
            <p:cNvPr id="7" name="Hexagon 6"/>
            <p:cNvSpPr/>
            <p:nvPr/>
          </p:nvSpPr>
          <p:spPr>
            <a:xfrm>
              <a:off x="1899527" y="2436836"/>
              <a:ext cx="773761" cy="655607"/>
            </a:xfrm>
            <a:prstGeom prst="hexagon">
              <a:avLst>
                <a:gd name="adj" fmla="val 28900"/>
                <a:gd name="vf" fmla="val 115470"/>
              </a:avLst>
            </a:prstGeom>
            <a:solidFill>
              <a:schemeClr val="accent1">
                <a:lumMod val="20000"/>
                <a:lumOff val="8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aphicFrame>
          <p:nvGraphicFramePr>
            <p:cNvPr id="6" name="Diagram 5"/>
            <p:cNvGraphicFramePr/>
            <p:nvPr>
              <p:extLst>
                <p:ext uri="{D42A27DB-BD31-4B8C-83A1-F6EECF244321}">
                  <p14:modId xmlns:p14="http://schemas.microsoft.com/office/powerpoint/2010/main" val="1147075096"/>
                </p:ext>
              </p:extLst>
            </p:nvPr>
          </p:nvGraphicFramePr>
          <p:xfrm>
            <a:off x="664315" y="1537919"/>
            <a:ext cx="5077175" cy="4918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3" name="Title 2"/>
          <p:cNvSpPr>
            <a:spLocks noGrp="1"/>
          </p:cNvSpPr>
          <p:nvPr>
            <p:ph type="title"/>
          </p:nvPr>
        </p:nvSpPr>
        <p:spPr/>
        <p:txBody>
          <a:bodyPr/>
          <a:lstStyle/>
          <a:p>
            <a:r>
              <a:rPr lang="en-CA" dirty="0"/>
              <a:t>Organizational Change Management – Overview </a:t>
            </a:r>
          </a:p>
        </p:txBody>
      </p:sp>
      <p:sp>
        <p:nvSpPr>
          <p:cNvPr id="4" name="Content Placeholder 2">
            <a:extLst>
              <a:ext uri="{FF2B5EF4-FFF2-40B4-BE49-F238E27FC236}">
                <a16:creationId xmlns:a16="http://schemas.microsoft.com/office/drawing/2014/main" id="{307E03A3-3484-4B0B-91F4-AAC4755FDA95}"/>
              </a:ext>
            </a:extLst>
          </p:cNvPr>
          <p:cNvSpPr txBox="1">
            <a:spLocks/>
          </p:cNvSpPr>
          <p:nvPr/>
        </p:nvSpPr>
        <p:spPr>
          <a:xfrm>
            <a:off x="431998" y="609882"/>
            <a:ext cx="11337613" cy="741995"/>
          </a:xfrm>
          <a:prstGeom prst="rect">
            <a:avLst/>
          </a:prstGeom>
        </p:spPr>
        <p:txBody>
          <a:bodyPr vert="horz" lIns="91440" tIns="45720" rIns="91440" bIns="45720" rtlCol="0" anchor="ct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baseline="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2000" dirty="0"/>
              <a:t>Organizational Change Management is one of the six </a:t>
            </a:r>
            <a:r>
              <a:rPr lang="en-CA" sz="2000" b="1" dirty="0"/>
              <a:t>Cloud Adoption </a:t>
            </a:r>
            <a:br>
              <a:rPr lang="en-CA" sz="2000" b="1" dirty="0"/>
            </a:br>
            <a:r>
              <a:rPr lang="en-CA" sz="2000" b="1" dirty="0"/>
              <a:t>Core Principles</a:t>
            </a:r>
            <a:r>
              <a:rPr lang="en-CA" sz="2000" dirty="0"/>
              <a:t> that are critical for a successful Cloud Adoption.  </a:t>
            </a:r>
          </a:p>
        </p:txBody>
      </p:sp>
      <p:sp>
        <p:nvSpPr>
          <p:cNvPr id="18" name="Content Placeholder 2">
            <a:extLst>
              <a:ext uri="{FF2B5EF4-FFF2-40B4-BE49-F238E27FC236}">
                <a16:creationId xmlns:a16="http://schemas.microsoft.com/office/drawing/2014/main" id="{307E03A3-3484-4B0B-91F4-AAC4755FDA95}"/>
              </a:ext>
            </a:extLst>
          </p:cNvPr>
          <p:cNvSpPr txBox="1">
            <a:spLocks/>
          </p:cNvSpPr>
          <p:nvPr/>
        </p:nvSpPr>
        <p:spPr>
          <a:xfrm>
            <a:off x="5935288" y="1563119"/>
            <a:ext cx="5834324" cy="4997589"/>
          </a:xfrm>
          <a:prstGeom prst="rect">
            <a:avLst/>
          </a:prstGeom>
        </p:spPr>
        <p:txBody>
          <a:bodyPr vert="horz" lIns="91440" tIns="45720" rIns="91440" bIns="45720" rtlCol="0" anchor="t">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baseline="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000" dirty="0"/>
              <a:t>Organizational Change Management </a:t>
            </a:r>
            <a:br>
              <a:rPr lang="en-CA" sz="2000" dirty="0"/>
            </a:br>
            <a:r>
              <a:rPr lang="en-CA" sz="2000" dirty="0"/>
              <a:t>is a </a:t>
            </a:r>
            <a:r>
              <a:rPr lang="en-CA" sz="2000" b="1" dirty="0"/>
              <a:t>process </a:t>
            </a:r>
            <a:r>
              <a:rPr lang="en-CA" sz="2000" dirty="0"/>
              <a:t>that requires:</a:t>
            </a:r>
          </a:p>
          <a:p>
            <a:pPr marL="0" lvl="0" indent="0">
              <a:buNone/>
            </a:pPr>
            <a:endParaRPr lang="en-CA" sz="400" dirty="0"/>
          </a:p>
          <a:p>
            <a:pPr lvl="1">
              <a:buFont typeface="Wingdings" panose="05000000000000000000" pitchFamily="2" charset="2"/>
              <a:buChar char="q"/>
            </a:pPr>
            <a:r>
              <a:rPr lang="en-CA" sz="1600" dirty="0"/>
              <a:t>Top</a:t>
            </a:r>
            <a:r>
              <a:rPr lang="en-CA" sz="1600" b="1" dirty="0"/>
              <a:t> Down Support and Commitment </a:t>
            </a:r>
          </a:p>
          <a:p>
            <a:pPr marL="1257300" lvl="2" indent="-342900"/>
            <a:r>
              <a:rPr lang="en-CA" sz="1400" dirty="0"/>
              <a:t>Executive and Senior Management</a:t>
            </a:r>
            <a:r>
              <a:rPr lang="en-CA" sz="1600" dirty="0"/>
              <a:t> </a:t>
            </a:r>
            <a:br>
              <a:rPr lang="en-CA" sz="1600" dirty="0"/>
            </a:br>
            <a:endParaRPr lang="en-CA" sz="1600" dirty="0"/>
          </a:p>
          <a:p>
            <a:pPr lvl="1">
              <a:buFont typeface="Wingdings" panose="05000000000000000000" pitchFamily="2" charset="2"/>
              <a:buChar char="q"/>
            </a:pPr>
            <a:r>
              <a:rPr lang="en-CA" sz="1600" b="1" dirty="0"/>
              <a:t>Establish Clear Objectives and KPIs </a:t>
            </a:r>
          </a:p>
          <a:p>
            <a:pPr marL="1257300" lvl="2" indent="-342900"/>
            <a:r>
              <a:rPr lang="en-CA" sz="1400" dirty="0"/>
              <a:t>Departmental Business Level</a:t>
            </a:r>
            <a:r>
              <a:rPr lang="en-CA" sz="1600" dirty="0"/>
              <a:t/>
            </a:r>
            <a:br>
              <a:rPr lang="en-CA" sz="1600" dirty="0"/>
            </a:br>
            <a:endParaRPr lang="en-CA" sz="1600" dirty="0"/>
          </a:p>
          <a:p>
            <a:pPr lvl="1">
              <a:buFont typeface="Wingdings" panose="05000000000000000000" pitchFamily="2" charset="2"/>
              <a:buChar char="q"/>
            </a:pPr>
            <a:r>
              <a:rPr lang="en-CA" sz="1600" b="1" dirty="0"/>
              <a:t>Champion the Transition and Provide Guidance</a:t>
            </a:r>
          </a:p>
          <a:p>
            <a:pPr marL="1257300" lvl="2" indent="-342900"/>
            <a:r>
              <a:rPr lang="en-CA" sz="1400" dirty="0"/>
              <a:t>Cloud Centre of Excellence (CCoE) </a:t>
            </a:r>
          </a:p>
          <a:p>
            <a:pPr marL="1257300" lvl="2" indent="-342900"/>
            <a:r>
              <a:rPr lang="en-CA" sz="1400" dirty="0"/>
              <a:t>Cloud Core Team (CCT) </a:t>
            </a:r>
            <a:r>
              <a:rPr lang="en-CA" sz="1600" dirty="0"/>
              <a:t/>
            </a:r>
            <a:br>
              <a:rPr lang="en-CA" sz="1600" dirty="0"/>
            </a:br>
            <a:endParaRPr lang="en-CA" sz="1600" dirty="0"/>
          </a:p>
          <a:p>
            <a:pPr lvl="1">
              <a:buFont typeface="Wingdings" panose="05000000000000000000" pitchFamily="2" charset="2"/>
              <a:buChar char="q"/>
            </a:pPr>
            <a:r>
              <a:rPr lang="en-CA" sz="1600" b="1" dirty="0"/>
              <a:t>Establish a Clear Communications Plan </a:t>
            </a:r>
          </a:p>
          <a:p>
            <a:pPr marL="1257300" lvl="2" indent="-342900"/>
            <a:r>
              <a:rPr lang="en-CA" sz="1400" dirty="0"/>
              <a:t>Educate all members of the organization</a:t>
            </a:r>
            <a:r>
              <a:rPr lang="en-CA" sz="1600" dirty="0"/>
              <a:t/>
            </a:r>
            <a:br>
              <a:rPr lang="en-CA" sz="1600" dirty="0"/>
            </a:br>
            <a:endParaRPr lang="en-CA" sz="1600" dirty="0"/>
          </a:p>
          <a:p>
            <a:pPr lvl="1">
              <a:buFont typeface="Wingdings" panose="05000000000000000000" pitchFamily="2" charset="2"/>
              <a:buChar char="q"/>
            </a:pPr>
            <a:r>
              <a:rPr lang="en-CA" sz="1600" b="1" dirty="0"/>
              <a:t>Establish a Substantial Training Plan </a:t>
            </a:r>
          </a:p>
          <a:p>
            <a:pPr marL="1257300" lvl="2" indent="-342900"/>
            <a:r>
              <a:rPr lang="en-CA" sz="1400" dirty="0"/>
              <a:t>Assist all members of the organization </a:t>
            </a:r>
          </a:p>
        </p:txBody>
      </p:sp>
    </p:spTree>
    <p:extLst>
      <p:ext uri="{BB962C8B-B14F-4D97-AF65-F5344CB8AC3E}">
        <p14:creationId xmlns:p14="http://schemas.microsoft.com/office/powerpoint/2010/main" val="1761531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3736832|-9201231|-3160704|-7105128|-12566719|Shared Services Canada&quot;,&quot;Id&quot;:&quot;5ba3fd9c4136411620e696b8&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SSC Theme">
  <a:themeElements>
    <a:clrScheme name="SSC colors">
      <a:dk1>
        <a:srgbClr val="33333C"/>
      </a:dk1>
      <a:lt1>
        <a:srgbClr val="FFFFFF"/>
      </a:lt1>
      <a:dk2>
        <a:srgbClr val="52596A"/>
      </a:dk2>
      <a:lt2>
        <a:srgbClr val="D2DAE8"/>
      </a:lt2>
      <a:accent1>
        <a:srgbClr val="2866CD"/>
      </a:accent1>
      <a:accent2>
        <a:srgbClr val="00BCD7"/>
      </a:accent2>
      <a:accent3>
        <a:srgbClr val="009788"/>
      </a:accent3>
      <a:accent4>
        <a:srgbClr val="3D3186"/>
      </a:accent4>
      <a:accent5>
        <a:srgbClr val="6733BB"/>
      </a:accent5>
      <a:accent6>
        <a:srgbClr val="A02AB3"/>
      </a:accent6>
      <a:hlink>
        <a:srgbClr val="2866CD"/>
      </a:hlink>
      <a:folHlink>
        <a:srgbClr val="A02AB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C Theme" id="{BA8BB834-4B89-4E94-888B-4D7BA6B44654}" vid="{CC22AD6B-32DF-42B0-84F8-9E3A68F22C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DBDFC2A8F07F46BB074D1F28743D75" ma:contentTypeVersion="1" ma:contentTypeDescription="Create a new document." ma:contentTypeScope="" ma:versionID="959a434e77c65fe6081549cbbbea1e31">
  <xsd:schema xmlns:xsd="http://www.w3.org/2001/XMLSchema" xmlns:xs="http://www.w3.org/2001/XMLSchema" xmlns:p="http://schemas.microsoft.com/office/2006/metadata/properties" xmlns:ns2="3d74b943-271f-4bff-81c5-b481e8944536" targetNamespace="http://schemas.microsoft.com/office/2006/metadata/properties" ma:root="true" ma:fieldsID="609019f8fa338a2694c4dfc9595788d6" ns2:_="">
    <xsd:import namespace="3d74b943-271f-4bff-81c5-b481e8944536"/>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74b943-271f-4bff-81c5-b481e8944536" elementFormDefault="qualified">
    <xsd:import namespace="http://schemas.microsoft.com/office/2006/documentManagement/types"/>
    <xsd:import namespace="http://schemas.microsoft.com/office/infopath/2007/PartnerControls"/>
    <xsd:element name="SharedWithUsers" ma:index="8" nillable="true" ma:displayName="Shared With" ma:description=""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B2EFCD-9931-4B8A-AD17-0745AE198E36}">
  <ds:schemaRefs>
    <ds:schemaRef ds:uri="http://schemas.microsoft.com/sharepoint/v3/contenttype/forms"/>
  </ds:schemaRefs>
</ds:datastoreItem>
</file>

<file path=customXml/itemProps2.xml><?xml version="1.0" encoding="utf-8"?>
<ds:datastoreItem xmlns:ds="http://schemas.openxmlformats.org/officeDocument/2006/customXml" ds:itemID="{ABBA51CD-8F83-431A-9662-003C16DCF017}">
  <ds:schemaRefs>
    <ds:schemaRef ds:uri="http://purl.org/dc/terms/"/>
    <ds:schemaRef ds:uri="3d74b943-271f-4bff-81c5-b481e89445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6146AFB2-B788-4466-B18B-0C380C0BAC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74b943-271f-4bff-81c5-b481e89445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16658</TotalTime>
  <Words>3573</Words>
  <Application>Microsoft Office PowerPoint</Application>
  <PresentationFormat>Widescreen</PresentationFormat>
  <Paragraphs>531</Paragraphs>
  <Slides>32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ＭＳ Ｐゴシック</vt:lpstr>
      <vt:lpstr>Arial</vt:lpstr>
      <vt:lpstr>Calibri</vt:lpstr>
      <vt:lpstr>Century Gothic</vt:lpstr>
      <vt:lpstr>Wingdings</vt:lpstr>
      <vt:lpstr>SSC Theme</vt:lpstr>
      <vt:lpstr>SSC Cloud Product Management and Services Directorate CCOE – Organizational Change Management </vt:lpstr>
      <vt:lpstr>Playbook Audience and Framework</vt:lpstr>
      <vt:lpstr>Agenda</vt:lpstr>
      <vt:lpstr>Cloud Adoption Program</vt:lpstr>
      <vt:lpstr>Cloud Adoption Program Overview</vt:lpstr>
      <vt:lpstr>Cloud Readiness Processes</vt:lpstr>
      <vt:lpstr>Cloud Direction Creation – Overview </vt:lpstr>
      <vt:lpstr>Organizational Change  Management – Overview </vt:lpstr>
      <vt:lpstr>Organizational Change Management – Overview </vt:lpstr>
      <vt:lpstr>Organizational Change Management – Purpose </vt:lpstr>
      <vt:lpstr>Organizational Change Management – Impact</vt:lpstr>
      <vt:lpstr>Organizational Change Management – The Curve</vt:lpstr>
      <vt:lpstr>Organizational Change Management – Progress</vt:lpstr>
      <vt:lpstr>Organizational Change Management – Process </vt:lpstr>
      <vt:lpstr>Organizational Change Management – Process Phases </vt:lpstr>
      <vt:lpstr>Change Impact Assessment</vt:lpstr>
      <vt:lpstr>Change Management Strategy</vt:lpstr>
      <vt:lpstr>Change Management Action Plans</vt:lpstr>
      <vt:lpstr>Next Steps in your Cloud Journey</vt:lpstr>
      <vt:lpstr>Appendix</vt:lpstr>
      <vt:lpstr>Sponsorship Definition</vt:lpstr>
      <vt:lpstr>Stakeholders &amp; Impacted Audiences Assessment Definitions</vt:lpstr>
      <vt:lpstr>Stakeholders Identification Template</vt:lpstr>
      <vt:lpstr>Cloud Adoption Change Vision Technology</vt:lpstr>
      <vt:lpstr>Stakeholders &amp; Audience Impact Assessment Template [Audience Name]</vt:lpstr>
      <vt:lpstr>Communication Plan Guidelines </vt:lpstr>
      <vt:lpstr>Communication Plan Guidelines Cont. </vt:lpstr>
      <vt:lpstr>Communications Plan Template</vt:lpstr>
      <vt:lpstr>Communications Material - Awareness Campaign Template</vt:lpstr>
      <vt:lpstr>Change Management Activities Roadmap - Template</vt:lpstr>
      <vt:lpstr>Organizational Change Management – Impact &amp; Strategy Checklist</vt:lpstr>
      <vt:lpstr>Organizational Change Management – Action Plan Checklist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SSC Cloud Services Cloud Adoption Journey</dc:title>
  <dc:creator>Murray Toll;daryl@darylrobbins.com</dc:creator>
  <cp:lastModifiedBy>Kaitlyn Harris</cp:lastModifiedBy>
  <cp:revision>509</cp:revision>
  <cp:lastPrinted>2020-05-21T17:50:02Z</cp:lastPrinted>
  <dcterms:created xsi:type="dcterms:W3CDTF">2019-01-31T20:05:36Z</dcterms:created>
  <dcterms:modified xsi:type="dcterms:W3CDTF">2020-05-28T12:07:52Z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