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3.xml" ContentType="application/vnd.openxmlformats-officedocument.them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heme/theme4.xml" ContentType="application/vnd.openxmlformats-officedocument.theme+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notesSlides/notesSlide4.xml" ContentType="application/vnd.openxmlformats-officedocument.presentationml.notesSlide+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notesSlides/notesSlide5.xml" ContentType="application/vnd.openxmlformats-officedocument.presentationml.notesSlide+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notesSlides/notesSlide6.xml" ContentType="application/vnd.openxmlformats-officedocument.presentationml.notesSlide+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notesSlides/notesSlide7.xml" ContentType="application/vnd.openxmlformats-officedocument.presentationml.notesSlide+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notesSlides/notesSlide8.xml" ContentType="application/vnd.openxmlformats-officedocument.presentationml.notesSlide+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notesSlides/notesSlide9.xml" ContentType="application/vnd.openxmlformats-officedocument.presentationml.notesSlide+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notesSlides/notesSlide10.xml" ContentType="application/vnd.openxmlformats-officedocument.presentationml.notesSlide+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notesSlides/notesSlide11.xml" ContentType="application/vnd.openxmlformats-officedocument.presentationml.notesSlide+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notesSlides/notesSlide12.xml" ContentType="application/vnd.openxmlformats-officedocument.presentationml.notesSlide+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notesSlides/notesSlide13.xml" ContentType="application/vnd.openxmlformats-officedocument.presentationml.notesSlide+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notesSlides/notesSlide14.xml" ContentType="application/vnd.openxmlformats-officedocument.presentationml.notesSlide+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notesSlides/notesSlide15.xml" ContentType="application/vnd.openxmlformats-officedocument.presentationml.notesSlide+xml"/>
  <Override PartName="/ppt/tags/tag104.xml" ContentType="application/vnd.openxmlformats-officedocument.presentationml.tags+xml"/>
  <Override PartName="/ppt/tags/tag105.xml" ContentType="application/vnd.openxmlformats-officedocument.presentationml.tags+xml"/>
  <Override PartName="/ppt/notesSlides/notesSlide16.xml" ContentType="application/vnd.openxmlformats-officedocument.presentationml.notesSlide+xml"/>
  <Override PartName="/ppt/comments/modernComment_1E4_3F337C55.xml" ContentType="application/vnd.ms-powerpoint.comment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notesSlides/notesSlide17.xml" ContentType="application/vnd.openxmlformats-officedocument.presentationml.notesSlide+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notesSlides/notesSlide18.xml" ContentType="application/vnd.openxmlformats-officedocument.presentationml.notesSlide+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notesSlides/notesSlide19.xml" ContentType="application/vnd.openxmlformats-officedocument.presentationml.notesSlide+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notesSlides/notesSlide20.xml" ContentType="application/vnd.openxmlformats-officedocument.presentationml.notesSlide+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notesSlides/notesSlide2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4" r:id="rId2"/>
    <p:sldMasterId id="2147483712" r:id="rId3"/>
  </p:sldMasterIdLst>
  <p:notesMasterIdLst>
    <p:notesMasterId r:id="rId25"/>
  </p:notesMasterIdLst>
  <p:sldIdLst>
    <p:sldId id="450" r:id="rId4"/>
    <p:sldId id="5146" r:id="rId5"/>
    <p:sldId id="5147" r:id="rId6"/>
    <p:sldId id="470" r:id="rId7"/>
    <p:sldId id="266" r:id="rId8"/>
    <p:sldId id="483" r:id="rId9"/>
    <p:sldId id="496" r:id="rId10"/>
    <p:sldId id="494" r:id="rId11"/>
    <p:sldId id="497" r:id="rId12"/>
    <p:sldId id="485" r:id="rId13"/>
    <p:sldId id="498" r:id="rId14"/>
    <p:sldId id="486" r:id="rId15"/>
    <p:sldId id="487" r:id="rId16"/>
    <p:sldId id="490" r:id="rId17"/>
    <p:sldId id="491" r:id="rId18"/>
    <p:sldId id="484" r:id="rId19"/>
    <p:sldId id="471" r:id="rId20"/>
    <p:sldId id="472" r:id="rId21"/>
    <p:sldId id="473" r:id="rId22"/>
    <p:sldId id="474" r:id="rId23"/>
    <p:sldId id="49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itle" id="{AE25606D-3230-4EB1-B0F0-CDF16DB59E89}">
          <p14:sldIdLst>
            <p14:sldId id="450"/>
          </p14:sldIdLst>
        </p14:section>
        <p14:section name="Comment utiliser ce document" id="{7F205E4A-AF72-4381-A74F-4E323FB0E8A0}">
          <p14:sldIdLst>
            <p14:sldId id="5146"/>
            <p14:sldId id="5147"/>
            <p14:sldId id="470"/>
          </p14:sldIdLst>
        </p14:section>
        <p14:section name="Ce que vous devez savoir" id="{DD6F9CBC-F067-42C6-8991-118D981DFC38}">
          <p14:sldIdLst>
            <p14:sldId id="266"/>
          </p14:sldIdLst>
        </p14:section>
        <p14:section name="Avant de vous rendre au bureau" id="{FF189CC7-EBAF-4346-9CF3-35BC28F0B4B4}">
          <p14:sldIdLst>
            <p14:sldId id="483"/>
            <p14:sldId id="496"/>
          </p14:sldIdLst>
        </p14:section>
        <p14:section name="Au bureau" id="{A2D5FD8D-5E5B-48B8-8CC7-40427ECE0E5E}">
          <p14:sldIdLst>
            <p14:sldId id="494"/>
            <p14:sldId id="497"/>
            <p14:sldId id="485"/>
            <p14:sldId id="498"/>
            <p14:sldId id="486"/>
            <p14:sldId id="487"/>
            <p14:sldId id="490"/>
            <p14:sldId id="491"/>
            <p14:sldId id="484"/>
            <p14:sldId id="471"/>
          </p14:sldIdLst>
        </p14:section>
        <p14:section name="Conseils pratiques" id="{ABC1C7AD-9894-4BC4-8875-771DCBAC82A5}">
          <p14:sldIdLst>
            <p14:sldId id="472"/>
            <p14:sldId id="473"/>
            <p14:sldId id="474"/>
          </p14:sldIdLst>
        </p14:section>
        <p14:section name="Liste de vérification" id="{1EEC6CDC-AF54-4644-9485-96096BEAA67C}">
          <p14:sldIdLst>
            <p14:sldId id="492"/>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725D58D-19FC-2C41-5C3A-CFBED0122820}" name="Genereux, Sophie (SPAC/PSPC) (elle-la / she-her)" initials="GS((l/sh" userId="S::Sophie.Genereux@tpsgc-pwgsc.gc.ca::fb217e55-5cbd-4b07-9ec1-a590548adf6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arly Marek" initials="CM" lastIdx="3" clrIdx="0">
    <p:extLst>
      <p:ext uri="{19B8F6BF-5375-455C-9EA6-DF929625EA0E}">
        <p15:presenceInfo xmlns:p15="http://schemas.microsoft.com/office/powerpoint/2012/main" userId="S::Carly.Marek@bgis.com::80d3de50-9a79-4c2a-9250-059360ed4fcf" providerId="AD"/>
      </p:ext>
    </p:extLst>
  </p:cmAuthor>
  <p:cmAuthor id="2" name="Carine Pare" initials="CP" lastIdx="8" clrIdx="1">
    <p:extLst>
      <p:ext uri="{19B8F6BF-5375-455C-9EA6-DF929625EA0E}">
        <p15:presenceInfo xmlns:p15="http://schemas.microsoft.com/office/powerpoint/2012/main" userId="S::Carine.Pare@tpsgc-pwgsc.gc.ca::71f88b2f-db4c-4269-9577-1025f7fc6543" providerId="AD"/>
      </p:ext>
    </p:extLst>
  </p:cmAuthor>
  <p:cmAuthor id="3" name="Sophie Genereux" initials="SG" lastIdx="2" clrIdx="2">
    <p:extLst>
      <p:ext uri="{19B8F6BF-5375-455C-9EA6-DF929625EA0E}">
        <p15:presenceInfo xmlns:p15="http://schemas.microsoft.com/office/powerpoint/2012/main" userId="S::Sophie.Genereux@tpsgc-pwgsc.gc.ca::fb217e55-5cbd-4b07-9ec1-a590548adf6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9786"/>
    <a:srgbClr val="A8CE75"/>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6E45C6-28D8-4086-AF79-A81270840F3F}" v="18" dt="2022-07-04T00:51:09.0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792" autoAdjust="0"/>
    <p:restoredTop sz="95848" autoAdjust="0"/>
  </p:normalViewPr>
  <p:slideViewPr>
    <p:cSldViewPr snapToGrid="0">
      <p:cViewPr varScale="1">
        <p:scale>
          <a:sx n="108" d="100"/>
          <a:sy n="108" d="100"/>
        </p:scale>
        <p:origin x="288" y="108"/>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notesViewPr>
    <p:cSldViewPr snapToGrid="0">
      <p:cViewPr varScale="1">
        <p:scale>
          <a:sx n="66" d="100"/>
          <a:sy n="66" d="100"/>
        </p:scale>
        <p:origin x="226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33"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microsoft.com/office/2015/10/relationships/revisionInfo" Target="revisionInfo.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microsoft.com/office/2016/11/relationships/changesInfo" Target="changesInfos/changesInfo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_rels/viewProps.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rina Ducasse" userId="75eba7c9-324b-4975-a33c-f867fc8840bf" providerId="ADAL" clId="{19306325-ABF0-4F0A-8CF6-18A0DE95033D}"/>
    <pc:docChg chg="undo custSel modSld">
      <pc:chgData name="Karina Ducasse" userId="75eba7c9-324b-4975-a33c-f867fc8840bf" providerId="ADAL" clId="{19306325-ABF0-4F0A-8CF6-18A0DE95033D}" dt="2022-07-04T10:53:30.214" v="17" actId="20577"/>
      <pc:docMkLst>
        <pc:docMk/>
      </pc:docMkLst>
      <pc:sldChg chg="modSp mod">
        <pc:chgData name="Karina Ducasse" userId="75eba7c9-324b-4975-a33c-f867fc8840bf" providerId="ADAL" clId="{19306325-ABF0-4F0A-8CF6-18A0DE95033D}" dt="2022-07-04T10:53:30.214" v="17" actId="20577"/>
        <pc:sldMkLst>
          <pc:docMk/>
          <pc:sldMk cId="229686266" sldId="450"/>
        </pc:sldMkLst>
        <pc:spChg chg="mod">
          <ac:chgData name="Karina Ducasse" userId="75eba7c9-324b-4975-a33c-f867fc8840bf" providerId="ADAL" clId="{19306325-ABF0-4F0A-8CF6-18A0DE95033D}" dt="2022-07-04T10:53:30.214" v="17" actId="20577"/>
          <ac:spMkLst>
            <pc:docMk/>
            <pc:sldMk cId="229686266" sldId="450"/>
            <ac:spMk id="11" creationId="{AB95815F-FCA4-4776-87EE-D214C130C9DE}"/>
          </ac:spMkLst>
        </pc:spChg>
      </pc:sldChg>
      <pc:sldChg chg="modSp mod">
        <pc:chgData name="Karina Ducasse" userId="75eba7c9-324b-4975-a33c-f867fc8840bf" providerId="ADAL" clId="{19306325-ABF0-4F0A-8CF6-18A0DE95033D}" dt="2022-07-04T10:53:15.334" v="14" actId="20577"/>
        <pc:sldMkLst>
          <pc:docMk/>
          <pc:sldMk cId="1623689514" sldId="490"/>
        </pc:sldMkLst>
        <pc:spChg chg="mod">
          <ac:chgData name="Karina Ducasse" userId="75eba7c9-324b-4975-a33c-f867fc8840bf" providerId="ADAL" clId="{19306325-ABF0-4F0A-8CF6-18A0DE95033D}" dt="2022-07-04T10:53:15.334" v="14" actId="20577"/>
          <ac:spMkLst>
            <pc:docMk/>
            <pc:sldMk cId="1623689514" sldId="490"/>
            <ac:spMk id="35" creationId="{0DAF1C96-B41F-44E5-AE44-E31B754C0E89}"/>
          </ac:spMkLst>
        </pc:spChg>
      </pc:sldChg>
      <pc:sldChg chg="modSp mod">
        <pc:chgData name="Karina Ducasse" userId="75eba7c9-324b-4975-a33c-f867fc8840bf" providerId="ADAL" clId="{19306325-ABF0-4F0A-8CF6-18A0DE95033D}" dt="2022-07-04T10:53:12.351" v="13" actId="20577"/>
        <pc:sldMkLst>
          <pc:docMk/>
          <pc:sldMk cId="2104524301" sldId="501"/>
        </pc:sldMkLst>
        <pc:spChg chg="mod">
          <ac:chgData name="Karina Ducasse" userId="75eba7c9-324b-4975-a33c-f867fc8840bf" providerId="ADAL" clId="{19306325-ABF0-4F0A-8CF6-18A0DE95033D}" dt="2022-07-04T10:53:12.351" v="13" actId="20577"/>
          <ac:spMkLst>
            <pc:docMk/>
            <pc:sldMk cId="2104524301" sldId="501"/>
            <ac:spMk id="2" creationId="{05B95B20-D3CE-4925-B4CD-648166A2F39C}"/>
          </ac:spMkLst>
        </pc:spChg>
      </pc:sldChg>
    </pc:docChg>
  </pc:docChgLst>
  <pc:docChgLst>
    <pc:chgData name="Julie Ouellet" userId="7b34ed2f94f437a0" providerId="LiveId" clId="{246E45C6-28D8-4086-AF79-A81270840F3F}"/>
    <pc:docChg chg="undo redo custSel modSld modSection">
      <pc:chgData name="Julie Ouellet" userId="7b34ed2f94f437a0" providerId="LiveId" clId="{246E45C6-28D8-4086-AF79-A81270840F3F}" dt="2022-07-04T00:52:00.442" v="704" actId="17846"/>
      <pc:docMkLst>
        <pc:docMk/>
      </pc:docMkLst>
      <pc:sldChg chg="modSp mod">
        <pc:chgData name="Julie Ouellet" userId="7b34ed2f94f437a0" providerId="LiveId" clId="{246E45C6-28D8-4086-AF79-A81270840F3F}" dt="2022-07-04T00:41:34.760" v="555" actId="20577"/>
        <pc:sldMkLst>
          <pc:docMk/>
          <pc:sldMk cId="2230495443" sldId="266"/>
        </pc:sldMkLst>
        <pc:spChg chg="replST">
          <ac:chgData name="Julie Ouellet" userId="7b34ed2f94f437a0" providerId="LiveId" clId="{246E45C6-28D8-4086-AF79-A81270840F3F}" dt="2022-07-03T19:08:16.275" v="32"/>
          <ac:spMkLst>
            <pc:docMk/>
            <pc:sldMk cId="2230495443" sldId="266"/>
            <ac:spMk id="5" creationId="{C83F6721-7036-4995-A2BB-6F721A405367}"/>
          </ac:spMkLst>
        </pc:spChg>
        <pc:spChg chg="mod replST">
          <ac:chgData name="Julie Ouellet" userId="7b34ed2f94f437a0" providerId="LiveId" clId="{246E45C6-28D8-4086-AF79-A81270840F3F}" dt="2022-07-04T00:39:59.016" v="533" actId="20577"/>
          <ac:spMkLst>
            <pc:docMk/>
            <pc:sldMk cId="2230495443" sldId="266"/>
            <ac:spMk id="8" creationId="{204FF5F0-1921-4739-8FE9-EF23E4621B04}"/>
          </ac:spMkLst>
        </pc:spChg>
        <pc:spChg chg="replST">
          <ac:chgData name="Julie Ouellet" userId="7b34ed2f94f437a0" providerId="LiveId" clId="{246E45C6-28D8-4086-AF79-A81270840F3F}" dt="2022-07-03T19:08:16.289" v="37"/>
          <ac:spMkLst>
            <pc:docMk/>
            <pc:sldMk cId="2230495443" sldId="266"/>
            <ac:spMk id="21" creationId="{EC44CDA2-9D78-4CA9-990B-F55A593FA0B8}"/>
          </ac:spMkLst>
        </pc:spChg>
        <pc:spChg chg="mod">
          <ac:chgData name="Julie Ouellet" userId="7b34ed2f94f437a0" providerId="LiveId" clId="{246E45C6-28D8-4086-AF79-A81270840F3F}" dt="2022-07-04T00:40:32.873" v="535" actId="1076"/>
          <ac:spMkLst>
            <pc:docMk/>
            <pc:sldMk cId="2230495443" sldId="266"/>
            <ac:spMk id="24" creationId="{22BC8059-72D9-4D79-9A77-0E6C24373017}"/>
          </ac:spMkLst>
        </pc:spChg>
        <pc:spChg chg="mod">
          <ac:chgData name="Julie Ouellet" userId="7b34ed2f94f437a0" providerId="LiveId" clId="{246E45C6-28D8-4086-AF79-A81270840F3F}" dt="2022-07-04T00:40:38.811" v="536" actId="14100"/>
          <ac:spMkLst>
            <pc:docMk/>
            <pc:sldMk cId="2230495443" sldId="266"/>
            <ac:spMk id="25" creationId="{E3035DC6-A318-4E77-8796-A7DC2F7995D4}"/>
          </ac:spMkLst>
        </pc:spChg>
        <pc:spChg chg="replST">
          <ac:chgData name="Julie Ouellet" userId="7b34ed2f94f437a0" providerId="LiveId" clId="{246E45C6-28D8-4086-AF79-A81270840F3F}" dt="2022-07-03T19:08:16.291" v="38"/>
          <ac:spMkLst>
            <pc:docMk/>
            <pc:sldMk cId="2230495443" sldId="266"/>
            <ac:spMk id="26" creationId="{FFA11767-FCF2-4D88-89F0-6ABD25897500}"/>
          </ac:spMkLst>
        </pc:spChg>
        <pc:spChg chg="mod">
          <ac:chgData name="Julie Ouellet" userId="7b34ed2f94f437a0" providerId="LiveId" clId="{246E45C6-28D8-4086-AF79-A81270840F3F}" dt="2022-07-04T00:41:34.760" v="555" actId="20577"/>
          <ac:spMkLst>
            <pc:docMk/>
            <pc:sldMk cId="2230495443" sldId="266"/>
            <ac:spMk id="27" creationId="{916C069F-CEFB-4770-A4E7-5779C8E9783A}"/>
          </ac:spMkLst>
        </pc:spChg>
        <pc:grpChg chg="replST">
          <ac:chgData name="Julie Ouellet" userId="7b34ed2f94f437a0" providerId="LiveId" clId="{246E45C6-28D8-4086-AF79-A81270840F3F}" dt="2022-07-03T19:08:16.286" v="36"/>
          <ac:grpSpMkLst>
            <pc:docMk/>
            <pc:sldMk cId="2230495443" sldId="266"/>
            <ac:grpSpMk id="34" creationId="{E88F07D4-44E6-4BF5-A85C-811A226C88FA}"/>
          </ac:grpSpMkLst>
        </pc:grpChg>
        <pc:grpChg chg="replST">
          <ac:chgData name="Julie Ouellet" userId="7b34ed2f94f437a0" providerId="LiveId" clId="{246E45C6-28D8-4086-AF79-A81270840F3F}" dt="2022-07-03T19:08:16.293" v="39"/>
          <ac:grpSpMkLst>
            <pc:docMk/>
            <pc:sldMk cId="2230495443" sldId="266"/>
            <ac:grpSpMk id="35" creationId="{101E3B2E-CAA8-4E1E-A0B8-252F018DEDE2}"/>
          </ac:grpSpMkLst>
        </pc:grpChg>
        <pc:grpChg chg="mod replST">
          <ac:chgData name="Julie Ouellet" userId="7b34ed2f94f437a0" providerId="LiveId" clId="{246E45C6-28D8-4086-AF79-A81270840F3F}" dt="2022-07-04T00:40:23.828" v="534" actId="14100"/>
          <ac:grpSpMkLst>
            <pc:docMk/>
            <pc:sldMk cId="2230495443" sldId="266"/>
            <ac:grpSpMk id="38" creationId="{B481A4FF-2E12-406B-81B2-D92C36314140}"/>
          </ac:grpSpMkLst>
        </pc:grpChg>
        <pc:picChg chg="replST">
          <ac:chgData name="Julie Ouellet" userId="7b34ed2f94f437a0" providerId="LiveId" clId="{246E45C6-28D8-4086-AF79-A81270840F3F}" dt="2022-07-03T19:08:16.277" v="33"/>
          <ac:picMkLst>
            <pc:docMk/>
            <pc:sldMk cId="2230495443" sldId="266"/>
            <ac:picMk id="6" creationId="{D5FEFD7A-377D-449A-AAFA-DB7DF83C8D53}"/>
          </ac:picMkLst>
        </pc:picChg>
      </pc:sldChg>
      <pc:sldChg chg="addSp delSp modSp mod">
        <pc:chgData name="Julie Ouellet" userId="7b34ed2f94f437a0" providerId="LiveId" clId="{246E45C6-28D8-4086-AF79-A81270840F3F}" dt="2022-07-03T22:20:23.768" v="457" actId="21"/>
        <pc:sldMkLst>
          <pc:docMk/>
          <pc:sldMk cId="229686266" sldId="450"/>
        </pc:sldMkLst>
        <pc:spChg chg="mod replST">
          <ac:chgData name="Julie Ouellet" userId="7b34ed2f94f437a0" providerId="LiveId" clId="{246E45C6-28D8-4086-AF79-A81270840F3F}" dt="2022-07-03T19:22:05.475" v="268" actId="14100"/>
          <ac:spMkLst>
            <pc:docMk/>
            <pc:sldMk cId="229686266" sldId="450"/>
            <ac:spMk id="2" creationId="{00000000-0000-0000-0000-000000000000}"/>
          </ac:spMkLst>
        </pc:spChg>
        <pc:spChg chg="replST">
          <ac:chgData name="Julie Ouellet" userId="7b34ed2f94f437a0" providerId="LiveId" clId="{246E45C6-28D8-4086-AF79-A81270840F3F}" dt="2022-07-03T19:08:16.173" v="3"/>
          <ac:spMkLst>
            <pc:docMk/>
            <pc:sldMk cId="229686266" sldId="450"/>
            <ac:spMk id="3" creationId="{00000000-0000-0000-0000-000000000000}"/>
          </ac:spMkLst>
        </pc:spChg>
        <pc:spChg chg="replST">
          <ac:chgData name="Julie Ouellet" userId="7b34ed2f94f437a0" providerId="LiveId" clId="{246E45C6-28D8-4086-AF79-A81270840F3F}" dt="2022-07-03T19:08:16.156" v="0"/>
          <ac:spMkLst>
            <pc:docMk/>
            <pc:sldMk cId="229686266" sldId="450"/>
            <ac:spMk id="8" creationId="{00000000-0000-0000-0000-000000000000}"/>
          </ac:spMkLst>
        </pc:spChg>
        <pc:spChg chg="replST">
          <ac:chgData name="Julie Ouellet" userId="7b34ed2f94f437a0" providerId="LiveId" clId="{246E45C6-28D8-4086-AF79-A81270840F3F}" dt="2022-07-03T19:08:16.175" v="4"/>
          <ac:spMkLst>
            <pc:docMk/>
            <pc:sldMk cId="229686266" sldId="450"/>
            <ac:spMk id="9" creationId="{00000000-0000-0000-0000-000000000000}"/>
          </ac:spMkLst>
        </pc:spChg>
        <pc:spChg chg="add del replST">
          <ac:chgData name="Julie Ouellet" userId="7b34ed2f94f437a0" providerId="LiveId" clId="{246E45C6-28D8-4086-AF79-A81270840F3F}" dt="2022-07-03T22:20:23.768" v="457" actId="21"/>
          <ac:spMkLst>
            <pc:docMk/>
            <pc:sldMk cId="229686266" sldId="450"/>
            <ac:spMk id="11" creationId="{AB95815F-FCA4-4776-87EE-D214C130C9DE}"/>
          </ac:spMkLst>
        </pc:spChg>
        <pc:spChg chg="replST">
          <ac:chgData name="Julie Ouellet" userId="7b34ed2f94f437a0" providerId="LiveId" clId="{246E45C6-28D8-4086-AF79-A81270840F3F}" dt="2022-07-03T19:08:16.201" v="8"/>
          <ac:spMkLst>
            <pc:docMk/>
            <pc:sldMk cId="229686266" sldId="450"/>
            <ac:spMk id="15" creationId="{00000000-0000-0000-0000-000000000000}"/>
          </ac:spMkLst>
        </pc:spChg>
        <pc:graphicFrameChg chg="replST">
          <ac:chgData name="Julie Ouellet" userId="7b34ed2f94f437a0" providerId="LiveId" clId="{246E45C6-28D8-4086-AF79-A81270840F3F}" dt="2022-07-03T19:08:16.169" v="1"/>
          <ac:graphicFrameMkLst>
            <pc:docMk/>
            <pc:sldMk cId="229686266" sldId="450"/>
            <ac:graphicFrameMk id="4" creationId="{00000000-0000-0000-0000-000000000000}"/>
          </ac:graphicFrameMkLst>
        </pc:graphicFrameChg>
        <pc:picChg chg="replST">
          <ac:chgData name="Julie Ouellet" userId="7b34ed2f94f437a0" providerId="LiveId" clId="{246E45C6-28D8-4086-AF79-A81270840F3F}" dt="2022-07-03T19:08:16.178" v="5"/>
          <ac:picMkLst>
            <pc:docMk/>
            <pc:sldMk cId="229686266" sldId="450"/>
            <ac:picMk id="13" creationId="{00000000-0000-0000-0000-000000000000}"/>
          </ac:picMkLst>
        </pc:picChg>
        <pc:picChg chg="replST">
          <ac:chgData name="Julie Ouellet" userId="7b34ed2f94f437a0" providerId="LiveId" clId="{246E45C6-28D8-4086-AF79-A81270840F3F}" dt="2022-07-03T19:08:16.180" v="6"/>
          <ac:picMkLst>
            <pc:docMk/>
            <pc:sldMk cId="229686266" sldId="450"/>
            <ac:picMk id="14" creationId="{00000000-0000-0000-0000-000000000000}"/>
          </ac:picMkLst>
        </pc:picChg>
        <pc:picChg chg="replST">
          <ac:chgData name="Julie Ouellet" userId="7b34ed2f94f437a0" providerId="LiveId" clId="{246E45C6-28D8-4086-AF79-A81270840F3F}" dt="2022-07-03T19:08:16.182" v="7"/>
          <ac:picMkLst>
            <pc:docMk/>
            <pc:sldMk cId="229686266" sldId="450"/>
            <ac:picMk id="17" creationId="{89CA9733-78EF-5F49-81C1-064DE89D5260}"/>
          </ac:picMkLst>
        </pc:picChg>
      </pc:sldChg>
      <pc:sldChg chg="modSp mod">
        <pc:chgData name="Julie Ouellet" userId="7b34ed2f94f437a0" providerId="LiveId" clId="{246E45C6-28D8-4086-AF79-A81270840F3F}" dt="2022-07-04T00:39:35.541" v="521" actId="20577"/>
        <pc:sldMkLst>
          <pc:docMk/>
          <pc:sldMk cId="328278118" sldId="470"/>
        </pc:sldMkLst>
        <pc:spChg chg="replST">
          <ac:chgData name="Julie Ouellet" userId="7b34ed2f94f437a0" providerId="LiveId" clId="{246E45C6-28D8-4086-AF79-A81270840F3F}" dt="2022-07-03T19:08:16.261" v="27"/>
          <ac:spMkLst>
            <pc:docMk/>
            <pc:sldMk cId="328278118" sldId="470"/>
            <ac:spMk id="2" creationId="{05B95B20-D3CE-4925-B4CD-648166A2F39C}"/>
          </ac:spMkLst>
        </pc:spChg>
        <pc:spChg chg="replST">
          <ac:chgData name="Julie Ouellet" userId="7b34ed2f94f437a0" providerId="LiveId" clId="{246E45C6-28D8-4086-AF79-A81270840F3F}" dt="2022-07-03T19:08:16.241" v="19"/>
          <ac:spMkLst>
            <pc:docMk/>
            <pc:sldMk cId="328278118" sldId="470"/>
            <ac:spMk id="5" creationId="{F13F501D-E792-4D7A-8667-850A0C894AB5}"/>
          </ac:spMkLst>
        </pc:spChg>
        <pc:spChg chg="replST">
          <ac:chgData name="Julie Ouellet" userId="7b34ed2f94f437a0" providerId="LiveId" clId="{246E45C6-28D8-4086-AF79-A81270840F3F}" dt="2022-07-03T19:08:16.243" v="20"/>
          <ac:spMkLst>
            <pc:docMk/>
            <pc:sldMk cId="328278118" sldId="470"/>
            <ac:spMk id="6" creationId="{200B494C-DF99-4D00-8B58-2941E1F1AF40}"/>
          </ac:spMkLst>
        </pc:spChg>
        <pc:spChg chg="replST">
          <ac:chgData name="Julie Ouellet" userId="7b34ed2f94f437a0" providerId="LiveId" clId="{246E45C6-28D8-4086-AF79-A81270840F3F}" dt="2022-07-03T19:08:16.247" v="22"/>
          <ac:spMkLst>
            <pc:docMk/>
            <pc:sldMk cId="328278118" sldId="470"/>
            <ac:spMk id="9" creationId="{17B16156-86D3-400F-BD50-A97A94DD59E4}"/>
          </ac:spMkLst>
        </pc:spChg>
        <pc:spChg chg="replST">
          <ac:chgData name="Julie Ouellet" userId="7b34ed2f94f437a0" providerId="LiveId" clId="{246E45C6-28D8-4086-AF79-A81270840F3F}" dt="2022-07-03T19:08:16.250" v="23"/>
          <ac:spMkLst>
            <pc:docMk/>
            <pc:sldMk cId="328278118" sldId="470"/>
            <ac:spMk id="11" creationId="{E591676B-018B-48C6-8FEF-8868EAB66402}"/>
          </ac:spMkLst>
        </pc:spChg>
        <pc:spChg chg="replST">
          <ac:chgData name="Julie Ouellet" userId="7b34ed2f94f437a0" providerId="LiveId" clId="{246E45C6-28D8-4086-AF79-A81270840F3F}" dt="2022-07-03T19:08:16.253" v="24"/>
          <ac:spMkLst>
            <pc:docMk/>
            <pc:sldMk cId="328278118" sldId="470"/>
            <ac:spMk id="12" creationId="{9F0D73B4-8665-4FDD-BB9A-A906FD8709F7}"/>
          </ac:spMkLst>
        </pc:spChg>
        <pc:spChg chg="replST">
          <ac:chgData name="Julie Ouellet" userId="7b34ed2f94f437a0" providerId="LiveId" clId="{246E45C6-28D8-4086-AF79-A81270840F3F}" dt="2022-07-03T19:08:16.256" v="25"/>
          <ac:spMkLst>
            <pc:docMk/>
            <pc:sldMk cId="328278118" sldId="470"/>
            <ac:spMk id="13" creationId="{2945C02A-6E51-4089-9591-69A62DA124B0}"/>
          </ac:spMkLst>
        </pc:spChg>
        <pc:spChg chg="replST">
          <ac:chgData name="Julie Ouellet" userId="7b34ed2f94f437a0" providerId="LiveId" clId="{246E45C6-28D8-4086-AF79-A81270840F3F}" dt="2022-07-03T19:08:16.259" v="26"/>
          <ac:spMkLst>
            <pc:docMk/>
            <pc:sldMk cId="328278118" sldId="470"/>
            <ac:spMk id="14" creationId="{60603297-53F6-41B4-8D7E-59A778379602}"/>
          </ac:spMkLst>
        </pc:spChg>
        <pc:spChg chg="replST">
          <ac:chgData name="Julie Ouellet" userId="7b34ed2f94f437a0" providerId="LiveId" clId="{246E45C6-28D8-4086-AF79-A81270840F3F}" dt="2022-07-03T19:08:16.264" v="28"/>
          <ac:spMkLst>
            <pc:docMk/>
            <pc:sldMk cId="328278118" sldId="470"/>
            <ac:spMk id="15" creationId="{454077E2-F05B-4A1F-8DEC-A0E278EB9EBA}"/>
          </ac:spMkLst>
        </pc:spChg>
        <pc:spChg chg="replST">
          <ac:chgData name="Julie Ouellet" userId="7b34ed2f94f437a0" providerId="LiveId" clId="{246E45C6-28D8-4086-AF79-A81270840F3F}" dt="2022-07-03T19:08:16.267" v="29"/>
          <ac:spMkLst>
            <pc:docMk/>
            <pc:sldMk cId="328278118" sldId="470"/>
            <ac:spMk id="16" creationId="{92E3AC5E-62D8-44EF-8720-0CA6E60BEBEF}"/>
          </ac:spMkLst>
        </pc:spChg>
        <pc:spChg chg="replST">
          <ac:chgData name="Julie Ouellet" userId="7b34ed2f94f437a0" providerId="LiveId" clId="{246E45C6-28D8-4086-AF79-A81270840F3F}" dt="2022-07-03T19:08:16.269" v="30"/>
          <ac:spMkLst>
            <pc:docMk/>
            <pc:sldMk cId="328278118" sldId="470"/>
            <ac:spMk id="17" creationId="{BCE579C9-5739-4536-B8B6-FDEE0290AB41}"/>
          </ac:spMkLst>
        </pc:spChg>
        <pc:spChg chg="mod replST">
          <ac:chgData name="Julie Ouellet" userId="7b34ed2f94f437a0" providerId="LiveId" clId="{246E45C6-28D8-4086-AF79-A81270840F3F}" dt="2022-07-04T00:39:35.541" v="521" actId="20577"/>
          <ac:spMkLst>
            <pc:docMk/>
            <pc:sldMk cId="328278118" sldId="470"/>
            <ac:spMk id="18" creationId="{E5B76280-42C9-4712-96B8-E678A59943DA}"/>
          </ac:spMkLst>
        </pc:spChg>
        <pc:picChg chg="replST">
          <ac:chgData name="Julie Ouellet" userId="7b34ed2f94f437a0" providerId="LiveId" clId="{246E45C6-28D8-4086-AF79-A81270840F3F}" dt="2022-07-03T19:08:16.245" v="21"/>
          <ac:picMkLst>
            <pc:docMk/>
            <pc:sldMk cId="328278118" sldId="470"/>
            <ac:picMk id="7" creationId="{B991898A-753E-4AC9-A43B-12E94B017DF1}"/>
          </ac:picMkLst>
        </pc:picChg>
      </pc:sldChg>
      <pc:sldChg chg="modSp mod">
        <pc:chgData name="Julie Ouellet" userId="7b34ed2f94f437a0" providerId="LiveId" clId="{246E45C6-28D8-4086-AF79-A81270840F3F}" dt="2022-07-03T19:08:16.547" v="147"/>
        <pc:sldMkLst>
          <pc:docMk/>
          <pc:sldMk cId="2511214043" sldId="471"/>
        </pc:sldMkLst>
        <pc:spChg chg="replST">
          <ac:chgData name="Julie Ouellet" userId="7b34ed2f94f437a0" providerId="LiveId" clId="{246E45C6-28D8-4086-AF79-A81270840F3F}" dt="2022-07-03T19:08:16.533" v="140"/>
          <ac:spMkLst>
            <pc:docMk/>
            <pc:sldMk cId="2511214043" sldId="471"/>
            <ac:spMk id="5" creationId="{C83F6721-7036-4995-A2BB-6F721A405367}"/>
          </ac:spMkLst>
        </pc:spChg>
        <pc:spChg chg="replST">
          <ac:chgData name="Julie Ouellet" userId="7b34ed2f94f437a0" providerId="LiveId" clId="{246E45C6-28D8-4086-AF79-A81270840F3F}" dt="2022-07-03T19:08:16.537" v="142"/>
          <ac:spMkLst>
            <pc:docMk/>
            <pc:sldMk cId="2511214043" sldId="471"/>
            <ac:spMk id="8" creationId="{204FF5F0-1921-4739-8FE9-EF23E4621B04}"/>
          </ac:spMkLst>
        </pc:spChg>
        <pc:grpChg chg="replST">
          <ac:chgData name="Julie Ouellet" userId="7b34ed2f94f437a0" providerId="LiveId" clId="{246E45C6-28D8-4086-AF79-A81270840F3F}" dt="2022-07-03T19:08:16.539" v="143"/>
          <ac:grpSpMkLst>
            <pc:docMk/>
            <pc:sldMk cId="2511214043" sldId="471"/>
            <ac:grpSpMk id="2" creationId="{4BB32818-928C-47F3-AEC5-2D473D6E4AD1}"/>
          </ac:grpSpMkLst>
        </pc:grpChg>
        <pc:grpChg chg="replST">
          <ac:chgData name="Julie Ouellet" userId="7b34ed2f94f437a0" providerId="LiveId" clId="{246E45C6-28D8-4086-AF79-A81270840F3F}" dt="2022-07-03T19:08:16.541" v="144"/>
          <ac:grpSpMkLst>
            <pc:docMk/>
            <pc:sldMk cId="2511214043" sldId="471"/>
            <ac:grpSpMk id="3" creationId="{E0ADA633-71E9-429F-836B-E128FDF1F951}"/>
          </ac:grpSpMkLst>
        </pc:grpChg>
        <pc:grpChg chg="replST">
          <ac:chgData name="Julie Ouellet" userId="7b34ed2f94f437a0" providerId="LiveId" clId="{246E45C6-28D8-4086-AF79-A81270840F3F}" dt="2022-07-03T19:08:16.545" v="146"/>
          <ac:grpSpMkLst>
            <pc:docMk/>
            <pc:sldMk cId="2511214043" sldId="471"/>
            <ac:grpSpMk id="4" creationId="{F137E987-CDDC-42FA-87D5-54D40E7DA8D1}"/>
          </ac:grpSpMkLst>
        </pc:grpChg>
        <pc:grpChg chg="replST">
          <ac:chgData name="Julie Ouellet" userId="7b34ed2f94f437a0" providerId="LiveId" clId="{246E45C6-28D8-4086-AF79-A81270840F3F}" dt="2022-07-03T19:08:16.543" v="145"/>
          <ac:grpSpMkLst>
            <pc:docMk/>
            <pc:sldMk cId="2511214043" sldId="471"/>
            <ac:grpSpMk id="9" creationId="{B2AD04EC-2DCE-49B3-9325-AC668B0DC98C}"/>
          </ac:grpSpMkLst>
        </pc:grpChg>
        <pc:picChg chg="replST">
          <ac:chgData name="Julie Ouellet" userId="7b34ed2f94f437a0" providerId="LiveId" clId="{246E45C6-28D8-4086-AF79-A81270840F3F}" dt="2022-07-03T19:08:16.535" v="141"/>
          <ac:picMkLst>
            <pc:docMk/>
            <pc:sldMk cId="2511214043" sldId="471"/>
            <ac:picMk id="6" creationId="{D5FEFD7A-377D-449A-AAFA-DB7DF83C8D53}"/>
          </ac:picMkLst>
        </pc:picChg>
        <pc:picChg chg="replST">
          <ac:chgData name="Julie Ouellet" userId="7b34ed2f94f437a0" providerId="LiveId" clId="{246E45C6-28D8-4086-AF79-A81270840F3F}" dt="2022-07-03T19:08:16.547" v="147"/>
          <ac:picMkLst>
            <pc:docMk/>
            <pc:sldMk cId="2511214043" sldId="471"/>
            <ac:picMk id="13" creationId="{8EB9CC9C-D085-4E02-95BC-43BA779442D7}"/>
          </ac:picMkLst>
        </pc:picChg>
      </pc:sldChg>
      <pc:sldChg chg="modSp mod">
        <pc:chgData name="Julie Ouellet" userId="7b34ed2f94f437a0" providerId="LiveId" clId="{246E45C6-28D8-4086-AF79-A81270840F3F}" dt="2022-07-03T19:13:20.309" v="217" actId="20577"/>
        <pc:sldMkLst>
          <pc:docMk/>
          <pc:sldMk cId="1021914740" sldId="472"/>
        </pc:sldMkLst>
        <pc:spChg chg="replST">
          <ac:chgData name="Julie Ouellet" userId="7b34ed2f94f437a0" providerId="LiveId" clId="{246E45C6-28D8-4086-AF79-A81270840F3F}" dt="2022-07-03T19:08:16.549" v="148"/>
          <ac:spMkLst>
            <pc:docMk/>
            <pc:sldMk cId="1021914740" sldId="472"/>
            <ac:spMk id="5" creationId="{C83F6721-7036-4995-A2BB-6F721A405367}"/>
          </ac:spMkLst>
        </pc:spChg>
        <pc:spChg chg="replST">
          <ac:chgData name="Julie Ouellet" userId="7b34ed2f94f437a0" providerId="LiveId" clId="{246E45C6-28D8-4086-AF79-A81270840F3F}" dt="2022-07-03T19:08:16.553" v="150"/>
          <ac:spMkLst>
            <pc:docMk/>
            <pc:sldMk cId="1021914740" sldId="472"/>
            <ac:spMk id="8" creationId="{204FF5F0-1921-4739-8FE9-EF23E4621B04}"/>
          </ac:spMkLst>
        </pc:spChg>
        <pc:spChg chg="replST">
          <ac:chgData name="Julie Ouellet" userId="7b34ed2f94f437a0" providerId="LiveId" clId="{246E45C6-28D8-4086-AF79-A81270840F3F}" dt="2022-07-03T19:08:16.557" v="152"/>
          <ac:spMkLst>
            <pc:docMk/>
            <pc:sldMk cId="1021914740" sldId="472"/>
            <ac:spMk id="34" creationId="{F18B853A-B960-4EDF-9C71-4E3B38A55982}"/>
          </ac:spMkLst>
        </pc:spChg>
        <pc:spChg chg="replST">
          <ac:chgData name="Julie Ouellet" userId="7b34ed2f94f437a0" providerId="LiveId" clId="{246E45C6-28D8-4086-AF79-A81270840F3F}" dt="2022-07-03T19:08:16.559" v="153"/>
          <ac:spMkLst>
            <pc:docMk/>
            <pc:sldMk cId="1021914740" sldId="472"/>
            <ac:spMk id="35" creationId="{73D05858-1B73-4FA3-ABF2-79038F447E3F}"/>
          </ac:spMkLst>
        </pc:spChg>
        <pc:spChg chg="replST">
          <ac:chgData name="Julie Ouellet" userId="7b34ed2f94f437a0" providerId="LiveId" clId="{246E45C6-28D8-4086-AF79-A81270840F3F}" dt="2022-07-03T19:08:16.561" v="154"/>
          <ac:spMkLst>
            <pc:docMk/>
            <pc:sldMk cId="1021914740" sldId="472"/>
            <ac:spMk id="38" creationId="{08297EE6-464E-41A2-9437-9C290081D12D}"/>
          </ac:spMkLst>
        </pc:spChg>
        <pc:spChg chg="replST">
          <ac:chgData name="Julie Ouellet" userId="7b34ed2f94f437a0" providerId="LiveId" clId="{246E45C6-28D8-4086-AF79-A81270840F3F}" dt="2022-07-03T19:08:16.564" v="156"/>
          <ac:spMkLst>
            <pc:docMk/>
            <pc:sldMk cId="1021914740" sldId="472"/>
            <ac:spMk id="46" creationId="{AFCBA884-A063-479C-9D2E-E52FF4A4EA9B}"/>
          </ac:spMkLst>
        </pc:spChg>
        <pc:spChg chg="mod replST">
          <ac:chgData name="Julie Ouellet" userId="7b34ed2f94f437a0" providerId="LiveId" clId="{246E45C6-28D8-4086-AF79-A81270840F3F}" dt="2022-07-03T19:13:20.309" v="217" actId="20577"/>
          <ac:spMkLst>
            <pc:docMk/>
            <pc:sldMk cId="1021914740" sldId="472"/>
            <ac:spMk id="47" creationId="{A4358BB5-FAD3-4D62-879E-4355203F9799}"/>
          </ac:spMkLst>
        </pc:spChg>
        <pc:spChg chg="replST">
          <ac:chgData name="Julie Ouellet" userId="7b34ed2f94f437a0" providerId="LiveId" clId="{246E45C6-28D8-4086-AF79-A81270840F3F}" dt="2022-07-03T19:08:16.568" v="158"/>
          <ac:spMkLst>
            <pc:docMk/>
            <pc:sldMk cId="1021914740" sldId="472"/>
            <ac:spMk id="48" creationId="{4DA42BF4-1C59-48B6-BE35-FF015A7977B6}"/>
          </ac:spMkLst>
        </pc:spChg>
        <pc:grpChg chg="replST">
          <ac:chgData name="Julie Ouellet" userId="7b34ed2f94f437a0" providerId="LiveId" clId="{246E45C6-28D8-4086-AF79-A81270840F3F}" dt="2022-07-03T19:08:16.555" v="151"/>
          <ac:grpSpMkLst>
            <pc:docMk/>
            <pc:sldMk cId="1021914740" sldId="472"/>
            <ac:grpSpMk id="22" creationId="{F27C7608-56D2-43DF-8950-534396CEF003}"/>
          </ac:grpSpMkLst>
        </pc:grpChg>
        <pc:picChg chg="replST">
          <ac:chgData name="Julie Ouellet" userId="7b34ed2f94f437a0" providerId="LiveId" clId="{246E45C6-28D8-4086-AF79-A81270840F3F}" dt="2022-07-03T19:08:16.551" v="149"/>
          <ac:picMkLst>
            <pc:docMk/>
            <pc:sldMk cId="1021914740" sldId="472"/>
            <ac:picMk id="6" creationId="{D5FEFD7A-377D-449A-AAFA-DB7DF83C8D53}"/>
          </ac:picMkLst>
        </pc:picChg>
        <pc:picChg chg="replST">
          <ac:chgData name="Julie Ouellet" userId="7b34ed2f94f437a0" providerId="LiveId" clId="{246E45C6-28D8-4086-AF79-A81270840F3F}" dt="2022-07-03T19:08:16.572" v="160"/>
          <ac:picMkLst>
            <pc:docMk/>
            <pc:sldMk cId="1021914740" sldId="472"/>
            <ac:picMk id="10" creationId="{CAC238DA-C9CA-429E-8760-FAD2E4234FCD}"/>
          </ac:picMkLst>
        </pc:picChg>
        <pc:picChg chg="replST">
          <ac:chgData name="Julie Ouellet" userId="7b34ed2f94f437a0" providerId="LiveId" clId="{246E45C6-28D8-4086-AF79-A81270840F3F}" dt="2022-07-03T19:08:16.574" v="161"/>
          <ac:picMkLst>
            <pc:docMk/>
            <pc:sldMk cId="1021914740" sldId="472"/>
            <ac:picMk id="12" creationId="{CBD8C708-066B-4192-9816-9CABB2B2FFE0}"/>
          </ac:picMkLst>
        </pc:picChg>
        <pc:picChg chg="replST">
          <ac:chgData name="Julie Ouellet" userId="7b34ed2f94f437a0" providerId="LiveId" clId="{246E45C6-28D8-4086-AF79-A81270840F3F}" dt="2022-07-03T19:08:16.576" v="162"/>
          <ac:picMkLst>
            <pc:docMk/>
            <pc:sldMk cId="1021914740" sldId="472"/>
            <ac:picMk id="17" creationId="{BC92F166-C661-4AA8-8015-609D5D947BFD}"/>
          </ac:picMkLst>
        </pc:picChg>
        <pc:cxnChg chg="replST">
          <ac:chgData name="Julie Ouellet" userId="7b34ed2f94f437a0" providerId="LiveId" clId="{246E45C6-28D8-4086-AF79-A81270840F3F}" dt="2022-07-03T19:08:16.563" v="155"/>
          <ac:cxnSpMkLst>
            <pc:docMk/>
            <pc:sldMk cId="1021914740" sldId="472"/>
            <ac:cxnSpMk id="43" creationId="{B53E0FE6-FD8A-4EEB-B4D8-F87E7DF48979}"/>
          </ac:cxnSpMkLst>
        </pc:cxnChg>
        <pc:cxnChg chg="replST">
          <ac:chgData name="Julie Ouellet" userId="7b34ed2f94f437a0" providerId="LiveId" clId="{246E45C6-28D8-4086-AF79-A81270840F3F}" dt="2022-07-03T19:08:16.570" v="159"/>
          <ac:cxnSpMkLst>
            <pc:docMk/>
            <pc:sldMk cId="1021914740" sldId="472"/>
            <ac:cxnSpMk id="49" creationId="{12BC785A-2063-4423-A640-3B98BDB3415F}"/>
          </ac:cxnSpMkLst>
        </pc:cxnChg>
      </pc:sldChg>
      <pc:sldChg chg="modSp mod">
        <pc:chgData name="Julie Ouellet" userId="7b34ed2f94f437a0" providerId="LiveId" clId="{246E45C6-28D8-4086-AF79-A81270840F3F}" dt="2022-07-03T19:26:10.697" v="379" actId="1038"/>
        <pc:sldMkLst>
          <pc:docMk/>
          <pc:sldMk cId="285570093" sldId="473"/>
        </pc:sldMkLst>
        <pc:spChg chg="replST">
          <ac:chgData name="Julie Ouellet" userId="7b34ed2f94f437a0" providerId="LiveId" clId="{246E45C6-28D8-4086-AF79-A81270840F3F}" dt="2022-07-03T19:08:16.578" v="163"/>
          <ac:spMkLst>
            <pc:docMk/>
            <pc:sldMk cId="285570093" sldId="473"/>
            <ac:spMk id="5" creationId="{C83F6721-7036-4995-A2BB-6F721A405367}"/>
          </ac:spMkLst>
        </pc:spChg>
        <pc:spChg chg="replST">
          <ac:chgData name="Julie Ouellet" userId="7b34ed2f94f437a0" providerId="LiveId" clId="{246E45C6-28D8-4086-AF79-A81270840F3F}" dt="2022-07-03T19:08:16.582" v="165"/>
          <ac:spMkLst>
            <pc:docMk/>
            <pc:sldMk cId="285570093" sldId="473"/>
            <ac:spMk id="8" creationId="{204FF5F0-1921-4739-8FE9-EF23E4621B04}"/>
          </ac:spMkLst>
        </pc:spChg>
        <pc:spChg chg="mod">
          <ac:chgData name="Julie Ouellet" userId="7b34ed2f94f437a0" providerId="LiveId" clId="{246E45C6-28D8-4086-AF79-A81270840F3F}" dt="2022-07-03T19:26:01.241" v="363" actId="14100"/>
          <ac:spMkLst>
            <pc:docMk/>
            <pc:sldMk cId="285570093" sldId="473"/>
            <ac:spMk id="25" creationId="{0F4B57ED-315D-4A20-B4BC-83A5AA0A3AE7}"/>
          </ac:spMkLst>
        </pc:spChg>
        <pc:spChg chg="replST">
          <ac:chgData name="Julie Ouellet" userId="7b34ed2f94f437a0" providerId="LiveId" clId="{246E45C6-28D8-4086-AF79-A81270840F3F}" dt="2022-07-03T19:08:16.585" v="167"/>
          <ac:spMkLst>
            <pc:docMk/>
            <pc:sldMk cId="285570093" sldId="473"/>
            <ac:spMk id="34" creationId="{F18B853A-B960-4EDF-9C71-4E3B38A55982}"/>
          </ac:spMkLst>
        </pc:spChg>
        <pc:spChg chg="replST">
          <ac:chgData name="Julie Ouellet" userId="7b34ed2f94f437a0" providerId="LiveId" clId="{246E45C6-28D8-4086-AF79-A81270840F3F}" dt="2022-07-03T19:08:16.587" v="168"/>
          <ac:spMkLst>
            <pc:docMk/>
            <pc:sldMk cId="285570093" sldId="473"/>
            <ac:spMk id="35" creationId="{73D05858-1B73-4FA3-ABF2-79038F447E3F}"/>
          </ac:spMkLst>
        </pc:spChg>
        <pc:spChg chg="replST">
          <ac:chgData name="Julie Ouellet" userId="7b34ed2f94f437a0" providerId="LiveId" clId="{246E45C6-28D8-4086-AF79-A81270840F3F}" dt="2022-07-03T19:08:16.589" v="169"/>
          <ac:spMkLst>
            <pc:docMk/>
            <pc:sldMk cId="285570093" sldId="473"/>
            <ac:spMk id="38" creationId="{08297EE6-464E-41A2-9437-9C290081D12D}"/>
          </ac:spMkLst>
        </pc:spChg>
        <pc:spChg chg="replST">
          <ac:chgData name="Julie Ouellet" userId="7b34ed2f94f437a0" providerId="LiveId" clId="{246E45C6-28D8-4086-AF79-A81270840F3F}" dt="2022-07-03T19:08:16.593" v="171"/>
          <ac:spMkLst>
            <pc:docMk/>
            <pc:sldMk cId="285570093" sldId="473"/>
            <ac:spMk id="46" creationId="{AFCBA884-A063-479C-9D2E-E52FF4A4EA9B}"/>
          </ac:spMkLst>
        </pc:spChg>
        <pc:spChg chg="mod replST">
          <ac:chgData name="Julie Ouellet" userId="7b34ed2f94f437a0" providerId="LiveId" clId="{246E45C6-28D8-4086-AF79-A81270840F3F}" dt="2022-07-03T19:26:10.697" v="379" actId="1038"/>
          <ac:spMkLst>
            <pc:docMk/>
            <pc:sldMk cId="285570093" sldId="473"/>
            <ac:spMk id="47" creationId="{A4358BB5-FAD3-4D62-879E-4355203F9799}"/>
          </ac:spMkLst>
        </pc:spChg>
        <pc:spChg chg="replST">
          <ac:chgData name="Julie Ouellet" userId="7b34ed2f94f437a0" providerId="LiveId" clId="{246E45C6-28D8-4086-AF79-A81270840F3F}" dt="2022-07-03T19:08:16.596" v="173"/>
          <ac:spMkLst>
            <pc:docMk/>
            <pc:sldMk cId="285570093" sldId="473"/>
            <ac:spMk id="48" creationId="{4DA42BF4-1C59-48B6-BE35-FF015A7977B6}"/>
          </ac:spMkLst>
        </pc:spChg>
        <pc:grpChg chg="replST">
          <ac:chgData name="Julie Ouellet" userId="7b34ed2f94f437a0" providerId="LiveId" clId="{246E45C6-28D8-4086-AF79-A81270840F3F}" dt="2022-07-03T19:08:16.583" v="166"/>
          <ac:grpSpMkLst>
            <pc:docMk/>
            <pc:sldMk cId="285570093" sldId="473"/>
            <ac:grpSpMk id="22" creationId="{F27C7608-56D2-43DF-8950-534396CEF003}"/>
          </ac:grpSpMkLst>
        </pc:grpChg>
        <pc:picChg chg="replST">
          <ac:chgData name="Julie Ouellet" userId="7b34ed2f94f437a0" providerId="LiveId" clId="{246E45C6-28D8-4086-AF79-A81270840F3F}" dt="2022-07-03T19:08:16.604" v="177"/>
          <ac:picMkLst>
            <pc:docMk/>
            <pc:sldMk cId="285570093" sldId="473"/>
            <ac:picMk id="3" creationId="{89FFC271-BC3F-4BEB-9B30-41E0E1B89BA9}"/>
          </ac:picMkLst>
        </pc:picChg>
        <pc:picChg chg="replST">
          <ac:chgData name="Julie Ouellet" userId="7b34ed2f94f437a0" providerId="LiveId" clId="{246E45C6-28D8-4086-AF79-A81270840F3F}" dt="2022-07-03T19:08:16.580" v="164"/>
          <ac:picMkLst>
            <pc:docMk/>
            <pc:sldMk cId="285570093" sldId="473"/>
            <ac:picMk id="6" creationId="{D5FEFD7A-377D-449A-AAFA-DB7DF83C8D53}"/>
          </ac:picMkLst>
        </pc:picChg>
        <pc:picChg chg="replST">
          <ac:chgData name="Julie Ouellet" userId="7b34ed2f94f437a0" providerId="LiveId" clId="{246E45C6-28D8-4086-AF79-A81270840F3F}" dt="2022-07-03T19:08:16.602" v="176"/>
          <ac:picMkLst>
            <pc:docMk/>
            <pc:sldMk cId="285570093" sldId="473"/>
            <ac:picMk id="7" creationId="{31970600-1D46-4DE1-8574-7840CA2C2BAB}"/>
          </ac:picMkLst>
        </pc:picChg>
        <pc:picChg chg="replST">
          <ac:chgData name="Julie Ouellet" userId="7b34ed2f94f437a0" providerId="LiveId" clId="{246E45C6-28D8-4086-AF79-A81270840F3F}" dt="2022-07-03T19:08:16.600" v="175"/>
          <ac:picMkLst>
            <pc:docMk/>
            <pc:sldMk cId="285570093" sldId="473"/>
            <ac:picMk id="15" creationId="{BE4908EC-67BD-4418-ABE6-05F4C07E7CC3}"/>
          </ac:picMkLst>
        </pc:picChg>
        <pc:cxnChg chg="replST">
          <ac:chgData name="Julie Ouellet" userId="7b34ed2f94f437a0" providerId="LiveId" clId="{246E45C6-28D8-4086-AF79-A81270840F3F}" dt="2022-07-03T19:08:16.591" v="170"/>
          <ac:cxnSpMkLst>
            <pc:docMk/>
            <pc:sldMk cId="285570093" sldId="473"/>
            <ac:cxnSpMk id="43" creationId="{B53E0FE6-FD8A-4EEB-B4D8-F87E7DF48979}"/>
          </ac:cxnSpMkLst>
        </pc:cxnChg>
        <pc:cxnChg chg="replST">
          <ac:chgData name="Julie Ouellet" userId="7b34ed2f94f437a0" providerId="LiveId" clId="{246E45C6-28D8-4086-AF79-A81270840F3F}" dt="2022-07-03T19:08:16.598" v="174"/>
          <ac:cxnSpMkLst>
            <pc:docMk/>
            <pc:sldMk cId="285570093" sldId="473"/>
            <ac:cxnSpMk id="49" creationId="{12BC785A-2063-4423-A640-3B98BDB3415F}"/>
          </ac:cxnSpMkLst>
        </pc:cxnChg>
      </pc:sldChg>
      <pc:sldChg chg="addSp delSp modSp mod">
        <pc:chgData name="Julie Ouellet" userId="7b34ed2f94f437a0" providerId="LiveId" clId="{246E45C6-28D8-4086-AF79-A81270840F3F}" dt="2022-07-04T00:51:09.044" v="701"/>
        <pc:sldMkLst>
          <pc:docMk/>
          <pc:sldMk cId="2526884460" sldId="474"/>
        </pc:sldMkLst>
        <pc:spChg chg="del replST">
          <ac:chgData name="Julie Ouellet" userId="7b34ed2f94f437a0" providerId="LiveId" clId="{246E45C6-28D8-4086-AF79-A81270840F3F}" dt="2022-07-03T19:26:26.242" v="380" actId="21"/>
          <ac:spMkLst>
            <pc:docMk/>
            <pc:sldMk cId="2526884460" sldId="474"/>
            <ac:spMk id="2" creationId="{FFF39C2E-0954-40FA-BECF-81A23828F59A}"/>
          </ac:spMkLst>
        </pc:spChg>
        <pc:spChg chg="replST">
          <ac:chgData name="Julie Ouellet" userId="7b34ed2f94f437a0" providerId="LiveId" clId="{246E45C6-28D8-4086-AF79-A81270840F3F}" dt="2022-07-03T19:08:16.607" v="178"/>
          <ac:spMkLst>
            <pc:docMk/>
            <pc:sldMk cId="2526884460" sldId="474"/>
            <ac:spMk id="5" creationId="{C83F6721-7036-4995-A2BB-6F721A405367}"/>
          </ac:spMkLst>
        </pc:spChg>
        <pc:spChg chg="replST">
          <ac:chgData name="Julie Ouellet" userId="7b34ed2f94f437a0" providerId="LiveId" clId="{246E45C6-28D8-4086-AF79-A81270840F3F}" dt="2022-07-03T19:08:16.610" v="180"/>
          <ac:spMkLst>
            <pc:docMk/>
            <pc:sldMk cId="2526884460" sldId="474"/>
            <ac:spMk id="8" creationId="{204FF5F0-1921-4739-8FE9-EF23E4621B04}"/>
          </ac:spMkLst>
        </pc:spChg>
        <pc:spChg chg="mod ord">
          <ac:chgData name="Julie Ouellet" userId="7b34ed2f94f437a0" providerId="LiveId" clId="{246E45C6-28D8-4086-AF79-A81270840F3F}" dt="2022-07-04T00:50:31.921" v="683" actId="20577"/>
          <ac:spMkLst>
            <pc:docMk/>
            <pc:sldMk cId="2526884460" sldId="474"/>
            <ac:spMk id="25" creationId="{0F4B57ED-315D-4A20-B4BC-83A5AA0A3AE7}"/>
          </ac:spMkLst>
        </pc:spChg>
        <pc:spChg chg="add del mod">
          <ac:chgData name="Julie Ouellet" userId="7b34ed2f94f437a0" providerId="LiveId" clId="{246E45C6-28D8-4086-AF79-A81270840F3F}" dt="2022-07-04T00:50:21.166" v="666" actId="21"/>
          <ac:spMkLst>
            <pc:docMk/>
            <pc:sldMk cId="2526884460" sldId="474"/>
            <ac:spMk id="29" creationId="{8A54297C-919E-199F-ACEF-2A8F1E9B3082}"/>
          </ac:spMkLst>
        </pc:spChg>
        <pc:spChg chg="add mod">
          <ac:chgData name="Julie Ouellet" userId="7b34ed2f94f437a0" providerId="LiveId" clId="{246E45C6-28D8-4086-AF79-A81270840F3F}" dt="2022-07-04T00:51:09.044" v="701"/>
          <ac:spMkLst>
            <pc:docMk/>
            <pc:sldMk cId="2526884460" sldId="474"/>
            <ac:spMk id="30" creationId="{234E0AB4-0F62-8C7D-E247-B8CAC4E30C58}"/>
          </ac:spMkLst>
        </pc:spChg>
        <pc:spChg chg="replST">
          <ac:chgData name="Julie Ouellet" userId="7b34ed2f94f437a0" providerId="LiveId" clId="{246E45C6-28D8-4086-AF79-A81270840F3F}" dt="2022-07-03T19:08:16.614" v="182"/>
          <ac:spMkLst>
            <pc:docMk/>
            <pc:sldMk cId="2526884460" sldId="474"/>
            <ac:spMk id="34" creationId="{F18B853A-B960-4EDF-9C71-4E3B38A55982}"/>
          </ac:spMkLst>
        </pc:spChg>
        <pc:spChg chg="mod replST">
          <ac:chgData name="Julie Ouellet" userId="7b34ed2f94f437a0" providerId="LiveId" clId="{246E45C6-28D8-4086-AF79-A81270840F3F}" dt="2022-07-04T00:50:51.966" v="700" actId="20577"/>
          <ac:spMkLst>
            <pc:docMk/>
            <pc:sldMk cId="2526884460" sldId="474"/>
            <ac:spMk id="35" creationId="{73D05858-1B73-4FA3-ABF2-79038F447E3F}"/>
          </ac:spMkLst>
        </pc:spChg>
        <pc:spChg chg="replST">
          <ac:chgData name="Julie Ouellet" userId="7b34ed2f94f437a0" providerId="LiveId" clId="{246E45C6-28D8-4086-AF79-A81270840F3F}" dt="2022-07-03T19:08:16.617" v="184"/>
          <ac:spMkLst>
            <pc:docMk/>
            <pc:sldMk cId="2526884460" sldId="474"/>
            <ac:spMk id="38" creationId="{08297EE6-464E-41A2-9437-9C290081D12D}"/>
          </ac:spMkLst>
        </pc:spChg>
        <pc:spChg chg="replST">
          <ac:chgData name="Julie Ouellet" userId="7b34ed2f94f437a0" providerId="LiveId" clId="{246E45C6-28D8-4086-AF79-A81270840F3F}" dt="2022-07-03T19:08:16.621" v="186"/>
          <ac:spMkLst>
            <pc:docMk/>
            <pc:sldMk cId="2526884460" sldId="474"/>
            <ac:spMk id="46" creationId="{AFCBA884-A063-479C-9D2E-E52FF4A4EA9B}"/>
          </ac:spMkLst>
        </pc:spChg>
        <pc:spChg chg="mod replST">
          <ac:chgData name="Julie Ouellet" userId="7b34ed2f94f437a0" providerId="LiveId" clId="{246E45C6-28D8-4086-AF79-A81270840F3F}" dt="2022-07-03T19:27:16.750" v="421" actId="1035"/>
          <ac:spMkLst>
            <pc:docMk/>
            <pc:sldMk cId="2526884460" sldId="474"/>
            <ac:spMk id="47" creationId="{A4358BB5-FAD3-4D62-879E-4355203F9799}"/>
          </ac:spMkLst>
        </pc:spChg>
        <pc:spChg chg="replST">
          <ac:chgData name="Julie Ouellet" userId="7b34ed2f94f437a0" providerId="LiveId" clId="{246E45C6-28D8-4086-AF79-A81270840F3F}" dt="2022-07-03T19:08:16.626" v="188"/>
          <ac:spMkLst>
            <pc:docMk/>
            <pc:sldMk cId="2526884460" sldId="474"/>
            <ac:spMk id="48" creationId="{4DA42BF4-1C59-48B6-BE35-FF015A7977B6}"/>
          </ac:spMkLst>
        </pc:spChg>
        <pc:grpChg chg="replST">
          <ac:chgData name="Julie Ouellet" userId="7b34ed2f94f437a0" providerId="LiveId" clId="{246E45C6-28D8-4086-AF79-A81270840F3F}" dt="2022-07-03T19:08:16.612" v="181"/>
          <ac:grpSpMkLst>
            <pc:docMk/>
            <pc:sldMk cId="2526884460" sldId="474"/>
            <ac:grpSpMk id="22" creationId="{F27C7608-56D2-43DF-8950-534396CEF003}"/>
          </ac:grpSpMkLst>
        </pc:grpChg>
        <pc:picChg chg="replST">
          <ac:chgData name="Julie Ouellet" userId="7b34ed2f94f437a0" providerId="LiveId" clId="{246E45C6-28D8-4086-AF79-A81270840F3F}" dt="2022-07-03T19:08:16.609" v="179"/>
          <ac:picMkLst>
            <pc:docMk/>
            <pc:sldMk cId="2526884460" sldId="474"/>
            <ac:picMk id="6" creationId="{D5FEFD7A-377D-449A-AAFA-DB7DF83C8D53}"/>
          </ac:picMkLst>
        </pc:picChg>
        <pc:picChg chg="replST">
          <ac:chgData name="Julie Ouellet" userId="7b34ed2f94f437a0" providerId="LiveId" clId="{246E45C6-28D8-4086-AF79-A81270840F3F}" dt="2022-07-03T19:08:16.631" v="191"/>
          <ac:picMkLst>
            <pc:docMk/>
            <pc:sldMk cId="2526884460" sldId="474"/>
            <ac:picMk id="21" creationId="{03DDE1A1-184F-4EB9-9B5A-AA78864A2725}"/>
          </ac:picMkLst>
        </pc:picChg>
        <pc:picChg chg="replST">
          <ac:chgData name="Julie Ouellet" userId="7b34ed2f94f437a0" providerId="LiveId" clId="{246E45C6-28D8-4086-AF79-A81270840F3F}" dt="2022-07-03T19:08:16.633" v="192"/>
          <ac:picMkLst>
            <pc:docMk/>
            <pc:sldMk cId="2526884460" sldId="474"/>
            <ac:picMk id="24" creationId="{A4F2975F-216C-4EED-8DEA-D135A78477C4}"/>
          </ac:picMkLst>
        </pc:picChg>
        <pc:picChg chg="replST">
          <ac:chgData name="Julie Ouellet" userId="7b34ed2f94f437a0" providerId="LiveId" clId="{246E45C6-28D8-4086-AF79-A81270840F3F}" dt="2022-07-03T19:08:16.629" v="190"/>
          <ac:picMkLst>
            <pc:docMk/>
            <pc:sldMk cId="2526884460" sldId="474"/>
            <ac:picMk id="28" creationId="{36A40671-7E17-411E-8AA4-BA30DB50B89C}"/>
          </ac:picMkLst>
        </pc:picChg>
        <pc:cxnChg chg="replST">
          <ac:chgData name="Julie Ouellet" userId="7b34ed2f94f437a0" providerId="LiveId" clId="{246E45C6-28D8-4086-AF79-A81270840F3F}" dt="2022-07-03T19:08:16.619" v="185"/>
          <ac:cxnSpMkLst>
            <pc:docMk/>
            <pc:sldMk cId="2526884460" sldId="474"/>
            <ac:cxnSpMk id="43" creationId="{B53E0FE6-FD8A-4EEB-B4D8-F87E7DF48979}"/>
          </ac:cxnSpMkLst>
        </pc:cxnChg>
        <pc:cxnChg chg="replST">
          <ac:chgData name="Julie Ouellet" userId="7b34ed2f94f437a0" providerId="LiveId" clId="{246E45C6-28D8-4086-AF79-A81270840F3F}" dt="2022-07-03T19:08:16.628" v="189"/>
          <ac:cxnSpMkLst>
            <pc:docMk/>
            <pc:sldMk cId="2526884460" sldId="474"/>
            <ac:cxnSpMk id="49" creationId="{12BC785A-2063-4423-A640-3B98BDB3415F}"/>
          </ac:cxnSpMkLst>
        </pc:cxnChg>
      </pc:sldChg>
      <pc:sldChg chg="modSp mod">
        <pc:chgData name="Julie Ouellet" userId="7b34ed2f94f437a0" providerId="LiveId" clId="{246E45C6-28D8-4086-AF79-A81270840F3F}" dt="2022-07-04T00:42:49.404" v="558" actId="14100"/>
        <pc:sldMkLst>
          <pc:docMk/>
          <pc:sldMk cId="3438436384" sldId="483"/>
        </pc:sldMkLst>
        <pc:spChg chg="replST">
          <ac:chgData name="Julie Ouellet" userId="7b34ed2f94f437a0" providerId="LiveId" clId="{246E45C6-28D8-4086-AF79-A81270840F3F}" dt="2022-07-03T19:08:16.317" v="48"/>
          <ac:spMkLst>
            <pc:docMk/>
            <pc:sldMk cId="3438436384" sldId="483"/>
            <ac:spMk id="3" creationId="{9959F7EC-ACD2-45AF-B6DD-0241A622E603}"/>
          </ac:spMkLst>
        </pc:spChg>
        <pc:spChg chg="replST">
          <ac:chgData name="Julie Ouellet" userId="7b34ed2f94f437a0" providerId="LiveId" clId="{246E45C6-28D8-4086-AF79-A81270840F3F}" dt="2022-07-03T19:08:16.319" v="49"/>
          <ac:spMkLst>
            <pc:docMk/>
            <pc:sldMk cId="3438436384" sldId="483"/>
            <ac:spMk id="4" creationId="{550A830B-D06A-46DB-A5AE-DAAF951BEC43}"/>
          </ac:spMkLst>
        </pc:spChg>
        <pc:spChg chg="replST">
          <ac:chgData name="Julie Ouellet" userId="7b34ed2f94f437a0" providerId="LiveId" clId="{246E45C6-28D8-4086-AF79-A81270840F3F}" dt="2022-07-03T19:08:16.296" v="40"/>
          <ac:spMkLst>
            <pc:docMk/>
            <pc:sldMk cId="3438436384" sldId="483"/>
            <ac:spMk id="5" creationId="{F13F501D-E792-4D7A-8667-850A0C894AB5}"/>
          </ac:spMkLst>
        </pc:spChg>
        <pc:spChg chg="replST">
          <ac:chgData name="Julie Ouellet" userId="7b34ed2f94f437a0" providerId="LiveId" clId="{246E45C6-28D8-4086-AF79-A81270840F3F}" dt="2022-07-03T19:08:16.299" v="41"/>
          <ac:spMkLst>
            <pc:docMk/>
            <pc:sldMk cId="3438436384" sldId="483"/>
            <ac:spMk id="6" creationId="{200B494C-DF99-4D00-8B58-2941E1F1AF40}"/>
          </ac:spMkLst>
        </pc:spChg>
        <pc:spChg chg="replST">
          <ac:chgData name="Julie Ouellet" userId="7b34ed2f94f437a0" providerId="LiveId" clId="{246E45C6-28D8-4086-AF79-A81270840F3F}" dt="2022-07-03T19:08:16.304" v="43"/>
          <ac:spMkLst>
            <pc:docMk/>
            <pc:sldMk cId="3438436384" sldId="483"/>
            <ac:spMk id="9" creationId="{17B16156-86D3-400F-BD50-A97A94DD59E4}"/>
          </ac:spMkLst>
        </pc:spChg>
        <pc:spChg chg="replST">
          <ac:chgData name="Julie Ouellet" userId="7b34ed2f94f437a0" providerId="LiveId" clId="{246E45C6-28D8-4086-AF79-A81270840F3F}" dt="2022-07-03T19:08:16.306" v="44"/>
          <ac:spMkLst>
            <pc:docMk/>
            <pc:sldMk cId="3438436384" sldId="483"/>
            <ac:spMk id="11" creationId="{E591676B-018B-48C6-8FEF-8868EAB66402}"/>
          </ac:spMkLst>
        </pc:spChg>
        <pc:spChg chg="replST">
          <ac:chgData name="Julie Ouellet" userId="7b34ed2f94f437a0" providerId="LiveId" clId="{246E45C6-28D8-4086-AF79-A81270840F3F}" dt="2022-07-03T19:08:16.310" v="45"/>
          <ac:spMkLst>
            <pc:docMk/>
            <pc:sldMk cId="3438436384" sldId="483"/>
            <ac:spMk id="12" creationId="{9F0D73B4-8665-4FDD-BB9A-A906FD8709F7}"/>
          </ac:spMkLst>
        </pc:spChg>
        <pc:spChg chg="replST">
          <ac:chgData name="Julie Ouellet" userId="7b34ed2f94f437a0" providerId="LiveId" clId="{246E45C6-28D8-4086-AF79-A81270840F3F}" dt="2022-07-03T19:08:16.312" v="46"/>
          <ac:spMkLst>
            <pc:docMk/>
            <pc:sldMk cId="3438436384" sldId="483"/>
            <ac:spMk id="13" creationId="{2945C02A-6E51-4089-9591-69A62DA124B0}"/>
          </ac:spMkLst>
        </pc:spChg>
        <pc:spChg chg="replST">
          <ac:chgData name="Julie Ouellet" userId="7b34ed2f94f437a0" providerId="LiveId" clId="{246E45C6-28D8-4086-AF79-A81270840F3F}" dt="2022-07-03T19:08:16.314" v="47"/>
          <ac:spMkLst>
            <pc:docMk/>
            <pc:sldMk cId="3438436384" sldId="483"/>
            <ac:spMk id="14" creationId="{60603297-53F6-41B4-8D7E-59A778379602}"/>
          </ac:spMkLst>
        </pc:spChg>
        <pc:spChg chg="mod replST">
          <ac:chgData name="Julie Ouellet" userId="7b34ed2f94f437a0" providerId="LiveId" clId="{246E45C6-28D8-4086-AF79-A81270840F3F}" dt="2022-07-04T00:42:40.244" v="556" actId="14100"/>
          <ac:spMkLst>
            <pc:docMk/>
            <pc:sldMk cId="3438436384" sldId="483"/>
            <ac:spMk id="15" creationId="{A3C8A643-B2CC-4F08-8938-E76205053974}"/>
          </ac:spMkLst>
        </pc:spChg>
        <pc:spChg chg="mod replST">
          <ac:chgData name="Julie Ouellet" userId="7b34ed2f94f437a0" providerId="LiveId" clId="{246E45C6-28D8-4086-AF79-A81270840F3F}" dt="2022-07-04T00:42:45.329" v="557" actId="14100"/>
          <ac:spMkLst>
            <pc:docMk/>
            <pc:sldMk cId="3438436384" sldId="483"/>
            <ac:spMk id="16" creationId="{95CCBB4B-6AC3-4CC8-ABA4-187301785A64}"/>
          </ac:spMkLst>
        </pc:spChg>
        <pc:spChg chg="mod replST">
          <ac:chgData name="Julie Ouellet" userId="7b34ed2f94f437a0" providerId="LiveId" clId="{246E45C6-28D8-4086-AF79-A81270840F3F}" dt="2022-07-04T00:42:49.404" v="558" actId="14100"/>
          <ac:spMkLst>
            <pc:docMk/>
            <pc:sldMk cId="3438436384" sldId="483"/>
            <ac:spMk id="17" creationId="{DFE89740-EB33-42EE-8F7A-5B654BA68A50}"/>
          </ac:spMkLst>
        </pc:spChg>
        <pc:spChg chg="mod replST">
          <ac:chgData name="Julie Ouellet" userId="7b34ed2f94f437a0" providerId="LiveId" clId="{246E45C6-28D8-4086-AF79-A81270840F3F}" dt="2022-07-03T19:22:39.054" v="299" actId="255"/>
          <ac:spMkLst>
            <pc:docMk/>
            <pc:sldMk cId="3438436384" sldId="483"/>
            <ac:spMk id="18" creationId="{9398F709-96D9-4B08-8613-52A246713285}"/>
          </ac:spMkLst>
        </pc:spChg>
        <pc:picChg chg="replST">
          <ac:chgData name="Julie Ouellet" userId="7b34ed2f94f437a0" providerId="LiveId" clId="{246E45C6-28D8-4086-AF79-A81270840F3F}" dt="2022-07-03T19:08:16.301" v="42"/>
          <ac:picMkLst>
            <pc:docMk/>
            <pc:sldMk cId="3438436384" sldId="483"/>
            <ac:picMk id="7" creationId="{B991898A-753E-4AC9-A43B-12E94B017DF1}"/>
          </ac:picMkLst>
        </pc:picChg>
      </pc:sldChg>
      <pc:sldChg chg="modSp mod">
        <pc:chgData name="Julie Ouellet" userId="7b34ed2f94f437a0" providerId="LiveId" clId="{246E45C6-28D8-4086-AF79-A81270840F3F}" dt="2022-07-03T19:08:16.531" v="139"/>
        <pc:sldMkLst>
          <pc:docMk/>
          <pc:sldMk cId="1060338773" sldId="484"/>
        </pc:sldMkLst>
        <pc:spChg chg="replST">
          <ac:chgData name="Julie Ouellet" userId="7b34ed2f94f437a0" providerId="LiveId" clId="{246E45C6-28D8-4086-AF79-A81270840F3F}" dt="2022-07-03T19:08:16.524" v="135"/>
          <ac:spMkLst>
            <pc:docMk/>
            <pc:sldMk cId="1060338773" sldId="484"/>
            <ac:spMk id="2" creationId="{CE5ACB61-EF76-4EA9-A70D-77505AFE9821}"/>
          </ac:spMkLst>
        </pc:spChg>
        <pc:spChg chg="replST">
          <ac:chgData name="Julie Ouellet" userId="7b34ed2f94f437a0" providerId="LiveId" clId="{246E45C6-28D8-4086-AF79-A81270840F3F}" dt="2022-07-03T19:08:16.526" v="136"/>
          <ac:spMkLst>
            <pc:docMk/>
            <pc:sldMk cId="1060338773" sldId="484"/>
            <ac:spMk id="4" creationId="{C758D24F-8B79-4443-BBAF-A4013AE7D030}"/>
          </ac:spMkLst>
        </pc:spChg>
        <pc:spChg chg="replST">
          <ac:chgData name="Julie Ouellet" userId="7b34ed2f94f437a0" providerId="LiveId" clId="{246E45C6-28D8-4086-AF79-A81270840F3F}" dt="2022-07-03T19:08:16.527" v="137"/>
          <ac:spMkLst>
            <pc:docMk/>
            <pc:sldMk cId="1060338773" sldId="484"/>
            <ac:spMk id="5" creationId="{C6D02BEA-3462-46E9-9033-419C2B27BCE0}"/>
          </ac:spMkLst>
        </pc:spChg>
        <pc:spChg chg="replST">
          <ac:chgData name="Julie Ouellet" userId="7b34ed2f94f437a0" providerId="LiveId" clId="{246E45C6-28D8-4086-AF79-A81270840F3F}" dt="2022-07-03T19:08:16.529" v="138"/>
          <ac:spMkLst>
            <pc:docMk/>
            <pc:sldMk cId="1060338773" sldId="484"/>
            <ac:spMk id="6" creationId="{473AB19B-154F-4F87-9C40-58E1E291C174}"/>
          </ac:spMkLst>
        </pc:spChg>
        <pc:spChg chg="replST">
          <ac:chgData name="Julie Ouellet" userId="7b34ed2f94f437a0" providerId="LiveId" clId="{246E45C6-28D8-4086-AF79-A81270840F3F}" dt="2022-07-03T19:08:16.531" v="139"/>
          <ac:spMkLst>
            <pc:docMk/>
            <pc:sldMk cId="1060338773" sldId="484"/>
            <ac:spMk id="7" creationId="{08DFB8AE-8AD9-4E3E-985C-3AF3F72D344A}"/>
          </ac:spMkLst>
        </pc:spChg>
        <pc:picChg chg="replST">
          <ac:chgData name="Julie Ouellet" userId="7b34ed2f94f437a0" providerId="LiveId" clId="{246E45C6-28D8-4086-AF79-A81270840F3F}" dt="2022-07-03T19:08:16.521" v="134"/>
          <ac:picMkLst>
            <pc:docMk/>
            <pc:sldMk cId="1060338773" sldId="484"/>
            <ac:picMk id="15" creationId="{D89292AA-92C6-450E-BCEB-66567476D00D}"/>
          </ac:picMkLst>
        </pc:picChg>
      </pc:sldChg>
      <pc:sldChg chg="modSp mod">
        <pc:chgData name="Julie Ouellet" userId="7b34ed2f94f437a0" providerId="LiveId" clId="{246E45C6-28D8-4086-AF79-A81270840F3F}" dt="2022-07-03T19:24:21.034" v="345" actId="255"/>
        <pc:sldMkLst>
          <pc:docMk/>
          <pc:sldMk cId="1708423028" sldId="485"/>
        </pc:sldMkLst>
        <pc:spChg chg="replST">
          <ac:chgData name="Julie Ouellet" userId="7b34ed2f94f437a0" providerId="LiveId" clId="{246E45C6-28D8-4086-AF79-A81270840F3F}" dt="2022-07-03T19:08:16.402" v="80"/>
          <ac:spMkLst>
            <pc:docMk/>
            <pc:sldMk cId="1708423028" sldId="485"/>
            <ac:spMk id="5" creationId="{F13F501D-E792-4D7A-8667-850A0C894AB5}"/>
          </ac:spMkLst>
        </pc:spChg>
        <pc:spChg chg="replST">
          <ac:chgData name="Julie Ouellet" userId="7b34ed2f94f437a0" providerId="LiveId" clId="{246E45C6-28D8-4086-AF79-A81270840F3F}" dt="2022-07-03T19:08:16.405" v="81"/>
          <ac:spMkLst>
            <pc:docMk/>
            <pc:sldMk cId="1708423028" sldId="485"/>
            <ac:spMk id="6" creationId="{200B494C-DF99-4D00-8B58-2941E1F1AF40}"/>
          </ac:spMkLst>
        </pc:spChg>
        <pc:spChg chg="mod">
          <ac:chgData name="Julie Ouellet" userId="7b34ed2f94f437a0" providerId="LiveId" clId="{246E45C6-28D8-4086-AF79-A81270840F3F}" dt="2022-07-03T19:24:21.034" v="345" actId="255"/>
          <ac:spMkLst>
            <pc:docMk/>
            <pc:sldMk cId="1708423028" sldId="485"/>
            <ac:spMk id="9" creationId="{ACB05BC0-4333-4EE9-AC9D-40173697BB23}"/>
          </ac:spMkLst>
        </pc:spChg>
        <pc:spChg chg="mod">
          <ac:chgData name="Julie Ouellet" userId="7b34ed2f94f437a0" providerId="LiveId" clId="{246E45C6-28D8-4086-AF79-A81270840F3F}" dt="2022-07-03T19:24:06.850" v="342" actId="255"/>
          <ac:spMkLst>
            <pc:docMk/>
            <pc:sldMk cId="1708423028" sldId="485"/>
            <ac:spMk id="10" creationId="{ED232793-67C3-44F1-82EC-4D79BA5BDDFF}"/>
          </ac:spMkLst>
        </pc:spChg>
        <pc:spChg chg="mod">
          <ac:chgData name="Julie Ouellet" userId="7b34ed2f94f437a0" providerId="LiveId" clId="{246E45C6-28D8-4086-AF79-A81270840F3F}" dt="2022-07-03T19:24:10.040" v="343" actId="255"/>
          <ac:spMkLst>
            <pc:docMk/>
            <pc:sldMk cId="1708423028" sldId="485"/>
            <ac:spMk id="12" creationId="{33CEF199-A678-496A-86B6-C75428E9FFDD}"/>
          </ac:spMkLst>
        </pc:spChg>
        <pc:spChg chg="mod">
          <ac:chgData name="Julie Ouellet" userId="7b34ed2f94f437a0" providerId="LiveId" clId="{246E45C6-28D8-4086-AF79-A81270840F3F}" dt="2022-07-03T19:24:17.500" v="344" actId="255"/>
          <ac:spMkLst>
            <pc:docMk/>
            <pc:sldMk cId="1708423028" sldId="485"/>
            <ac:spMk id="13" creationId="{95F1EB5B-8B19-4726-A0B8-230AD1D7ECA9}"/>
          </ac:spMkLst>
        </pc:spChg>
        <pc:grpChg chg="replST">
          <ac:chgData name="Julie Ouellet" userId="7b34ed2f94f437a0" providerId="LiveId" clId="{246E45C6-28D8-4086-AF79-A81270840F3F}" dt="2022-07-03T19:08:16.410" v="83"/>
          <ac:grpSpMkLst>
            <pc:docMk/>
            <pc:sldMk cId="1708423028" sldId="485"/>
            <ac:grpSpMk id="8" creationId="{7A657AFB-2096-454A-938E-7CB4D83000C9}"/>
          </ac:grpSpMkLst>
        </pc:grpChg>
        <pc:picChg chg="replST">
          <ac:chgData name="Julie Ouellet" userId="7b34ed2f94f437a0" providerId="LiveId" clId="{246E45C6-28D8-4086-AF79-A81270840F3F}" dt="2022-07-03T19:08:16.408" v="82"/>
          <ac:picMkLst>
            <pc:docMk/>
            <pc:sldMk cId="1708423028" sldId="485"/>
            <ac:picMk id="7" creationId="{B991898A-753E-4AC9-A43B-12E94B017DF1}"/>
          </ac:picMkLst>
        </pc:picChg>
        <pc:picChg chg="replST">
          <ac:chgData name="Julie Ouellet" userId="7b34ed2f94f437a0" providerId="LiveId" clId="{246E45C6-28D8-4086-AF79-A81270840F3F}" dt="2022-07-03T19:08:16.412" v="84"/>
          <ac:picMkLst>
            <pc:docMk/>
            <pc:sldMk cId="1708423028" sldId="485"/>
            <ac:picMk id="16" creationId="{EB262141-AEA8-42C1-8337-7B8FE50CF79E}"/>
          </ac:picMkLst>
        </pc:picChg>
      </pc:sldChg>
      <pc:sldChg chg="modSp mod">
        <pc:chgData name="Julie Ouellet" userId="7b34ed2f94f437a0" providerId="LiveId" clId="{246E45C6-28D8-4086-AF79-A81270840F3F}" dt="2022-07-04T00:46:26.613" v="611" actId="14100"/>
        <pc:sldMkLst>
          <pc:docMk/>
          <pc:sldMk cId="4093838451" sldId="486"/>
        </pc:sldMkLst>
        <pc:spChg chg="replST">
          <ac:chgData name="Julie Ouellet" userId="7b34ed2f94f437a0" providerId="LiveId" clId="{246E45C6-28D8-4086-AF79-A81270840F3F}" dt="2022-07-03T19:08:16.425" v="90"/>
          <ac:spMkLst>
            <pc:docMk/>
            <pc:sldMk cId="4093838451" sldId="486"/>
            <ac:spMk id="5" creationId="{F13F501D-E792-4D7A-8667-850A0C894AB5}"/>
          </ac:spMkLst>
        </pc:spChg>
        <pc:spChg chg="replST">
          <ac:chgData name="Julie Ouellet" userId="7b34ed2f94f437a0" providerId="LiveId" clId="{246E45C6-28D8-4086-AF79-A81270840F3F}" dt="2022-07-03T19:08:16.427" v="91"/>
          <ac:spMkLst>
            <pc:docMk/>
            <pc:sldMk cId="4093838451" sldId="486"/>
            <ac:spMk id="6" creationId="{200B494C-DF99-4D00-8B58-2941E1F1AF40}"/>
          </ac:spMkLst>
        </pc:spChg>
        <pc:spChg chg="replST">
          <ac:chgData name="Julie Ouellet" userId="7b34ed2f94f437a0" providerId="LiveId" clId="{246E45C6-28D8-4086-AF79-A81270840F3F}" dt="2022-07-03T19:08:16.431" v="93"/>
          <ac:spMkLst>
            <pc:docMk/>
            <pc:sldMk cId="4093838451" sldId="486"/>
            <ac:spMk id="15" creationId="{B98760F5-CF86-48F6-8AFC-7DF6EB652B02}"/>
          </ac:spMkLst>
        </pc:spChg>
        <pc:spChg chg="replST">
          <ac:chgData name="Julie Ouellet" userId="7b34ed2f94f437a0" providerId="LiveId" clId="{246E45C6-28D8-4086-AF79-A81270840F3F}" dt="2022-07-03T19:08:16.433" v="94"/>
          <ac:spMkLst>
            <pc:docMk/>
            <pc:sldMk cId="4093838451" sldId="486"/>
            <ac:spMk id="16" creationId="{30084DD2-E36B-4DD9-A011-1E252013A7C9}"/>
          </ac:spMkLst>
        </pc:spChg>
        <pc:spChg chg="replST">
          <ac:chgData name="Julie Ouellet" userId="7b34ed2f94f437a0" providerId="LiveId" clId="{246E45C6-28D8-4086-AF79-A81270840F3F}" dt="2022-07-03T19:08:16.436" v="95"/>
          <ac:spMkLst>
            <pc:docMk/>
            <pc:sldMk cId="4093838451" sldId="486"/>
            <ac:spMk id="17" creationId="{54D60FA3-EB52-4368-9B02-E7862A60F143}"/>
          </ac:spMkLst>
        </pc:spChg>
        <pc:spChg chg="replST">
          <ac:chgData name="Julie Ouellet" userId="7b34ed2f94f437a0" providerId="LiveId" clId="{246E45C6-28D8-4086-AF79-A81270840F3F}" dt="2022-07-03T19:08:16.438" v="96"/>
          <ac:spMkLst>
            <pc:docMk/>
            <pc:sldMk cId="4093838451" sldId="486"/>
            <ac:spMk id="18" creationId="{6E14A495-9251-4716-BE64-088B52048DC4}"/>
          </ac:spMkLst>
        </pc:spChg>
        <pc:spChg chg="replST">
          <ac:chgData name="Julie Ouellet" userId="7b34ed2f94f437a0" providerId="LiveId" clId="{246E45C6-28D8-4086-AF79-A81270840F3F}" dt="2022-07-03T19:08:16.440" v="97"/>
          <ac:spMkLst>
            <pc:docMk/>
            <pc:sldMk cId="4093838451" sldId="486"/>
            <ac:spMk id="19" creationId="{9A600917-1E1B-455C-9E1B-378852CA7D49}"/>
          </ac:spMkLst>
        </pc:spChg>
        <pc:spChg chg="replST">
          <ac:chgData name="Julie Ouellet" userId="7b34ed2f94f437a0" providerId="LiveId" clId="{246E45C6-28D8-4086-AF79-A81270840F3F}" dt="2022-07-03T19:08:16.442" v="98"/>
          <ac:spMkLst>
            <pc:docMk/>
            <pc:sldMk cId="4093838451" sldId="486"/>
            <ac:spMk id="20" creationId="{2FA0016A-7F4D-41AB-BA91-EC029BF9E9BF}"/>
          </ac:spMkLst>
        </pc:spChg>
        <pc:spChg chg="replST">
          <ac:chgData name="Julie Ouellet" userId="7b34ed2f94f437a0" providerId="LiveId" clId="{246E45C6-28D8-4086-AF79-A81270840F3F}" dt="2022-07-03T19:08:16.444" v="99"/>
          <ac:spMkLst>
            <pc:docMk/>
            <pc:sldMk cId="4093838451" sldId="486"/>
            <ac:spMk id="21" creationId="{FDA3720C-F489-4234-9049-277079221426}"/>
          </ac:spMkLst>
        </pc:spChg>
        <pc:spChg chg="mod replST">
          <ac:chgData name="Julie Ouellet" userId="7b34ed2f94f437a0" providerId="LiveId" clId="{246E45C6-28D8-4086-AF79-A81270840F3F}" dt="2022-07-04T00:46:26.613" v="611" actId="14100"/>
          <ac:spMkLst>
            <pc:docMk/>
            <pc:sldMk cId="4093838451" sldId="486"/>
            <ac:spMk id="22" creationId="{350EA0D8-4528-480B-9913-1DC856E244F1}"/>
          </ac:spMkLst>
        </pc:spChg>
        <pc:spChg chg="replST">
          <ac:chgData name="Julie Ouellet" userId="7b34ed2f94f437a0" providerId="LiveId" clId="{246E45C6-28D8-4086-AF79-A81270840F3F}" dt="2022-07-03T19:08:16.448" v="101"/>
          <ac:spMkLst>
            <pc:docMk/>
            <pc:sldMk cId="4093838451" sldId="486"/>
            <ac:spMk id="23" creationId="{30C449B7-9DEC-4EE3-B741-54E8A14A3A47}"/>
          </ac:spMkLst>
        </pc:spChg>
        <pc:picChg chg="replST">
          <ac:chgData name="Julie Ouellet" userId="7b34ed2f94f437a0" providerId="LiveId" clId="{246E45C6-28D8-4086-AF79-A81270840F3F}" dt="2022-07-03T19:08:16.429" v="92"/>
          <ac:picMkLst>
            <pc:docMk/>
            <pc:sldMk cId="4093838451" sldId="486"/>
            <ac:picMk id="7" creationId="{B991898A-753E-4AC9-A43B-12E94B017DF1}"/>
          </ac:picMkLst>
        </pc:picChg>
        <pc:cxnChg chg="mod replST">
          <ac:chgData name="Julie Ouellet" userId="7b34ed2f94f437a0" providerId="LiveId" clId="{246E45C6-28D8-4086-AF79-A81270840F3F}" dt="2022-07-04T00:46:26.613" v="611" actId="14100"/>
          <ac:cxnSpMkLst>
            <pc:docMk/>
            <pc:sldMk cId="4093838451" sldId="486"/>
            <ac:cxnSpMk id="24" creationId="{F3137477-6F87-48D5-BE01-D19E199B3B00}"/>
          </ac:cxnSpMkLst>
        </pc:cxnChg>
        <pc:cxnChg chg="mod replST">
          <ac:chgData name="Julie Ouellet" userId="7b34ed2f94f437a0" providerId="LiveId" clId="{246E45C6-28D8-4086-AF79-A81270840F3F}" dt="2022-07-04T00:46:26.613" v="611" actId="14100"/>
          <ac:cxnSpMkLst>
            <pc:docMk/>
            <pc:sldMk cId="4093838451" sldId="486"/>
            <ac:cxnSpMk id="25" creationId="{1A1DAF20-D441-4766-85D5-C69F989145A1}"/>
          </ac:cxnSpMkLst>
        </pc:cxnChg>
      </pc:sldChg>
      <pc:sldChg chg="modSp mod">
        <pc:chgData name="Julie Ouellet" userId="7b34ed2f94f437a0" providerId="LiveId" clId="{246E45C6-28D8-4086-AF79-A81270840F3F}" dt="2022-07-04T00:47:52.753" v="657" actId="20577"/>
        <pc:sldMkLst>
          <pc:docMk/>
          <pc:sldMk cId="2928066260" sldId="487"/>
        </pc:sldMkLst>
        <pc:spChg chg="mod replST">
          <ac:chgData name="Julie Ouellet" userId="7b34ed2f94f437a0" providerId="LiveId" clId="{246E45C6-28D8-4086-AF79-A81270840F3F}" dt="2022-07-03T19:25:29.342" v="359" actId="14100"/>
          <ac:spMkLst>
            <pc:docMk/>
            <pc:sldMk cId="2928066260" sldId="487"/>
            <ac:spMk id="26" creationId="{6CD14B22-3DD3-4B6E-9958-29588E3ABC24}"/>
          </ac:spMkLst>
        </pc:spChg>
        <pc:spChg chg="mod replST">
          <ac:chgData name="Julie Ouellet" userId="7b34ed2f94f437a0" providerId="LiveId" clId="{246E45C6-28D8-4086-AF79-A81270840F3F}" dt="2022-07-03T19:12:56.733" v="216" actId="20577"/>
          <ac:spMkLst>
            <pc:docMk/>
            <pc:sldMk cId="2928066260" sldId="487"/>
            <ac:spMk id="27" creationId="{749AFDE1-7A2C-42EC-9BA5-DC325EF8E7F3}"/>
          </ac:spMkLst>
        </pc:spChg>
        <pc:spChg chg="mod replST">
          <ac:chgData name="Julie Ouellet" userId="7b34ed2f94f437a0" providerId="LiveId" clId="{246E45C6-28D8-4086-AF79-A81270840F3F}" dt="2022-07-04T00:47:52.753" v="657" actId="20577"/>
          <ac:spMkLst>
            <pc:docMk/>
            <pc:sldMk cId="2928066260" sldId="487"/>
            <ac:spMk id="28" creationId="{F7236A6B-434C-4E93-AE79-87DF38602919}"/>
          </ac:spMkLst>
        </pc:spChg>
        <pc:spChg chg="mod replST">
          <ac:chgData name="Julie Ouellet" userId="7b34ed2f94f437a0" providerId="LiveId" clId="{246E45C6-28D8-4086-AF79-A81270840F3F}" dt="2022-07-04T00:47:50.990" v="653" actId="20577"/>
          <ac:spMkLst>
            <pc:docMk/>
            <pc:sldMk cId="2928066260" sldId="487"/>
            <ac:spMk id="29" creationId="{943A69DC-A5E1-4F19-9A1C-8D2FD6E66DCC}"/>
          </ac:spMkLst>
        </pc:spChg>
        <pc:spChg chg="replST">
          <ac:chgData name="Julie Ouellet" userId="7b34ed2f94f437a0" providerId="LiveId" clId="{246E45C6-28D8-4086-AF79-A81270840F3F}" dt="2022-07-03T19:08:16.465" v="109"/>
          <ac:spMkLst>
            <pc:docMk/>
            <pc:sldMk cId="2928066260" sldId="487"/>
            <ac:spMk id="30" creationId="{D600DC74-3086-4BB6-AFB1-CD92B5ACCC81}"/>
          </ac:spMkLst>
        </pc:spChg>
        <pc:spChg chg="replST">
          <ac:chgData name="Julie Ouellet" userId="7b34ed2f94f437a0" providerId="LiveId" clId="{246E45C6-28D8-4086-AF79-A81270840F3F}" dt="2022-07-03T19:08:16.466" v="110"/>
          <ac:spMkLst>
            <pc:docMk/>
            <pc:sldMk cId="2928066260" sldId="487"/>
            <ac:spMk id="31" creationId="{3A1CC17D-335F-4945-907F-865B8CE57BE4}"/>
          </ac:spMkLst>
        </pc:spChg>
        <pc:spChg chg="replST">
          <ac:chgData name="Julie Ouellet" userId="7b34ed2f94f437a0" providerId="LiveId" clId="{246E45C6-28D8-4086-AF79-A81270840F3F}" dt="2022-07-03T19:08:16.464" v="108"/>
          <ac:spMkLst>
            <pc:docMk/>
            <pc:sldMk cId="2928066260" sldId="487"/>
            <ac:spMk id="32" creationId="{E36B7C66-EDB0-4486-843E-639C6CD053A1}"/>
          </ac:spMkLst>
        </pc:spChg>
        <pc:spChg chg="replST">
          <ac:chgData name="Julie Ouellet" userId="7b34ed2f94f437a0" providerId="LiveId" clId="{246E45C6-28D8-4086-AF79-A81270840F3F}" dt="2022-07-03T19:08:16.467" v="111"/>
          <ac:spMkLst>
            <pc:docMk/>
            <pc:sldMk cId="2928066260" sldId="487"/>
            <ac:spMk id="33" creationId="{850F29CF-9AAD-4AD7-BC5D-626107376BB3}"/>
          </ac:spMkLst>
        </pc:spChg>
      </pc:sldChg>
      <pc:sldChg chg="modSp mod">
        <pc:chgData name="Julie Ouellet" userId="7b34ed2f94f437a0" providerId="LiveId" clId="{246E45C6-28D8-4086-AF79-A81270840F3F}" dt="2022-07-03T22:17:14.967" v="455"/>
        <pc:sldMkLst>
          <pc:docMk/>
          <pc:sldMk cId="1623689514" sldId="490"/>
        </pc:sldMkLst>
        <pc:spChg chg="replST">
          <ac:chgData name="Julie Ouellet" userId="7b34ed2f94f437a0" providerId="LiveId" clId="{246E45C6-28D8-4086-AF79-A81270840F3F}" dt="2022-07-03T19:08:16.486" v="116"/>
          <ac:spMkLst>
            <pc:docMk/>
            <pc:sldMk cId="1623689514" sldId="490"/>
            <ac:spMk id="17" creationId="{BFEBC97A-7269-4888-A74D-8D8EEFAB2BB2}"/>
          </ac:spMkLst>
        </pc:spChg>
        <pc:spChg chg="mod replST">
          <ac:chgData name="Julie Ouellet" userId="7b34ed2f94f437a0" providerId="LiveId" clId="{246E45C6-28D8-4086-AF79-A81270840F3F}" dt="2022-07-03T19:20:27.131" v="227" actId="1076"/>
          <ac:spMkLst>
            <pc:docMk/>
            <pc:sldMk cId="1623689514" sldId="490"/>
            <ac:spMk id="18" creationId="{C7E5696A-8A02-4D65-999E-CA855B0303CF}"/>
          </ac:spMkLst>
        </pc:spChg>
        <pc:spChg chg="mod replST">
          <ac:chgData name="Julie Ouellet" userId="7b34ed2f94f437a0" providerId="LiveId" clId="{246E45C6-28D8-4086-AF79-A81270840F3F}" dt="2022-07-03T19:20:24.722" v="225" actId="14100"/>
          <ac:spMkLst>
            <pc:docMk/>
            <pc:sldMk cId="1623689514" sldId="490"/>
            <ac:spMk id="19" creationId="{9F5F55D6-23D1-481C-9494-A1DCBC1049FA}"/>
          </ac:spMkLst>
        </pc:spChg>
        <pc:spChg chg="replST">
          <ac:chgData name="Julie Ouellet" userId="7b34ed2f94f437a0" providerId="LiveId" clId="{246E45C6-28D8-4086-AF79-A81270840F3F}" dt="2022-07-03T19:08:16.492" v="119"/>
          <ac:spMkLst>
            <pc:docMk/>
            <pc:sldMk cId="1623689514" sldId="490"/>
            <ac:spMk id="20" creationId="{7F75DC33-7F47-4AE9-AB6F-34B8EAED55CF}"/>
          </ac:spMkLst>
        </pc:spChg>
        <pc:spChg chg="mod replST">
          <ac:chgData name="Julie Ouellet" userId="7b34ed2f94f437a0" providerId="LiveId" clId="{246E45C6-28D8-4086-AF79-A81270840F3F}" dt="2022-07-03T19:20:18.428" v="223" actId="1076"/>
          <ac:spMkLst>
            <pc:docMk/>
            <pc:sldMk cId="1623689514" sldId="490"/>
            <ac:spMk id="21" creationId="{7F91537B-9666-487D-BFF3-9C0C1BED142F}"/>
          </ac:spMkLst>
        </pc:spChg>
        <pc:spChg chg="mod replST">
          <ac:chgData name="Julie Ouellet" userId="7b34ed2f94f437a0" providerId="LiveId" clId="{246E45C6-28D8-4086-AF79-A81270840F3F}" dt="2022-07-03T19:21:10.249" v="239" actId="1036"/>
          <ac:spMkLst>
            <pc:docMk/>
            <pc:sldMk cId="1623689514" sldId="490"/>
            <ac:spMk id="22" creationId="{FCCB4D6C-C1A9-471B-9F7E-4A5C5B4B477F}"/>
          </ac:spMkLst>
        </pc:spChg>
        <pc:spChg chg="mod replST">
          <ac:chgData name="Julie Ouellet" userId="7b34ed2f94f437a0" providerId="LiveId" clId="{246E45C6-28D8-4086-AF79-A81270840F3F}" dt="2022-07-03T19:20:35.095" v="230" actId="255"/>
          <ac:spMkLst>
            <pc:docMk/>
            <pc:sldMk cId="1623689514" sldId="490"/>
            <ac:spMk id="23" creationId="{B6C452F7-A0C7-4804-BBA1-81E759601447}"/>
          </ac:spMkLst>
        </pc:spChg>
        <pc:spChg chg="mod replST">
          <ac:chgData name="Julie Ouellet" userId="7b34ed2f94f437a0" providerId="LiveId" clId="{246E45C6-28D8-4086-AF79-A81270840F3F}" dt="2022-07-03T19:21:12.109" v="241" actId="1036"/>
          <ac:spMkLst>
            <pc:docMk/>
            <pc:sldMk cId="1623689514" sldId="490"/>
            <ac:spMk id="24" creationId="{CBCAD8D4-3099-41AE-A7D9-55B84E9397FB}"/>
          </ac:spMkLst>
        </pc:spChg>
        <pc:spChg chg="mod replST">
          <ac:chgData name="Julie Ouellet" userId="7b34ed2f94f437a0" providerId="LiveId" clId="{246E45C6-28D8-4086-AF79-A81270840F3F}" dt="2022-07-03T19:20:48.734" v="234" actId="14100"/>
          <ac:spMkLst>
            <pc:docMk/>
            <pc:sldMk cId="1623689514" sldId="490"/>
            <ac:spMk id="25" creationId="{95053B12-C8D7-425F-9EA3-F4A4C006A77D}"/>
          </ac:spMkLst>
        </pc:spChg>
        <pc:spChg chg="replST">
          <ac:chgData name="Julie Ouellet" userId="7b34ed2f94f437a0" providerId="LiveId" clId="{246E45C6-28D8-4086-AF79-A81270840F3F}" dt="2022-07-03T19:08:16.480" v="113"/>
          <ac:spMkLst>
            <pc:docMk/>
            <pc:sldMk cId="1623689514" sldId="490"/>
            <ac:spMk id="30" creationId="{D600DC74-3086-4BB6-AFB1-CD92B5ACCC81}"/>
          </ac:spMkLst>
        </pc:spChg>
        <pc:spChg chg="replST">
          <ac:chgData name="Julie Ouellet" userId="7b34ed2f94f437a0" providerId="LiveId" clId="{246E45C6-28D8-4086-AF79-A81270840F3F}" dt="2022-07-03T19:08:16.482" v="114"/>
          <ac:spMkLst>
            <pc:docMk/>
            <pc:sldMk cId="1623689514" sldId="490"/>
            <ac:spMk id="31" creationId="{3A1CC17D-335F-4945-907F-865B8CE57BE4}"/>
          </ac:spMkLst>
        </pc:spChg>
        <pc:spChg chg="replST">
          <ac:chgData name="Julie Ouellet" userId="7b34ed2f94f437a0" providerId="LiveId" clId="{246E45C6-28D8-4086-AF79-A81270840F3F}" dt="2022-07-03T19:08:16.478" v="112"/>
          <ac:spMkLst>
            <pc:docMk/>
            <pc:sldMk cId="1623689514" sldId="490"/>
            <ac:spMk id="32" creationId="{E36B7C66-EDB0-4486-843E-639C6CD053A1}"/>
          </ac:spMkLst>
        </pc:spChg>
        <pc:spChg chg="replST">
          <ac:chgData name="Julie Ouellet" userId="7b34ed2f94f437a0" providerId="LiveId" clId="{246E45C6-28D8-4086-AF79-A81270840F3F}" dt="2022-07-03T19:08:16.484" v="115"/>
          <ac:spMkLst>
            <pc:docMk/>
            <pc:sldMk cId="1623689514" sldId="490"/>
            <ac:spMk id="33" creationId="{850F29CF-9AAD-4AD7-BC5D-626107376BB3}"/>
          </ac:spMkLst>
        </pc:spChg>
        <pc:spChg chg="mod replST">
          <ac:chgData name="Julie Ouellet" userId="7b34ed2f94f437a0" providerId="LiveId" clId="{246E45C6-28D8-4086-AF79-A81270840F3F}" dt="2022-07-03T22:17:14.967" v="455"/>
          <ac:spMkLst>
            <pc:docMk/>
            <pc:sldMk cId="1623689514" sldId="490"/>
            <ac:spMk id="34" creationId="{85FF4A17-3F8B-46F8-A66F-3E05B2758418}"/>
          </ac:spMkLst>
        </pc:spChg>
        <pc:spChg chg="replST">
          <ac:chgData name="Julie Ouellet" userId="7b34ed2f94f437a0" providerId="LiveId" clId="{246E45C6-28D8-4086-AF79-A81270840F3F}" dt="2022-07-03T19:08:16.506" v="126"/>
          <ac:spMkLst>
            <pc:docMk/>
            <pc:sldMk cId="1623689514" sldId="490"/>
            <ac:spMk id="35" creationId="{0DAF1C96-B41F-44E5-AE44-E31B754C0E89}"/>
          </ac:spMkLst>
        </pc:spChg>
      </pc:sldChg>
      <pc:sldChg chg="addSp delSp modSp mod">
        <pc:chgData name="Julie Ouellet" userId="7b34ed2f94f437a0" providerId="LiveId" clId="{246E45C6-28D8-4086-AF79-A81270840F3F}" dt="2022-07-04T00:49:32.132" v="664"/>
        <pc:sldMkLst>
          <pc:docMk/>
          <pc:sldMk cId="1992473000" sldId="491"/>
        </pc:sldMkLst>
        <pc:spChg chg="add del replST">
          <ac:chgData name="Julie Ouellet" userId="7b34ed2f94f437a0" providerId="LiveId" clId="{246E45C6-28D8-4086-AF79-A81270840F3F}" dt="2022-07-04T00:49:27.817" v="662" actId="21"/>
          <ac:spMkLst>
            <pc:docMk/>
            <pc:sldMk cId="1992473000" sldId="491"/>
            <ac:spMk id="8" creationId="{D42D9715-5C49-48A0-818A-92499C89796D}"/>
          </ac:spMkLst>
        </pc:spChg>
        <pc:spChg chg="add mod">
          <ac:chgData name="Julie Ouellet" userId="7b34ed2f94f437a0" providerId="LiveId" clId="{246E45C6-28D8-4086-AF79-A81270840F3F}" dt="2022-07-04T00:49:32.132" v="664"/>
          <ac:spMkLst>
            <pc:docMk/>
            <pc:sldMk cId="1992473000" sldId="491"/>
            <ac:spMk id="9" creationId="{58EBAFCC-B918-D245-6A28-335B7840DC60}"/>
          </ac:spMkLst>
        </pc:spChg>
        <pc:spChg chg="replST">
          <ac:chgData name="Julie Ouellet" userId="7b34ed2f94f437a0" providerId="LiveId" clId="{246E45C6-28D8-4086-AF79-A81270840F3F}" dt="2022-07-03T19:08:16.517" v="132"/>
          <ac:spMkLst>
            <pc:docMk/>
            <pc:sldMk cId="1992473000" sldId="491"/>
            <ac:spMk id="29" creationId="{9C890624-0CD1-417A-B5CE-C4E33487EE56}"/>
          </ac:spMkLst>
        </pc:spChg>
        <pc:spChg chg="replST">
          <ac:chgData name="Julie Ouellet" userId="7b34ed2f94f437a0" providerId="LiveId" clId="{246E45C6-28D8-4086-AF79-A81270840F3F}" dt="2022-07-03T19:08:16.510" v="128"/>
          <ac:spMkLst>
            <pc:docMk/>
            <pc:sldMk cId="1992473000" sldId="491"/>
            <ac:spMk id="30" creationId="{D600DC74-3086-4BB6-AFB1-CD92B5ACCC81}"/>
          </ac:spMkLst>
        </pc:spChg>
        <pc:spChg chg="replST">
          <ac:chgData name="Julie Ouellet" userId="7b34ed2f94f437a0" providerId="LiveId" clId="{246E45C6-28D8-4086-AF79-A81270840F3F}" dt="2022-07-03T19:08:16.512" v="129"/>
          <ac:spMkLst>
            <pc:docMk/>
            <pc:sldMk cId="1992473000" sldId="491"/>
            <ac:spMk id="31" creationId="{3A1CC17D-335F-4945-907F-865B8CE57BE4}"/>
          </ac:spMkLst>
        </pc:spChg>
        <pc:spChg chg="replST">
          <ac:chgData name="Julie Ouellet" userId="7b34ed2f94f437a0" providerId="LiveId" clId="{246E45C6-28D8-4086-AF79-A81270840F3F}" dt="2022-07-03T19:08:16.508" v="127"/>
          <ac:spMkLst>
            <pc:docMk/>
            <pc:sldMk cId="1992473000" sldId="491"/>
            <ac:spMk id="32" creationId="{E36B7C66-EDB0-4486-843E-639C6CD053A1}"/>
          </ac:spMkLst>
        </pc:spChg>
        <pc:spChg chg="replST">
          <ac:chgData name="Julie Ouellet" userId="7b34ed2f94f437a0" providerId="LiveId" clId="{246E45C6-28D8-4086-AF79-A81270840F3F}" dt="2022-07-03T19:08:16.513" v="130"/>
          <ac:spMkLst>
            <pc:docMk/>
            <pc:sldMk cId="1992473000" sldId="491"/>
            <ac:spMk id="33" creationId="{850F29CF-9AAD-4AD7-BC5D-626107376BB3}"/>
          </ac:spMkLst>
        </pc:spChg>
        <pc:graphicFrameChg chg="replST modGraphic">
          <ac:chgData name="Julie Ouellet" userId="7b34ed2f94f437a0" providerId="LiveId" clId="{246E45C6-28D8-4086-AF79-A81270840F3F}" dt="2022-07-04T00:49:28.080" v="663" actId="20577"/>
          <ac:graphicFrameMkLst>
            <pc:docMk/>
            <pc:sldMk cId="1992473000" sldId="491"/>
            <ac:graphicFrameMk id="28" creationId="{F9F86A41-8C2F-4932-AEBD-DF3208BF960F}"/>
          </ac:graphicFrameMkLst>
        </pc:graphicFrameChg>
      </pc:sldChg>
      <pc:sldChg chg="modSp mod">
        <pc:chgData name="Julie Ouellet" userId="7b34ed2f94f437a0" providerId="LiveId" clId="{246E45C6-28D8-4086-AF79-A81270840F3F}" dt="2022-07-03T19:27:31.574" v="431" actId="255"/>
        <pc:sldMkLst>
          <pc:docMk/>
          <pc:sldMk cId="3347520410" sldId="492"/>
        </pc:sldMkLst>
        <pc:spChg chg="replST">
          <ac:chgData name="Julie Ouellet" userId="7b34ed2f94f437a0" providerId="LiveId" clId="{246E45C6-28D8-4086-AF79-A81270840F3F}" dt="2022-07-03T19:08:16.650" v="201"/>
          <ac:spMkLst>
            <pc:docMk/>
            <pc:sldMk cId="3347520410" sldId="492"/>
            <ac:spMk id="2" creationId="{C401169E-BCEB-42F0-A47D-85C6A5B35BEA}"/>
          </ac:spMkLst>
        </pc:spChg>
        <pc:spChg chg="mod replST">
          <ac:chgData name="Julie Ouellet" userId="7b34ed2f94f437a0" providerId="LiveId" clId="{246E45C6-28D8-4086-AF79-A81270840F3F}" dt="2022-07-03T19:27:31.574" v="431" actId="255"/>
          <ac:spMkLst>
            <pc:docMk/>
            <pc:sldMk cId="3347520410" sldId="492"/>
            <ac:spMk id="5" creationId="{7DCB80A4-D623-4D18-81E8-8AE3B8356D12}"/>
          </ac:spMkLst>
        </pc:spChg>
        <pc:spChg chg="replST">
          <ac:chgData name="Julie Ouellet" userId="7b34ed2f94f437a0" providerId="LiveId" clId="{246E45C6-28D8-4086-AF79-A81270840F3F}" dt="2022-07-03T19:08:16.647" v="199"/>
          <ac:spMkLst>
            <pc:docMk/>
            <pc:sldMk cId="3347520410" sldId="492"/>
            <ac:spMk id="12" creationId="{2DE85824-0771-4079-85B6-2DF32052272B}"/>
          </ac:spMkLst>
        </pc:spChg>
        <pc:picChg chg="replST">
          <ac:chgData name="Julie Ouellet" userId="7b34ed2f94f437a0" providerId="LiveId" clId="{246E45C6-28D8-4086-AF79-A81270840F3F}" dt="2022-07-03T19:08:16.639" v="195"/>
          <ac:picMkLst>
            <pc:docMk/>
            <pc:sldMk cId="3347520410" sldId="492"/>
            <ac:picMk id="8" creationId="{EAB074FA-3C14-40AF-87F0-382ADACBC28C}"/>
          </ac:picMkLst>
        </pc:picChg>
        <pc:picChg chg="replST">
          <ac:chgData name="Julie Ouellet" userId="7b34ed2f94f437a0" providerId="LiveId" clId="{246E45C6-28D8-4086-AF79-A81270840F3F}" dt="2022-07-03T19:08:16.642" v="196"/>
          <ac:picMkLst>
            <pc:docMk/>
            <pc:sldMk cId="3347520410" sldId="492"/>
            <ac:picMk id="9" creationId="{6F55CB26-B05D-4345-A146-B4D57E635FD3}"/>
          </ac:picMkLst>
        </pc:picChg>
        <pc:picChg chg="replST">
          <ac:chgData name="Julie Ouellet" userId="7b34ed2f94f437a0" providerId="LiveId" clId="{246E45C6-28D8-4086-AF79-A81270840F3F}" dt="2022-07-03T19:08:16.643" v="197"/>
          <ac:picMkLst>
            <pc:docMk/>
            <pc:sldMk cId="3347520410" sldId="492"/>
            <ac:picMk id="10" creationId="{F229C7FA-E567-4B5E-8BE1-28688E830141}"/>
          </ac:picMkLst>
        </pc:picChg>
        <pc:picChg chg="replST">
          <ac:chgData name="Julie Ouellet" userId="7b34ed2f94f437a0" providerId="LiveId" clId="{246E45C6-28D8-4086-AF79-A81270840F3F}" dt="2022-07-03T19:08:16.645" v="198"/>
          <ac:picMkLst>
            <pc:docMk/>
            <pc:sldMk cId="3347520410" sldId="492"/>
            <ac:picMk id="11" creationId="{61642E81-8B65-4BCB-9518-24C5326627FD}"/>
          </ac:picMkLst>
        </pc:picChg>
        <pc:picChg chg="replST">
          <ac:chgData name="Julie Ouellet" userId="7b34ed2f94f437a0" providerId="LiveId" clId="{246E45C6-28D8-4086-AF79-A81270840F3F}" dt="2022-07-03T19:08:16.648" v="200"/>
          <ac:picMkLst>
            <pc:docMk/>
            <pc:sldMk cId="3347520410" sldId="492"/>
            <ac:picMk id="13" creationId="{48BF0ABE-C727-4573-BDD9-014257D8ECB5}"/>
          </ac:picMkLst>
        </pc:picChg>
      </pc:sldChg>
      <pc:sldChg chg="modSp mod">
        <pc:chgData name="Julie Ouellet" userId="7b34ed2f94f437a0" providerId="LiveId" clId="{246E45C6-28D8-4086-AF79-A81270840F3F}" dt="2022-07-04T00:43:30.475" v="585" actId="20577"/>
        <pc:sldMkLst>
          <pc:docMk/>
          <pc:sldMk cId="1070678732" sldId="494"/>
        </pc:sldMkLst>
        <pc:spChg chg="mod replST">
          <ac:chgData name="Julie Ouellet" userId="7b34ed2f94f437a0" providerId="LiveId" clId="{246E45C6-28D8-4086-AF79-A81270840F3F}" dt="2022-07-04T00:43:30.475" v="585" actId="20577"/>
          <ac:spMkLst>
            <pc:docMk/>
            <pc:sldMk cId="1070678732" sldId="494"/>
            <ac:spMk id="2" creationId="{97B1B7C0-2DD2-489A-9434-FF19DAFBD238}"/>
          </ac:spMkLst>
        </pc:spChg>
        <pc:spChg chg="replST">
          <ac:chgData name="Julie Ouellet" userId="7b34ed2f94f437a0" providerId="LiveId" clId="{246E45C6-28D8-4086-AF79-A81270840F3F}" dt="2022-07-03T19:08:16.332" v="54"/>
          <ac:spMkLst>
            <pc:docMk/>
            <pc:sldMk cId="1070678732" sldId="494"/>
            <ac:spMk id="5" creationId="{F13F501D-E792-4D7A-8667-850A0C894AB5}"/>
          </ac:spMkLst>
        </pc:spChg>
        <pc:spChg chg="replST">
          <ac:chgData name="Julie Ouellet" userId="7b34ed2f94f437a0" providerId="LiveId" clId="{246E45C6-28D8-4086-AF79-A81270840F3F}" dt="2022-07-03T19:08:16.334" v="55"/>
          <ac:spMkLst>
            <pc:docMk/>
            <pc:sldMk cId="1070678732" sldId="494"/>
            <ac:spMk id="6" creationId="{200B494C-DF99-4D00-8B58-2941E1F1AF40}"/>
          </ac:spMkLst>
        </pc:spChg>
        <pc:spChg chg="mod replST">
          <ac:chgData name="Julie Ouellet" userId="7b34ed2f94f437a0" providerId="LiveId" clId="{246E45C6-28D8-4086-AF79-A81270840F3F}" dt="2022-07-03T19:22:52.468" v="300" actId="1076"/>
          <ac:spMkLst>
            <pc:docMk/>
            <pc:sldMk cId="1070678732" sldId="494"/>
            <ac:spMk id="13" creationId="{8DDEA3E5-D705-4470-94AA-7BE36B990365}"/>
          </ac:spMkLst>
        </pc:spChg>
        <pc:spChg chg="mod replST">
          <ac:chgData name="Julie Ouellet" userId="7b34ed2f94f437a0" providerId="LiveId" clId="{246E45C6-28D8-4086-AF79-A81270840F3F}" dt="2022-07-03T19:22:58.515" v="325" actId="1038"/>
          <ac:spMkLst>
            <pc:docMk/>
            <pc:sldMk cId="1070678732" sldId="494"/>
            <ac:spMk id="18" creationId="{A0128814-80A2-4268-B66B-0C7A28F1AC16}"/>
          </ac:spMkLst>
        </pc:spChg>
        <pc:picChg chg="replST">
          <ac:chgData name="Julie Ouellet" userId="7b34ed2f94f437a0" providerId="LiveId" clId="{246E45C6-28D8-4086-AF79-A81270840F3F}" dt="2022-07-03T19:08:16.337" v="56"/>
          <ac:picMkLst>
            <pc:docMk/>
            <pc:sldMk cId="1070678732" sldId="494"/>
            <ac:picMk id="7" creationId="{B991898A-753E-4AC9-A43B-12E94B017DF1}"/>
          </ac:picMkLst>
        </pc:picChg>
        <pc:picChg chg="replST">
          <ac:chgData name="Julie Ouellet" userId="7b34ed2f94f437a0" providerId="LiveId" clId="{246E45C6-28D8-4086-AF79-A81270840F3F}" dt="2022-07-03T19:08:16.342" v="58"/>
          <ac:picMkLst>
            <pc:docMk/>
            <pc:sldMk cId="1070678732" sldId="494"/>
            <ac:picMk id="15" creationId="{0A2F1591-BB0E-4C2B-A567-D412FC02B575}"/>
          </ac:picMkLst>
        </pc:picChg>
        <pc:picChg chg="replST">
          <ac:chgData name="Julie Ouellet" userId="7b34ed2f94f437a0" providerId="LiveId" clId="{246E45C6-28D8-4086-AF79-A81270840F3F}" dt="2022-07-03T19:08:16.345" v="59"/>
          <ac:picMkLst>
            <pc:docMk/>
            <pc:sldMk cId="1070678732" sldId="494"/>
            <ac:picMk id="16" creationId="{48BAAB7B-5517-420D-96EC-019A30A1692E}"/>
          </ac:picMkLst>
        </pc:picChg>
        <pc:picChg chg="replST">
          <ac:chgData name="Julie Ouellet" userId="7b34ed2f94f437a0" providerId="LiveId" clId="{246E45C6-28D8-4086-AF79-A81270840F3F}" dt="2022-07-03T19:08:16.353" v="62"/>
          <ac:picMkLst>
            <pc:docMk/>
            <pc:sldMk cId="1070678732" sldId="494"/>
            <ac:picMk id="20" creationId="{F2CC0F6F-2840-4DBD-B1CC-910B3E5EA2E5}"/>
          </ac:picMkLst>
        </pc:picChg>
      </pc:sldChg>
      <pc:sldChg chg="modSp mod">
        <pc:chgData name="Julie Ouellet" userId="7b34ed2f94f437a0" providerId="LiveId" clId="{246E45C6-28D8-4086-AF79-A81270840F3F}" dt="2022-07-04T00:43:49.549" v="594" actId="20577"/>
        <pc:sldMkLst>
          <pc:docMk/>
          <pc:sldMk cId="3500999667" sldId="496"/>
        </pc:sldMkLst>
        <pc:spChg chg="replST">
          <ac:chgData name="Julie Ouellet" userId="7b34ed2f94f437a0" providerId="LiveId" clId="{246E45C6-28D8-4086-AF79-A81270840F3F}" dt="2022-07-03T19:08:16.360" v="64"/>
          <ac:spMkLst>
            <pc:docMk/>
            <pc:sldMk cId="3500999667" sldId="496"/>
            <ac:spMk id="5" creationId="{F13F501D-E792-4D7A-8667-850A0C894AB5}"/>
          </ac:spMkLst>
        </pc:spChg>
        <pc:spChg chg="replST">
          <ac:chgData name="Julie Ouellet" userId="7b34ed2f94f437a0" providerId="LiveId" clId="{246E45C6-28D8-4086-AF79-A81270840F3F}" dt="2022-07-03T19:08:16.362" v="65"/>
          <ac:spMkLst>
            <pc:docMk/>
            <pc:sldMk cId="3500999667" sldId="496"/>
            <ac:spMk id="6" creationId="{200B494C-DF99-4D00-8B58-2941E1F1AF40}"/>
          </ac:spMkLst>
        </pc:spChg>
        <pc:spChg chg="replST">
          <ac:chgData name="Julie Ouellet" userId="7b34ed2f94f437a0" providerId="LiveId" clId="{246E45C6-28D8-4086-AF79-A81270840F3F}" dt="2022-07-03T19:08:16.367" v="67"/>
          <ac:spMkLst>
            <pc:docMk/>
            <pc:sldMk cId="3500999667" sldId="496"/>
            <ac:spMk id="14" creationId="{9D71C245-715A-47A5-8D08-35E68F6E9E28}"/>
          </ac:spMkLst>
        </pc:spChg>
        <pc:spChg chg="replST">
          <ac:chgData name="Julie Ouellet" userId="7b34ed2f94f437a0" providerId="LiveId" clId="{246E45C6-28D8-4086-AF79-A81270840F3F}" dt="2022-07-03T19:08:16.375" v="70"/>
          <ac:spMkLst>
            <pc:docMk/>
            <pc:sldMk cId="3500999667" sldId="496"/>
            <ac:spMk id="21" creationId="{98528A72-EA6F-4C95-880A-28518230C750}"/>
          </ac:spMkLst>
        </pc:spChg>
        <pc:graphicFrameChg chg="replST modGraphic">
          <ac:chgData name="Julie Ouellet" userId="7b34ed2f94f437a0" providerId="LiveId" clId="{246E45C6-28D8-4086-AF79-A81270840F3F}" dt="2022-07-04T00:43:49.549" v="594" actId="20577"/>
          <ac:graphicFrameMkLst>
            <pc:docMk/>
            <pc:sldMk cId="3500999667" sldId="496"/>
            <ac:graphicFrameMk id="2" creationId="{F35600F4-73D7-446A-8AB3-6FD97C3F4C5F}"/>
          </ac:graphicFrameMkLst>
        </pc:graphicFrameChg>
        <pc:picChg chg="mod replST">
          <ac:chgData name="Julie Ouellet" userId="7b34ed2f94f437a0" providerId="LiveId" clId="{246E45C6-28D8-4086-AF79-A81270840F3F}" dt="2022-07-03T19:23:16.794" v="332" actId="1036"/>
          <ac:picMkLst>
            <pc:docMk/>
            <pc:sldMk cId="3500999667" sldId="496"/>
            <ac:picMk id="4" creationId="{7DC162B0-60ED-4B1F-84CC-F8A97E395A84}"/>
          </ac:picMkLst>
        </pc:picChg>
        <pc:picChg chg="replST">
          <ac:chgData name="Julie Ouellet" userId="7b34ed2f94f437a0" providerId="LiveId" clId="{246E45C6-28D8-4086-AF79-A81270840F3F}" dt="2022-07-03T19:08:16.364" v="66"/>
          <ac:picMkLst>
            <pc:docMk/>
            <pc:sldMk cId="3500999667" sldId="496"/>
            <ac:picMk id="7" creationId="{B991898A-753E-4AC9-A43B-12E94B017DF1}"/>
          </ac:picMkLst>
        </pc:picChg>
        <pc:picChg chg="mod replST">
          <ac:chgData name="Julie Ouellet" userId="7b34ed2f94f437a0" providerId="LiveId" clId="{246E45C6-28D8-4086-AF79-A81270840F3F}" dt="2022-07-03T19:23:15.618" v="329" actId="1036"/>
          <ac:picMkLst>
            <pc:docMk/>
            <pc:sldMk cId="3500999667" sldId="496"/>
            <ac:picMk id="20" creationId="{4B1563D9-A43A-4DFA-94EC-1B6793F47D23}"/>
          </ac:picMkLst>
        </pc:picChg>
      </pc:sldChg>
      <pc:sldChg chg="addSp delSp modSp mod">
        <pc:chgData name="Julie Ouellet" userId="7b34ed2f94f437a0" providerId="LiveId" clId="{246E45C6-28D8-4086-AF79-A81270840F3F}" dt="2022-07-04T00:44:53.610" v="608" actId="21"/>
        <pc:sldMkLst>
          <pc:docMk/>
          <pc:sldMk cId="2419688729" sldId="497"/>
        </pc:sldMkLst>
        <pc:spChg chg="replST">
          <ac:chgData name="Julie Ouellet" userId="7b34ed2f94f437a0" providerId="LiveId" clId="{246E45C6-28D8-4086-AF79-A81270840F3F}" dt="2022-07-03T19:08:16.379" v="71"/>
          <ac:spMkLst>
            <pc:docMk/>
            <pc:sldMk cId="2419688729" sldId="497"/>
            <ac:spMk id="5" creationId="{F13F501D-E792-4D7A-8667-850A0C894AB5}"/>
          </ac:spMkLst>
        </pc:spChg>
        <pc:spChg chg="replST">
          <ac:chgData name="Julie Ouellet" userId="7b34ed2f94f437a0" providerId="LiveId" clId="{246E45C6-28D8-4086-AF79-A81270840F3F}" dt="2022-07-03T19:08:16.381" v="72"/>
          <ac:spMkLst>
            <pc:docMk/>
            <pc:sldMk cId="2419688729" sldId="497"/>
            <ac:spMk id="6" creationId="{200B494C-DF99-4D00-8B58-2941E1F1AF40}"/>
          </ac:spMkLst>
        </pc:spChg>
        <pc:spChg chg="add del replST">
          <ac:chgData name="Julie Ouellet" userId="7b34ed2f94f437a0" providerId="LiveId" clId="{246E45C6-28D8-4086-AF79-A81270840F3F}" dt="2022-07-04T00:44:53.610" v="608" actId="21"/>
          <ac:spMkLst>
            <pc:docMk/>
            <pc:sldMk cId="2419688729" sldId="497"/>
            <ac:spMk id="10" creationId="{BDDAF23A-4258-46D5-AECA-4ECB17152DBB}"/>
          </ac:spMkLst>
        </pc:spChg>
        <pc:spChg chg="replST">
          <ac:chgData name="Julie Ouellet" userId="7b34ed2f94f437a0" providerId="LiveId" clId="{246E45C6-28D8-4086-AF79-A81270840F3F}" dt="2022-07-03T19:08:16.385" v="74"/>
          <ac:spMkLst>
            <pc:docMk/>
            <pc:sldMk cId="2419688729" sldId="497"/>
            <ac:spMk id="16" creationId="{30084DD2-E36B-4DD9-A011-1E252013A7C9}"/>
          </ac:spMkLst>
        </pc:spChg>
        <pc:spChg chg="replST">
          <ac:chgData name="Julie Ouellet" userId="7b34ed2f94f437a0" providerId="LiveId" clId="{246E45C6-28D8-4086-AF79-A81270840F3F}" dt="2022-07-03T19:08:16.388" v="75"/>
          <ac:spMkLst>
            <pc:docMk/>
            <pc:sldMk cId="2419688729" sldId="497"/>
            <ac:spMk id="18" creationId="{6E14A495-9251-4716-BE64-088B52048DC4}"/>
          </ac:spMkLst>
        </pc:spChg>
        <pc:spChg chg="replST">
          <ac:chgData name="Julie Ouellet" userId="7b34ed2f94f437a0" providerId="LiveId" clId="{246E45C6-28D8-4086-AF79-A81270840F3F}" dt="2022-07-03T19:08:16.391" v="76"/>
          <ac:spMkLst>
            <pc:docMk/>
            <pc:sldMk cId="2419688729" sldId="497"/>
            <ac:spMk id="20" creationId="{2FA0016A-7F4D-41AB-BA91-EC029BF9E9BF}"/>
          </ac:spMkLst>
        </pc:spChg>
        <pc:spChg chg="mod replST">
          <ac:chgData name="Julie Ouellet" userId="7b34ed2f94f437a0" providerId="LiveId" clId="{246E45C6-28D8-4086-AF79-A81270840F3F}" dt="2022-07-04T00:44:19.269" v="605" actId="20577"/>
          <ac:spMkLst>
            <pc:docMk/>
            <pc:sldMk cId="2419688729" sldId="497"/>
            <ac:spMk id="26" creationId="{F9D7672A-D80D-4FDF-9323-E6DB92157E67}"/>
          </ac:spMkLst>
        </pc:spChg>
        <pc:spChg chg="mod replST">
          <ac:chgData name="Julie Ouellet" userId="7b34ed2f94f437a0" providerId="LiveId" clId="{246E45C6-28D8-4086-AF79-A81270840F3F}" dt="2022-07-04T00:44:25.885" v="606" actId="20577"/>
          <ac:spMkLst>
            <pc:docMk/>
            <pc:sldMk cId="2419688729" sldId="497"/>
            <ac:spMk id="28" creationId="{9ABB8477-3FAC-4C3B-A141-755C4DE0EE6A}"/>
          </ac:spMkLst>
        </pc:spChg>
        <pc:picChg chg="replST">
          <ac:chgData name="Julie Ouellet" userId="7b34ed2f94f437a0" providerId="LiveId" clId="{246E45C6-28D8-4086-AF79-A81270840F3F}" dt="2022-07-03T19:08:16.383" v="73"/>
          <ac:picMkLst>
            <pc:docMk/>
            <pc:sldMk cId="2419688729" sldId="497"/>
            <ac:picMk id="7" creationId="{B991898A-753E-4AC9-A43B-12E94B017DF1}"/>
          </ac:picMkLst>
        </pc:picChg>
      </pc:sldChg>
      <pc:sldChg chg="modSp mod">
        <pc:chgData name="Julie Ouellet" userId="7b34ed2f94f437a0" providerId="LiveId" clId="{246E45C6-28D8-4086-AF79-A81270840F3F}" dt="2022-07-03T19:27:19.484" v="423" actId="27636"/>
        <pc:sldMkLst>
          <pc:docMk/>
          <pc:sldMk cId="389900010" sldId="498"/>
        </pc:sldMkLst>
        <pc:spChg chg="replST">
          <ac:chgData name="Julie Ouellet" userId="7b34ed2f94f437a0" providerId="LiveId" clId="{246E45C6-28D8-4086-AF79-A81270840F3F}" dt="2022-07-03T19:08:16.414" v="85"/>
          <ac:spMkLst>
            <pc:docMk/>
            <pc:sldMk cId="389900010" sldId="498"/>
            <ac:spMk id="5" creationId="{F13F501D-E792-4D7A-8667-850A0C894AB5}"/>
          </ac:spMkLst>
        </pc:spChg>
        <pc:spChg chg="mod replST">
          <ac:chgData name="Julie Ouellet" userId="7b34ed2f94f437a0" providerId="LiveId" clId="{246E45C6-28D8-4086-AF79-A81270840F3F}" dt="2022-07-03T19:27:19.484" v="423" actId="27636"/>
          <ac:spMkLst>
            <pc:docMk/>
            <pc:sldMk cId="389900010" sldId="498"/>
            <ac:spMk id="6" creationId="{200B494C-DF99-4D00-8B58-2941E1F1AF40}"/>
          </ac:spMkLst>
        </pc:spChg>
        <pc:spChg chg="mod replST">
          <ac:chgData name="Julie Ouellet" userId="7b34ed2f94f437a0" providerId="LiveId" clId="{246E45C6-28D8-4086-AF79-A81270840F3F}" dt="2022-07-03T19:25:03.122" v="351" actId="948"/>
          <ac:spMkLst>
            <pc:docMk/>
            <pc:sldMk cId="389900010" sldId="498"/>
            <ac:spMk id="15" creationId="{48C1A26F-2B9D-4E92-9DDC-F0ED826589D4}"/>
          </ac:spMkLst>
        </pc:spChg>
        <pc:picChg chg="replST">
          <ac:chgData name="Julie Ouellet" userId="7b34ed2f94f437a0" providerId="LiveId" clId="{246E45C6-28D8-4086-AF79-A81270840F3F}" dt="2022-07-03T19:08:16.422" v="89"/>
          <ac:picMkLst>
            <pc:docMk/>
            <pc:sldMk cId="389900010" sldId="498"/>
            <ac:picMk id="3" creationId="{9B39F904-E86D-437F-862C-D2369FE46CBC}"/>
          </ac:picMkLst>
        </pc:picChg>
        <pc:picChg chg="replST">
          <ac:chgData name="Julie Ouellet" userId="7b34ed2f94f437a0" providerId="LiveId" clId="{246E45C6-28D8-4086-AF79-A81270840F3F}" dt="2022-07-03T19:08:16.418" v="87"/>
          <ac:picMkLst>
            <pc:docMk/>
            <pc:sldMk cId="389900010" sldId="498"/>
            <ac:picMk id="7" creationId="{B991898A-753E-4AC9-A43B-12E94B017DF1}"/>
          </ac:picMkLst>
        </pc:picChg>
      </pc:sldChg>
      <pc:sldChg chg="modSp mod">
        <pc:chgData name="Julie Ouellet" userId="7b34ed2f94f437a0" providerId="LiveId" clId="{246E45C6-28D8-4086-AF79-A81270840F3F}" dt="2022-07-03T22:20:40.381" v="472" actId="20577"/>
        <pc:sldMkLst>
          <pc:docMk/>
          <pc:sldMk cId="4067831640" sldId="499"/>
        </pc:sldMkLst>
        <pc:spChg chg="mod replST">
          <ac:chgData name="Julie Ouellet" userId="7b34ed2f94f437a0" providerId="LiveId" clId="{246E45C6-28D8-4086-AF79-A81270840F3F}" dt="2022-07-03T22:20:40.381" v="472" actId="20577"/>
          <ac:spMkLst>
            <pc:docMk/>
            <pc:sldMk cId="4067831640" sldId="499"/>
            <ac:spMk id="2" creationId="{05B95B20-D3CE-4925-B4CD-648166A2F39C}"/>
          </ac:spMkLst>
        </pc:spChg>
        <pc:spChg chg="replST">
          <ac:chgData name="Julie Ouellet" userId="7b34ed2f94f437a0" providerId="LiveId" clId="{246E45C6-28D8-4086-AF79-A81270840F3F}" dt="2022-07-03T19:08:16.209" v="10"/>
          <ac:spMkLst>
            <pc:docMk/>
            <pc:sldMk cId="4067831640" sldId="499"/>
            <ac:spMk id="5" creationId="{F13F501D-E792-4D7A-8667-850A0C894AB5}"/>
          </ac:spMkLst>
        </pc:spChg>
        <pc:spChg chg="mod replST">
          <ac:chgData name="Julie Ouellet" userId="7b34ed2f94f437a0" providerId="LiveId" clId="{246E45C6-28D8-4086-AF79-A81270840F3F}" dt="2022-07-03T22:20:30.486" v="459" actId="27636"/>
          <ac:spMkLst>
            <pc:docMk/>
            <pc:sldMk cId="4067831640" sldId="499"/>
            <ac:spMk id="6" creationId="{200B494C-DF99-4D00-8B58-2941E1F1AF40}"/>
          </ac:spMkLst>
        </pc:spChg>
      </pc:sldChg>
      <pc:sldChg chg="modSp mod">
        <pc:chgData name="Julie Ouellet" userId="7b34ed2f94f437a0" providerId="LiveId" clId="{246E45C6-28D8-4086-AF79-A81270840F3F}" dt="2022-07-04T00:38:41.865" v="496" actId="20577"/>
        <pc:sldMkLst>
          <pc:docMk/>
          <pc:sldMk cId="4254008522" sldId="500"/>
        </pc:sldMkLst>
        <pc:spChg chg="mod replST">
          <ac:chgData name="Julie Ouellet" userId="7b34ed2f94f437a0" providerId="LiveId" clId="{246E45C6-28D8-4086-AF79-A81270840F3F}" dt="2022-07-04T00:38:41.865" v="496" actId="20577"/>
          <ac:spMkLst>
            <pc:docMk/>
            <pc:sldMk cId="4254008522" sldId="500"/>
            <ac:spMk id="2" creationId="{05B95B20-D3CE-4925-B4CD-648166A2F39C}"/>
          </ac:spMkLst>
        </pc:spChg>
        <pc:spChg chg="replST">
          <ac:chgData name="Julie Ouellet" userId="7b34ed2f94f437a0" providerId="LiveId" clId="{246E45C6-28D8-4086-AF79-A81270840F3F}" dt="2022-07-03T19:08:16.221" v="13"/>
          <ac:spMkLst>
            <pc:docMk/>
            <pc:sldMk cId="4254008522" sldId="500"/>
            <ac:spMk id="5" creationId="{F13F501D-E792-4D7A-8667-850A0C894AB5}"/>
          </ac:spMkLst>
        </pc:spChg>
        <pc:spChg chg="mod replST">
          <ac:chgData name="Julie Ouellet" userId="7b34ed2f94f437a0" providerId="LiveId" clId="{246E45C6-28D8-4086-AF79-A81270840F3F}" dt="2022-07-04T00:37:01.737" v="474" actId="27636"/>
          <ac:spMkLst>
            <pc:docMk/>
            <pc:sldMk cId="4254008522" sldId="500"/>
            <ac:spMk id="6" creationId="{200B494C-DF99-4D00-8B58-2941E1F1AF40}"/>
          </ac:spMkLst>
        </pc:spChg>
      </pc:sldChg>
      <pc:sldChg chg="modSp mod">
        <pc:chgData name="Julie Ouellet" userId="7b34ed2f94f437a0" providerId="LiveId" clId="{246E45C6-28D8-4086-AF79-A81270840F3F}" dt="2022-07-04T00:38:54.049" v="505" actId="20577"/>
        <pc:sldMkLst>
          <pc:docMk/>
          <pc:sldMk cId="2104524301" sldId="501"/>
        </pc:sldMkLst>
        <pc:spChg chg="mod replST">
          <ac:chgData name="Julie Ouellet" userId="7b34ed2f94f437a0" providerId="LiveId" clId="{246E45C6-28D8-4086-AF79-A81270840F3F}" dt="2022-07-04T00:38:54.049" v="505" actId="20577"/>
          <ac:spMkLst>
            <pc:docMk/>
            <pc:sldMk cId="2104524301" sldId="501"/>
            <ac:spMk id="2" creationId="{05B95B20-D3CE-4925-B4CD-648166A2F39C}"/>
          </ac:spMkLst>
        </pc:spChg>
        <pc:spChg chg="replST">
          <ac:chgData name="Julie Ouellet" userId="7b34ed2f94f437a0" providerId="LiveId" clId="{246E45C6-28D8-4086-AF79-A81270840F3F}" dt="2022-07-03T19:08:16.231" v="16"/>
          <ac:spMkLst>
            <pc:docMk/>
            <pc:sldMk cId="2104524301" sldId="501"/>
            <ac:spMk id="5" creationId="{F13F501D-E792-4D7A-8667-850A0C894AB5}"/>
          </ac:spMkLst>
        </pc:spChg>
        <pc:spChg chg="replST">
          <ac:chgData name="Julie Ouellet" userId="7b34ed2f94f437a0" providerId="LiveId" clId="{246E45C6-28D8-4086-AF79-A81270840F3F}" dt="2022-07-03T19:08:16.234" v="17"/>
          <ac:spMkLst>
            <pc:docMk/>
            <pc:sldMk cId="2104524301" sldId="501"/>
            <ac:spMk id="6" creationId="{200B494C-DF99-4D00-8B58-2941E1F1AF40}"/>
          </ac:spMkLst>
        </pc:spChg>
      </pc:sldChg>
    </pc:docChg>
  </pc:docChgLst>
</pc:chgInfo>
</file>

<file path=ppt/comments/modernComment_1E4_3F337C55.xml><?xml version="1.0" encoding="utf-8"?>
<p188:cmLst xmlns:a="http://schemas.openxmlformats.org/drawingml/2006/main" xmlns:r="http://schemas.openxmlformats.org/officeDocument/2006/relationships" xmlns:p188="http://schemas.microsoft.com/office/powerpoint/2018/8/main">
  <p188:cm id="{2772E51D-E152-47EB-A5DA-EF8B1BC601E6}" authorId="{0725D58D-19FC-2C41-5C3A-CFBED0122820}" created="2023-05-02T15:41:51.864">
    <pc:sldMkLst xmlns:pc="http://schemas.microsoft.com/office/powerpoint/2013/main/command">
      <pc:docMk/>
      <pc:sldMk cId="1060338773" sldId="484"/>
    </pc:sldMkLst>
    <p188:txBody>
      <a:bodyPr/>
      <a:lstStyle/>
      <a:p>
        <a:r>
          <a:rPr lang="en-CA"/>
          <a:t>Changer l'image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47754B-DBB1-42E7-94DA-0F9CA7FD7F05}" type="datetimeFigureOut">
              <a:rPr lang="en-US" smtClean="0"/>
              <a:t>5/2/2023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6718E7-4186-453C-A82F-0673DEC0A245}" type="slidenum">
              <a:rPr lang="en-US" smtClean="0"/>
              <a:t>‹#›</a:t>
            </a:fld>
            <a:endParaRPr lang="en-US"/>
          </a:p>
        </p:txBody>
      </p:sp>
    </p:spTree>
    <p:extLst>
      <p:ext uri="{BB962C8B-B14F-4D97-AF65-F5344CB8AC3E}">
        <p14:creationId xmlns:p14="http://schemas.microsoft.com/office/powerpoint/2010/main" val="16255391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fr-ca" dirty="0">
              <a:solidFill>
                <a:schemeClr val="bg1"/>
              </a:solidFill>
            </a:endParaRPr>
          </a:p>
        </p:txBody>
      </p:sp>
      <p:sp>
        <p:nvSpPr>
          <p:cNvPr id="5" name="Slide Number Placeholder 4"/>
          <p:cNvSpPr>
            <a:spLocks noGrp="1"/>
          </p:cNvSpPr>
          <p:nvPr>
            <p:ph type="sldNum" sz="quarter" idx="10"/>
          </p:nvPr>
        </p:nvSpPr>
        <p:spPr/>
        <p:txBody>
          <a:bodyPr/>
          <a:lstStyle/>
          <a:p>
            <a:pPr algn="l" rtl="0"/>
            <a:fld id="{11F9BAFD-0AFE-FC47-B839-C833EEBF7ECA}" type="slidenum">
              <a:rPr/>
              <a:t>1</a:t>
            </a:fld>
            <a:endParaRPr lang="fr-ca" dirty="0"/>
          </a:p>
        </p:txBody>
      </p:sp>
    </p:spTree>
    <p:extLst>
      <p:ext uri="{BB962C8B-B14F-4D97-AF65-F5344CB8AC3E}">
        <p14:creationId xmlns:p14="http://schemas.microsoft.com/office/powerpoint/2010/main" val="10950749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lgn="l" rtl="0"/>
            <a:fld id="{0C6718E7-4186-453C-A82F-0673DEC0A245}" type="slidenum">
              <a:rPr/>
              <a:t>10</a:t>
            </a:fld>
            <a:endParaRPr lang="fr-ca"/>
          </a:p>
        </p:txBody>
      </p:sp>
    </p:spTree>
    <p:extLst>
      <p:ext uri="{BB962C8B-B14F-4D97-AF65-F5344CB8AC3E}">
        <p14:creationId xmlns:p14="http://schemas.microsoft.com/office/powerpoint/2010/main" val="36260656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lgn="l" rtl="0"/>
            <a:fld id="{0C6718E7-4186-453C-A82F-0673DEC0A245}" type="slidenum">
              <a:rPr/>
              <a:t>11</a:t>
            </a:fld>
            <a:endParaRPr lang="fr-ca"/>
          </a:p>
        </p:txBody>
      </p:sp>
    </p:spTree>
    <p:extLst>
      <p:ext uri="{BB962C8B-B14F-4D97-AF65-F5344CB8AC3E}">
        <p14:creationId xmlns:p14="http://schemas.microsoft.com/office/powerpoint/2010/main" val="1462261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12</a:t>
            </a:fld>
            <a:endParaRPr lang="en-US"/>
          </a:p>
        </p:txBody>
      </p:sp>
    </p:spTree>
    <p:extLst>
      <p:ext uri="{BB962C8B-B14F-4D97-AF65-F5344CB8AC3E}">
        <p14:creationId xmlns:p14="http://schemas.microsoft.com/office/powerpoint/2010/main" val="249056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13</a:t>
            </a:fld>
            <a:endParaRPr lang="en-US"/>
          </a:p>
        </p:txBody>
      </p:sp>
    </p:spTree>
    <p:extLst>
      <p:ext uri="{BB962C8B-B14F-4D97-AF65-F5344CB8AC3E}">
        <p14:creationId xmlns:p14="http://schemas.microsoft.com/office/powerpoint/2010/main" val="1748961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14</a:t>
            </a:fld>
            <a:endParaRPr lang="en-US"/>
          </a:p>
        </p:txBody>
      </p:sp>
    </p:spTree>
    <p:extLst>
      <p:ext uri="{BB962C8B-B14F-4D97-AF65-F5344CB8AC3E}">
        <p14:creationId xmlns:p14="http://schemas.microsoft.com/office/powerpoint/2010/main" val="16285155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15</a:t>
            </a:fld>
            <a:endParaRPr lang="en-US"/>
          </a:p>
        </p:txBody>
      </p:sp>
    </p:spTree>
    <p:extLst>
      <p:ext uri="{BB962C8B-B14F-4D97-AF65-F5344CB8AC3E}">
        <p14:creationId xmlns:p14="http://schemas.microsoft.com/office/powerpoint/2010/main" val="8436221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16</a:t>
            </a:fld>
            <a:endParaRPr lang="en-US"/>
          </a:p>
        </p:txBody>
      </p:sp>
    </p:spTree>
    <p:extLst>
      <p:ext uri="{BB962C8B-B14F-4D97-AF65-F5344CB8AC3E}">
        <p14:creationId xmlns:p14="http://schemas.microsoft.com/office/powerpoint/2010/main" val="13385436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288F16B6-D3A8-4949-949D-B4CC0ED24306}"/>
              </a:ext>
            </a:extLst>
          </p:cNvPr>
          <p:cNvSpPr>
            <a:spLocks noGrp="1"/>
          </p:cNvSpPr>
          <p:nvPr>
            <p:ph type="body" idx="1"/>
          </p:nvPr>
        </p:nvSpPr>
        <p:spPr/>
        <p:txBody>
          <a:bodyPr/>
          <a:lstStyle/>
          <a:p>
            <a:endParaRPr lang="fr-ca"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E1A22C63-8289-4638-BE91-FB741ADF0EFB}"/>
              </a:ext>
            </a:extLst>
          </p:cNvPr>
          <p:cNvSpPr>
            <a:spLocks noGrp="1"/>
          </p:cNvSpPr>
          <p:nvPr>
            <p:ph type="body" idx="1"/>
          </p:nvPr>
        </p:nvSpPr>
        <p:spPr/>
        <p:txBody>
          <a:bodyPr/>
          <a:lstStyle/>
          <a:p>
            <a:endParaRPr lang="fr-ca"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954D5AE4-9BC0-44B2-A4D7-C7C18C4B7267}"/>
              </a:ext>
            </a:extLst>
          </p:cNvPr>
          <p:cNvSpPr>
            <a:spLocks noGrp="1"/>
          </p:cNvSpPr>
          <p:nvPr>
            <p:ph type="body" idx="1"/>
          </p:nvPr>
        </p:nvSpPr>
        <p:spPr/>
        <p:txBody>
          <a:bodyPr/>
          <a:lstStyle/>
          <a:p>
            <a:endParaRPr lang="fr-ca" dirty="0"/>
          </a:p>
          <a:p>
            <a:endParaRPr lang="fr-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F9BAFD-0AFE-FC47-B839-C833EEBF7EC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2342048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72C2D3DF-B6A8-4795-8E47-968C8288218D}"/>
              </a:ext>
            </a:extLst>
          </p:cNvPr>
          <p:cNvSpPr>
            <a:spLocks noGrp="1"/>
          </p:cNvSpPr>
          <p:nvPr>
            <p:ph type="body" idx="1"/>
          </p:nvPr>
        </p:nvSpPr>
        <p:spPr/>
        <p:txBody>
          <a:bodyPr/>
          <a:lstStyle/>
          <a:p>
            <a:endParaRPr lang="fr-ca"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21</a:t>
            </a:fld>
            <a:endParaRPr lang="en-US"/>
          </a:p>
        </p:txBody>
      </p:sp>
    </p:spTree>
    <p:extLst>
      <p:ext uri="{BB962C8B-B14F-4D97-AF65-F5344CB8AC3E}">
        <p14:creationId xmlns:p14="http://schemas.microsoft.com/office/powerpoint/2010/main" val="1004162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1F9BAFD-0AFE-FC47-B839-C833EEBF7ECA}"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667558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lgn="l" rtl="0"/>
            <a:fld id="{0C6718E7-4186-453C-A82F-0673DEC0A245}" type="slidenum">
              <a:rPr/>
              <a:t>4</a:t>
            </a:fld>
            <a:endParaRPr lang="fr-ca"/>
          </a:p>
        </p:txBody>
      </p:sp>
    </p:spTree>
    <p:extLst>
      <p:ext uri="{BB962C8B-B14F-4D97-AF65-F5344CB8AC3E}">
        <p14:creationId xmlns:p14="http://schemas.microsoft.com/office/powerpoint/2010/main" val="2968821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ca" dirty="0"/>
          </a:p>
        </p:txBody>
      </p:sp>
      <p:sp>
        <p:nvSpPr>
          <p:cNvPr id="4" name="Slide Number Placeholder 3"/>
          <p:cNvSpPr>
            <a:spLocks noGrp="1"/>
          </p:cNvSpPr>
          <p:nvPr>
            <p:ph type="sldNum" sz="quarter" idx="5"/>
          </p:nvPr>
        </p:nvSpPr>
        <p:spPr/>
        <p:txBody>
          <a:bodyPr/>
          <a:lstStyle/>
          <a:p>
            <a:pPr algn="l" rtl="0"/>
            <a:fld id="{0C6718E7-4186-453C-A82F-0673DEC0A245}" type="slidenum">
              <a:rPr/>
              <a:t>5</a:t>
            </a:fld>
            <a:endParaRPr lang="fr-ca"/>
          </a:p>
        </p:txBody>
      </p:sp>
    </p:spTree>
    <p:extLst>
      <p:ext uri="{BB962C8B-B14F-4D97-AF65-F5344CB8AC3E}">
        <p14:creationId xmlns:p14="http://schemas.microsoft.com/office/powerpoint/2010/main" val="5198982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6</a:t>
            </a:fld>
            <a:endParaRPr lang="en-US"/>
          </a:p>
        </p:txBody>
      </p:sp>
    </p:spTree>
    <p:extLst>
      <p:ext uri="{BB962C8B-B14F-4D97-AF65-F5344CB8AC3E}">
        <p14:creationId xmlns:p14="http://schemas.microsoft.com/office/powerpoint/2010/main" val="25786468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7</a:t>
            </a:fld>
            <a:endParaRPr lang="en-US"/>
          </a:p>
        </p:txBody>
      </p:sp>
    </p:spTree>
    <p:extLst>
      <p:ext uri="{BB962C8B-B14F-4D97-AF65-F5344CB8AC3E}">
        <p14:creationId xmlns:p14="http://schemas.microsoft.com/office/powerpoint/2010/main" val="6403725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8</a:t>
            </a:fld>
            <a:endParaRPr lang="en-US"/>
          </a:p>
        </p:txBody>
      </p:sp>
    </p:spTree>
    <p:extLst>
      <p:ext uri="{BB962C8B-B14F-4D97-AF65-F5344CB8AC3E}">
        <p14:creationId xmlns:p14="http://schemas.microsoft.com/office/powerpoint/2010/main" val="4629584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CA"/>
          </a:p>
        </p:txBody>
      </p:sp>
      <p:sp>
        <p:nvSpPr>
          <p:cNvPr id="4" name="Espace réservé du numéro de diapositive 3"/>
          <p:cNvSpPr>
            <a:spLocks noGrp="1"/>
          </p:cNvSpPr>
          <p:nvPr>
            <p:ph type="sldNum" sz="quarter" idx="5"/>
          </p:nvPr>
        </p:nvSpPr>
        <p:spPr/>
        <p:txBody>
          <a:bodyPr/>
          <a:lstStyle/>
          <a:p>
            <a:fld id="{0C6718E7-4186-453C-A82F-0673DEC0A245}" type="slidenum">
              <a:rPr lang="en-US" smtClean="0"/>
              <a:t>9</a:t>
            </a:fld>
            <a:endParaRPr lang="en-US"/>
          </a:p>
        </p:txBody>
      </p:sp>
    </p:spTree>
    <p:extLst>
      <p:ext uri="{BB962C8B-B14F-4D97-AF65-F5344CB8AC3E}">
        <p14:creationId xmlns:p14="http://schemas.microsoft.com/office/powerpoint/2010/main" val="2440947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2.xml"/><Relationship Id="rId4" Type="http://schemas.openxmlformats.org/officeDocument/2006/relationships/image" Target="../media/image1.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image" Target="../media/image1.emf"/></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1.emf"/></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1.emf"/></Relationships>
</file>

<file path=ppt/slideLayouts/_rels/slideLayout2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Master" Target="../slideMasters/slideMaster2.xml"/><Relationship Id="rId1" Type="http://schemas.openxmlformats.org/officeDocument/2006/relationships/tags" Target="../tags/tag9.xml"/><Relationship Id="rId5" Type="http://schemas.openxmlformats.org/officeDocument/2006/relationships/image" Target="../media/image5.png"/><Relationship Id="rId4" Type="http://schemas.openxmlformats.org/officeDocument/2006/relationships/image" Target="../media/image1.emf"/></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Master" Target="../slideMasters/slideMaster2.xml"/><Relationship Id="rId1" Type="http://schemas.openxmlformats.org/officeDocument/2006/relationships/tags" Target="../tags/tag10.xml"/><Relationship Id="rId4" Type="http://schemas.openxmlformats.org/officeDocument/2006/relationships/image" Target="../media/image1.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3.xml"/><Relationship Id="rId4" Type="http://schemas.openxmlformats.org/officeDocument/2006/relationships/image" Target="../media/image1.emf"/></Relationships>
</file>

<file path=ppt/slideLayouts/_rels/slideLayout3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Master" Target="../slideMasters/slideMaster2.xml"/><Relationship Id="rId1" Type="http://schemas.openxmlformats.org/officeDocument/2006/relationships/tags" Target="../tags/tag11.xml"/><Relationship Id="rId4" Type="http://schemas.openxmlformats.org/officeDocument/2006/relationships/image" Target="../media/image1.emf"/></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1.emf"/></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Master" Target="../slideMasters/slideMaster2.xml"/><Relationship Id="rId1" Type="http://schemas.openxmlformats.org/officeDocument/2006/relationships/tags" Target="../tags/tag12.xml"/><Relationship Id="rId4" Type="http://schemas.openxmlformats.org/officeDocument/2006/relationships/image" Target="../media/image1.emf"/></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2.xml"/><Relationship Id="rId1" Type="http://schemas.openxmlformats.org/officeDocument/2006/relationships/tags" Target="../tags/tag13.xml"/><Relationship Id="rId4" Type="http://schemas.openxmlformats.org/officeDocument/2006/relationships/image" Target="../media/image1.emf"/></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3.xml"/><Relationship Id="rId1" Type="http://schemas.openxmlformats.org/officeDocument/2006/relationships/tags" Target="../tags/tag15.xml"/><Relationship Id="rId4" Type="http://schemas.openxmlformats.org/officeDocument/2006/relationships/image" Target="../media/image1.emf"/></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Master" Target="../slideMasters/slideMaster3.xml"/><Relationship Id="rId1" Type="http://schemas.openxmlformats.org/officeDocument/2006/relationships/tags" Target="../tags/tag16.xml"/><Relationship Id="rId4" Type="http://schemas.openxmlformats.org/officeDocument/2006/relationships/image" Target="../media/image1.emf"/></Relationships>
</file>

<file path=ppt/slideLayouts/_rels/slideLayout5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Master" Target="../slideMasters/slideMaster3.xml"/><Relationship Id="rId1" Type="http://schemas.openxmlformats.org/officeDocument/2006/relationships/tags" Target="../tags/tag17.xml"/><Relationship Id="rId4" Type="http://schemas.openxmlformats.org/officeDocument/2006/relationships/image" Target="../media/image1.emf"/></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Master" Target="../slideMasters/slideMaster3.xml"/><Relationship Id="rId1" Type="http://schemas.openxmlformats.org/officeDocument/2006/relationships/tags" Target="../tags/tag18.xml"/><Relationship Id="rId4" Type="http://schemas.openxmlformats.org/officeDocument/2006/relationships/image" Target="../media/image1.emf"/></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Master" Target="../slideMasters/slideMaster3.xml"/><Relationship Id="rId1" Type="http://schemas.openxmlformats.org/officeDocument/2006/relationships/tags" Target="../tags/tag19.xml"/><Relationship Id="rId4" Type="http://schemas.openxmlformats.org/officeDocument/2006/relationships/image" Target="../media/image1.emf"/></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274463212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5DBF2B2-6E29-804D-BBC2-9BEE5015365B}"/>
              </a:ext>
            </a:extLst>
          </p:cNvPr>
          <p:cNvSpPr>
            <a:spLocks noGrp="1"/>
          </p:cNvSpPr>
          <p:nvPr>
            <p:ph type="ctrTitle"/>
          </p:nvPr>
        </p:nvSpPr>
        <p:spPr>
          <a:xfrm>
            <a:off x="545306" y="2379518"/>
            <a:ext cx="11101387" cy="1295400"/>
          </a:xfrm>
          <a:prstGeom prst="rect">
            <a:avLst/>
          </a:prstGeom>
        </p:spPr>
        <p:txBody>
          <a:bodyPr anchor="b">
            <a:normAutofit/>
          </a:bodyPr>
          <a:lstStyle>
            <a:lvl1pPr algn="l">
              <a:lnSpc>
                <a:spcPct val="100000"/>
              </a:lnSpc>
              <a:defRPr sz="4800"/>
            </a:lvl1pPr>
          </a:lstStyle>
          <a:p>
            <a:r>
              <a:rPr lang="en-US" dirty="0"/>
              <a:t>Click to edit Master title style</a:t>
            </a:r>
          </a:p>
        </p:txBody>
      </p:sp>
      <p:sp>
        <p:nvSpPr>
          <p:cNvPr id="3" name="Subtitle 2">
            <a:extLst>
              <a:ext uri="{FF2B5EF4-FFF2-40B4-BE49-F238E27FC236}">
                <a16:creationId xmlns:a16="http://schemas.microsoft.com/office/drawing/2014/main" id="{32033543-1E3F-E44E-9B20-569E29D9DE80}"/>
              </a:ext>
            </a:extLst>
          </p:cNvPr>
          <p:cNvSpPr>
            <a:spLocks noGrp="1"/>
          </p:cNvSpPr>
          <p:nvPr>
            <p:ph type="subTitle" idx="1" hasCustomPrompt="1"/>
          </p:nvPr>
        </p:nvSpPr>
        <p:spPr>
          <a:xfrm>
            <a:off x="545307" y="3816351"/>
            <a:ext cx="3502586" cy="678352"/>
          </a:xfrm>
          <a:prstGeom prst="rect">
            <a:avLst/>
          </a:prstGeom>
        </p:spPr>
        <p:txBody>
          <a:bodyPr>
            <a:normAutofit/>
          </a:bodyPr>
          <a:lstStyle>
            <a:lvl1pPr marL="0" indent="0" algn="l">
              <a:lnSpc>
                <a:spcPct val="100000"/>
              </a:lnSpc>
              <a:buNone/>
              <a:defRPr sz="1400" b="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 Placeholder 10">
            <a:extLst>
              <a:ext uri="{FF2B5EF4-FFF2-40B4-BE49-F238E27FC236}">
                <a16:creationId xmlns:a16="http://schemas.microsoft.com/office/drawing/2014/main" id="{AECE7A44-3E45-CD44-B3AE-5AEBA351C863}"/>
              </a:ext>
            </a:extLst>
          </p:cNvPr>
          <p:cNvSpPr>
            <a:spLocks noGrp="1"/>
          </p:cNvSpPr>
          <p:nvPr>
            <p:ph type="body" sz="quarter" idx="13"/>
          </p:nvPr>
        </p:nvSpPr>
        <p:spPr>
          <a:xfrm>
            <a:off x="544513" y="4335679"/>
            <a:ext cx="3494087" cy="526957"/>
          </a:xfrm>
          <a:prstGeom prst="rect">
            <a:avLst/>
          </a:prstGeom>
        </p:spPr>
        <p:txBody>
          <a:bodyPr>
            <a:noAutofit/>
          </a:bodyPr>
          <a:lstStyle>
            <a:lvl1pPr marL="0" indent="0">
              <a:lnSpc>
                <a:spcPct val="100000"/>
              </a:lnSpc>
              <a:buNone/>
              <a:defRPr sz="1000"/>
            </a:lvl1pPr>
            <a:lvl2pPr marL="457200" indent="0">
              <a:buNone/>
              <a:defRPr sz="900"/>
            </a:lvl2pPr>
            <a:lvl3pPr marL="914400" indent="0">
              <a:buNone/>
              <a:defRPr sz="800"/>
            </a:lvl3pPr>
            <a:lvl4pPr marL="1371600" indent="0">
              <a:buNone/>
              <a:defRPr sz="700"/>
            </a:lvl4pPr>
            <a:lvl5pPr marL="1828800" indent="0">
              <a:buNone/>
              <a:defRPr sz="700"/>
            </a:lvl5pPr>
          </a:lstStyle>
          <a:p>
            <a:pPr lvl="0"/>
            <a:r>
              <a:rPr lang="en-US" dirty="0"/>
              <a:t>Edit Master text styles</a:t>
            </a:r>
          </a:p>
        </p:txBody>
      </p:sp>
    </p:spTree>
    <p:extLst>
      <p:ext uri="{BB962C8B-B14F-4D97-AF65-F5344CB8AC3E}">
        <p14:creationId xmlns:p14="http://schemas.microsoft.com/office/powerpoint/2010/main" val="6352969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2571751" cy="1085850"/>
          </a:xfrm>
          <a:prstGeom prst="rect">
            <a:avLst/>
          </a:prstGeom>
        </p:spPr>
        <p:txBody>
          <a:bodyPr/>
          <a:lstStyle/>
          <a:p>
            <a:endParaRPr lang="en-US" dirty="0"/>
          </a:p>
        </p:txBody>
      </p:sp>
      <p:sp>
        <p:nvSpPr>
          <p:cNvPr id="17" name="Picture Placeholder 6">
            <a:extLst>
              <a:ext uri="{FF2B5EF4-FFF2-40B4-BE49-F238E27FC236}">
                <a16:creationId xmlns:a16="http://schemas.microsoft.com/office/drawing/2014/main" id="{AB5CA4C7-9DA8-9349-A7AE-66A5D6A6F642}"/>
              </a:ext>
            </a:extLst>
          </p:cNvPr>
          <p:cNvSpPr>
            <a:spLocks noGrp="1"/>
          </p:cNvSpPr>
          <p:nvPr>
            <p:ph type="pic" sz="quarter" idx="16"/>
          </p:nvPr>
        </p:nvSpPr>
        <p:spPr>
          <a:xfrm>
            <a:off x="3371849" y="1606538"/>
            <a:ext cx="2571751" cy="1085850"/>
          </a:xfrm>
          <a:prstGeom prst="rect">
            <a:avLst/>
          </a:prstGeom>
        </p:spPr>
        <p:txBody>
          <a:bodyPr/>
          <a:lstStyle/>
          <a:p>
            <a:endParaRPr lang="en-US" dirty="0"/>
          </a:p>
        </p:txBody>
      </p:sp>
      <p:sp>
        <p:nvSpPr>
          <p:cNvPr id="20" name="Picture Placeholder 6">
            <a:extLst>
              <a:ext uri="{FF2B5EF4-FFF2-40B4-BE49-F238E27FC236}">
                <a16:creationId xmlns:a16="http://schemas.microsoft.com/office/drawing/2014/main" id="{0BDB9676-2139-3E4A-8902-B788AA4A1430}"/>
              </a:ext>
            </a:extLst>
          </p:cNvPr>
          <p:cNvSpPr>
            <a:spLocks noGrp="1"/>
          </p:cNvSpPr>
          <p:nvPr>
            <p:ph type="pic" sz="quarter" idx="19"/>
          </p:nvPr>
        </p:nvSpPr>
        <p:spPr>
          <a:xfrm>
            <a:off x="6243636" y="1606538"/>
            <a:ext cx="2571751" cy="1085850"/>
          </a:xfrm>
          <a:prstGeom prst="rect">
            <a:avLst/>
          </a:prstGeom>
        </p:spPr>
        <p:txBody>
          <a:bodyPr/>
          <a:lstStyle/>
          <a:p>
            <a:endParaRPr lang="en-US" dirty="0"/>
          </a:p>
        </p:txBody>
      </p:sp>
      <p:sp>
        <p:nvSpPr>
          <p:cNvPr id="23" name="Picture Placeholder 6">
            <a:extLst>
              <a:ext uri="{FF2B5EF4-FFF2-40B4-BE49-F238E27FC236}">
                <a16:creationId xmlns:a16="http://schemas.microsoft.com/office/drawing/2014/main" id="{3AAEAB4E-EA57-5D45-ADBA-C01E02C67167}"/>
              </a:ext>
            </a:extLst>
          </p:cNvPr>
          <p:cNvSpPr>
            <a:spLocks noGrp="1"/>
          </p:cNvSpPr>
          <p:nvPr>
            <p:ph type="pic" sz="quarter" idx="22"/>
          </p:nvPr>
        </p:nvSpPr>
        <p:spPr>
          <a:xfrm>
            <a:off x="9086849" y="1606538"/>
            <a:ext cx="2438028" cy="1085850"/>
          </a:xfrm>
          <a:prstGeom prst="rect">
            <a:avLst/>
          </a:prstGeom>
        </p:spPr>
        <p:txBody>
          <a:bodyPr/>
          <a:lstStyle/>
          <a:p>
            <a:endParaRPr lang="en-US" dirty="0"/>
          </a:p>
        </p:txBody>
      </p:sp>
      <p:sp>
        <p:nvSpPr>
          <p:cNvPr id="18" name="Text Placeholder 2">
            <a:extLst>
              <a:ext uri="{FF2B5EF4-FFF2-40B4-BE49-F238E27FC236}">
                <a16:creationId xmlns:a16="http://schemas.microsoft.com/office/drawing/2014/main" id="{EDDF9A85-81B8-594C-8E42-376FC3678AA4}"/>
              </a:ext>
            </a:extLst>
          </p:cNvPr>
          <p:cNvSpPr>
            <a:spLocks noGrp="1"/>
          </p:cNvSpPr>
          <p:nvPr>
            <p:ph type="body" idx="1" hasCustomPrompt="1"/>
          </p:nvPr>
        </p:nvSpPr>
        <p:spPr>
          <a:xfrm>
            <a:off x="542925"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D07625D3-4631-D144-A38F-D00BCF2C2126}"/>
              </a:ext>
            </a:extLst>
          </p:cNvPr>
          <p:cNvSpPr>
            <a:spLocks noGrp="1"/>
          </p:cNvSpPr>
          <p:nvPr>
            <p:ph idx="15"/>
          </p:nvPr>
        </p:nvSpPr>
        <p:spPr>
          <a:xfrm>
            <a:off x="538161"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id="{7A595DD1-B636-EA46-A519-6AA9C65FD62C}"/>
              </a:ext>
            </a:extLst>
          </p:cNvPr>
          <p:cNvSpPr>
            <a:spLocks noGrp="1"/>
          </p:cNvSpPr>
          <p:nvPr>
            <p:ph type="body" idx="23" hasCustomPrompt="1"/>
          </p:nvPr>
        </p:nvSpPr>
        <p:spPr>
          <a:xfrm>
            <a:off x="3373211"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A995848D-37D6-C04D-BDF8-0D8718112883}"/>
              </a:ext>
            </a:extLst>
          </p:cNvPr>
          <p:cNvSpPr>
            <a:spLocks noGrp="1"/>
          </p:cNvSpPr>
          <p:nvPr>
            <p:ph idx="24"/>
          </p:nvPr>
        </p:nvSpPr>
        <p:spPr>
          <a:xfrm>
            <a:off x="3368447"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2">
            <a:extLst>
              <a:ext uri="{FF2B5EF4-FFF2-40B4-BE49-F238E27FC236}">
                <a16:creationId xmlns:a16="http://schemas.microsoft.com/office/drawing/2014/main" id="{BFC0A166-67A0-2340-971A-FD7BAF6FB8CF}"/>
              </a:ext>
            </a:extLst>
          </p:cNvPr>
          <p:cNvSpPr>
            <a:spLocks noGrp="1"/>
          </p:cNvSpPr>
          <p:nvPr>
            <p:ph type="body" idx="25" hasCustomPrompt="1"/>
          </p:nvPr>
        </p:nvSpPr>
        <p:spPr>
          <a:xfrm>
            <a:off x="6225268"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10E95A27-B41C-7F48-9F77-4204B73512BE}"/>
              </a:ext>
            </a:extLst>
          </p:cNvPr>
          <p:cNvSpPr>
            <a:spLocks noGrp="1"/>
          </p:cNvSpPr>
          <p:nvPr>
            <p:ph idx="26"/>
          </p:nvPr>
        </p:nvSpPr>
        <p:spPr>
          <a:xfrm>
            <a:off x="6220504"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7D1A0976-12BB-6843-AA08-4891F82E3E12}"/>
              </a:ext>
            </a:extLst>
          </p:cNvPr>
          <p:cNvSpPr>
            <a:spLocks noGrp="1"/>
          </p:cNvSpPr>
          <p:nvPr>
            <p:ph type="body" idx="27" hasCustomPrompt="1"/>
          </p:nvPr>
        </p:nvSpPr>
        <p:spPr>
          <a:xfrm>
            <a:off x="9077325" y="2878599"/>
            <a:ext cx="2437779"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7" name="Content Placeholder 2">
            <a:extLst>
              <a:ext uri="{FF2B5EF4-FFF2-40B4-BE49-F238E27FC236}">
                <a16:creationId xmlns:a16="http://schemas.microsoft.com/office/drawing/2014/main" id="{0CE6D17D-6FF8-034C-B243-541C6CC0C0A7}"/>
              </a:ext>
            </a:extLst>
          </p:cNvPr>
          <p:cNvSpPr>
            <a:spLocks noGrp="1"/>
          </p:cNvSpPr>
          <p:nvPr>
            <p:ph idx="28"/>
          </p:nvPr>
        </p:nvSpPr>
        <p:spPr>
          <a:xfrm>
            <a:off x="9072561" y="3194688"/>
            <a:ext cx="2442543"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34" name="Straight Connector 33">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5633370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30838" cy="25225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25225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FBD7B9AD-945C-F149-B2DA-39EC98B68E99}"/>
              </a:ext>
            </a:extLst>
          </p:cNvPr>
          <p:cNvSpPr>
            <a:spLocks noGrp="1"/>
          </p:cNvSpPr>
          <p:nvPr>
            <p:ph type="body" idx="1" hasCustomPrompt="1"/>
          </p:nvPr>
        </p:nvSpPr>
        <p:spPr>
          <a:xfrm>
            <a:off x="542925" y="4307350"/>
            <a:ext cx="5430838"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47D4007-27E8-6B41-B124-3799DE9D3414}"/>
              </a:ext>
            </a:extLst>
          </p:cNvPr>
          <p:cNvSpPr>
            <a:spLocks noGrp="1"/>
          </p:cNvSpPr>
          <p:nvPr>
            <p:ph idx="15"/>
          </p:nvPr>
        </p:nvSpPr>
        <p:spPr>
          <a:xfrm>
            <a:off x="538161" y="4601668"/>
            <a:ext cx="5405440" cy="1528678"/>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BE58BC4C-2568-1D44-AC5F-BB2715C9AD23}"/>
              </a:ext>
            </a:extLst>
          </p:cNvPr>
          <p:cNvSpPr>
            <a:spLocks noGrp="1"/>
          </p:cNvSpPr>
          <p:nvPr>
            <p:ph type="body" idx="16" hasCustomPrompt="1"/>
          </p:nvPr>
        </p:nvSpPr>
        <p:spPr>
          <a:xfrm>
            <a:off x="6247039" y="4307350"/>
            <a:ext cx="526806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8" name="Content Placeholder 2">
            <a:extLst>
              <a:ext uri="{FF2B5EF4-FFF2-40B4-BE49-F238E27FC236}">
                <a16:creationId xmlns:a16="http://schemas.microsoft.com/office/drawing/2014/main" id="{3961F923-F71F-6342-AF54-96059A451659}"/>
              </a:ext>
            </a:extLst>
          </p:cNvPr>
          <p:cNvSpPr>
            <a:spLocks noGrp="1"/>
          </p:cNvSpPr>
          <p:nvPr>
            <p:ph idx="17"/>
          </p:nvPr>
        </p:nvSpPr>
        <p:spPr>
          <a:xfrm>
            <a:off x="6242275" y="4601668"/>
            <a:ext cx="5246813" cy="1528678"/>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2" name="Straight Connector 2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6818603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arge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3495675" cy="2522550"/>
          </a:xfrm>
          <a:prstGeom prst="rect">
            <a:avLst/>
          </a:prstGeom>
        </p:spPr>
        <p:txBody>
          <a:bodyPr/>
          <a:lstStyle/>
          <a:p>
            <a:endParaRPr lang="en-US" dirty="0"/>
          </a:p>
        </p:txBody>
      </p:sp>
      <p:sp>
        <p:nvSpPr>
          <p:cNvPr id="15" name="Picture Placeholder 6">
            <a:extLst>
              <a:ext uri="{FF2B5EF4-FFF2-40B4-BE49-F238E27FC236}">
                <a16:creationId xmlns:a16="http://schemas.microsoft.com/office/drawing/2014/main" id="{F5A1D93D-18EA-B646-9C69-64B68DA74652}"/>
              </a:ext>
            </a:extLst>
          </p:cNvPr>
          <p:cNvSpPr>
            <a:spLocks noGrp="1"/>
          </p:cNvSpPr>
          <p:nvPr>
            <p:ph type="pic" sz="quarter" idx="20"/>
          </p:nvPr>
        </p:nvSpPr>
        <p:spPr>
          <a:xfrm>
            <a:off x="4343400" y="1606538"/>
            <a:ext cx="3495675" cy="2522550"/>
          </a:xfrm>
          <a:prstGeom prst="rect">
            <a:avLst/>
          </a:prstGeom>
        </p:spPr>
        <p:txBody>
          <a:bodyPr/>
          <a:lstStyle/>
          <a:p>
            <a:endParaRPr lang="en-US" dirty="0"/>
          </a:p>
        </p:txBody>
      </p:sp>
      <p:sp>
        <p:nvSpPr>
          <p:cNvPr id="18" name="Picture Placeholder 6">
            <a:extLst>
              <a:ext uri="{FF2B5EF4-FFF2-40B4-BE49-F238E27FC236}">
                <a16:creationId xmlns:a16="http://schemas.microsoft.com/office/drawing/2014/main" id="{B818FFBC-FCFC-9842-8A48-4D05E54A6C5A}"/>
              </a:ext>
            </a:extLst>
          </p:cNvPr>
          <p:cNvSpPr>
            <a:spLocks noGrp="1"/>
          </p:cNvSpPr>
          <p:nvPr>
            <p:ph type="pic" sz="quarter" idx="23"/>
          </p:nvPr>
        </p:nvSpPr>
        <p:spPr>
          <a:xfrm>
            <a:off x="8129589" y="1606538"/>
            <a:ext cx="3385516" cy="2522550"/>
          </a:xfrm>
          <a:prstGeom prst="rect">
            <a:avLst/>
          </a:prstGeom>
        </p:spPr>
        <p:txBody>
          <a:bodyPr/>
          <a:lstStyle/>
          <a:p>
            <a:endParaRPr lang="en-US" dirty="0"/>
          </a:p>
        </p:txBody>
      </p:sp>
      <p:sp>
        <p:nvSpPr>
          <p:cNvPr id="16" name="Text Placeholder 2">
            <a:extLst>
              <a:ext uri="{FF2B5EF4-FFF2-40B4-BE49-F238E27FC236}">
                <a16:creationId xmlns:a16="http://schemas.microsoft.com/office/drawing/2014/main" id="{B12EB366-A3C6-464A-BD08-014B0A3C9D0D}"/>
              </a:ext>
            </a:extLst>
          </p:cNvPr>
          <p:cNvSpPr>
            <a:spLocks noGrp="1"/>
          </p:cNvSpPr>
          <p:nvPr>
            <p:ph type="body" idx="1" hasCustomPrompt="1"/>
          </p:nvPr>
        </p:nvSpPr>
        <p:spPr>
          <a:xfrm>
            <a:off x="542925" y="4307350"/>
            <a:ext cx="351688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0F62171F-0172-564D-A50B-45829D68B82F}"/>
              </a:ext>
            </a:extLst>
          </p:cNvPr>
          <p:cNvSpPr>
            <a:spLocks noGrp="1"/>
          </p:cNvSpPr>
          <p:nvPr>
            <p:ph idx="15"/>
          </p:nvPr>
        </p:nvSpPr>
        <p:spPr>
          <a:xfrm>
            <a:off x="538161" y="4601668"/>
            <a:ext cx="3500439"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id="{599FE3A4-484C-7240-9A03-C0D58B29988D}"/>
              </a:ext>
            </a:extLst>
          </p:cNvPr>
          <p:cNvSpPr>
            <a:spLocks noGrp="1"/>
          </p:cNvSpPr>
          <p:nvPr>
            <p:ph type="body" idx="24" hasCustomPrompt="1"/>
          </p:nvPr>
        </p:nvSpPr>
        <p:spPr>
          <a:xfrm>
            <a:off x="4342039" y="4307350"/>
            <a:ext cx="351688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30028FF-B82F-EC4C-999B-C024355F8F2F}"/>
              </a:ext>
            </a:extLst>
          </p:cNvPr>
          <p:cNvSpPr>
            <a:spLocks noGrp="1"/>
          </p:cNvSpPr>
          <p:nvPr>
            <p:ph idx="25"/>
          </p:nvPr>
        </p:nvSpPr>
        <p:spPr>
          <a:xfrm>
            <a:off x="4337275" y="4601668"/>
            <a:ext cx="3500439"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id="{30311FA8-9690-B047-B085-60DB7E39A20E}"/>
              </a:ext>
            </a:extLst>
          </p:cNvPr>
          <p:cNvSpPr>
            <a:spLocks noGrp="1"/>
          </p:cNvSpPr>
          <p:nvPr>
            <p:ph type="body" idx="26" hasCustomPrompt="1"/>
          </p:nvPr>
        </p:nvSpPr>
        <p:spPr>
          <a:xfrm>
            <a:off x="8141153" y="4307350"/>
            <a:ext cx="337395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3" name="Content Placeholder 2">
            <a:extLst>
              <a:ext uri="{FF2B5EF4-FFF2-40B4-BE49-F238E27FC236}">
                <a16:creationId xmlns:a16="http://schemas.microsoft.com/office/drawing/2014/main" id="{319F1970-3114-824F-93E4-D6E3FA50D6C5}"/>
              </a:ext>
            </a:extLst>
          </p:cNvPr>
          <p:cNvSpPr>
            <a:spLocks noGrp="1"/>
          </p:cNvSpPr>
          <p:nvPr>
            <p:ph idx="27"/>
          </p:nvPr>
        </p:nvSpPr>
        <p:spPr>
          <a:xfrm>
            <a:off x="8136389" y="4601668"/>
            <a:ext cx="33787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9" name="Straight Connector 28">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78729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Large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2571750" cy="2522550"/>
          </a:xfrm>
          <a:prstGeom prst="rect">
            <a:avLst/>
          </a:prstGeom>
        </p:spPr>
        <p:txBody>
          <a:bodyPr/>
          <a:lstStyle/>
          <a:p>
            <a:endParaRPr lang="en-US" dirty="0"/>
          </a:p>
        </p:txBody>
      </p:sp>
      <p:sp>
        <p:nvSpPr>
          <p:cNvPr id="21" name="Picture Placeholder 6">
            <a:extLst>
              <a:ext uri="{FF2B5EF4-FFF2-40B4-BE49-F238E27FC236}">
                <a16:creationId xmlns:a16="http://schemas.microsoft.com/office/drawing/2014/main" id="{F954EBDC-0C0D-8C42-BD84-62A045BA7F66}"/>
              </a:ext>
            </a:extLst>
          </p:cNvPr>
          <p:cNvSpPr>
            <a:spLocks noGrp="1"/>
          </p:cNvSpPr>
          <p:nvPr>
            <p:ph type="pic" sz="quarter" idx="20"/>
          </p:nvPr>
        </p:nvSpPr>
        <p:spPr>
          <a:xfrm>
            <a:off x="3400426" y="1606538"/>
            <a:ext cx="2571750" cy="2522550"/>
          </a:xfrm>
          <a:prstGeom prst="rect">
            <a:avLst/>
          </a:prstGeom>
        </p:spPr>
        <p:txBody>
          <a:bodyPr/>
          <a:lstStyle/>
          <a:p>
            <a:endParaRPr lang="en-US" dirty="0"/>
          </a:p>
        </p:txBody>
      </p:sp>
      <p:sp>
        <p:nvSpPr>
          <p:cNvPr id="24" name="Picture Placeholder 6">
            <a:extLst>
              <a:ext uri="{FF2B5EF4-FFF2-40B4-BE49-F238E27FC236}">
                <a16:creationId xmlns:a16="http://schemas.microsoft.com/office/drawing/2014/main" id="{0D95A988-ADA4-2846-979A-FD44F1A4FBEB}"/>
              </a:ext>
            </a:extLst>
          </p:cNvPr>
          <p:cNvSpPr>
            <a:spLocks noGrp="1"/>
          </p:cNvSpPr>
          <p:nvPr>
            <p:ph type="pic" sz="quarter" idx="23"/>
          </p:nvPr>
        </p:nvSpPr>
        <p:spPr>
          <a:xfrm>
            <a:off x="6243639" y="1606538"/>
            <a:ext cx="2571750" cy="2522550"/>
          </a:xfrm>
          <a:prstGeom prst="rect">
            <a:avLst/>
          </a:prstGeom>
        </p:spPr>
        <p:txBody>
          <a:bodyPr/>
          <a:lstStyle/>
          <a:p>
            <a:endParaRPr lang="en-US" dirty="0"/>
          </a:p>
        </p:txBody>
      </p:sp>
      <p:sp>
        <p:nvSpPr>
          <p:cNvPr id="27" name="Picture Placeholder 6">
            <a:extLst>
              <a:ext uri="{FF2B5EF4-FFF2-40B4-BE49-F238E27FC236}">
                <a16:creationId xmlns:a16="http://schemas.microsoft.com/office/drawing/2014/main" id="{6839EE6C-2C09-9949-AA2C-88119F234581}"/>
              </a:ext>
            </a:extLst>
          </p:cNvPr>
          <p:cNvSpPr>
            <a:spLocks noGrp="1"/>
          </p:cNvSpPr>
          <p:nvPr>
            <p:ph type="pic" sz="quarter" idx="26"/>
          </p:nvPr>
        </p:nvSpPr>
        <p:spPr>
          <a:xfrm>
            <a:off x="9058276" y="1606538"/>
            <a:ext cx="2459757" cy="2522550"/>
          </a:xfrm>
          <a:prstGeom prst="rect">
            <a:avLst/>
          </a:prstGeom>
        </p:spPr>
        <p:txBody>
          <a:bodyPr/>
          <a:lstStyle/>
          <a:p>
            <a:endParaRPr lang="en-US" dirty="0"/>
          </a:p>
        </p:txBody>
      </p:sp>
      <p:sp>
        <p:nvSpPr>
          <p:cNvPr id="18" name="Text Placeholder 2">
            <a:extLst>
              <a:ext uri="{FF2B5EF4-FFF2-40B4-BE49-F238E27FC236}">
                <a16:creationId xmlns:a16="http://schemas.microsoft.com/office/drawing/2014/main" id="{E079E8AD-12D3-6546-968E-72EB672317AA}"/>
              </a:ext>
            </a:extLst>
          </p:cNvPr>
          <p:cNvSpPr>
            <a:spLocks noGrp="1"/>
          </p:cNvSpPr>
          <p:nvPr>
            <p:ph type="body" idx="1" hasCustomPrompt="1"/>
          </p:nvPr>
        </p:nvSpPr>
        <p:spPr>
          <a:xfrm>
            <a:off x="542925"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A296A8EA-86DB-FC4D-BC77-160A57D989AF}"/>
              </a:ext>
            </a:extLst>
          </p:cNvPr>
          <p:cNvSpPr>
            <a:spLocks noGrp="1"/>
          </p:cNvSpPr>
          <p:nvPr>
            <p:ph idx="15"/>
          </p:nvPr>
        </p:nvSpPr>
        <p:spPr>
          <a:xfrm>
            <a:off x="538161"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2705B1A4-0935-A54C-982E-3DA340F87D4A}"/>
              </a:ext>
            </a:extLst>
          </p:cNvPr>
          <p:cNvSpPr>
            <a:spLocks noGrp="1"/>
          </p:cNvSpPr>
          <p:nvPr>
            <p:ph type="body" idx="27" hasCustomPrompt="1"/>
          </p:nvPr>
        </p:nvSpPr>
        <p:spPr>
          <a:xfrm>
            <a:off x="3405868"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CAB80D97-AAE2-2D40-9CC8-0D12B6BEFD34}"/>
              </a:ext>
            </a:extLst>
          </p:cNvPr>
          <p:cNvSpPr>
            <a:spLocks noGrp="1"/>
          </p:cNvSpPr>
          <p:nvPr>
            <p:ph idx="28"/>
          </p:nvPr>
        </p:nvSpPr>
        <p:spPr>
          <a:xfrm>
            <a:off x="3401104"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a:extLst>
              <a:ext uri="{FF2B5EF4-FFF2-40B4-BE49-F238E27FC236}">
                <a16:creationId xmlns:a16="http://schemas.microsoft.com/office/drawing/2014/main" id="{C46255BB-B53E-F143-8DCC-368B651E8333}"/>
              </a:ext>
            </a:extLst>
          </p:cNvPr>
          <p:cNvSpPr>
            <a:spLocks noGrp="1"/>
          </p:cNvSpPr>
          <p:nvPr>
            <p:ph type="body" idx="29" hasCustomPrompt="1"/>
          </p:nvPr>
        </p:nvSpPr>
        <p:spPr>
          <a:xfrm>
            <a:off x="6236154"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24610589-EA76-8540-99A0-FCF68932BE3C}"/>
              </a:ext>
            </a:extLst>
          </p:cNvPr>
          <p:cNvSpPr>
            <a:spLocks noGrp="1"/>
          </p:cNvSpPr>
          <p:nvPr>
            <p:ph idx="30"/>
          </p:nvPr>
        </p:nvSpPr>
        <p:spPr>
          <a:xfrm>
            <a:off x="6231390"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195337D1-2A14-AC46-9E61-C0B6DF09A78E}"/>
              </a:ext>
            </a:extLst>
          </p:cNvPr>
          <p:cNvSpPr>
            <a:spLocks noGrp="1"/>
          </p:cNvSpPr>
          <p:nvPr>
            <p:ph type="body" idx="31" hasCustomPrompt="1"/>
          </p:nvPr>
        </p:nvSpPr>
        <p:spPr>
          <a:xfrm>
            <a:off x="9055554" y="4307350"/>
            <a:ext cx="2475893"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8" name="Content Placeholder 2">
            <a:extLst>
              <a:ext uri="{FF2B5EF4-FFF2-40B4-BE49-F238E27FC236}">
                <a16:creationId xmlns:a16="http://schemas.microsoft.com/office/drawing/2014/main" id="{4F7C987D-CA92-364A-A879-5D136287E479}"/>
              </a:ext>
            </a:extLst>
          </p:cNvPr>
          <p:cNvSpPr>
            <a:spLocks noGrp="1"/>
          </p:cNvSpPr>
          <p:nvPr>
            <p:ph idx="32"/>
          </p:nvPr>
        </p:nvSpPr>
        <p:spPr>
          <a:xfrm>
            <a:off x="9050791" y="4601668"/>
            <a:ext cx="2464314"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35" name="Straight Connector 34">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9432658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2" name="Straight Connector 1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2574988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124478665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2" name="Object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Picture Placeholder 2"/>
          <p:cNvSpPr>
            <a:spLocks noGrp="1"/>
          </p:cNvSpPr>
          <p:nvPr>
            <p:ph type="pic" sz="quarter" idx="16"/>
          </p:nvPr>
        </p:nvSpPr>
        <p:spPr>
          <a:xfrm>
            <a:off x="0" y="655981"/>
            <a:ext cx="12192000" cy="4776706"/>
          </a:xfrm>
          <a:prstGeom prst="rect">
            <a:avLst/>
          </a:prstGeom>
        </p:spPr>
        <p:txBody>
          <a:bodyPr/>
          <a:lstStyle/>
          <a:p>
            <a:endParaRPr lang="en-US" dirty="0"/>
          </a:p>
        </p:txBody>
      </p:sp>
      <p:sp>
        <p:nvSpPr>
          <p:cNvPr id="4"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451364" y="5592101"/>
            <a:ext cx="5079103" cy="687513"/>
          </a:xfrm>
          <a:prstGeom prst="rect">
            <a:avLst/>
          </a:prstGeom>
        </p:spPr>
        <p:txBody>
          <a:bodyPr anchor="t">
            <a:noAutofit/>
          </a:bodyPr>
          <a:lstStyle>
            <a:lvl1pPr marL="0" indent="0">
              <a:lnSpc>
                <a:spcPct val="100000"/>
              </a:lnSpc>
              <a:buNone/>
              <a:defRPr sz="12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1454008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ent with Caption on Lef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0324E0B-F39F-1D43-9422-07A82894B084}"/>
              </a:ext>
            </a:extLst>
          </p:cNvPr>
          <p:cNvSpPr>
            <a:spLocks noGrp="1"/>
          </p:cNvSpPr>
          <p:nvPr>
            <p:ph type="body" sz="half" idx="2"/>
          </p:nvPr>
        </p:nvSpPr>
        <p:spPr>
          <a:xfrm>
            <a:off x="554039" y="1973260"/>
            <a:ext cx="3484562" cy="4141790"/>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542925" y="1657350"/>
            <a:ext cx="349567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2">
            <a:extLst>
              <a:ext uri="{FF2B5EF4-FFF2-40B4-BE49-F238E27FC236}">
                <a16:creationId xmlns:a16="http://schemas.microsoft.com/office/drawing/2014/main" id="{13EA26D9-6642-A64C-BE94-B9F7CC25EAE9}"/>
              </a:ext>
            </a:extLst>
          </p:cNvPr>
          <p:cNvSpPr>
            <a:spLocks noGrp="1"/>
          </p:cNvSpPr>
          <p:nvPr>
            <p:ph idx="1" hasCustomPrompt="1"/>
          </p:nvPr>
        </p:nvSpPr>
        <p:spPr>
          <a:xfrm>
            <a:off x="4299857" y="1657350"/>
            <a:ext cx="7215247"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7" name="Straight Connector 16">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185399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ide content with caption on lef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767E1D94-0DDA-C347-B8A1-E074FA2B0923}"/>
              </a:ext>
            </a:extLst>
          </p:cNvPr>
          <p:cNvSpPr>
            <a:spLocks noGrp="1"/>
          </p:cNvSpPr>
          <p:nvPr>
            <p:ph idx="1" hasCustomPrompt="1"/>
          </p:nvPr>
        </p:nvSpPr>
        <p:spPr>
          <a:xfrm>
            <a:off x="3400426" y="1657350"/>
            <a:ext cx="8114678"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0FC81611-5E2D-F944-B5DC-77F0EC084D11}"/>
              </a:ext>
            </a:extLst>
          </p:cNvPr>
          <p:cNvSpPr>
            <a:spLocks noGrp="1"/>
          </p:cNvSpPr>
          <p:nvPr>
            <p:ph type="body" sz="half" idx="2"/>
          </p:nvPr>
        </p:nvSpPr>
        <p:spPr>
          <a:xfrm>
            <a:off x="554039" y="1995032"/>
            <a:ext cx="2646361"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D5697742-5BFD-E94D-9B39-3F15B43192AC}"/>
              </a:ext>
            </a:extLst>
          </p:cNvPr>
          <p:cNvSpPr>
            <a:spLocks noGrp="1"/>
          </p:cNvSpPr>
          <p:nvPr>
            <p:ph type="body" idx="13" hasCustomPrompt="1"/>
          </p:nvPr>
        </p:nvSpPr>
        <p:spPr>
          <a:xfrm>
            <a:off x="542925" y="1657350"/>
            <a:ext cx="2654801"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9517401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on left">
    <p:bg>
      <p:bgPr>
        <a:solidFill>
          <a:schemeClr val="bg1"/>
        </a:solidFill>
        <a:effectLst/>
      </p:bgPr>
    </p:bg>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07D81E4E-2C89-5449-A7CA-1170F511CF01}"/>
              </a:ext>
            </a:extLst>
          </p:cNvPr>
          <p:cNvSpPr>
            <a:spLocks noGrp="1"/>
          </p:cNvSpPr>
          <p:nvPr>
            <p:ph idx="1" hasCustomPrompt="1"/>
          </p:nvPr>
        </p:nvSpPr>
        <p:spPr>
          <a:xfrm>
            <a:off x="7172324" y="1657350"/>
            <a:ext cx="4342780"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3">
            <a:extLst>
              <a:ext uri="{FF2B5EF4-FFF2-40B4-BE49-F238E27FC236}">
                <a16:creationId xmlns:a16="http://schemas.microsoft.com/office/drawing/2014/main" id="{7222704C-5B0D-8243-A65D-0547A2F09055}"/>
              </a:ext>
            </a:extLst>
          </p:cNvPr>
          <p:cNvSpPr>
            <a:spLocks noGrp="1"/>
          </p:cNvSpPr>
          <p:nvPr>
            <p:ph type="body" sz="half" idx="14"/>
          </p:nvPr>
        </p:nvSpPr>
        <p:spPr>
          <a:xfrm>
            <a:off x="553625" y="1995032"/>
            <a:ext cx="4437061"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5" name="Text Placeholder 2">
            <a:extLst>
              <a:ext uri="{FF2B5EF4-FFF2-40B4-BE49-F238E27FC236}">
                <a16:creationId xmlns:a16="http://schemas.microsoft.com/office/drawing/2014/main" id="{52F83407-BFB3-F64E-B383-6B15D587BC06}"/>
              </a:ext>
            </a:extLst>
          </p:cNvPr>
          <p:cNvSpPr>
            <a:spLocks noGrp="1"/>
          </p:cNvSpPr>
          <p:nvPr>
            <p:ph type="body" idx="15" hasCustomPrompt="1"/>
          </p:nvPr>
        </p:nvSpPr>
        <p:spPr>
          <a:xfrm>
            <a:off x="542511" y="1657350"/>
            <a:ext cx="4451212"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14622240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with Caption on Right">
    <p:bg>
      <p:bgPr>
        <a:solidFill>
          <a:schemeClr val="bg1"/>
        </a:solidFill>
        <a:effectLst/>
      </p:bgPr>
    </p:bg>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4C1560E6-0616-1E46-BCD0-77413CEC3322}"/>
              </a:ext>
            </a:extLst>
          </p:cNvPr>
          <p:cNvSpPr>
            <a:spLocks noGrp="1"/>
          </p:cNvSpPr>
          <p:nvPr>
            <p:ph type="body" sz="half" idx="2"/>
          </p:nvPr>
        </p:nvSpPr>
        <p:spPr>
          <a:xfrm>
            <a:off x="8164514" y="1995032"/>
            <a:ext cx="3350590"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3099CEF0-FDAD-0348-826B-EDF0A6A44E9A}"/>
              </a:ext>
            </a:extLst>
          </p:cNvPr>
          <p:cNvSpPr>
            <a:spLocks noGrp="1"/>
          </p:cNvSpPr>
          <p:nvPr>
            <p:ph type="body" idx="13" hasCustomPrompt="1"/>
          </p:nvPr>
        </p:nvSpPr>
        <p:spPr>
          <a:xfrm>
            <a:off x="8153401" y="1657350"/>
            <a:ext cx="3361276"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2" name="Content Placeholder 2">
            <a:extLst>
              <a:ext uri="{FF2B5EF4-FFF2-40B4-BE49-F238E27FC236}">
                <a16:creationId xmlns:a16="http://schemas.microsoft.com/office/drawing/2014/main" id="{575CC65B-0B09-0840-85B2-DC45DA3AEBBB}"/>
              </a:ext>
            </a:extLst>
          </p:cNvPr>
          <p:cNvSpPr>
            <a:spLocks noGrp="1"/>
          </p:cNvSpPr>
          <p:nvPr>
            <p:ph idx="1" hasCustomPrompt="1"/>
          </p:nvPr>
        </p:nvSpPr>
        <p:spPr>
          <a:xfrm>
            <a:off x="552450" y="1657350"/>
            <a:ext cx="7344455"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87917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3622894"/>
            <a:ext cx="11115674" cy="939581"/>
          </a:xfrm>
          <a:prstGeom prst="rect">
            <a:avLst/>
          </a:prstGeo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9" y="4573459"/>
            <a:ext cx="5573988" cy="1027374"/>
          </a:xfrm>
          <a:prstGeom prst="rect">
            <a:avLst/>
          </a:prstGeom>
        </p:spPr>
        <p:txBody>
          <a:bodyPr>
            <a:normAutofit/>
          </a:bodyPr>
          <a:lstStyle>
            <a:lvl1pPr marL="0" indent="0">
              <a:lnSpc>
                <a:spcPct val="100000"/>
              </a:lnSpc>
              <a:buNone/>
              <a:defRPr sz="11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9">
            <a:extLst>
              <a:ext uri="{FF2B5EF4-FFF2-40B4-BE49-F238E27FC236}">
                <a16:creationId xmlns:a16="http://schemas.microsoft.com/office/drawing/2014/main" id="{582DCF5F-B937-2640-A4A5-1D021401E3B1}"/>
              </a:ext>
            </a:extLst>
          </p:cNvPr>
          <p:cNvSpPr>
            <a:spLocks noGrp="1"/>
          </p:cNvSpPr>
          <p:nvPr>
            <p:ph type="body" sz="quarter" idx="16"/>
          </p:nvPr>
        </p:nvSpPr>
        <p:spPr>
          <a:xfrm>
            <a:off x="528638" y="2085280"/>
            <a:ext cx="11115674" cy="1621662"/>
          </a:xfrm>
          <a:prstGeom prst="rect">
            <a:avLst/>
          </a:prstGeom>
        </p:spPr>
        <p:txBody>
          <a:bodyPr anchor="b">
            <a:normAutofit/>
          </a:bodyPr>
          <a:lstStyle>
            <a:lvl1pPr marL="0" indent="0">
              <a:buNone/>
              <a:defRPr sz="6600" b="1"/>
            </a:lvl1pPr>
          </a:lstStyle>
          <a:p>
            <a:pPr lvl="0"/>
            <a:r>
              <a:rPr lang="en-US" dirty="0"/>
              <a:t>Edit Master text styles</a:t>
            </a:r>
          </a:p>
        </p:txBody>
      </p:sp>
    </p:spTree>
    <p:extLst>
      <p:ext uri="{BB962C8B-B14F-4D97-AF65-F5344CB8AC3E}">
        <p14:creationId xmlns:p14="http://schemas.microsoft.com/office/powerpoint/2010/main" val="15366708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Wide content with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64FDB926-2E3C-2141-85F9-142126F4F452}"/>
              </a:ext>
            </a:extLst>
          </p:cNvPr>
          <p:cNvSpPr>
            <a:spLocks noGrp="1"/>
          </p:cNvSpPr>
          <p:nvPr>
            <p:ph idx="1" hasCustomPrompt="1"/>
          </p:nvPr>
        </p:nvSpPr>
        <p:spPr>
          <a:xfrm>
            <a:off x="538161" y="1657350"/>
            <a:ext cx="8243886"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33708FE2-7BD9-6741-AC35-E6D6340664EA}"/>
              </a:ext>
            </a:extLst>
          </p:cNvPr>
          <p:cNvSpPr>
            <a:spLocks noGrp="1"/>
          </p:cNvSpPr>
          <p:nvPr>
            <p:ph type="body" sz="half" idx="2"/>
          </p:nvPr>
        </p:nvSpPr>
        <p:spPr>
          <a:xfrm>
            <a:off x="9000625" y="1995032"/>
            <a:ext cx="2514479"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C689E29B-5E72-1B47-AC15-183EF5464EE2}"/>
              </a:ext>
            </a:extLst>
          </p:cNvPr>
          <p:cNvSpPr>
            <a:spLocks noGrp="1"/>
          </p:cNvSpPr>
          <p:nvPr>
            <p:ph type="body" idx="13" hasCustomPrompt="1"/>
          </p:nvPr>
        </p:nvSpPr>
        <p:spPr>
          <a:xfrm>
            <a:off x="8989512" y="1657350"/>
            <a:ext cx="2522498"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65252386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942D8366-3A72-774E-9DAF-409CBEB5B74A}"/>
              </a:ext>
            </a:extLst>
          </p:cNvPr>
          <p:cNvSpPr>
            <a:spLocks noGrp="1"/>
          </p:cNvSpPr>
          <p:nvPr>
            <p:ph idx="1" hasCustomPrompt="1"/>
          </p:nvPr>
        </p:nvSpPr>
        <p:spPr>
          <a:xfrm>
            <a:off x="552450" y="1657350"/>
            <a:ext cx="4471988"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AF0A41A3-ADCC-F94C-98D5-4A734296F14B}"/>
              </a:ext>
            </a:extLst>
          </p:cNvPr>
          <p:cNvSpPr>
            <a:spLocks noGrp="1"/>
          </p:cNvSpPr>
          <p:nvPr>
            <p:ph type="body" sz="half" idx="14"/>
          </p:nvPr>
        </p:nvSpPr>
        <p:spPr>
          <a:xfrm>
            <a:off x="7172325" y="1995032"/>
            <a:ext cx="4342779"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3AF3FA9F-C428-6549-9B6A-202E0FD79372}"/>
              </a:ext>
            </a:extLst>
          </p:cNvPr>
          <p:cNvSpPr>
            <a:spLocks noGrp="1"/>
          </p:cNvSpPr>
          <p:nvPr>
            <p:ph type="body" idx="15" hasCustomPrompt="1"/>
          </p:nvPr>
        </p:nvSpPr>
        <p:spPr>
          <a:xfrm>
            <a:off x="7167219" y="1657350"/>
            <a:ext cx="4356629"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3485798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Picture with Caption on lef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399785901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2" name="Object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4354513" y="1714499"/>
            <a:ext cx="7160592" cy="440055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Text Placeholder 3">
            <a:extLst>
              <a:ext uri="{FF2B5EF4-FFF2-40B4-BE49-F238E27FC236}">
                <a16:creationId xmlns:a16="http://schemas.microsoft.com/office/drawing/2014/main" id="{ED880A99-4201-3847-86F3-D77C5C2DBFFC}"/>
              </a:ext>
            </a:extLst>
          </p:cNvPr>
          <p:cNvSpPr>
            <a:spLocks noGrp="1"/>
          </p:cNvSpPr>
          <p:nvPr>
            <p:ph type="body" sz="half" idx="2"/>
          </p:nvPr>
        </p:nvSpPr>
        <p:spPr>
          <a:xfrm>
            <a:off x="554039" y="1995032"/>
            <a:ext cx="3484562"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20879568-7B89-6144-98EF-9A5090B5958B}"/>
              </a:ext>
            </a:extLst>
          </p:cNvPr>
          <p:cNvSpPr>
            <a:spLocks noGrp="1"/>
          </p:cNvSpPr>
          <p:nvPr>
            <p:ph type="body" idx="13" hasCustomPrompt="1"/>
          </p:nvPr>
        </p:nvSpPr>
        <p:spPr>
          <a:xfrm>
            <a:off x="542925" y="1657350"/>
            <a:ext cx="349567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9930743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Picture with Caption on lef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552450" y="1714499"/>
            <a:ext cx="7289799" cy="441584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0" name="Straight Connector 9">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3">
            <a:extLst>
              <a:ext uri="{FF2B5EF4-FFF2-40B4-BE49-F238E27FC236}">
                <a16:creationId xmlns:a16="http://schemas.microsoft.com/office/drawing/2014/main" id="{73D605E1-0CFB-CE42-AD97-57E1B5B41B72}"/>
              </a:ext>
            </a:extLst>
          </p:cNvPr>
          <p:cNvSpPr>
            <a:spLocks noGrp="1"/>
          </p:cNvSpPr>
          <p:nvPr>
            <p:ph type="body" sz="half" idx="2"/>
          </p:nvPr>
        </p:nvSpPr>
        <p:spPr>
          <a:xfrm>
            <a:off x="8159750" y="1995032"/>
            <a:ext cx="3355354"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E44D688F-F5DF-2843-BB18-D4261CED213D}"/>
              </a:ext>
            </a:extLst>
          </p:cNvPr>
          <p:cNvSpPr>
            <a:spLocks noGrp="1"/>
          </p:cNvSpPr>
          <p:nvPr>
            <p:ph type="body" idx="13" hasCustomPrompt="1"/>
          </p:nvPr>
        </p:nvSpPr>
        <p:spPr>
          <a:xfrm>
            <a:off x="8148636" y="1657350"/>
            <a:ext cx="336605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85447706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52450" y="550861"/>
            <a:ext cx="11091862" cy="835027"/>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552449" y="1657350"/>
            <a:ext cx="11091863" cy="445770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D1646C-BC13-433C-AAF5-CDA9E1C7E476}" type="datetimeFigureOut">
              <a:rPr lang="en-US" smtClean="0"/>
              <a:t>5/2/2023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294DA4-2137-4C1A-8AEE-43812BE2A859}" type="slidenum">
              <a:rPr lang="en-US" smtClean="0"/>
              <a:t>‹#›</a:t>
            </a:fld>
            <a:endParaRPr lang="en-US"/>
          </a:p>
        </p:txBody>
      </p:sp>
    </p:spTree>
    <p:extLst>
      <p:ext uri="{BB962C8B-B14F-4D97-AF65-F5344CB8AC3E}">
        <p14:creationId xmlns:p14="http://schemas.microsoft.com/office/powerpoint/2010/main" val="341944942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52450" y="550861"/>
            <a:ext cx="11091862" cy="835027"/>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D1646C-BC13-433C-AAF5-CDA9E1C7E476}" type="datetimeFigureOut">
              <a:rPr lang="en-US" smtClean="0"/>
              <a:t>5/2/2023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294DA4-2137-4C1A-8AEE-43812BE2A859}" type="slidenum">
              <a:rPr lang="en-US" smtClean="0"/>
              <a:t>‹#›</a:t>
            </a:fld>
            <a:endParaRPr lang="en-US"/>
          </a:p>
        </p:txBody>
      </p:sp>
    </p:spTree>
    <p:extLst>
      <p:ext uri="{BB962C8B-B14F-4D97-AF65-F5344CB8AC3E}">
        <p14:creationId xmlns:p14="http://schemas.microsoft.com/office/powerpoint/2010/main" val="324240825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2_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181098510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5DBF2B2-6E29-804D-BBC2-9BEE5015365B}"/>
              </a:ext>
            </a:extLst>
          </p:cNvPr>
          <p:cNvSpPr>
            <a:spLocks noGrp="1"/>
          </p:cNvSpPr>
          <p:nvPr>
            <p:ph type="ctrTitle"/>
          </p:nvPr>
        </p:nvSpPr>
        <p:spPr>
          <a:xfrm>
            <a:off x="545306" y="2379518"/>
            <a:ext cx="11101387" cy="1295400"/>
          </a:xfrm>
          <a:prstGeom prst="rect">
            <a:avLst/>
          </a:prstGeom>
        </p:spPr>
        <p:txBody>
          <a:bodyPr anchor="b">
            <a:normAutofit/>
          </a:bodyPr>
          <a:lstStyle>
            <a:lvl1pPr algn="l">
              <a:lnSpc>
                <a:spcPct val="100000"/>
              </a:lnSpc>
              <a:defRPr sz="4800"/>
            </a:lvl1pPr>
          </a:lstStyle>
          <a:p>
            <a:r>
              <a:rPr lang="en-US" dirty="0"/>
              <a:t>Click to edit Master title style</a:t>
            </a:r>
          </a:p>
        </p:txBody>
      </p:sp>
      <p:sp>
        <p:nvSpPr>
          <p:cNvPr id="3" name="Subtitle 2">
            <a:extLst>
              <a:ext uri="{FF2B5EF4-FFF2-40B4-BE49-F238E27FC236}">
                <a16:creationId xmlns:a16="http://schemas.microsoft.com/office/drawing/2014/main" id="{32033543-1E3F-E44E-9B20-569E29D9DE80}"/>
              </a:ext>
            </a:extLst>
          </p:cNvPr>
          <p:cNvSpPr>
            <a:spLocks noGrp="1"/>
          </p:cNvSpPr>
          <p:nvPr>
            <p:ph type="subTitle" idx="1" hasCustomPrompt="1"/>
          </p:nvPr>
        </p:nvSpPr>
        <p:spPr>
          <a:xfrm>
            <a:off x="545307" y="3816351"/>
            <a:ext cx="3502586" cy="678352"/>
          </a:xfrm>
          <a:prstGeom prst="rect">
            <a:avLst/>
          </a:prstGeom>
        </p:spPr>
        <p:txBody>
          <a:bodyPr>
            <a:normAutofit/>
          </a:bodyPr>
          <a:lstStyle>
            <a:lvl1pPr marL="0" indent="0" algn="l">
              <a:lnSpc>
                <a:spcPct val="100000"/>
              </a:lnSpc>
              <a:buNone/>
              <a:defRPr sz="1400" b="1">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11" name="Text Placeholder 10">
            <a:extLst>
              <a:ext uri="{FF2B5EF4-FFF2-40B4-BE49-F238E27FC236}">
                <a16:creationId xmlns:a16="http://schemas.microsoft.com/office/drawing/2014/main" id="{AECE7A44-3E45-CD44-B3AE-5AEBA351C863}"/>
              </a:ext>
            </a:extLst>
          </p:cNvPr>
          <p:cNvSpPr>
            <a:spLocks noGrp="1"/>
          </p:cNvSpPr>
          <p:nvPr>
            <p:ph type="body" sz="quarter" idx="13"/>
          </p:nvPr>
        </p:nvSpPr>
        <p:spPr>
          <a:xfrm>
            <a:off x="544513" y="4335679"/>
            <a:ext cx="3494087" cy="526957"/>
          </a:xfrm>
          <a:prstGeom prst="rect">
            <a:avLst/>
          </a:prstGeom>
        </p:spPr>
        <p:txBody>
          <a:bodyPr>
            <a:noAutofit/>
          </a:bodyPr>
          <a:lstStyle>
            <a:lvl1pPr marL="0" indent="0">
              <a:lnSpc>
                <a:spcPct val="100000"/>
              </a:lnSpc>
              <a:buNone/>
              <a:defRPr sz="1000"/>
            </a:lvl1pPr>
            <a:lvl2pPr marL="457200" indent="0">
              <a:buNone/>
              <a:defRPr sz="900"/>
            </a:lvl2pPr>
            <a:lvl3pPr marL="914400" indent="0">
              <a:buNone/>
              <a:defRPr sz="800"/>
            </a:lvl3pPr>
            <a:lvl4pPr marL="1371600" indent="0">
              <a:buNone/>
              <a:defRPr sz="700"/>
            </a:lvl4pPr>
            <a:lvl5pPr marL="1828800" indent="0">
              <a:buNone/>
              <a:defRPr sz="700"/>
            </a:lvl5pPr>
          </a:lstStyle>
          <a:p>
            <a:pPr lvl="0"/>
            <a:r>
              <a:rPr lang="en-US" dirty="0"/>
              <a:t>Edit Master text styles</a:t>
            </a:r>
          </a:p>
        </p:txBody>
      </p:sp>
    </p:spTree>
    <p:extLst>
      <p:ext uri="{BB962C8B-B14F-4D97-AF65-F5344CB8AC3E}">
        <p14:creationId xmlns:p14="http://schemas.microsoft.com/office/powerpoint/2010/main" val="20654224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D88DF12B-A24F-FCCC-8D91-EC18F7C98AEB}"/>
              </a:ext>
            </a:extLst>
          </p:cNvPr>
          <p:cNvSpPr/>
          <p:nvPr userDrawn="1"/>
        </p:nvSpPr>
        <p:spPr>
          <a:xfrm>
            <a:off x="-236" y="-6952"/>
            <a:ext cx="12192235" cy="835027"/>
          </a:xfrm>
          <a:prstGeom prst="rect">
            <a:avLst/>
          </a:prstGeom>
          <a:solidFill>
            <a:srgbClr val="17455C">
              <a:alpha val="8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319885838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5DBF2B2-6E29-804D-BBC2-9BEE5015365B}"/>
              </a:ext>
            </a:extLst>
          </p:cNvPr>
          <p:cNvSpPr>
            <a:spLocks noGrp="1"/>
          </p:cNvSpPr>
          <p:nvPr>
            <p:ph type="ctrTitle"/>
          </p:nvPr>
        </p:nvSpPr>
        <p:spPr>
          <a:xfrm>
            <a:off x="866948" y="160255"/>
            <a:ext cx="11101387" cy="497219"/>
          </a:xfrm>
        </p:spPr>
        <p:txBody>
          <a:bodyPr anchor="b">
            <a:normAutofit/>
          </a:bodyPr>
          <a:lstStyle>
            <a:lvl1pPr algn="l">
              <a:lnSpc>
                <a:spcPct val="100000"/>
              </a:lnSpc>
              <a:defRPr sz="3200" b="0">
                <a:solidFill>
                  <a:schemeClr val="bg1"/>
                </a:solidFill>
                <a:latin typeface="Arial Rounded MT Bold" panose="020F0704030504030204" pitchFamily="34" charset="0"/>
              </a:defRPr>
            </a:lvl1pPr>
          </a:lstStyle>
          <a:p>
            <a:r>
              <a:rPr lang="en-US" dirty="0"/>
              <a:t>Click to edit Master title style</a:t>
            </a:r>
          </a:p>
        </p:txBody>
      </p:sp>
      <p:pic>
        <p:nvPicPr>
          <p:cNvPr id="6" name="Picture 5">
            <a:extLst>
              <a:ext uri="{FF2B5EF4-FFF2-40B4-BE49-F238E27FC236}">
                <a16:creationId xmlns:a16="http://schemas.microsoft.com/office/drawing/2014/main" id="{965B8CCC-39B9-9F3A-2EA4-72DDC0472A7C}"/>
              </a:ext>
            </a:extLst>
          </p:cNvPr>
          <p:cNvPicPr>
            <a:picLocks noChangeAspect="1"/>
          </p:cNvPicPr>
          <p:nvPr userDrawn="1"/>
        </p:nvPicPr>
        <p:blipFill>
          <a:blip r:embed="rId5" cstate="print">
            <a:extLst>
              <a:ext uri="{28A0092B-C50C-407E-A947-70E740481C1C}">
                <a14:useLocalDpi xmlns:a14="http://schemas.microsoft.com/office/drawing/2010/main" val="0"/>
              </a:ext>
            </a:extLst>
          </a:blip>
          <a:srcRect/>
          <a:stretch/>
        </p:blipFill>
        <p:spPr>
          <a:xfrm>
            <a:off x="223665" y="160256"/>
            <a:ext cx="570187" cy="497219"/>
          </a:xfrm>
          <a:prstGeom prst="rect">
            <a:avLst/>
          </a:prstGeom>
        </p:spPr>
      </p:pic>
    </p:spTree>
    <p:extLst>
      <p:ext uri="{BB962C8B-B14F-4D97-AF65-F5344CB8AC3E}">
        <p14:creationId xmlns:p14="http://schemas.microsoft.com/office/powerpoint/2010/main" val="101899604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3622894"/>
            <a:ext cx="11115674" cy="939581"/>
          </a:xfr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9" y="4573459"/>
            <a:ext cx="5573988" cy="1027374"/>
          </a:xfrm>
        </p:spPr>
        <p:txBody>
          <a:bodyPr>
            <a:normAutofit/>
          </a:bodyPr>
          <a:lstStyle>
            <a:lvl1pPr marL="0" indent="0">
              <a:lnSpc>
                <a:spcPct val="100000"/>
              </a:lnSpc>
              <a:buNone/>
              <a:defRPr sz="11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9">
            <a:extLst>
              <a:ext uri="{FF2B5EF4-FFF2-40B4-BE49-F238E27FC236}">
                <a16:creationId xmlns:a16="http://schemas.microsoft.com/office/drawing/2014/main" id="{582DCF5F-B937-2640-A4A5-1D021401E3B1}"/>
              </a:ext>
            </a:extLst>
          </p:cNvPr>
          <p:cNvSpPr>
            <a:spLocks noGrp="1"/>
          </p:cNvSpPr>
          <p:nvPr>
            <p:ph type="body" sz="quarter" idx="16"/>
          </p:nvPr>
        </p:nvSpPr>
        <p:spPr>
          <a:xfrm>
            <a:off x="528638" y="2085280"/>
            <a:ext cx="11115674" cy="1621662"/>
          </a:xfrm>
        </p:spPr>
        <p:txBody>
          <a:bodyPr anchor="b">
            <a:normAutofit/>
          </a:bodyPr>
          <a:lstStyle>
            <a:lvl1pPr marL="0" indent="0">
              <a:buNone/>
              <a:defRPr sz="6600" b="1"/>
            </a:lvl1pPr>
          </a:lstStyle>
          <a:p>
            <a:pPr lvl="0"/>
            <a:r>
              <a:rPr lang="en-US" dirty="0"/>
              <a:t>Edit Master text styles</a:t>
            </a:r>
          </a:p>
        </p:txBody>
      </p:sp>
    </p:spTree>
    <p:extLst>
      <p:ext uri="{BB962C8B-B14F-4D97-AF65-F5344CB8AC3E}">
        <p14:creationId xmlns:p14="http://schemas.microsoft.com/office/powerpoint/2010/main" val="22372440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hank you and contact us slide 1">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76730319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1822564"/>
            <a:ext cx="11115674" cy="1247775"/>
          </a:xfrm>
          <a:noFill/>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530502" y="3900492"/>
            <a:ext cx="2584173"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33861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3388002" y="3900492"/>
            <a:ext cx="2586037"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5502" y="3900492"/>
            <a:ext cx="2586037"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361247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6412" y="3900492"/>
            <a:ext cx="2587900" cy="22298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2202767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hank you and contact us slide 1">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25620759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1822564"/>
            <a:ext cx="11115674" cy="1247775"/>
          </a:xfrm>
          <a:prstGeom prst="rect">
            <a:avLst/>
          </a:prstGeom>
          <a:noFill/>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530502" y="3900492"/>
            <a:ext cx="2584173"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33861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3388002" y="3900492"/>
            <a:ext cx="2586037"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5502" y="3900492"/>
            <a:ext cx="2586037"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6412" y="3900492"/>
            <a:ext cx="2587900"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57485368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hank you and contact us slide 2">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427380582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3" name="Picture Placeholder 22">
            <a:extLst>
              <a:ext uri="{FF2B5EF4-FFF2-40B4-BE49-F238E27FC236}">
                <a16:creationId xmlns:a16="http://schemas.microsoft.com/office/drawing/2014/main" id="{1C0A461C-0294-B44F-97D5-FC39D0DC404B}"/>
              </a:ext>
            </a:extLst>
          </p:cNvPr>
          <p:cNvSpPr>
            <a:spLocks noGrp="1"/>
          </p:cNvSpPr>
          <p:nvPr>
            <p:ph type="pic" sz="quarter" idx="29"/>
          </p:nvPr>
        </p:nvSpPr>
        <p:spPr>
          <a:xfrm>
            <a:off x="0" y="0"/>
            <a:ext cx="5257800" cy="6857999"/>
          </a:xfrm>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6213821" y="1000076"/>
            <a:ext cx="5443537" cy="1491404"/>
          </a:xfrm>
          <a:noFill/>
        </p:spPr>
        <p:txBody>
          <a:bodyPr anchor="t">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6243638" y="2191451"/>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6243638" y="2491480"/>
            <a:ext cx="2586037" cy="1593197"/>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9101139" y="2191451"/>
            <a:ext cx="2543174"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9101139" y="2491480"/>
            <a:ext cx="2543174" cy="1593197"/>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442616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3638" y="4726192"/>
            <a:ext cx="2586037" cy="14041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4426163"/>
            <a:ext cx="2586037" cy="288021"/>
          </a:xfr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8276" y="4726192"/>
            <a:ext cx="2586037" cy="1404153"/>
          </a:xfr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145981448"/>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Quotes and testimonial slid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2">
            <a:extLst>
              <a:ext uri="{FF2B5EF4-FFF2-40B4-BE49-F238E27FC236}">
                <a16:creationId xmlns:a16="http://schemas.microsoft.com/office/drawing/2014/main" id="{A3994FF5-75CA-D542-AE8A-FF290128AD76}"/>
              </a:ext>
            </a:extLst>
          </p:cNvPr>
          <p:cNvSpPr>
            <a:spLocks noGrp="1"/>
          </p:cNvSpPr>
          <p:nvPr>
            <p:ph type="body" idx="15" hasCustomPrompt="1"/>
          </p:nvPr>
        </p:nvSpPr>
        <p:spPr>
          <a:xfrm>
            <a:off x="435768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2">
            <a:extLst>
              <a:ext uri="{FF2B5EF4-FFF2-40B4-BE49-F238E27FC236}">
                <a16:creationId xmlns:a16="http://schemas.microsoft.com/office/drawing/2014/main" id="{408E50E4-226F-9847-9392-FE95E91D60DC}"/>
              </a:ext>
            </a:extLst>
          </p:cNvPr>
          <p:cNvSpPr>
            <a:spLocks noGrp="1"/>
          </p:cNvSpPr>
          <p:nvPr>
            <p:ph type="body" idx="16" hasCustomPrompt="1"/>
          </p:nvPr>
        </p:nvSpPr>
        <p:spPr>
          <a:xfrm>
            <a:off x="8129588" y="5412692"/>
            <a:ext cx="3543300" cy="659495"/>
          </a:xfr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3" name="Text Placeholder 12">
            <a:extLst>
              <a:ext uri="{FF2B5EF4-FFF2-40B4-BE49-F238E27FC236}">
                <a16:creationId xmlns:a16="http://schemas.microsoft.com/office/drawing/2014/main" id="{807A35C6-3861-BC41-830C-3E0AA8405654}"/>
              </a:ext>
            </a:extLst>
          </p:cNvPr>
          <p:cNvSpPr>
            <a:spLocks noGrp="1"/>
          </p:cNvSpPr>
          <p:nvPr>
            <p:ph type="body" sz="quarter" idx="17"/>
          </p:nvPr>
        </p:nvSpPr>
        <p:spPr>
          <a:xfrm>
            <a:off x="4357688"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4" name="Text Placeholder 12">
            <a:extLst>
              <a:ext uri="{FF2B5EF4-FFF2-40B4-BE49-F238E27FC236}">
                <a16:creationId xmlns:a16="http://schemas.microsoft.com/office/drawing/2014/main" id="{94ECD9F0-E726-484A-BAE6-AEAA3F1F9707}"/>
              </a:ext>
            </a:extLst>
          </p:cNvPr>
          <p:cNvSpPr>
            <a:spLocks noGrp="1"/>
          </p:cNvSpPr>
          <p:nvPr>
            <p:ph type="body" sz="quarter" idx="18"/>
          </p:nvPr>
        </p:nvSpPr>
        <p:spPr>
          <a:xfrm>
            <a:off x="528638"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5" name="Text Placeholder 12">
            <a:extLst>
              <a:ext uri="{FF2B5EF4-FFF2-40B4-BE49-F238E27FC236}">
                <a16:creationId xmlns:a16="http://schemas.microsoft.com/office/drawing/2014/main" id="{5E63B64F-6E94-6A41-B8DD-27F9FD187510}"/>
              </a:ext>
            </a:extLst>
          </p:cNvPr>
          <p:cNvSpPr>
            <a:spLocks noGrp="1"/>
          </p:cNvSpPr>
          <p:nvPr>
            <p:ph type="body" sz="quarter" idx="19"/>
          </p:nvPr>
        </p:nvSpPr>
        <p:spPr>
          <a:xfrm>
            <a:off x="8115300" y="1209675"/>
            <a:ext cx="3543300" cy="3976688"/>
          </a:xfr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Tree>
    <p:extLst>
      <p:ext uri="{BB962C8B-B14F-4D97-AF65-F5344CB8AC3E}">
        <p14:creationId xmlns:p14="http://schemas.microsoft.com/office/powerpoint/2010/main" val="36538228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A143651-3799-F24B-AEFE-AAAD1187C7AF}"/>
              </a:ext>
            </a:extLst>
          </p:cNvPr>
          <p:cNvSpPr>
            <a:spLocks noGrp="1"/>
          </p:cNvSpPr>
          <p:nvPr>
            <p:ph idx="1" hasCustomPrompt="1"/>
          </p:nvPr>
        </p:nvSpPr>
        <p:spPr>
          <a:xfrm>
            <a:off x="538161" y="1657350"/>
            <a:ext cx="5405440"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3C0C7668-8CC7-CF4A-8570-FDE604593FB0}"/>
              </a:ext>
            </a:extLst>
          </p:cNvPr>
          <p:cNvSpPr>
            <a:spLocks noGrp="1"/>
          </p:cNvSpPr>
          <p:nvPr>
            <p:ph idx="13" hasCustomPrompt="1"/>
          </p:nvPr>
        </p:nvSpPr>
        <p:spPr>
          <a:xfrm>
            <a:off x="6226267" y="1657350"/>
            <a:ext cx="528883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274FB544-0753-1E4B-A414-CB8CEF8925D1}"/>
              </a:ext>
            </a:extLst>
          </p:cNvPr>
          <p:cNvSpPr>
            <a:spLocks noGrp="1"/>
          </p:cNvSpPr>
          <p:nvPr>
            <p:ph type="title"/>
          </p:nvPr>
        </p:nvSpPr>
        <p:spPr>
          <a:xfrm>
            <a:off x="508760" y="550861"/>
            <a:ext cx="11006344" cy="835027"/>
          </a:xfrm>
        </p:spPr>
        <p:txBody>
          <a:bodyPr>
            <a:normAutofit/>
          </a:bodyPr>
          <a:lstStyle>
            <a:lvl1pPr>
              <a:defRPr sz="2800"/>
            </a:lvl1pPr>
          </a:lstStyle>
          <a:p>
            <a:r>
              <a:rPr lang="en-US" dirty="0"/>
              <a:t>Click to edit Master title style</a:t>
            </a:r>
          </a:p>
        </p:txBody>
      </p:sp>
      <p:cxnSp>
        <p:nvCxnSpPr>
          <p:cNvPr id="16" name="Straight Connector 15">
            <a:extLst>
              <a:ext uri="{FF2B5EF4-FFF2-40B4-BE49-F238E27FC236}">
                <a16:creationId xmlns:a16="http://schemas.microsoft.com/office/drawing/2014/main" id="{BF354029-E75E-6F47-88D0-33B7164E6319}"/>
              </a:ext>
            </a:extLst>
          </p:cNvPr>
          <p:cNvCxnSpPr/>
          <p:nvPr userDrawn="1"/>
        </p:nvCxnSpPr>
        <p:spPr>
          <a:xfrm>
            <a:off x="616226" y="1282149"/>
            <a:ext cx="10898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500001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9A9B164-9C2C-4D48-8696-9484E8FF7626}"/>
              </a:ext>
            </a:extLst>
          </p:cNvPr>
          <p:cNvSpPr>
            <a:spLocks noGrp="1"/>
          </p:cNvSpPr>
          <p:nvPr>
            <p:ph type="body" idx="1" hasCustomPrompt="1"/>
          </p:nvPr>
        </p:nvSpPr>
        <p:spPr>
          <a:xfrm>
            <a:off x="542925" y="1681171"/>
            <a:ext cx="540067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Text Placeholder 4">
            <a:extLst>
              <a:ext uri="{FF2B5EF4-FFF2-40B4-BE49-F238E27FC236}">
                <a16:creationId xmlns:a16="http://schemas.microsoft.com/office/drawing/2014/main" id="{9A45142E-614C-1941-A4E8-E24EA5A0D501}"/>
              </a:ext>
            </a:extLst>
          </p:cNvPr>
          <p:cNvSpPr>
            <a:spLocks noGrp="1"/>
          </p:cNvSpPr>
          <p:nvPr>
            <p:ph type="body" sz="quarter" idx="3" hasCustomPrompt="1"/>
          </p:nvPr>
        </p:nvSpPr>
        <p:spPr>
          <a:xfrm>
            <a:off x="6226267" y="1681171"/>
            <a:ext cx="5285752"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5" name="Content Placeholder 2">
            <a:extLst>
              <a:ext uri="{FF2B5EF4-FFF2-40B4-BE49-F238E27FC236}">
                <a16:creationId xmlns:a16="http://schemas.microsoft.com/office/drawing/2014/main" id="{A76002A2-2BEE-E84D-91F0-54ED39ABA3CA}"/>
              </a:ext>
            </a:extLst>
          </p:cNvPr>
          <p:cNvSpPr>
            <a:spLocks noGrp="1"/>
          </p:cNvSpPr>
          <p:nvPr>
            <p:ph idx="13"/>
          </p:nvPr>
        </p:nvSpPr>
        <p:spPr>
          <a:xfrm>
            <a:off x="538161" y="1986374"/>
            <a:ext cx="5405440" cy="4143971"/>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E3047B5C-8C66-DD49-8353-D9A1331573E0}"/>
              </a:ext>
            </a:extLst>
          </p:cNvPr>
          <p:cNvSpPr>
            <a:spLocks noGrp="1"/>
          </p:cNvSpPr>
          <p:nvPr>
            <p:ph idx="14"/>
          </p:nvPr>
        </p:nvSpPr>
        <p:spPr>
          <a:xfrm>
            <a:off x="6226267" y="1986374"/>
            <a:ext cx="5288837" cy="4143971"/>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1">
            <a:extLst>
              <a:ext uri="{FF2B5EF4-FFF2-40B4-BE49-F238E27FC236}">
                <a16:creationId xmlns:a16="http://schemas.microsoft.com/office/drawing/2014/main" id="{274FB544-0753-1E4B-A414-CB8CEF8925D1}"/>
              </a:ext>
            </a:extLst>
          </p:cNvPr>
          <p:cNvSpPr>
            <a:spLocks noGrp="1"/>
          </p:cNvSpPr>
          <p:nvPr>
            <p:ph type="title"/>
          </p:nvPr>
        </p:nvSpPr>
        <p:spPr>
          <a:xfrm>
            <a:off x="528638" y="442013"/>
            <a:ext cx="5434841" cy="730804"/>
          </a:xfrm>
        </p:spPr>
        <p:txBody>
          <a:bodyPr anchor="b">
            <a:normAutofit/>
          </a:bodyPr>
          <a:lstStyle>
            <a:lvl1pPr>
              <a:defRPr sz="2000"/>
            </a:lvl1pPr>
          </a:lstStyle>
          <a:p>
            <a:r>
              <a:rPr lang="en-US" dirty="0"/>
              <a:t>Click to edit Master title style</a:t>
            </a:r>
          </a:p>
        </p:txBody>
      </p:sp>
      <p:cxnSp>
        <p:nvCxnSpPr>
          <p:cNvPr id="20" name="Straight Connector 19">
            <a:extLst>
              <a:ext uri="{FF2B5EF4-FFF2-40B4-BE49-F238E27FC236}">
                <a16:creationId xmlns:a16="http://schemas.microsoft.com/office/drawing/2014/main" id="{BF354029-E75E-6F47-88D0-33B7164E6319}"/>
              </a:ext>
            </a:extLst>
          </p:cNvPr>
          <p:cNvCxnSpPr/>
          <p:nvPr userDrawn="1"/>
        </p:nvCxnSpPr>
        <p:spPr>
          <a:xfrm flipV="1">
            <a:off x="616226"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F354029-E75E-6F47-88D0-33B7164E6319}"/>
              </a:ext>
            </a:extLst>
          </p:cNvPr>
          <p:cNvCxnSpPr/>
          <p:nvPr userDrawn="1"/>
        </p:nvCxnSpPr>
        <p:spPr>
          <a:xfrm flipV="1">
            <a:off x="6206997"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22"/>
          <p:cNvSpPr>
            <a:spLocks noGrp="1"/>
          </p:cNvSpPr>
          <p:nvPr>
            <p:ph type="body" sz="quarter" idx="19" hasCustomPrompt="1"/>
          </p:nvPr>
        </p:nvSpPr>
        <p:spPr>
          <a:xfrm>
            <a:off x="6227003" y="442015"/>
            <a:ext cx="5327650" cy="730802"/>
          </a:xfrm>
        </p:spPr>
        <p:txBody>
          <a:bodyPr anchor="b">
            <a:normAutofit/>
          </a:bodyPr>
          <a:lstStyle>
            <a:lvl1pPr marL="0" indent="0">
              <a:buNone/>
              <a:defRPr sz="20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title style</a:t>
            </a:r>
          </a:p>
        </p:txBody>
      </p:sp>
    </p:spTree>
    <p:extLst>
      <p:ext uri="{BB962C8B-B14F-4D97-AF65-F5344CB8AC3E}">
        <p14:creationId xmlns:p14="http://schemas.microsoft.com/office/powerpoint/2010/main" val="157829964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Small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00676" cy="10858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1085850"/>
          </a:xfrm>
        </p:spPr>
        <p:txBody>
          <a:bodyPr/>
          <a:lstStyle/>
          <a:p>
            <a:endParaRPr lang="en-US" dirty="0"/>
          </a:p>
        </p:txBody>
      </p:sp>
      <p:sp>
        <p:nvSpPr>
          <p:cNvPr id="15" name="Text Placeholder 2">
            <a:extLst>
              <a:ext uri="{FF2B5EF4-FFF2-40B4-BE49-F238E27FC236}">
                <a16:creationId xmlns:a16="http://schemas.microsoft.com/office/drawing/2014/main" id="{CBBDF55F-90F0-1C41-908C-56A922379254}"/>
              </a:ext>
            </a:extLst>
          </p:cNvPr>
          <p:cNvSpPr>
            <a:spLocks noGrp="1"/>
          </p:cNvSpPr>
          <p:nvPr>
            <p:ph type="body" idx="1" hasCustomPrompt="1"/>
          </p:nvPr>
        </p:nvSpPr>
        <p:spPr>
          <a:xfrm>
            <a:off x="542925" y="2878599"/>
            <a:ext cx="5430838"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4">
            <a:extLst>
              <a:ext uri="{FF2B5EF4-FFF2-40B4-BE49-F238E27FC236}">
                <a16:creationId xmlns:a16="http://schemas.microsoft.com/office/drawing/2014/main" id="{2EA49D96-8068-0E46-8E04-581AD2DEEBF8}"/>
              </a:ext>
            </a:extLst>
          </p:cNvPr>
          <p:cNvSpPr>
            <a:spLocks noGrp="1"/>
          </p:cNvSpPr>
          <p:nvPr>
            <p:ph type="body" sz="quarter" idx="3" hasCustomPrompt="1"/>
          </p:nvPr>
        </p:nvSpPr>
        <p:spPr>
          <a:xfrm>
            <a:off x="6229352" y="2878599"/>
            <a:ext cx="5285752"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37DEAE7C-B91C-3A45-9797-1CA40EEE86FC}"/>
              </a:ext>
            </a:extLst>
          </p:cNvPr>
          <p:cNvSpPr>
            <a:spLocks noGrp="1"/>
          </p:cNvSpPr>
          <p:nvPr>
            <p:ph idx="15"/>
          </p:nvPr>
        </p:nvSpPr>
        <p:spPr>
          <a:xfrm>
            <a:off x="538161" y="3194688"/>
            <a:ext cx="5405440"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ACBF5F4D-C8DF-6B40-9757-7862B3F3D013}"/>
              </a:ext>
            </a:extLst>
          </p:cNvPr>
          <p:cNvSpPr>
            <a:spLocks noGrp="1"/>
          </p:cNvSpPr>
          <p:nvPr>
            <p:ph idx="16"/>
          </p:nvPr>
        </p:nvSpPr>
        <p:spPr>
          <a:xfrm>
            <a:off x="6226267" y="3194688"/>
            <a:ext cx="5288837"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3" name="Straight Connector 22">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619473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Small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3495675" cy="10858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4329113" y="1606538"/>
            <a:ext cx="3529012" cy="1085850"/>
          </a:xfrm>
        </p:spPr>
        <p:txBody>
          <a:bodyPr/>
          <a:lstStyle/>
          <a:p>
            <a:endParaRPr lang="en-US" dirty="0"/>
          </a:p>
        </p:txBody>
      </p:sp>
      <p:sp>
        <p:nvSpPr>
          <p:cNvPr id="14" name="Picture Placeholder 6">
            <a:extLst>
              <a:ext uri="{FF2B5EF4-FFF2-40B4-BE49-F238E27FC236}">
                <a16:creationId xmlns:a16="http://schemas.microsoft.com/office/drawing/2014/main" id="{30BC5AE0-0A2C-0A47-AED3-72F396E00B93}"/>
              </a:ext>
            </a:extLst>
          </p:cNvPr>
          <p:cNvSpPr>
            <a:spLocks noGrp="1"/>
          </p:cNvSpPr>
          <p:nvPr>
            <p:ph type="pic" sz="quarter" idx="17"/>
          </p:nvPr>
        </p:nvSpPr>
        <p:spPr>
          <a:xfrm>
            <a:off x="8115301" y="1606538"/>
            <a:ext cx="3430302" cy="1085850"/>
          </a:xfrm>
        </p:spPr>
        <p:txBody>
          <a:bodyPr/>
          <a:lstStyle/>
          <a:p>
            <a:endParaRPr lang="en-US" dirty="0"/>
          </a:p>
        </p:txBody>
      </p:sp>
      <p:sp>
        <p:nvSpPr>
          <p:cNvPr id="15" name="Text Placeholder 2">
            <a:extLst>
              <a:ext uri="{FF2B5EF4-FFF2-40B4-BE49-F238E27FC236}">
                <a16:creationId xmlns:a16="http://schemas.microsoft.com/office/drawing/2014/main" id="{A9B8C281-38F9-7B4F-9053-E5183E02C72C}"/>
              </a:ext>
            </a:extLst>
          </p:cNvPr>
          <p:cNvSpPr>
            <a:spLocks noGrp="1"/>
          </p:cNvSpPr>
          <p:nvPr>
            <p:ph type="body" idx="19" hasCustomPrompt="1"/>
          </p:nvPr>
        </p:nvSpPr>
        <p:spPr>
          <a:xfrm>
            <a:off x="4329113" y="2878599"/>
            <a:ext cx="351688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18917B6-ED6E-5247-A016-E8EB5828083B}"/>
              </a:ext>
            </a:extLst>
          </p:cNvPr>
          <p:cNvSpPr>
            <a:spLocks noGrp="1"/>
          </p:cNvSpPr>
          <p:nvPr>
            <p:ph idx="15"/>
          </p:nvPr>
        </p:nvSpPr>
        <p:spPr>
          <a:xfrm>
            <a:off x="4324349" y="3194688"/>
            <a:ext cx="3500438"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E23316C5-42E3-A546-BFAD-685CA83063A4}"/>
              </a:ext>
            </a:extLst>
          </p:cNvPr>
          <p:cNvSpPr>
            <a:spLocks noGrp="1"/>
          </p:cNvSpPr>
          <p:nvPr>
            <p:ph type="body" idx="20" hasCustomPrompt="1"/>
          </p:nvPr>
        </p:nvSpPr>
        <p:spPr>
          <a:xfrm>
            <a:off x="529998" y="2878599"/>
            <a:ext cx="351688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7736DC52-B567-4A40-86E6-A926C985A3C3}"/>
              </a:ext>
            </a:extLst>
          </p:cNvPr>
          <p:cNvSpPr>
            <a:spLocks noGrp="1"/>
          </p:cNvSpPr>
          <p:nvPr>
            <p:ph idx="21"/>
          </p:nvPr>
        </p:nvSpPr>
        <p:spPr>
          <a:xfrm>
            <a:off x="525234" y="3194688"/>
            <a:ext cx="3500438"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9E92BD2B-6F22-EA49-83E7-283C14BE4AA6}"/>
              </a:ext>
            </a:extLst>
          </p:cNvPr>
          <p:cNvSpPr>
            <a:spLocks noGrp="1"/>
          </p:cNvSpPr>
          <p:nvPr>
            <p:ph type="body" idx="22" hasCustomPrompt="1"/>
          </p:nvPr>
        </p:nvSpPr>
        <p:spPr>
          <a:xfrm>
            <a:off x="8117341" y="2878599"/>
            <a:ext cx="3397763"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47E32C1-C9CF-044C-AA5E-2ED6C83D1E1F}"/>
              </a:ext>
            </a:extLst>
          </p:cNvPr>
          <p:cNvSpPr>
            <a:spLocks noGrp="1"/>
          </p:cNvSpPr>
          <p:nvPr>
            <p:ph idx="23"/>
          </p:nvPr>
        </p:nvSpPr>
        <p:spPr>
          <a:xfrm>
            <a:off x="8112577" y="3194688"/>
            <a:ext cx="3402527"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8" name="Straight Connector 2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8637561"/>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Small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2571751" cy="1085850"/>
          </a:xfrm>
        </p:spPr>
        <p:txBody>
          <a:bodyPr/>
          <a:lstStyle/>
          <a:p>
            <a:endParaRPr lang="en-US" dirty="0"/>
          </a:p>
        </p:txBody>
      </p:sp>
      <p:sp>
        <p:nvSpPr>
          <p:cNvPr id="17" name="Picture Placeholder 6">
            <a:extLst>
              <a:ext uri="{FF2B5EF4-FFF2-40B4-BE49-F238E27FC236}">
                <a16:creationId xmlns:a16="http://schemas.microsoft.com/office/drawing/2014/main" id="{AB5CA4C7-9DA8-9349-A7AE-66A5D6A6F642}"/>
              </a:ext>
            </a:extLst>
          </p:cNvPr>
          <p:cNvSpPr>
            <a:spLocks noGrp="1"/>
          </p:cNvSpPr>
          <p:nvPr>
            <p:ph type="pic" sz="quarter" idx="16"/>
          </p:nvPr>
        </p:nvSpPr>
        <p:spPr>
          <a:xfrm>
            <a:off x="3371849" y="1606538"/>
            <a:ext cx="2571751" cy="1085850"/>
          </a:xfrm>
        </p:spPr>
        <p:txBody>
          <a:bodyPr/>
          <a:lstStyle/>
          <a:p>
            <a:endParaRPr lang="en-US" dirty="0"/>
          </a:p>
        </p:txBody>
      </p:sp>
      <p:sp>
        <p:nvSpPr>
          <p:cNvPr id="20" name="Picture Placeholder 6">
            <a:extLst>
              <a:ext uri="{FF2B5EF4-FFF2-40B4-BE49-F238E27FC236}">
                <a16:creationId xmlns:a16="http://schemas.microsoft.com/office/drawing/2014/main" id="{0BDB9676-2139-3E4A-8902-B788AA4A1430}"/>
              </a:ext>
            </a:extLst>
          </p:cNvPr>
          <p:cNvSpPr>
            <a:spLocks noGrp="1"/>
          </p:cNvSpPr>
          <p:nvPr>
            <p:ph type="pic" sz="quarter" idx="19"/>
          </p:nvPr>
        </p:nvSpPr>
        <p:spPr>
          <a:xfrm>
            <a:off x="6243636" y="1606538"/>
            <a:ext cx="2571751" cy="1085850"/>
          </a:xfrm>
        </p:spPr>
        <p:txBody>
          <a:bodyPr/>
          <a:lstStyle/>
          <a:p>
            <a:endParaRPr lang="en-US" dirty="0"/>
          </a:p>
        </p:txBody>
      </p:sp>
      <p:sp>
        <p:nvSpPr>
          <p:cNvPr id="23" name="Picture Placeholder 6">
            <a:extLst>
              <a:ext uri="{FF2B5EF4-FFF2-40B4-BE49-F238E27FC236}">
                <a16:creationId xmlns:a16="http://schemas.microsoft.com/office/drawing/2014/main" id="{3AAEAB4E-EA57-5D45-ADBA-C01E02C67167}"/>
              </a:ext>
            </a:extLst>
          </p:cNvPr>
          <p:cNvSpPr>
            <a:spLocks noGrp="1"/>
          </p:cNvSpPr>
          <p:nvPr>
            <p:ph type="pic" sz="quarter" idx="22"/>
          </p:nvPr>
        </p:nvSpPr>
        <p:spPr>
          <a:xfrm>
            <a:off x="9086849" y="1606538"/>
            <a:ext cx="2438028" cy="1085850"/>
          </a:xfrm>
        </p:spPr>
        <p:txBody>
          <a:bodyPr/>
          <a:lstStyle/>
          <a:p>
            <a:endParaRPr lang="en-US" dirty="0"/>
          </a:p>
        </p:txBody>
      </p:sp>
      <p:sp>
        <p:nvSpPr>
          <p:cNvPr id="18" name="Text Placeholder 2">
            <a:extLst>
              <a:ext uri="{FF2B5EF4-FFF2-40B4-BE49-F238E27FC236}">
                <a16:creationId xmlns:a16="http://schemas.microsoft.com/office/drawing/2014/main" id="{EDDF9A85-81B8-594C-8E42-376FC3678AA4}"/>
              </a:ext>
            </a:extLst>
          </p:cNvPr>
          <p:cNvSpPr>
            <a:spLocks noGrp="1"/>
          </p:cNvSpPr>
          <p:nvPr>
            <p:ph type="body" idx="1" hasCustomPrompt="1"/>
          </p:nvPr>
        </p:nvSpPr>
        <p:spPr>
          <a:xfrm>
            <a:off x="542925"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D07625D3-4631-D144-A38F-D00BCF2C2126}"/>
              </a:ext>
            </a:extLst>
          </p:cNvPr>
          <p:cNvSpPr>
            <a:spLocks noGrp="1"/>
          </p:cNvSpPr>
          <p:nvPr>
            <p:ph idx="15"/>
          </p:nvPr>
        </p:nvSpPr>
        <p:spPr>
          <a:xfrm>
            <a:off x="538161"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id="{7A595DD1-B636-EA46-A519-6AA9C65FD62C}"/>
              </a:ext>
            </a:extLst>
          </p:cNvPr>
          <p:cNvSpPr>
            <a:spLocks noGrp="1"/>
          </p:cNvSpPr>
          <p:nvPr>
            <p:ph type="body" idx="23" hasCustomPrompt="1"/>
          </p:nvPr>
        </p:nvSpPr>
        <p:spPr>
          <a:xfrm>
            <a:off x="3373211"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A995848D-37D6-C04D-BDF8-0D8718112883}"/>
              </a:ext>
            </a:extLst>
          </p:cNvPr>
          <p:cNvSpPr>
            <a:spLocks noGrp="1"/>
          </p:cNvSpPr>
          <p:nvPr>
            <p:ph idx="24"/>
          </p:nvPr>
        </p:nvSpPr>
        <p:spPr>
          <a:xfrm>
            <a:off x="3368447"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2">
            <a:extLst>
              <a:ext uri="{FF2B5EF4-FFF2-40B4-BE49-F238E27FC236}">
                <a16:creationId xmlns:a16="http://schemas.microsoft.com/office/drawing/2014/main" id="{BFC0A166-67A0-2340-971A-FD7BAF6FB8CF}"/>
              </a:ext>
            </a:extLst>
          </p:cNvPr>
          <p:cNvSpPr>
            <a:spLocks noGrp="1"/>
          </p:cNvSpPr>
          <p:nvPr>
            <p:ph type="body" idx="25" hasCustomPrompt="1"/>
          </p:nvPr>
        </p:nvSpPr>
        <p:spPr>
          <a:xfrm>
            <a:off x="6225268" y="2878599"/>
            <a:ext cx="2588620"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10E95A27-B41C-7F48-9F77-4204B73512BE}"/>
              </a:ext>
            </a:extLst>
          </p:cNvPr>
          <p:cNvSpPr>
            <a:spLocks noGrp="1"/>
          </p:cNvSpPr>
          <p:nvPr>
            <p:ph idx="26"/>
          </p:nvPr>
        </p:nvSpPr>
        <p:spPr>
          <a:xfrm>
            <a:off x="6220504" y="3194688"/>
            <a:ext cx="2576514"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7D1A0976-12BB-6843-AA08-4891F82E3E12}"/>
              </a:ext>
            </a:extLst>
          </p:cNvPr>
          <p:cNvSpPr>
            <a:spLocks noGrp="1"/>
          </p:cNvSpPr>
          <p:nvPr>
            <p:ph type="body" idx="27" hasCustomPrompt="1"/>
          </p:nvPr>
        </p:nvSpPr>
        <p:spPr>
          <a:xfrm>
            <a:off x="9077325" y="2878599"/>
            <a:ext cx="2437779"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7" name="Content Placeholder 2">
            <a:extLst>
              <a:ext uri="{FF2B5EF4-FFF2-40B4-BE49-F238E27FC236}">
                <a16:creationId xmlns:a16="http://schemas.microsoft.com/office/drawing/2014/main" id="{0CE6D17D-6FF8-034C-B243-541C6CC0C0A7}"/>
              </a:ext>
            </a:extLst>
          </p:cNvPr>
          <p:cNvSpPr>
            <a:spLocks noGrp="1"/>
          </p:cNvSpPr>
          <p:nvPr>
            <p:ph idx="28"/>
          </p:nvPr>
        </p:nvSpPr>
        <p:spPr>
          <a:xfrm>
            <a:off x="9072561" y="3194688"/>
            <a:ext cx="2442543" cy="293565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34" name="Straight Connector 33">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19850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Large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30838" cy="2522550"/>
          </a:xfr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2522550"/>
          </a:xfrm>
        </p:spPr>
        <p:txBody>
          <a:bodyPr/>
          <a:lstStyle/>
          <a:p>
            <a:endParaRPr lang="en-US" dirty="0"/>
          </a:p>
        </p:txBody>
      </p:sp>
      <p:sp>
        <p:nvSpPr>
          <p:cNvPr id="15" name="Text Placeholder 2">
            <a:extLst>
              <a:ext uri="{FF2B5EF4-FFF2-40B4-BE49-F238E27FC236}">
                <a16:creationId xmlns:a16="http://schemas.microsoft.com/office/drawing/2014/main" id="{FBD7B9AD-945C-F149-B2DA-39EC98B68E99}"/>
              </a:ext>
            </a:extLst>
          </p:cNvPr>
          <p:cNvSpPr>
            <a:spLocks noGrp="1"/>
          </p:cNvSpPr>
          <p:nvPr>
            <p:ph type="body" idx="1" hasCustomPrompt="1"/>
          </p:nvPr>
        </p:nvSpPr>
        <p:spPr>
          <a:xfrm>
            <a:off x="542925" y="4307350"/>
            <a:ext cx="5430838"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47D4007-27E8-6B41-B124-3799DE9D3414}"/>
              </a:ext>
            </a:extLst>
          </p:cNvPr>
          <p:cNvSpPr>
            <a:spLocks noGrp="1"/>
          </p:cNvSpPr>
          <p:nvPr>
            <p:ph idx="15"/>
          </p:nvPr>
        </p:nvSpPr>
        <p:spPr>
          <a:xfrm>
            <a:off x="538161" y="4601668"/>
            <a:ext cx="5405440" cy="1528678"/>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BE58BC4C-2568-1D44-AC5F-BB2715C9AD23}"/>
              </a:ext>
            </a:extLst>
          </p:cNvPr>
          <p:cNvSpPr>
            <a:spLocks noGrp="1"/>
          </p:cNvSpPr>
          <p:nvPr>
            <p:ph type="body" idx="16" hasCustomPrompt="1"/>
          </p:nvPr>
        </p:nvSpPr>
        <p:spPr>
          <a:xfrm>
            <a:off x="6247039" y="4307350"/>
            <a:ext cx="5268065"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8" name="Content Placeholder 2">
            <a:extLst>
              <a:ext uri="{FF2B5EF4-FFF2-40B4-BE49-F238E27FC236}">
                <a16:creationId xmlns:a16="http://schemas.microsoft.com/office/drawing/2014/main" id="{3961F923-F71F-6342-AF54-96059A451659}"/>
              </a:ext>
            </a:extLst>
          </p:cNvPr>
          <p:cNvSpPr>
            <a:spLocks noGrp="1"/>
          </p:cNvSpPr>
          <p:nvPr>
            <p:ph idx="17"/>
          </p:nvPr>
        </p:nvSpPr>
        <p:spPr>
          <a:xfrm>
            <a:off x="6242275" y="4601668"/>
            <a:ext cx="5246813" cy="1528678"/>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2" name="Straight Connector 2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48291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Large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3495675" cy="2522550"/>
          </a:xfrm>
        </p:spPr>
        <p:txBody>
          <a:bodyPr/>
          <a:lstStyle/>
          <a:p>
            <a:endParaRPr lang="en-US" dirty="0"/>
          </a:p>
        </p:txBody>
      </p:sp>
      <p:sp>
        <p:nvSpPr>
          <p:cNvPr id="15" name="Picture Placeholder 6">
            <a:extLst>
              <a:ext uri="{FF2B5EF4-FFF2-40B4-BE49-F238E27FC236}">
                <a16:creationId xmlns:a16="http://schemas.microsoft.com/office/drawing/2014/main" id="{F5A1D93D-18EA-B646-9C69-64B68DA74652}"/>
              </a:ext>
            </a:extLst>
          </p:cNvPr>
          <p:cNvSpPr>
            <a:spLocks noGrp="1"/>
          </p:cNvSpPr>
          <p:nvPr>
            <p:ph type="pic" sz="quarter" idx="20"/>
          </p:nvPr>
        </p:nvSpPr>
        <p:spPr>
          <a:xfrm>
            <a:off x="4343400" y="1606538"/>
            <a:ext cx="3495675" cy="2522550"/>
          </a:xfrm>
        </p:spPr>
        <p:txBody>
          <a:bodyPr/>
          <a:lstStyle/>
          <a:p>
            <a:endParaRPr lang="en-US" dirty="0"/>
          </a:p>
        </p:txBody>
      </p:sp>
      <p:sp>
        <p:nvSpPr>
          <p:cNvPr id="18" name="Picture Placeholder 6">
            <a:extLst>
              <a:ext uri="{FF2B5EF4-FFF2-40B4-BE49-F238E27FC236}">
                <a16:creationId xmlns:a16="http://schemas.microsoft.com/office/drawing/2014/main" id="{B818FFBC-FCFC-9842-8A48-4D05E54A6C5A}"/>
              </a:ext>
            </a:extLst>
          </p:cNvPr>
          <p:cNvSpPr>
            <a:spLocks noGrp="1"/>
          </p:cNvSpPr>
          <p:nvPr>
            <p:ph type="pic" sz="quarter" idx="23"/>
          </p:nvPr>
        </p:nvSpPr>
        <p:spPr>
          <a:xfrm>
            <a:off x="8129589" y="1606538"/>
            <a:ext cx="3385516" cy="2522550"/>
          </a:xfrm>
        </p:spPr>
        <p:txBody>
          <a:bodyPr/>
          <a:lstStyle/>
          <a:p>
            <a:endParaRPr lang="en-US" dirty="0"/>
          </a:p>
        </p:txBody>
      </p:sp>
      <p:sp>
        <p:nvSpPr>
          <p:cNvPr id="16" name="Text Placeholder 2">
            <a:extLst>
              <a:ext uri="{FF2B5EF4-FFF2-40B4-BE49-F238E27FC236}">
                <a16:creationId xmlns:a16="http://schemas.microsoft.com/office/drawing/2014/main" id="{B12EB366-A3C6-464A-BD08-014B0A3C9D0D}"/>
              </a:ext>
            </a:extLst>
          </p:cNvPr>
          <p:cNvSpPr>
            <a:spLocks noGrp="1"/>
          </p:cNvSpPr>
          <p:nvPr>
            <p:ph type="body" idx="1" hasCustomPrompt="1"/>
          </p:nvPr>
        </p:nvSpPr>
        <p:spPr>
          <a:xfrm>
            <a:off x="542925" y="4307350"/>
            <a:ext cx="351688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0F62171F-0172-564D-A50B-45829D68B82F}"/>
              </a:ext>
            </a:extLst>
          </p:cNvPr>
          <p:cNvSpPr>
            <a:spLocks noGrp="1"/>
          </p:cNvSpPr>
          <p:nvPr>
            <p:ph idx="15"/>
          </p:nvPr>
        </p:nvSpPr>
        <p:spPr>
          <a:xfrm>
            <a:off x="538161" y="4601668"/>
            <a:ext cx="3500439"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id="{599FE3A4-484C-7240-9A03-C0D58B29988D}"/>
              </a:ext>
            </a:extLst>
          </p:cNvPr>
          <p:cNvSpPr>
            <a:spLocks noGrp="1"/>
          </p:cNvSpPr>
          <p:nvPr>
            <p:ph type="body" idx="24" hasCustomPrompt="1"/>
          </p:nvPr>
        </p:nvSpPr>
        <p:spPr>
          <a:xfrm>
            <a:off x="4342039" y="4307350"/>
            <a:ext cx="3516886"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30028FF-B82F-EC4C-999B-C024355F8F2F}"/>
              </a:ext>
            </a:extLst>
          </p:cNvPr>
          <p:cNvSpPr>
            <a:spLocks noGrp="1"/>
          </p:cNvSpPr>
          <p:nvPr>
            <p:ph idx="25"/>
          </p:nvPr>
        </p:nvSpPr>
        <p:spPr>
          <a:xfrm>
            <a:off x="4337275" y="4601668"/>
            <a:ext cx="3500439"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id="{30311FA8-9690-B047-B085-60DB7E39A20E}"/>
              </a:ext>
            </a:extLst>
          </p:cNvPr>
          <p:cNvSpPr>
            <a:spLocks noGrp="1"/>
          </p:cNvSpPr>
          <p:nvPr>
            <p:ph type="body" idx="26" hasCustomPrompt="1"/>
          </p:nvPr>
        </p:nvSpPr>
        <p:spPr>
          <a:xfrm>
            <a:off x="8141153" y="4307350"/>
            <a:ext cx="337395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3" name="Content Placeholder 2">
            <a:extLst>
              <a:ext uri="{FF2B5EF4-FFF2-40B4-BE49-F238E27FC236}">
                <a16:creationId xmlns:a16="http://schemas.microsoft.com/office/drawing/2014/main" id="{319F1970-3114-824F-93E4-D6E3FA50D6C5}"/>
              </a:ext>
            </a:extLst>
          </p:cNvPr>
          <p:cNvSpPr>
            <a:spLocks noGrp="1"/>
          </p:cNvSpPr>
          <p:nvPr>
            <p:ph idx="27"/>
          </p:nvPr>
        </p:nvSpPr>
        <p:spPr>
          <a:xfrm>
            <a:off x="8136389" y="4601668"/>
            <a:ext cx="33787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29" name="Straight Connector 28">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808534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Large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2571750" cy="2522550"/>
          </a:xfrm>
        </p:spPr>
        <p:txBody>
          <a:bodyPr/>
          <a:lstStyle/>
          <a:p>
            <a:endParaRPr lang="en-US" dirty="0"/>
          </a:p>
        </p:txBody>
      </p:sp>
      <p:sp>
        <p:nvSpPr>
          <p:cNvPr id="21" name="Picture Placeholder 6">
            <a:extLst>
              <a:ext uri="{FF2B5EF4-FFF2-40B4-BE49-F238E27FC236}">
                <a16:creationId xmlns:a16="http://schemas.microsoft.com/office/drawing/2014/main" id="{F954EBDC-0C0D-8C42-BD84-62A045BA7F66}"/>
              </a:ext>
            </a:extLst>
          </p:cNvPr>
          <p:cNvSpPr>
            <a:spLocks noGrp="1"/>
          </p:cNvSpPr>
          <p:nvPr>
            <p:ph type="pic" sz="quarter" idx="20"/>
          </p:nvPr>
        </p:nvSpPr>
        <p:spPr>
          <a:xfrm>
            <a:off x="3400426" y="1606538"/>
            <a:ext cx="2571750" cy="2522550"/>
          </a:xfrm>
        </p:spPr>
        <p:txBody>
          <a:bodyPr/>
          <a:lstStyle/>
          <a:p>
            <a:endParaRPr lang="en-US" dirty="0"/>
          </a:p>
        </p:txBody>
      </p:sp>
      <p:sp>
        <p:nvSpPr>
          <p:cNvPr id="24" name="Picture Placeholder 6">
            <a:extLst>
              <a:ext uri="{FF2B5EF4-FFF2-40B4-BE49-F238E27FC236}">
                <a16:creationId xmlns:a16="http://schemas.microsoft.com/office/drawing/2014/main" id="{0D95A988-ADA4-2846-979A-FD44F1A4FBEB}"/>
              </a:ext>
            </a:extLst>
          </p:cNvPr>
          <p:cNvSpPr>
            <a:spLocks noGrp="1"/>
          </p:cNvSpPr>
          <p:nvPr>
            <p:ph type="pic" sz="quarter" idx="23"/>
          </p:nvPr>
        </p:nvSpPr>
        <p:spPr>
          <a:xfrm>
            <a:off x="6243639" y="1606538"/>
            <a:ext cx="2571750" cy="2522550"/>
          </a:xfrm>
        </p:spPr>
        <p:txBody>
          <a:bodyPr/>
          <a:lstStyle/>
          <a:p>
            <a:endParaRPr lang="en-US" dirty="0"/>
          </a:p>
        </p:txBody>
      </p:sp>
      <p:sp>
        <p:nvSpPr>
          <p:cNvPr id="27" name="Picture Placeholder 6">
            <a:extLst>
              <a:ext uri="{FF2B5EF4-FFF2-40B4-BE49-F238E27FC236}">
                <a16:creationId xmlns:a16="http://schemas.microsoft.com/office/drawing/2014/main" id="{6839EE6C-2C09-9949-AA2C-88119F234581}"/>
              </a:ext>
            </a:extLst>
          </p:cNvPr>
          <p:cNvSpPr>
            <a:spLocks noGrp="1"/>
          </p:cNvSpPr>
          <p:nvPr>
            <p:ph type="pic" sz="quarter" idx="26"/>
          </p:nvPr>
        </p:nvSpPr>
        <p:spPr>
          <a:xfrm>
            <a:off x="9058276" y="1606538"/>
            <a:ext cx="2459757" cy="2522550"/>
          </a:xfrm>
        </p:spPr>
        <p:txBody>
          <a:bodyPr/>
          <a:lstStyle/>
          <a:p>
            <a:endParaRPr lang="en-US" dirty="0"/>
          </a:p>
        </p:txBody>
      </p:sp>
      <p:sp>
        <p:nvSpPr>
          <p:cNvPr id="18" name="Text Placeholder 2">
            <a:extLst>
              <a:ext uri="{FF2B5EF4-FFF2-40B4-BE49-F238E27FC236}">
                <a16:creationId xmlns:a16="http://schemas.microsoft.com/office/drawing/2014/main" id="{E079E8AD-12D3-6546-968E-72EB672317AA}"/>
              </a:ext>
            </a:extLst>
          </p:cNvPr>
          <p:cNvSpPr>
            <a:spLocks noGrp="1"/>
          </p:cNvSpPr>
          <p:nvPr>
            <p:ph type="body" idx="1" hasCustomPrompt="1"/>
          </p:nvPr>
        </p:nvSpPr>
        <p:spPr>
          <a:xfrm>
            <a:off x="542925"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A296A8EA-86DB-FC4D-BC77-160A57D989AF}"/>
              </a:ext>
            </a:extLst>
          </p:cNvPr>
          <p:cNvSpPr>
            <a:spLocks noGrp="1"/>
          </p:cNvSpPr>
          <p:nvPr>
            <p:ph idx="15"/>
          </p:nvPr>
        </p:nvSpPr>
        <p:spPr>
          <a:xfrm>
            <a:off x="538161"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2705B1A4-0935-A54C-982E-3DA340F87D4A}"/>
              </a:ext>
            </a:extLst>
          </p:cNvPr>
          <p:cNvSpPr>
            <a:spLocks noGrp="1"/>
          </p:cNvSpPr>
          <p:nvPr>
            <p:ph type="body" idx="27" hasCustomPrompt="1"/>
          </p:nvPr>
        </p:nvSpPr>
        <p:spPr>
          <a:xfrm>
            <a:off x="3405868"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CAB80D97-AAE2-2D40-9CC8-0D12B6BEFD34}"/>
              </a:ext>
            </a:extLst>
          </p:cNvPr>
          <p:cNvSpPr>
            <a:spLocks noGrp="1"/>
          </p:cNvSpPr>
          <p:nvPr>
            <p:ph idx="28"/>
          </p:nvPr>
        </p:nvSpPr>
        <p:spPr>
          <a:xfrm>
            <a:off x="3401104"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a:extLst>
              <a:ext uri="{FF2B5EF4-FFF2-40B4-BE49-F238E27FC236}">
                <a16:creationId xmlns:a16="http://schemas.microsoft.com/office/drawing/2014/main" id="{C46255BB-B53E-F143-8DCC-368B651E8333}"/>
              </a:ext>
            </a:extLst>
          </p:cNvPr>
          <p:cNvSpPr>
            <a:spLocks noGrp="1"/>
          </p:cNvSpPr>
          <p:nvPr>
            <p:ph type="body" idx="29" hasCustomPrompt="1"/>
          </p:nvPr>
        </p:nvSpPr>
        <p:spPr>
          <a:xfrm>
            <a:off x="6236154" y="4307350"/>
            <a:ext cx="2588621"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24610589-EA76-8540-99A0-FCF68932BE3C}"/>
              </a:ext>
            </a:extLst>
          </p:cNvPr>
          <p:cNvSpPr>
            <a:spLocks noGrp="1"/>
          </p:cNvSpPr>
          <p:nvPr>
            <p:ph idx="30"/>
          </p:nvPr>
        </p:nvSpPr>
        <p:spPr>
          <a:xfrm>
            <a:off x="6231390" y="4601668"/>
            <a:ext cx="2576515"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195337D1-2A14-AC46-9E61-C0B6DF09A78E}"/>
              </a:ext>
            </a:extLst>
          </p:cNvPr>
          <p:cNvSpPr>
            <a:spLocks noGrp="1"/>
          </p:cNvSpPr>
          <p:nvPr>
            <p:ph type="body" idx="31" hasCustomPrompt="1"/>
          </p:nvPr>
        </p:nvSpPr>
        <p:spPr>
          <a:xfrm>
            <a:off x="9055554" y="4307350"/>
            <a:ext cx="2475893" cy="311138"/>
          </a:xfr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8" name="Content Placeholder 2">
            <a:extLst>
              <a:ext uri="{FF2B5EF4-FFF2-40B4-BE49-F238E27FC236}">
                <a16:creationId xmlns:a16="http://schemas.microsoft.com/office/drawing/2014/main" id="{4F7C987D-CA92-364A-A879-5D136287E479}"/>
              </a:ext>
            </a:extLst>
          </p:cNvPr>
          <p:cNvSpPr>
            <a:spLocks noGrp="1"/>
          </p:cNvSpPr>
          <p:nvPr>
            <p:ph idx="32"/>
          </p:nvPr>
        </p:nvSpPr>
        <p:spPr>
          <a:xfrm>
            <a:off x="9050791" y="4601668"/>
            <a:ext cx="2464314" cy="1528677"/>
          </a:xfr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35" name="Straight Connector 34">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4446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hank you and contact us slide 2">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extLst>
              <p:ext uri="{D42A27DB-BD31-4B8C-83A1-F6EECF244321}">
                <p14:modId xmlns:p14="http://schemas.microsoft.com/office/powerpoint/2010/main" val="1854758183"/>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3" name="Picture Placeholder 22">
            <a:extLst>
              <a:ext uri="{FF2B5EF4-FFF2-40B4-BE49-F238E27FC236}">
                <a16:creationId xmlns:a16="http://schemas.microsoft.com/office/drawing/2014/main" id="{1C0A461C-0294-B44F-97D5-FC39D0DC404B}"/>
              </a:ext>
            </a:extLst>
          </p:cNvPr>
          <p:cNvSpPr>
            <a:spLocks noGrp="1"/>
          </p:cNvSpPr>
          <p:nvPr>
            <p:ph type="pic" sz="quarter" idx="29"/>
          </p:nvPr>
        </p:nvSpPr>
        <p:spPr>
          <a:xfrm>
            <a:off x="0" y="0"/>
            <a:ext cx="5257800" cy="6857999"/>
          </a:xfrm>
          <a:prstGeom prst="rect">
            <a:avLst/>
          </a:prstGeom>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6213821" y="1000076"/>
            <a:ext cx="5443537" cy="1491404"/>
          </a:xfrm>
          <a:prstGeom prst="rect">
            <a:avLst/>
          </a:prstGeom>
          <a:noFill/>
        </p:spPr>
        <p:txBody>
          <a:bodyPr anchor="t">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6243638" y="219145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6243638" y="2491480"/>
            <a:ext cx="2586037" cy="1593197"/>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9101139" y="2191451"/>
            <a:ext cx="2543174"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9101139" y="2491480"/>
            <a:ext cx="2543174" cy="1593197"/>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4426163"/>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3638" y="4726192"/>
            <a:ext cx="2586037" cy="14041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4426163"/>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8276" y="4726192"/>
            <a:ext cx="2586037" cy="14041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236005099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2" name="Straight Connector 1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6061119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353566262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2" name="Object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Picture Placeholder 2"/>
          <p:cNvSpPr>
            <a:spLocks noGrp="1"/>
          </p:cNvSpPr>
          <p:nvPr>
            <p:ph type="pic" sz="quarter" idx="16"/>
          </p:nvPr>
        </p:nvSpPr>
        <p:spPr>
          <a:xfrm>
            <a:off x="0" y="655981"/>
            <a:ext cx="12192000" cy="4776706"/>
          </a:xfrm>
        </p:spPr>
        <p:txBody>
          <a:bodyPr/>
          <a:lstStyle/>
          <a:p>
            <a:endParaRPr lang="en-US" dirty="0"/>
          </a:p>
        </p:txBody>
      </p:sp>
      <p:sp>
        <p:nvSpPr>
          <p:cNvPr id="4"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451364" y="5592101"/>
            <a:ext cx="5079103" cy="687513"/>
          </a:xfrm>
        </p:spPr>
        <p:txBody>
          <a:bodyPr anchor="t">
            <a:noAutofit/>
          </a:bodyPr>
          <a:lstStyle>
            <a:lvl1pPr marL="0" indent="0">
              <a:lnSpc>
                <a:spcPct val="100000"/>
              </a:lnSpc>
              <a:buNone/>
              <a:defRPr sz="12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Tree>
    <p:extLst>
      <p:ext uri="{BB962C8B-B14F-4D97-AF65-F5344CB8AC3E}">
        <p14:creationId xmlns:p14="http://schemas.microsoft.com/office/powerpoint/2010/main" val="71255786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ontent with Caption on Lef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0324E0B-F39F-1D43-9422-07A82894B084}"/>
              </a:ext>
            </a:extLst>
          </p:cNvPr>
          <p:cNvSpPr>
            <a:spLocks noGrp="1"/>
          </p:cNvSpPr>
          <p:nvPr>
            <p:ph type="body" sz="half" idx="2"/>
          </p:nvPr>
        </p:nvSpPr>
        <p:spPr>
          <a:xfrm>
            <a:off x="554039" y="1973260"/>
            <a:ext cx="3484562" cy="4141790"/>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542925" y="1657350"/>
            <a:ext cx="349567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2">
            <a:extLst>
              <a:ext uri="{FF2B5EF4-FFF2-40B4-BE49-F238E27FC236}">
                <a16:creationId xmlns:a16="http://schemas.microsoft.com/office/drawing/2014/main" id="{13EA26D9-6642-A64C-BE94-B9F7CC25EAE9}"/>
              </a:ext>
            </a:extLst>
          </p:cNvPr>
          <p:cNvSpPr>
            <a:spLocks noGrp="1"/>
          </p:cNvSpPr>
          <p:nvPr>
            <p:ph idx="1" hasCustomPrompt="1"/>
          </p:nvPr>
        </p:nvSpPr>
        <p:spPr>
          <a:xfrm>
            <a:off x="4299857" y="1657350"/>
            <a:ext cx="7215247"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7" name="Straight Connector 16">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326690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Wide content with caption on lef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767E1D94-0DDA-C347-B8A1-E074FA2B0923}"/>
              </a:ext>
            </a:extLst>
          </p:cNvPr>
          <p:cNvSpPr>
            <a:spLocks noGrp="1"/>
          </p:cNvSpPr>
          <p:nvPr>
            <p:ph idx="1" hasCustomPrompt="1"/>
          </p:nvPr>
        </p:nvSpPr>
        <p:spPr>
          <a:xfrm>
            <a:off x="3400426" y="1657350"/>
            <a:ext cx="8114678"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0FC81611-5E2D-F944-B5DC-77F0EC084D11}"/>
              </a:ext>
            </a:extLst>
          </p:cNvPr>
          <p:cNvSpPr>
            <a:spLocks noGrp="1"/>
          </p:cNvSpPr>
          <p:nvPr>
            <p:ph type="body" sz="half" idx="2"/>
          </p:nvPr>
        </p:nvSpPr>
        <p:spPr>
          <a:xfrm>
            <a:off x="554039" y="1995032"/>
            <a:ext cx="2646361"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D5697742-5BFD-E94D-9B39-3F15B43192AC}"/>
              </a:ext>
            </a:extLst>
          </p:cNvPr>
          <p:cNvSpPr>
            <a:spLocks noGrp="1"/>
          </p:cNvSpPr>
          <p:nvPr>
            <p:ph type="body" idx="13" hasCustomPrompt="1"/>
          </p:nvPr>
        </p:nvSpPr>
        <p:spPr>
          <a:xfrm>
            <a:off x="542925" y="1657350"/>
            <a:ext cx="2654801"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4568147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on left">
    <p:bg>
      <p:bgPr>
        <a:solidFill>
          <a:schemeClr val="bg1"/>
        </a:solidFill>
        <a:effectLst/>
      </p:bgPr>
    </p:bg>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07D81E4E-2C89-5449-A7CA-1170F511CF01}"/>
              </a:ext>
            </a:extLst>
          </p:cNvPr>
          <p:cNvSpPr>
            <a:spLocks noGrp="1"/>
          </p:cNvSpPr>
          <p:nvPr>
            <p:ph idx="1" hasCustomPrompt="1"/>
          </p:nvPr>
        </p:nvSpPr>
        <p:spPr>
          <a:xfrm>
            <a:off x="7172324" y="1657350"/>
            <a:ext cx="4342780"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3">
            <a:extLst>
              <a:ext uri="{FF2B5EF4-FFF2-40B4-BE49-F238E27FC236}">
                <a16:creationId xmlns:a16="http://schemas.microsoft.com/office/drawing/2014/main" id="{7222704C-5B0D-8243-A65D-0547A2F09055}"/>
              </a:ext>
            </a:extLst>
          </p:cNvPr>
          <p:cNvSpPr>
            <a:spLocks noGrp="1"/>
          </p:cNvSpPr>
          <p:nvPr>
            <p:ph type="body" sz="half" idx="14"/>
          </p:nvPr>
        </p:nvSpPr>
        <p:spPr>
          <a:xfrm>
            <a:off x="553625" y="1995032"/>
            <a:ext cx="4437061"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5" name="Text Placeholder 2">
            <a:extLst>
              <a:ext uri="{FF2B5EF4-FFF2-40B4-BE49-F238E27FC236}">
                <a16:creationId xmlns:a16="http://schemas.microsoft.com/office/drawing/2014/main" id="{52F83407-BFB3-F64E-B383-6B15D587BC06}"/>
              </a:ext>
            </a:extLst>
          </p:cNvPr>
          <p:cNvSpPr>
            <a:spLocks noGrp="1"/>
          </p:cNvSpPr>
          <p:nvPr>
            <p:ph type="body" idx="15" hasCustomPrompt="1"/>
          </p:nvPr>
        </p:nvSpPr>
        <p:spPr>
          <a:xfrm>
            <a:off x="542511" y="1657350"/>
            <a:ext cx="4451212"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07811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with Caption on Right">
    <p:bg>
      <p:bgPr>
        <a:solidFill>
          <a:schemeClr val="bg1"/>
        </a:solidFill>
        <a:effectLst/>
      </p:bgPr>
    </p:bg>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4C1560E6-0616-1E46-BCD0-77413CEC3322}"/>
              </a:ext>
            </a:extLst>
          </p:cNvPr>
          <p:cNvSpPr>
            <a:spLocks noGrp="1"/>
          </p:cNvSpPr>
          <p:nvPr>
            <p:ph type="body" sz="half" idx="2"/>
          </p:nvPr>
        </p:nvSpPr>
        <p:spPr>
          <a:xfrm>
            <a:off x="8164514" y="1995032"/>
            <a:ext cx="3350590"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3099CEF0-FDAD-0348-826B-EDF0A6A44E9A}"/>
              </a:ext>
            </a:extLst>
          </p:cNvPr>
          <p:cNvSpPr>
            <a:spLocks noGrp="1"/>
          </p:cNvSpPr>
          <p:nvPr>
            <p:ph type="body" idx="13" hasCustomPrompt="1"/>
          </p:nvPr>
        </p:nvSpPr>
        <p:spPr>
          <a:xfrm>
            <a:off x="8153401" y="1657350"/>
            <a:ext cx="3361276"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2" name="Content Placeholder 2">
            <a:extLst>
              <a:ext uri="{FF2B5EF4-FFF2-40B4-BE49-F238E27FC236}">
                <a16:creationId xmlns:a16="http://schemas.microsoft.com/office/drawing/2014/main" id="{575CC65B-0B09-0840-85B2-DC45DA3AEBBB}"/>
              </a:ext>
            </a:extLst>
          </p:cNvPr>
          <p:cNvSpPr>
            <a:spLocks noGrp="1"/>
          </p:cNvSpPr>
          <p:nvPr>
            <p:ph idx="1" hasCustomPrompt="1"/>
          </p:nvPr>
        </p:nvSpPr>
        <p:spPr>
          <a:xfrm>
            <a:off x="552450" y="1657350"/>
            <a:ext cx="7344455"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7098030"/>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Wide content with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64FDB926-2E3C-2141-85F9-142126F4F452}"/>
              </a:ext>
            </a:extLst>
          </p:cNvPr>
          <p:cNvSpPr>
            <a:spLocks noGrp="1"/>
          </p:cNvSpPr>
          <p:nvPr>
            <p:ph idx="1" hasCustomPrompt="1"/>
          </p:nvPr>
        </p:nvSpPr>
        <p:spPr>
          <a:xfrm>
            <a:off x="538161" y="1657350"/>
            <a:ext cx="8243886"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33708FE2-7BD9-6741-AC35-E6D6340664EA}"/>
              </a:ext>
            </a:extLst>
          </p:cNvPr>
          <p:cNvSpPr>
            <a:spLocks noGrp="1"/>
          </p:cNvSpPr>
          <p:nvPr>
            <p:ph type="body" sz="half" idx="2"/>
          </p:nvPr>
        </p:nvSpPr>
        <p:spPr>
          <a:xfrm>
            <a:off x="9000625" y="1995032"/>
            <a:ext cx="2514479"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C689E29B-5E72-1B47-AC15-183EF5464EE2}"/>
              </a:ext>
            </a:extLst>
          </p:cNvPr>
          <p:cNvSpPr>
            <a:spLocks noGrp="1"/>
          </p:cNvSpPr>
          <p:nvPr>
            <p:ph type="body" idx="13" hasCustomPrompt="1"/>
          </p:nvPr>
        </p:nvSpPr>
        <p:spPr>
          <a:xfrm>
            <a:off x="8989512" y="1657350"/>
            <a:ext cx="2522498"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9965726"/>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942D8366-3A72-774E-9DAF-409CBEB5B74A}"/>
              </a:ext>
            </a:extLst>
          </p:cNvPr>
          <p:cNvSpPr>
            <a:spLocks noGrp="1"/>
          </p:cNvSpPr>
          <p:nvPr>
            <p:ph idx="1" hasCustomPrompt="1"/>
          </p:nvPr>
        </p:nvSpPr>
        <p:spPr>
          <a:xfrm>
            <a:off x="552450" y="1657350"/>
            <a:ext cx="4471988" cy="4457700"/>
          </a:xfr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AF0A41A3-ADCC-F94C-98D5-4A734296F14B}"/>
              </a:ext>
            </a:extLst>
          </p:cNvPr>
          <p:cNvSpPr>
            <a:spLocks noGrp="1"/>
          </p:cNvSpPr>
          <p:nvPr>
            <p:ph type="body" sz="half" idx="14"/>
          </p:nvPr>
        </p:nvSpPr>
        <p:spPr>
          <a:xfrm>
            <a:off x="7172325" y="1995032"/>
            <a:ext cx="4342779"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3AF3FA9F-C428-6549-9B6A-202E0FD79372}"/>
              </a:ext>
            </a:extLst>
          </p:cNvPr>
          <p:cNvSpPr>
            <a:spLocks noGrp="1"/>
          </p:cNvSpPr>
          <p:nvPr>
            <p:ph type="body" idx="15" hasCustomPrompt="1"/>
          </p:nvPr>
        </p:nvSpPr>
        <p:spPr>
          <a:xfrm>
            <a:off x="7167219" y="1657350"/>
            <a:ext cx="4356629"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6744971"/>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Picture with Caption on lef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24999635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2" name="Object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4354513" y="1714499"/>
            <a:ext cx="7160592" cy="440055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Text Placeholder 3">
            <a:extLst>
              <a:ext uri="{FF2B5EF4-FFF2-40B4-BE49-F238E27FC236}">
                <a16:creationId xmlns:a16="http://schemas.microsoft.com/office/drawing/2014/main" id="{ED880A99-4201-3847-86F3-D77C5C2DBFFC}"/>
              </a:ext>
            </a:extLst>
          </p:cNvPr>
          <p:cNvSpPr>
            <a:spLocks noGrp="1"/>
          </p:cNvSpPr>
          <p:nvPr>
            <p:ph type="body" sz="half" idx="2"/>
          </p:nvPr>
        </p:nvSpPr>
        <p:spPr>
          <a:xfrm>
            <a:off x="554039" y="1995032"/>
            <a:ext cx="3484562"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20879568-7B89-6144-98EF-9A5090B5958B}"/>
              </a:ext>
            </a:extLst>
          </p:cNvPr>
          <p:cNvSpPr>
            <a:spLocks noGrp="1"/>
          </p:cNvSpPr>
          <p:nvPr>
            <p:ph type="body" idx="13" hasCustomPrompt="1"/>
          </p:nvPr>
        </p:nvSpPr>
        <p:spPr>
          <a:xfrm>
            <a:off x="542925" y="1657350"/>
            <a:ext cx="349567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67720690"/>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1_Picture with Caption on lef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552450" y="1714499"/>
            <a:ext cx="7289799" cy="441584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p:spPr>
        <p:txBody>
          <a:bodyPr/>
          <a:lstStyle/>
          <a:p>
            <a:r>
              <a:rPr lang="en-US"/>
              <a:t>Click to edit Master title style</a:t>
            </a:r>
          </a:p>
        </p:txBody>
      </p:sp>
      <p:cxnSp>
        <p:nvCxnSpPr>
          <p:cNvPr id="10" name="Straight Connector 9">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3">
            <a:extLst>
              <a:ext uri="{FF2B5EF4-FFF2-40B4-BE49-F238E27FC236}">
                <a16:creationId xmlns:a16="http://schemas.microsoft.com/office/drawing/2014/main" id="{73D605E1-0CFB-CE42-AD97-57E1B5B41B72}"/>
              </a:ext>
            </a:extLst>
          </p:cNvPr>
          <p:cNvSpPr>
            <a:spLocks noGrp="1"/>
          </p:cNvSpPr>
          <p:nvPr>
            <p:ph type="body" sz="half" idx="2"/>
          </p:nvPr>
        </p:nvSpPr>
        <p:spPr>
          <a:xfrm>
            <a:off x="8159750" y="1995032"/>
            <a:ext cx="3355354" cy="4120018"/>
          </a:xfr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E44D688F-F5DF-2843-BB18-D4261CED213D}"/>
              </a:ext>
            </a:extLst>
          </p:cNvPr>
          <p:cNvSpPr>
            <a:spLocks noGrp="1"/>
          </p:cNvSpPr>
          <p:nvPr>
            <p:ph type="body" idx="13" hasCustomPrompt="1"/>
          </p:nvPr>
        </p:nvSpPr>
        <p:spPr>
          <a:xfrm>
            <a:off x="8148636" y="1657350"/>
            <a:ext cx="3366055" cy="277809"/>
          </a:xfr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Tree>
    <p:extLst>
      <p:ext uri="{BB962C8B-B14F-4D97-AF65-F5344CB8AC3E}">
        <p14:creationId xmlns:p14="http://schemas.microsoft.com/office/powerpoint/2010/main" val="3150450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otes and testimonial slid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2">
            <a:extLst>
              <a:ext uri="{FF2B5EF4-FFF2-40B4-BE49-F238E27FC236}">
                <a16:creationId xmlns:a16="http://schemas.microsoft.com/office/drawing/2014/main" id="{A3994FF5-75CA-D542-AE8A-FF290128AD76}"/>
              </a:ext>
            </a:extLst>
          </p:cNvPr>
          <p:cNvSpPr>
            <a:spLocks noGrp="1"/>
          </p:cNvSpPr>
          <p:nvPr>
            <p:ph type="body" idx="15" hasCustomPrompt="1"/>
          </p:nvPr>
        </p:nvSpPr>
        <p:spPr>
          <a:xfrm>
            <a:off x="435768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2">
            <a:extLst>
              <a:ext uri="{FF2B5EF4-FFF2-40B4-BE49-F238E27FC236}">
                <a16:creationId xmlns:a16="http://schemas.microsoft.com/office/drawing/2014/main" id="{408E50E4-226F-9847-9392-FE95E91D60DC}"/>
              </a:ext>
            </a:extLst>
          </p:cNvPr>
          <p:cNvSpPr>
            <a:spLocks noGrp="1"/>
          </p:cNvSpPr>
          <p:nvPr>
            <p:ph type="body" idx="16" hasCustomPrompt="1"/>
          </p:nvPr>
        </p:nvSpPr>
        <p:spPr>
          <a:xfrm>
            <a:off x="812958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3" name="Text Placeholder 12">
            <a:extLst>
              <a:ext uri="{FF2B5EF4-FFF2-40B4-BE49-F238E27FC236}">
                <a16:creationId xmlns:a16="http://schemas.microsoft.com/office/drawing/2014/main" id="{807A35C6-3861-BC41-830C-3E0AA8405654}"/>
              </a:ext>
            </a:extLst>
          </p:cNvPr>
          <p:cNvSpPr>
            <a:spLocks noGrp="1"/>
          </p:cNvSpPr>
          <p:nvPr>
            <p:ph type="body" sz="quarter" idx="17"/>
          </p:nvPr>
        </p:nvSpPr>
        <p:spPr>
          <a:xfrm>
            <a:off x="4357688"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4" name="Text Placeholder 12">
            <a:extLst>
              <a:ext uri="{FF2B5EF4-FFF2-40B4-BE49-F238E27FC236}">
                <a16:creationId xmlns:a16="http://schemas.microsoft.com/office/drawing/2014/main" id="{94ECD9F0-E726-484A-BAE6-AEAA3F1F9707}"/>
              </a:ext>
            </a:extLst>
          </p:cNvPr>
          <p:cNvSpPr>
            <a:spLocks noGrp="1"/>
          </p:cNvSpPr>
          <p:nvPr>
            <p:ph type="body" sz="quarter" idx="18"/>
          </p:nvPr>
        </p:nvSpPr>
        <p:spPr>
          <a:xfrm>
            <a:off x="528638"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5" name="Text Placeholder 12">
            <a:extLst>
              <a:ext uri="{FF2B5EF4-FFF2-40B4-BE49-F238E27FC236}">
                <a16:creationId xmlns:a16="http://schemas.microsoft.com/office/drawing/2014/main" id="{5E63B64F-6E94-6A41-B8DD-27F9FD187510}"/>
              </a:ext>
            </a:extLst>
          </p:cNvPr>
          <p:cNvSpPr>
            <a:spLocks noGrp="1"/>
          </p:cNvSpPr>
          <p:nvPr>
            <p:ph type="body" sz="quarter" idx="19"/>
          </p:nvPr>
        </p:nvSpPr>
        <p:spPr>
          <a:xfrm>
            <a:off x="8115300"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9"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4688811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F5DBF2B2-6E29-804D-BBC2-9BEE5015365B}"/>
              </a:ext>
            </a:extLst>
          </p:cNvPr>
          <p:cNvSpPr>
            <a:spLocks noGrp="1"/>
          </p:cNvSpPr>
          <p:nvPr>
            <p:ph type="ctrTitle"/>
          </p:nvPr>
        </p:nvSpPr>
        <p:spPr>
          <a:xfrm>
            <a:off x="343970" y="919834"/>
            <a:ext cx="11101387" cy="825076"/>
          </a:xfrm>
          <a:prstGeom prst="rect">
            <a:avLst/>
          </a:prstGeom>
        </p:spPr>
        <p:txBody>
          <a:bodyPr anchor="b">
            <a:normAutofit/>
          </a:bodyPr>
          <a:lstStyle>
            <a:lvl1pPr algn="l">
              <a:lnSpc>
                <a:spcPct val="100000"/>
              </a:lnSpc>
              <a:defRPr sz="4800"/>
            </a:lvl1pPr>
          </a:lstStyle>
          <a:p>
            <a:r>
              <a:rPr lang="en-US" dirty="0"/>
              <a:t>Click to edit Master title style</a:t>
            </a:r>
          </a:p>
        </p:txBody>
      </p:sp>
    </p:spTree>
    <p:extLst>
      <p:ext uri="{BB962C8B-B14F-4D97-AF65-F5344CB8AC3E}">
        <p14:creationId xmlns:p14="http://schemas.microsoft.com/office/powerpoint/2010/main" val="231722833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Section Divider Slide">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3622894"/>
            <a:ext cx="11115674" cy="939581"/>
          </a:xfrm>
          <a:prstGeom prst="rect">
            <a:avLst/>
          </a:prstGeom>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9" y="4573459"/>
            <a:ext cx="5573988" cy="1027374"/>
          </a:xfrm>
          <a:prstGeom prst="rect">
            <a:avLst/>
          </a:prstGeom>
        </p:spPr>
        <p:txBody>
          <a:bodyPr>
            <a:normAutofit/>
          </a:bodyPr>
          <a:lstStyle>
            <a:lvl1pPr marL="0" indent="0">
              <a:lnSpc>
                <a:spcPct val="100000"/>
              </a:lnSpc>
              <a:buNone/>
              <a:defRPr sz="11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9">
            <a:extLst>
              <a:ext uri="{FF2B5EF4-FFF2-40B4-BE49-F238E27FC236}">
                <a16:creationId xmlns:a16="http://schemas.microsoft.com/office/drawing/2014/main" id="{582DCF5F-B937-2640-A4A5-1D021401E3B1}"/>
              </a:ext>
            </a:extLst>
          </p:cNvPr>
          <p:cNvSpPr>
            <a:spLocks noGrp="1"/>
          </p:cNvSpPr>
          <p:nvPr>
            <p:ph type="body" sz="quarter" idx="16"/>
          </p:nvPr>
        </p:nvSpPr>
        <p:spPr>
          <a:xfrm>
            <a:off x="528638" y="2085280"/>
            <a:ext cx="11115674" cy="1621662"/>
          </a:xfrm>
          <a:prstGeom prst="rect">
            <a:avLst/>
          </a:prstGeom>
        </p:spPr>
        <p:txBody>
          <a:bodyPr anchor="b">
            <a:normAutofit/>
          </a:bodyPr>
          <a:lstStyle>
            <a:lvl1pPr marL="0" indent="0">
              <a:buNone/>
              <a:defRPr sz="6600" b="1"/>
            </a:lvl1pPr>
          </a:lstStyle>
          <a:p>
            <a:pPr lvl="0"/>
            <a:r>
              <a:rPr lang="en-US" dirty="0"/>
              <a:t>Edit Master text styles</a:t>
            </a:r>
          </a:p>
        </p:txBody>
      </p:sp>
    </p:spTree>
    <p:extLst>
      <p:ext uri="{BB962C8B-B14F-4D97-AF65-F5344CB8AC3E}">
        <p14:creationId xmlns:p14="http://schemas.microsoft.com/office/powerpoint/2010/main" val="378594861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Thank you and contact us slide 1">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528638" y="1822564"/>
            <a:ext cx="11115674" cy="1247775"/>
          </a:xfrm>
          <a:prstGeom prst="rect">
            <a:avLst/>
          </a:prstGeom>
          <a:noFill/>
        </p:spPr>
        <p:txBody>
          <a:bodyPr anchor="b">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530502" y="3900492"/>
            <a:ext cx="2584173"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33861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3388002" y="3900492"/>
            <a:ext cx="2586037"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5502" y="3900492"/>
            <a:ext cx="2586037"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361247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6412" y="3900492"/>
            <a:ext cx="2587900" cy="22298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98525460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Thank you and contact us slide 2">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4" name="Object 3"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23" name="Picture Placeholder 22">
            <a:extLst>
              <a:ext uri="{FF2B5EF4-FFF2-40B4-BE49-F238E27FC236}">
                <a16:creationId xmlns:a16="http://schemas.microsoft.com/office/drawing/2014/main" id="{1C0A461C-0294-B44F-97D5-FC39D0DC404B}"/>
              </a:ext>
            </a:extLst>
          </p:cNvPr>
          <p:cNvSpPr>
            <a:spLocks noGrp="1"/>
          </p:cNvSpPr>
          <p:nvPr>
            <p:ph type="pic" sz="quarter" idx="29"/>
          </p:nvPr>
        </p:nvSpPr>
        <p:spPr>
          <a:xfrm>
            <a:off x="0" y="0"/>
            <a:ext cx="5257800" cy="6857999"/>
          </a:xfrm>
          <a:prstGeom prst="rect">
            <a:avLst/>
          </a:prstGeom>
        </p:spPr>
        <p:txBody>
          <a:bodyPr/>
          <a:lstStyle/>
          <a:p>
            <a:endParaRPr lang="en-US" dirty="0"/>
          </a:p>
          <a:p>
            <a:endParaRPr lang="en-US" dirty="0"/>
          </a:p>
          <a:p>
            <a:endParaRPr lang="en-US" dirty="0"/>
          </a:p>
          <a:p>
            <a:endParaRPr lang="en-US" dirty="0"/>
          </a:p>
          <a:p>
            <a:endParaRPr lang="en-US" dirty="0"/>
          </a:p>
          <a:p>
            <a:endParaRPr lang="en-US" dirty="0"/>
          </a:p>
          <a:p>
            <a:endParaRPr lang="en-US" dirty="0"/>
          </a:p>
        </p:txBody>
      </p:sp>
      <p:sp>
        <p:nvSpPr>
          <p:cNvPr id="2" name="Title 1">
            <a:extLst>
              <a:ext uri="{FF2B5EF4-FFF2-40B4-BE49-F238E27FC236}">
                <a16:creationId xmlns:a16="http://schemas.microsoft.com/office/drawing/2014/main" id="{A44581EE-8D51-5440-A998-B231FB90FAED}"/>
              </a:ext>
            </a:extLst>
          </p:cNvPr>
          <p:cNvSpPr>
            <a:spLocks noGrp="1"/>
          </p:cNvSpPr>
          <p:nvPr>
            <p:ph type="title"/>
          </p:nvPr>
        </p:nvSpPr>
        <p:spPr>
          <a:xfrm>
            <a:off x="6213821" y="1000076"/>
            <a:ext cx="5443537" cy="1491404"/>
          </a:xfrm>
          <a:prstGeom prst="rect">
            <a:avLst/>
          </a:prstGeom>
          <a:noFill/>
        </p:spPr>
        <p:txBody>
          <a:bodyPr anchor="t">
            <a:normAutofit/>
          </a:bodyPr>
          <a:lstStyle>
            <a:lvl1pPr>
              <a:defRPr sz="4800"/>
            </a:lvl1pPr>
          </a:lstStyle>
          <a:p>
            <a:r>
              <a:rPr lang="en-US" dirty="0"/>
              <a:t>Click to edit Master title style</a:t>
            </a:r>
          </a:p>
        </p:txBody>
      </p:sp>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6243638" y="2191451"/>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5" name="Text Placeholder 3">
            <a:extLst>
              <a:ext uri="{FF2B5EF4-FFF2-40B4-BE49-F238E27FC236}">
                <a16:creationId xmlns:a16="http://schemas.microsoft.com/office/drawing/2014/main" id="{52F2F56F-96CA-6140-8BC2-E01E70245331}"/>
              </a:ext>
            </a:extLst>
          </p:cNvPr>
          <p:cNvSpPr>
            <a:spLocks noGrp="1"/>
          </p:cNvSpPr>
          <p:nvPr>
            <p:ph type="body" sz="half" idx="2"/>
          </p:nvPr>
        </p:nvSpPr>
        <p:spPr>
          <a:xfrm>
            <a:off x="6243638" y="2491480"/>
            <a:ext cx="2586037" cy="1593197"/>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7" name="Text Placeholder 2">
            <a:extLst>
              <a:ext uri="{FF2B5EF4-FFF2-40B4-BE49-F238E27FC236}">
                <a16:creationId xmlns:a16="http://schemas.microsoft.com/office/drawing/2014/main" id="{312EB146-5F86-304E-A51A-295F8092DC06}"/>
              </a:ext>
            </a:extLst>
          </p:cNvPr>
          <p:cNvSpPr>
            <a:spLocks noGrp="1"/>
          </p:cNvSpPr>
          <p:nvPr>
            <p:ph type="body" idx="13" hasCustomPrompt="1"/>
          </p:nvPr>
        </p:nvSpPr>
        <p:spPr>
          <a:xfrm>
            <a:off x="9101139" y="2191451"/>
            <a:ext cx="2543174"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3">
            <a:extLst>
              <a:ext uri="{FF2B5EF4-FFF2-40B4-BE49-F238E27FC236}">
                <a16:creationId xmlns:a16="http://schemas.microsoft.com/office/drawing/2014/main" id="{310E9C34-4047-CA46-B1B0-8BF910AA1891}"/>
              </a:ext>
            </a:extLst>
          </p:cNvPr>
          <p:cNvSpPr>
            <a:spLocks noGrp="1"/>
          </p:cNvSpPr>
          <p:nvPr>
            <p:ph type="body" sz="half" idx="14"/>
          </p:nvPr>
        </p:nvSpPr>
        <p:spPr>
          <a:xfrm>
            <a:off x="9101139" y="2491480"/>
            <a:ext cx="2543174" cy="1593197"/>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Text Placeholder 2">
            <a:extLst>
              <a:ext uri="{FF2B5EF4-FFF2-40B4-BE49-F238E27FC236}">
                <a16:creationId xmlns:a16="http://schemas.microsoft.com/office/drawing/2014/main" id="{3E53DD7D-0825-6B41-A63F-025B0695B6E7}"/>
              </a:ext>
            </a:extLst>
          </p:cNvPr>
          <p:cNvSpPr>
            <a:spLocks noGrp="1"/>
          </p:cNvSpPr>
          <p:nvPr>
            <p:ph type="body" idx="15" hasCustomPrompt="1"/>
          </p:nvPr>
        </p:nvSpPr>
        <p:spPr>
          <a:xfrm>
            <a:off x="6243638" y="4426163"/>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3">
            <a:extLst>
              <a:ext uri="{FF2B5EF4-FFF2-40B4-BE49-F238E27FC236}">
                <a16:creationId xmlns:a16="http://schemas.microsoft.com/office/drawing/2014/main" id="{5A9BBC99-B117-F448-8745-97F0D1F9A1C1}"/>
              </a:ext>
            </a:extLst>
          </p:cNvPr>
          <p:cNvSpPr>
            <a:spLocks noGrp="1"/>
          </p:cNvSpPr>
          <p:nvPr>
            <p:ph type="body" sz="half" idx="16"/>
          </p:nvPr>
        </p:nvSpPr>
        <p:spPr>
          <a:xfrm>
            <a:off x="6243638" y="4726192"/>
            <a:ext cx="2586037" cy="14041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F793902F-F09B-D24F-B7B3-22565938FF75}"/>
              </a:ext>
            </a:extLst>
          </p:cNvPr>
          <p:cNvSpPr>
            <a:spLocks noGrp="1"/>
          </p:cNvSpPr>
          <p:nvPr>
            <p:ph type="body" idx="17" hasCustomPrompt="1"/>
          </p:nvPr>
        </p:nvSpPr>
        <p:spPr>
          <a:xfrm>
            <a:off x="9058276" y="4426163"/>
            <a:ext cx="2586037" cy="288021"/>
          </a:xfrm>
          <a:prstGeom prst="rect">
            <a:avLst/>
          </a:prstGeom>
        </p:spPr>
        <p:txBody>
          <a:bodyPr>
            <a:normAutofit/>
          </a:bodyPr>
          <a:lstStyle>
            <a:lvl1pPr marL="0" indent="0">
              <a:lnSpc>
                <a:spcPct val="100000"/>
              </a:lnSpc>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2" name="Text Placeholder 3">
            <a:extLst>
              <a:ext uri="{FF2B5EF4-FFF2-40B4-BE49-F238E27FC236}">
                <a16:creationId xmlns:a16="http://schemas.microsoft.com/office/drawing/2014/main" id="{E0469521-F16C-7645-BF80-9C30AEA8ECDD}"/>
              </a:ext>
            </a:extLst>
          </p:cNvPr>
          <p:cNvSpPr>
            <a:spLocks noGrp="1"/>
          </p:cNvSpPr>
          <p:nvPr>
            <p:ph type="body" sz="half" idx="18"/>
          </p:nvPr>
        </p:nvSpPr>
        <p:spPr>
          <a:xfrm>
            <a:off x="9058276" y="4726192"/>
            <a:ext cx="2586037" cy="1404153"/>
          </a:xfrm>
          <a:prstGeom prst="rect">
            <a:avLst/>
          </a:prstGeom>
        </p:spPr>
        <p:txBody>
          <a:bodyPr>
            <a:normAutofit/>
          </a:bodyPr>
          <a:lstStyle>
            <a:lvl1pPr marL="0" indent="0">
              <a:lnSpc>
                <a:spcPct val="100000"/>
              </a:lnSpc>
              <a:buNone/>
              <a:defRPr sz="1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Tree>
    <p:extLst>
      <p:ext uri="{BB962C8B-B14F-4D97-AF65-F5344CB8AC3E}">
        <p14:creationId xmlns:p14="http://schemas.microsoft.com/office/powerpoint/2010/main" val="3854956789"/>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Quotes and testimonial slide">
    <p:bg>
      <p:bgPr>
        <a:solidFill>
          <a:schemeClr val="bg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ED18DE4-0234-E248-AACA-E37DB1A774D5}"/>
              </a:ext>
            </a:extLst>
          </p:cNvPr>
          <p:cNvSpPr>
            <a:spLocks noGrp="1"/>
          </p:cNvSpPr>
          <p:nvPr>
            <p:ph type="body" idx="1" hasCustomPrompt="1"/>
          </p:nvPr>
        </p:nvSpPr>
        <p:spPr>
          <a:xfrm>
            <a:off x="52863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8" name="Text Placeholder 2">
            <a:extLst>
              <a:ext uri="{FF2B5EF4-FFF2-40B4-BE49-F238E27FC236}">
                <a16:creationId xmlns:a16="http://schemas.microsoft.com/office/drawing/2014/main" id="{A3994FF5-75CA-D542-AE8A-FF290128AD76}"/>
              </a:ext>
            </a:extLst>
          </p:cNvPr>
          <p:cNvSpPr>
            <a:spLocks noGrp="1"/>
          </p:cNvSpPr>
          <p:nvPr>
            <p:ph type="body" idx="15" hasCustomPrompt="1"/>
          </p:nvPr>
        </p:nvSpPr>
        <p:spPr>
          <a:xfrm>
            <a:off x="435768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0" name="Text Placeholder 2">
            <a:extLst>
              <a:ext uri="{FF2B5EF4-FFF2-40B4-BE49-F238E27FC236}">
                <a16:creationId xmlns:a16="http://schemas.microsoft.com/office/drawing/2014/main" id="{408E50E4-226F-9847-9392-FE95E91D60DC}"/>
              </a:ext>
            </a:extLst>
          </p:cNvPr>
          <p:cNvSpPr>
            <a:spLocks noGrp="1"/>
          </p:cNvSpPr>
          <p:nvPr>
            <p:ph type="body" idx="16" hasCustomPrompt="1"/>
          </p:nvPr>
        </p:nvSpPr>
        <p:spPr>
          <a:xfrm>
            <a:off x="8129588" y="5412692"/>
            <a:ext cx="3543300" cy="659495"/>
          </a:xfrm>
          <a:prstGeom prst="rect">
            <a:avLst/>
          </a:prstGeom>
        </p:spPr>
        <p:txBody>
          <a:bodyPr>
            <a:normAutofit/>
          </a:bodyPr>
          <a:lstStyle>
            <a:lvl1pPr marL="0" indent="0">
              <a:buNone/>
              <a:defRPr sz="1400" b="1">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13" name="Text Placeholder 12">
            <a:extLst>
              <a:ext uri="{FF2B5EF4-FFF2-40B4-BE49-F238E27FC236}">
                <a16:creationId xmlns:a16="http://schemas.microsoft.com/office/drawing/2014/main" id="{807A35C6-3861-BC41-830C-3E0AA8405654}"/>
              </a:ext>
            </a:extLst>
          </p:cNvPr>
          <p:cNvSpPr>
            <a:spLocks noGrp="1"/>
          </p:cNvSpPr>
          <p:nvPr>
            <p:ph type="body" sz="quarter" idx="17"/>
          </p:nvPr>
        </p:nvSpPr>
        <p:spPr>
          <a:xfrm>
            <a:off x="4357688"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4" name="Text Placeholder 12">
            <a:extLst>
              <a:ext uri="{FF2B5EF4-FFF2-40B4-BE49-F238E27FC236}">
                <a16:creationId xmlns:a16="http://schemas.microsoft.com/office/drawing/2014/main" id="{94ECD9F0-E726-484A-BAE6-AEAA3F1F9707}"/>
              </a:ext>
            </a:extLst>
          </p:cNvPr>
          <p:cNvSpPr>
            <a:spLocks noGrp="1"/>
          </p:cNvSpPr>
          <p:nvPr>
            <p:ph type="body" sz="quarter" idx="18"/>
          </p:nvPr>
        </p:nvSpPr>
        <p:spPr>
          <a:xfrm>
            <a:off x="528638"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15" name="Text Placeholder 12">
            <a:extLst>
              <a:ext uri="{FF2B5EF4-FFF2-40B4-BE49-F238E27FC236}">
                <a16:creationId xmlns:a16="http://schemas.microsoft.com/office/drawing/2014/main" id="{5E63B64F-6E94-6A41-B8DD-27F9FD187510}"/>
              </a:ext>
            </a:extLst>
          </p:cNvPr>
          <p:cNvSpPr>
            <a:spLocks noGrp="1"/>
          </p:cNvSpPr>
          <p:nvPr>
            <p:ph type="body" sz="quarter" idx="19"/>
          </p:nvPr>
        </p:nvSpPr>
        <p:spPr>
          <a:xfrm>
            <a:off x="8115300" y="1209675"/>
            <a:ext cx="3543300" cy="3976688"/>
          </a:xfrm>
          <a:prstGeom prst="rect">
            <a:avLst/>
          </a:prstGeom>
        </p:spPr>
        <p:txBody>
          <a:bodyPr anchor="b">
            <a:normAutofit/>
          </a:bodyPr>
          <a:lstStyle>
            <a:lvl1pPr marL="0" indent="0">
              <a:lnSpc>
                <a:spcPts val="4500"/>
              </a:lnSpc>
              <a:buNone/>
              <a:defRPr sz="3200" i="1">
                <a:latin typeface="Georgia" panose="02040502050405020303"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Edit Master text styles</a:t>
            </a:r>
          </a:p>
        </p:txBody>
      </p:sp>
      <p:sp>
        <p:nvSpPr>
          <p:cNvPr id="9"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144673631"/>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A143651-3799-F24B-AEFE-AAAD1187C7AF}"/>
              </a:ext>
            </a:extLst>
          </p:cNvPr>
          <p:cNvSpPr>
            <a:spLocks noGrp="1"/>
          </p:cNvSpPr>
          <p:nvPr>
            <p:ph idx="1" hasCustomPrompt="1"/>
          </p:nvPr>
        </p:nvSpPr>
        <p:spPr>
          <a:xfrm>
            <a:off x="538161" y="1657350"/>
            <a:ext cx="5405440"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3C0C7668-8CC7-CF4A-8570-FDE604593FB0}"/>
              </a:ext>
            </a:extLst>
          </p:cNvPr>
          <p:cNvSpPr>
            <a:spLocks noGrp="1"/>
          </p:cNvSpPr>
          <p:nvPr>
            <p:ph idx="13" hasCustomPrompt="1"/>
          </p:nvPr>
        </p:nvSpPr>
        <p:spPr>
          <a:xfrm>
            <a:off x="6226267" y="1657350"/>
            <a:ext cx="5288837"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274FB544-0753-1E4B-A414-CB8CEF8925D1}"/>
              </a:ext>
            </a:extLst>
          </p:cNvPr>
          <p:cNvSpPr>
            <a:spLocks noGrp="1"/>
          </p:cNvSpPr>
          <p:nvPr>
            <p:ph type="title"/>
          </p:nvPr>
        </p:nvSpPr>
        <p:spPr>
          <a:xfrm>
            <a:off x="508760" y="550861"/>
            <a:ext cx="11006344" cy="835027"/>
          </a:xfrm>
          <a:prstGeom prst="rect">
            <a:avLst/>
          </a:prstGeom>
        </p:spPr>
        <p:txBody>
          <a:bodyPr>
            <a:normAutofit/>
          </a:bodyPr>
          <a:lstStyle>
            <a:lvl1pPr>
              <a:defRPr sz="2800"/>
            </a:lvl1pPr>
          </a:lstStyle>
          <a:p>
            <a:r>
              <a:rPr lang="en-US" dirty="0"/>
              <a:t>Click to edit Master title style</a:t>
            </a:r>
          </a:p>
        </p:txBody>
      </p:sp>
      <p:cxnSp>
        <p:nvCxnSpPr>
          <p:cNvPr id="16" name="Straight Connector 15">
            <a:extLst>
              <a:ext uri="{FF2B5EF4-FFF2-40B4-BE49-F238E27FC236}">
                <a16:creationId xmlns:a16="http://schemas.microsoft.com/office/drawing/2014/main" id="{BF354029-E75E-6F47-88D0-33B7164E6319}"/>
              </a:ext>
            </a:extLst>
          </p:cNvPr>
          <p:cNvCxnSpPr/>
          <p:nvPr userDrawn="1"/>
        </p:nvCxnSpPr>
        <p:spPr>
          <a:xfrm>
            <a:off x="616226" y="1282149"/>
            <a:ext cx="10898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04962736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9A9B164-9C2C-4D48-8696-9484E8FF7626}"/>
              </a:ext>
            </a:extLst>
          </p:cNvPr>
          <p:cNvSpPr>
            <a:spLocks noGrp="1"/>
          </p:cNvSpPr>
          <p:nvPr>
            <p:ph type="body" idx="1" hasCustomPrompt="1"/>
          </p:nvPr>
        </p:nvSpPr>
        <p:spPr>
          <a:xfrm>
            <a:off x="542925" y="1681171"/>
            <a:ext cx="540067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Text Placeholder 4">
            <a:extLst>
              <a:ext uri="{FF2B5EF4-FFF2-40B4-BE49-F238E27FC236}">
                <a16:creationId xmlns:a16="http://schemas.microsoft.com/office/drawing/2014/main" id="{9A45142E-614C-1941-A4E8-E24EA5A0D501}"/>
              </a:ext>
            </a:extLst>
          </p:cNvPr>
          <p:cNvSpPr>
            <a:spLocks noGrp="1"/>
          </p:cNvSpPr>
          <p:nvPr>
            <p:ph type="body" sz="quarter" idx="3" hasCustomPrompt="1"/>
          </p:nvPr>
        </p:nvSpPr>
        <p:spPr>
          <a:xfrm>
            <a:off x="6226267" y="1681171"/>
            <a:ext cx="5285752"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5" name="Content Placeholder 2">
            <a:extLst>
              <a:ext uri="{FF2B5EF4-FFF2-40B4-BE49-F238E27FC236}">
                <a16:creationId xmlns:a16="http://schemas.microsoft.com/office/drawing/2014/main" id="{A76002A2-2BEE-E84D-91F0-54ED39ABA3CA}"/>
              </a:ext>
            </a:extLst>
          </p:cNvPr>
          <p:cNvSpPr>
            <a:spLocks noGrp="1"/>
          </p:cNvSpPr>
          <p:nvPr>
            <p:ph idx="13"/>
          </p:nvPr>
        </p:nvSpPr>
        <p:spPr>
          <a:xfrm>
            <a:off x="538161" y="1986374"/>
            <a:ext cx="5405440" cy="4143971"/>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E3047B5C-8C66-DD49-8353-D9A1331573E0}"/>
              </a:ext>
            </a:extLst>
          </p:cNvPr>
          <p:cNvSpPr>
            <a:spLocks noGrp="1"/>
          </p:cNvSpPr>
          <p:nvPr>
            <p:ph idx="14"/>
          </p:nvPr>
        </p:nvSpPr>
        <p:spPr>
          <a:xfrm>
            <a:off x="6226267" y="1986374"/>
            <a:ext cx="5288837" cy="4143971"/>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1">
            <a:extLst>
              <a:ext uri="{FF2B5EF4-FFF2-40B4-BE49-F238E27FC236}">
                <a16:creationId xmlns:a16="http://schemas.microsoft.com/office/drawing/2014/main" id="{274FB544-0753-1E4B-A414-CB8CEF8925D1}"/>
              </a:ext>
            </a:extLst>
          </p:cNvPr>
          <p:cNvSpPr>
            <a:spLocks noGrp="1"/>
          </p:cNvSpPr>
          <p:nvPr>
            <p:ph type="title"/>
          </p:nvPr>
        </p:nvSpPr>
        <p:spPr>
          <a:xfrm>
            <a:off x="528638" y="442013"/>
            <a:ext cx="5434841" cy="730804"/>
          </a:xfrm>
          <a:prstGeom prst="rect">
            <a:avLst/>
          </a:prstGeom>
        </p:spPr>
        <p:txBody>
          <a:bodyPr anchor="b">
            <a:normAutofit/>
          </a:bodyPr>
          <a:lstStyle>
            <a:lvl1pPr>
              <a:defRPr sz="2000"/>
            </a:lvl1pPr>
          </a:lstStyle>
          <a:p>
            <a:r>
              <a:rPr lang="en-US" dirty="0"/>
              <a:t>Click to edit Master title style</a:t>
            </a:r>
          </a:p>
        </p:txBody>
      </p:sp>
      <p:cxnSp>
        <p:nvCxnSpPr>
          <p:cNvPr id="20" name="Straight Connector 19">
            <a:extLst>
              <a:ext uri="{FF2B5EF4-FFF2-40B4-BE49-F238E27FC236}">
                <a16:creationId xmlns:a16="http://schemas.microsoft.com/office/drawing/2014/main" id="{BF354029-E75E-6F47-88D0-33B7164E6319}"/>
              </a:ext>
            </a:extLst>
          </p:cNvPr>
          <p:cNvCxnSpPr/>
          <p:nvPr userDrawn="1"/>
        </p:nvCxnSpPr>
        <p:spPr>
          <a:xfrm flipV="1">
            <a:off x="616226"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F354029-E75E-6F47-88D0-33B7164E6319}"/>
              </a:ext>
            </a:extLst>
          </p:cNvPr>
          <p:cNvCxnSpPr/>
          <p:nvPr userDrawn="1"/>
        </p:nvCxnSpPr>
        <p:spPr>
          <a:xfrm flipV="1">
            <a:off x="6206997"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22"/>
          <p:cNvSpPr>
            <a:spLocks noGrp="1"/>
          </p:cNvSpPr>
          <p:nvPr>
            <p:ph type="body" sz="quarter" idx="19" hasCustomPrompt="1"/>
          </p:nvPr>
        </p:nvSpPr>
        <p:spPr>
          <a:xfrm>
            <a:off x="6227003" y="442015"/>
            <a:ext cx="5327650" cy="730802"/>
          </a:xfrm>
          <a:prstGeom prst="rect">
            <a:avLst/>
          </a:prstGeom>
        </p:spPr>
        <p:txBody>
          <a:bodyPr anchor="b">
            <a:normAutofit/>
          </a:bodyPr>
          <a:lstStyle>
            <a:lvl1pPr marL="0" indent="0">
              <a:buNone/>
              <a:defRPr sz="20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title style</a:t>
            </a:r>
          </a:p>
        </p:txBody>
      </p: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38718337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Small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00676" cy="10858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10858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CBBDF55F-90F0-1C41-908C-56A922379254}"/>
              </a:ext>
            </a:extLst>
          </p:cNvPr>
          <p:cNvSpPr>
            <a:spLocks noGrp="1"/>
          </p:cNvSpPr>
          <p:nvPr>
            <p:ph type="body" idx="1" hasCustomPrompt="1"/>
          </p:nvPr>
        </p:nvSpPr>
        <p:spPr>
          <a:xfrm>
            <a:off x="542925" y="2878599"/>
            <a:ext cx="5430838"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4">
            <a:extLst>
              <a:ext uri="{FF2B5EF4-FFF2-40B4-BE49-F238E27FC236}">
                <a16:creationId xmlns:a16="http://schemas.microsoft.com/office/drawing/2014/main" id="{2EA49D96-8068-0E46-8E04-581AD2DEEBF8}"/>
              </a:ext>
            </a:extLst>
          </p:cNvPr>
          <p:cNvSpPr>
            <a:spLocks noGrp="1"/>
          </p:cNvSpPr>
          <p:nvPr>
            <p:ph type="body" sz="quarter" idx="3" hasCustomPrompt="1"/>
          </p:nvPr>
        </p:nvSpPr>
        <p:spPr>
          <a:xfrm>
            <a:off x="6229352" y="2878599"/>
            <a:ext cx="5285752"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37DEAE7C-B91C-3A45-9797-1CA40EEE86FC}"/>
              </a:ext>
            </a:extLst>
          </p:cNvPr>
          <p:cNvSpPr>
            <a:spLocks noGrp="1"/>
          </p:cNvSpPr>
          <p:nvPr>
            <p:ph idx="15"/>
          </p:nvPr>
        </p:nvSpPr>
        <p:spPr>
          <a:xfrm>
            <a:off x="538161" y="3194688"/>
            <a:ext cx="5405440"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ACBF5F4D-C8DF-6B40-9757-7862B3F3D013}"/>
              </a:ext>
            </a:extLst>
          </p:cNvPr>
          <p:cNvSpPr>
            <a:spLocks noGrp="1"/>
          </p:cNvSpPr>
          <p:nvPr>
            <p:ph idx="16"/>
          </p:nvPr>
        </p:nvSpPr>
        <p:spPr>
          <a:xfrm>
            <a:off x="6226267" y="3194688"/>
            <a:ext cx="5288837"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3" name="Straight Connector 22">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90435111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Small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3495675" cy="10858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4329113" y="1606538"/>
            <a:ext cx="3529012" cy="1085850"/>
          </a:xfrm>
          <a:prstGeom prst="rect">
            <a:avLst/>
          </a:prstGeom>
        </p:spPr>
        <p:txBody>
          <a:bodyPr/>
          <a:lstStyle/>
          <a:p>
            <a:endParaRPr lang="en-US" dirty="0"/>
          </a:p>
        </p:txBody>
      </p:sp>
      <p:sp>
        <p:nvSpPr>
          <p:cNvPr id="14" name="Picture Placeholder 6">
            <a:extLst>
              <a:ext uri="{FF2B5EF4-FFF2-40B4-BE49-F238E27FC236}">
                <a16:creationId xmlns:a16="http://schemas.microsoft.com/office/drawing/2014/main" id="{30BC5AE0-0A2C-0A47-AED3-72F396E00B93}"/>
              </a:ext>
            </a:extLst>
          </p:cNvPr>
          <p:cNvSpPr>
            <a:spLocks noGrp="1"/>
          </p:cNvSpPr>
          <p:nvPr>
            <p:ph type="pic" sz="quarter" idx="17"/>
          </p:nvPr>
        </p:nvSpPr>
        <p:spPr>
          <a:xfrm>
            <a:off x="8115301" y="1606538"/>
            <a:ext cx="3430302" cy="10858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A9B8C281-38F9-7B4F-9053-E5183E02C72C}"/>
              </a:ext>
            </a:extLst>
          </p:cNvPr>
          <p:cNvSpPr>
            <a:spLocks noGrp="1"/>
          </p:cNvSpPr>
          <p:nvPr>
            <p:ph type="body" idx="19" hasCustomPrompt="1"/>
          </p:nvPr>
        </p:nvSpPr>
        <p:spPr>
          <a:xfrm>
            <a:off x="4329113" y="2878599"/>
            <a:ext cx="351688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18917B6-ED6E-5247-A016-E8EB5828083B}"/>
              </a:ext>
            </a:extLst>
          </p:cNvPr>
          <p:cNvSpPr>
            <a:spLocks noGrp="1"/>
          </p:cNvSpPr>
          <p:nvPr>
            <p:ph idx="15"/>
          </p:nvPr>
        </p:nvSpPr>
        <p:spPr>
          <a:xfrm>
            <a:off x="4324349" y="3194688"/>
            <a:ext cx="3500438"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E23316C5-42E3-A546-BFAD-685CA83063A4}"/>
              </a:ext>
            </a:extLst>
          </p:cNvPr>
          <p:cNvSpPr>
            <a:spLocks noGrp="1"/>
          </p:cNvSpPr>
          <p:nvPr>
            <p:ph type="body" idx="20" hasCustomPrompt="1"/>
          </p:nvPr>
        </p:nvSpPr>
        <p:spPr>
          <a:xfrm>
            <a:off x="529998" y="2878599"/>
            <a:ext cx="351688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7736DC52-B567-4A40-86E6-A926C985A3C3}"/>
              </a:ext>
            </a:extLst>
          </p:cNvPr>
          <p:cNvSpPr>
            <a:spLocks noGrp="1"/>
          </p:cNvSpPr>
          <p:nvPr>
            <p:ph idx="21"/>
          </p:nvPr>
        </p:nvSpPr>
        <p:spPr>
          <a:xfrm>
            <a:off x="525234" y="3194688"/>
            <a:ext cx="3500438"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9E92BD2B-6F22-EA49-83E7-283C14BE4AA6}"/>
              </a:ext>
            </a:extLst>
          </p:cNvPr>
          <p:cNvSpPr>
            <a:spLocks noGrp="1"/>
          </p:cNvSpPr>
          <p:nvPr>
            <p:ph type="body" idx="22" hasCustomPrompt="1"/>
          </p:nvPr>
        </p:nvSpPr>
        <p:spPr>
          <a:xfrm>
            <a:off x="8117341" y="2878599"/>
            <a:ext cx="3397763"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47E32C1-C9CF-044C-AA5E-2ED6C83D1E1F}"/>
              </a:ext>
            </a:extLst>
          </p:cNvPr>
          <p:cNvSpPr>
            <a:spLocks noGrp="1"/>
          </p:cNvSpPr>
          <p:nvPr>
            <p:ph idx="23"/>
          </p:nvPr>
        </p:nvSpPr>
        <p:spPr>
          <a:xfrm>
            <a:off x="8112577" y="3194688"/>
            <a:ext cx="3402527"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8" name="Straight Connector 2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4496586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Small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2571751" cy="1085850"/>
          </a:xfrm>
          <a:prstGeom prst="rect">
            <a:avLst/>
          </a:prstGeom>
        </p:spPr>
        <p:txBody>
          <a:bodyPr/>
          <a:lstStyle/>
          <a:p>
            <a:endParaRPr lang="en-US" dirty="0"/>
          </a:p>
        </p:txBody>
      </p:sp>
      <p:sp>
        <p:nvSpPr>
          <p:cNvPr id="17" name="Picture Placeholder 6">
            <a:extLst>
              <a:ext uri="{FF2B5EF4-FFF2-40B4-BE49-F238E27FC236}">
                <a16:creationId xmlns:a16="http://schemas.microsoft.com/office/drawing/2014/main" id="{AB5CA4C7-9DA8-9349-A7AE-66A5D6A6F642}"/>
              </a:ext>
            </a:extLst>
          </p:cNvPr>
          <p:cNvSpPr>
            <a:spLocks noGrp="1"/>
          </p:cNvSpPr>
          <p:nvPr>
            <p:ph type="pic" sz="quarter" idx="16"/>
          </p:nvPr>
        </p:nvSpPr>
        <p:spPr>
          <a:xfrm>
            <a:off x="3371849" y="1606538"/>
            <a:ext cx="2571751" cy="1085850"/>
          </a:xfrm>
          <a:prstGeom prst="rect">
            <a:avLst/>
          </a:prstGeom>
        </p:spPr>
        <p:txBody>
          <a:bodyPr/>
          <a:lstStyle/>
          <a:p>
            <a:endParaRPr lang="en-US" dirty="0"/>
          </a:p>
        </p:txBody>
      </p:sp>
      <p:sp>
        <p:nvSpPr>
          <p:cNvPr id="20" name="Picture Placeholder 6">
            <a:extLst>
              <a:ext uri="{FF2B5EF4-FFF2-40B4-BE49-F238E27FC236}">
                <a16:creationId xmlns:a16="http://schemas.microsoft.com/office/drawing/2014/main" id="{0BDB9676-2139-3E4A-8902-B788AA4A1430}"/>
              </a:ext>
            </a:extLst>
          </p:cNvPr>
          <p:cNvSpPr>
            <a:spLocks noGrp="1"/>
          </p:cNvSpPr>
          <p:nvPr>
            <p:ph type="pic" sz="quarter" idx="19"/>
          </p:nvPr>
        </p:nvSpPr>
        <p:spPr>
          <a:xfrm>
            <a:off x="6243636" y="1606538"/>
            <a:ext cx="2571751" cy="1085850"/>
          </a:xfrm>
          <a:prstGeom prst="rect">
            <a:avLst/>
          </a:prstGeom>
        </p:spPr>
        <p:txBody>
          <a:bodyPr/>
          <a:lstStyle/>
          <a:p>
            <a:endParaRPr lang="en-US" dirty="0"/>
          </a:p>
        </p:txBody>
      </p:sp>
      <p:sp>
        <p:nvSpPr>
          <p:cNvPr id="23" name="Picture Placeholder 6">
            <a:extLst>
              <a:ext uri="{FF2B5EF4-FFF2-40B4-BE49-F238E27FC236}">
                <a16:creationId xmlns:a16="http://schemas.microsoft.com/office/drawing/2014/main" id="{3AAEAB4E-EA57-5D45-ADBA-C01E02C67167}"/>
              </a:ext>
            </a:extLst>
          </p:cNvPr>
          <p:cNvSpPr>
            <a:spLocks noGrp="1"/>
          </p:cNvSpPr>
          <p:nvPr>
            <p:ph type="pic" sz="quarter" idx="22"/>
          </p:nvPr>
        </p:nvSpPr>
        <p:spPr>
          <a:xfrm>
            <a:off x="9086849" y="1606538"/>
            <a:ext cx="2438028" cy="1085850"/>
          </a:xfrm>
          <a:prstGeom prst="rect">
            <a:avLst/>
          </a:prstGeom>
        </p:spPr>
        <p:txBody>
          <a:bodyPr/>
          <a:lstStyle/>
          <a:p>
            <a:endParaRPr lang="en-US" dirty="0"/>
          </a:p>
        </p:txBody>
      </p:sp>
      <p:sp>
        <p:nvSpPr>
          <p:cNvPr id="18" name="Text Placeholder 2">
            <a:extLst>
              <a:ext uri="{FF2B5EF4-FFF2-40B4-BE49-F238E27FC236}">
                <a16:creationId xmlns:a16="http://schemas.microsoft.com/office/drawing/2014/main" id="{EDDF9A85-81B8-594C-8E42-376FC3678AA4}"/>
              </a:ext>
            </a:extLst>
          </p:cNvPr>
          <p:cNvSpPr>
            <a:spLocks noGrp="1"/>
          </p:cNvSpPr>
          <p:nvPr>
            <p:ph type="body" idx="1" hasCustomPrompt="1"/>
          </p:nvPr>
        </p:nvSpPr>
        <p:spPr>
          <a:xfrm>
            <a:off x="542925"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D07625D3-4631-D144-A38F-D00BCF2C2126}"/>
              </a:ext>
            </a:extLst>
          </p:cNvPr>
          <p:cNvSpPr>
            <a:spLocks noGrp="1"/>
          </p:cNvSpPr>
          <p:nvPr>
            <p:ph idx="15"/>
          </p:nvPr>
        </p:nvSpPr>
        <p:spPr>
          <a:xfrm>
            <a:off x="538161"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ext Placeholder 2">
            <a:extLst>
              <a:ext uri="{FF2B5EF4-FFF2-40B4-BE49-F238E27FC236}">
                <a16:creationId xmlns:a16="http://schemas.microsoft.com/office/drawing/2014/main" id="{7A595DD1-B636-EA46-A519-6AA9C65FD62C}"/>
              </a:ext>
            </a:extLst>
          </p:cNvPr>
          <p:cNvSpPr>
            <a:spLocks noGrp="1"/>
          </p:cNvSpPr>
          <p:nvPr>
            <p:ph type="body" idx="23" hasCustomPrompt="1"/>
          </p:nvPr>
        </p:nvSpPr>
        <p:spPr>
          <a:xfrm>
            <a:off x="3373211"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A995848D-37D6-C04D-BDF8-0D8718112883}"/>
              </a:ext>
            </a:extLst>
          </p:cNvPr>
          <p:cNvSpPr>
            <a:spLocks noGrp="1"/>
          </p:cNvSpPr>
          <p:nvPr>
            <p:ph idx="24"/>
          </p:nvPr>
        </p:nvSpPr>
        <p:spPr>
          <a:xfrm>
            <a:off x="3368447"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4" name="Text Placeholder 2">
            <a:extLst>
              <a:ext uri="{FF2B5EF4-FFF2-40B4-BE49-F238E27FC236}">
                <a16:creationId xmlns:a16="http://schemas.microsoft.com/office/drawing/2014/main" id="{BFC0A166-67A0-2340-971A-FD7BAF6FB8CF}"/>
              </a:ext>
            </a:extLst>
          </p:cNvPr>
          <p:cNvSpPr>
            <a:spLocks noGrp="1"/>
          </p:cNvSpPr>
          <p:nvPr>
            <p:ph type="body" idx="25" hasCustomPrompt="1"/>
          </p:nvPr>
        </p:nvSpPr>
        <p:spPr>
          <a:xfrm>
            <a:off x="6225268" y="2878599"/>
            <a:ext cx="2588620"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10E95A27-B41C-7F48-9F77-4204B73512BE}"/>
              </a:ext>
            </a:extLst>
          </p:cNvPr>
          <p:cNvSpPr>
            <a:spLocks noGrp="1"/>
          </p:cNvSpPr>
          <p:nvPr>
            <p:ph idx="26"/>
          </p:nvPr>
        </p:nvSpPr>
        <p:spPr>
          <a:xfrm>
            <a:off x="6220504" y="3194688"/>
            <a:ext cx="2576514"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7D1A0976-12BB-6843-AA08-4891F82E3E12}"/>
              </a:ext>
            </a:extLst>
          </p:cNvPr>
          <p:cNvSpPr>
            <a:spLocks noGrp="1"/>
          </p:cNvSpPr>
          <p:nvPr>
            <p:ph type="body" idx="27" hasCustomPrompt="1"/>
          </p:nvPr>
        </p:nvSpPr>
        <p:spPr>
          <a:xfrm>
            <a:off x="9077325" y="2878599"/>
            <a:ext cx="2437779"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7" name="Content Placeholder 2">
            <a:extLst>
              <a:ext uri="{FF2B5EF4-FFF2-40B4-BE49-F238E27FC236}">
                <a16:creationId xmlns:a16="http://schemas.microsoft.com/office/drawing/2014/main" id="{0CE6D17D-6FF8-034C-B243-541C6CC0C0A7}"/>
              </a:ext>
            </a:extLst>
          </p:cNvPr>
          <p:cNvSpPr>
            <a:spLocks noGrp="1"/>
          </p:cNvSpPr>
          <p:nvPr>
            <p:ph idx="28"/>
          </p:nvPr>
        </p:nvSpPr>
        <p:spPr>
          <a:xfrm>
            <a:off x="9072561" y="3194688"/>
            <a:ext cx="2442543"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3"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34" name="Straight Connector 33">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22604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9" name="Content Placeholder 2">
            <a:extLst>
              <a:ext uri="{FF2B5EF4-FFF2-40B4-BE49-F238E27FC236}">
                <a16:creationId xmlns:a16="http://schemas.microsoft.com/office/drawing/2014/main" id="{1A143651-3799-F24B-AEFE-AAAD1187C7AF}"/>
              </a:ext>
            </a:extLst>
          </p:cNvPr>
          <p:cNvSpPr>
            <a:spLocks noGrp="1"/>
          </p:cNvSpPr>
          <p:nvPr>
            <p:ph idx="1" hasCustomPrompt="1"/>
          </p:nvPr>
        </p:nvSpPr>
        <p:spPr>
          <a:xfrm>
            <a:off x="538161" y="1657350"/>
            <a:ext cx="5405440"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a:extLst>
              <a:ext uri="{FF2B5EF4-FFF2-40B4-BE49-F238E27FC236}">
                <a16:creationId xmlns:a16="http://schemas.microsoft.com/office/drawing/2014/main" id="{3C0C7668-8CC7-CF4A-8570-FDE604593FB0}"/>
              </a:ext>
            </a:extLst>
          </p:cNvPr>
          <p:cNvSpPr>
            <a:spLocks noGrp="1"/>
          </p:cNvSpPr>
          <p:nvPr>
            <p:ph idx="13" hasCustomPrompt="1"/>
          </p:nvPr>
        </p:nvSpPr>
        <p:spPr>
          <a:xfrm>
            <a:off x="6226267" y="1657350"/>
            <a:ext cx="5288837"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Title 1">
            <a:extLst>
              <a:ext uri="{FF2B5EF4-FFF2-40B4-BE49-F238E27FC236}">
                <a16:creationId xmlns:a16="http://schemas.microsoft.com/office/drawing/2014/main" id="{274FB544-0753-1E4B-A414-CB8CEF8925D1}"/>
              </a:ext>
            </a:extLst>
          </p:cNvPr>
          <p:cNvSpPr>
            <a:spLocks noGrp="1"/>
          </p:cNvSpPr>
          <p:nvPr>
            <p:ph type="title"/>
          </p:nvPr>
        </p:nvSpPr>
        <p:spPr>
          <a:xfrm>
            <a:off x="508760" y="550861"/>
            <a:ext cx="11006344" cy="835027"/>
          </a:xfrm>
          <a:prstGeom prst="rect">
            <a:avLst/>
          </a:prstGeom>
        </p:spPr>
        <p:txBody>
          <a:bodyPr>
            <a:normAutofit/>
          </a:bodyPr>
          <a:lstStyle>
            <a:lvl1pPr>
              <a:defRPr sz="2800"/>
            </a:lvl1pPr>
          </a:lstStyle>
          <a:p>
            <a:r>
              <a:rPr lang="en-US" dirty="0"/>
              <a:t>Click to edit Master title style</a:t>
            </a:r>
          </a:p>
        </p:txBody>
      </p:sp>
      <p:cxnSp>
        <p:nvCxnSpPr>
          <p:cNvPr id="16" name="Straight Connector 15">
            <a:extLst>
              <a:ext uri="{FF2B5EF4-FFF2-40B4-BE49-F238E27FC236}">
                <a16:creationId xmlns:a16="http://schemas.microsoft.com/office/drawing/2014/main" id="{BF354029-E75E-6F47-88D0-33B7164E6319}"/>
              </a:ext>
            </a:extLst>
          </p:cNvPr>
          <p:cNvCxnSpPr/>
          <p:nvPr userDrawn="1"/>
        </p:nvCxnSpPr>
        <p:spPr>
          <a:xfrm>
            <a:off x="616226" y="1282149"/>
            <a:ext cx="1089887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4279511606"/>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Large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30838" cy="25225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25225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FBD7B9AD-945C-F149-B2DA-39EC98B68E99}"/>
              </a:ext>
            </a:extLst>
          </p:cNvPr>
          <p:cNvSpPr>
            <a:spLocks noGrp="1"/>
          </p:cNvSpPr>
          <p:nvPr>
            <p:ph type="body" idx="1" hasCustomPrompt="1"/>
          </p:nvPr>
        </p:nvSpPr>
        <p:spPr>
          <a:xfrm>
            <a:off x="542925" y="4307350"/>
            <a:ext cx="5430838"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47D4007-27E8-6B41-B124-3799DE9D3414}"/>
              </a:ext>
            </a:extLst>
          </p:cNvPr>
          <p:cNvSpPr>
            <a:spLocks noGrp="1"/>
          </p:cNvSpPr>
          <p:nvPr>
            <p:ph idx="15"/>
          </p:nvPr>
        </p:nvSpPr>
        <p:spPr>
          <a:xfrm>
            <a:off x="538161" y="4601668"/>
            <a:ext cx="5405440" cy="1528678"/>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BE58BC4C-2568-1D44-AC5F-BB2715C9AD23}"/>
              </a:ext>
            </a:extLst>
          </p:cNvPr>
          <p:cNvSpPr>
            <a:spLocks noGrp="1"/>
          </p:cNvSpPr>
          <p:nvPr>
            <p:ph type="body" idx="16" hasCustomPrompt="1"/>
          </p:nvPr>
        </p:nvSpPr>
        <p:spPr>
          <a:xfrm>
            <a:off x="6247039" y="4307350"/>
            <a:ext cx="526806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8" name="Content Placeholder 2">
            <a:extLst>
              <a:ext uri="{FF2B5EF4-FFF2-40B4-BE49-F238E27FC236}">
                <a16:creationId xmlns:a16="http://schemas.microsoft.com/office/drawing/2014/main" id="{3961F923-F71F-6342-AF54-96059A451659}"/>
              </a:ext>
            </a:extLst>
          </p:cNvPr>
          <p:cNvSpPr>
            <a:spLocks noGrp="1"/>
          </p:cNvSpPr>
          <p:nvPr>
            <p:ph idx="17"/>
          </p:nvPr>
        </p:nvSpPr>
        <p:spPr>
          <a:xfrm>
            <a:off x="6242275" y="4601668"/>
            <a:ext cx="5246813" cy="1528678"/>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2" name="Straight Connector 21">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785234877"/>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Large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3495675" cy="2522550"/>
          </a:xfrm>
          <a:prstGeom prst="rect">
            <a:avLst/>
          </a:prstGeom>
        </p:spPr>
        <p:txBody>
          <a:bodyPr/>
          <a:lstStyle/>
          <a:p>
            <a:endParaRPr lang="en-US" dirty="0"/>
          </a:p>
        </p:txBody>
      </p:sp>
      <p:sp>
        <p:nvSpPr>
          <p:cNvPr id="15" name="Picture Placeholder 6">
            <a:extLst>
              <a:ext uri="{FF2B5EF4-FFF2-40B4-BE49-F238E27FC236}">
                <a16:creationId xmlns:a16="http://schemas.microsoft.com/office/drawing/2014/main" id="{F5A1D93D-18EA-B646-9C69-64B68DA74652}"/>
              </a:ext>
            </a:extLst>
          </p:cNvPr>
          <p:cNvSpPr>
            <a:spLocks noGrp="1"/>
          </p:cNvSpPr>
          <p:nvPr>
            <p:ph type="pic" sz="quarter" idx="20"/>
          </p:nvPr>
        </p:nvSpPr>
        <p:spPr>
          <a:xfrm>
            <a:off x="4343400" y="1606538"/>
            <a:ext cx="3495675" cy="2522550"/>
          </a:xfrm>
          <a:prstGeom prst="rect">
            <a:avLst/>
          </a:prstGeom>
        </p:spPr>
        <p:txBody>
          <a:bodyPr/>
          <a:lstStyle/>
          <a:p>
            <a:endParaRPr lang="en-US" dirty="0"/>
          </a:p>
        </p:txBody>
      </p:sp>
      <p:sp>
        <p:nvSpPr>
          <p:cNvPr id="18" name="Picture Placeholder 6">
            <a:extLst>
              <a:ext uri="{FF2B5EF4-FFF2-40B4-BE49-F238E27FC236}">
                <a16:creationId xmlns:a16="http://schemas.microsoft.com/office/drawing/2014/main" id="{B818FFBC-FCFC-9842-8A48-4D05E54A6C5A}"/>
              </a:ext>
            </a:extLst>
          </p:cNvPr>
          <p:cNvSpPr>
            <a:spLocks noGrp="1"/>
          </p:cNvSpPr>
          <p:nvPr>
            <p:ph type="pic" sz="quarter" idx="23"/>
          </p:nvPr>
        </p:nvSpPr>
        <p:spPr>
          <a:xfrm>
            <a:off x="8129589" y="1606538"/>
            <a:ext cx="3385516" cy="2522550"/>
          </a:xfrm>
          <a:prstGeom prst="rect">
            <a:avLst/>
          </a:prstGeom>
        </p:spPr>
        <p:txBody>
          <a:bodyPr/>
          <a:lstStyle/>
          <a:p>
            <a:endParaRPr lang="en-US" dirty="0"/>
          </a:p>
        </p:txBody>
      </p:sp>
      <p:sp>
        <p:nvSpPr>
          <p:cNvPr id="16" name="Text Placeholder 2">
            <a:extLst>
              <a:ext uri="{FF2B5EF4-FFF2-40B4-BE49-F238E27FC236}">
                <a16:creationId xmlns:a16="http://schemas.microsoft.com/office/drawing/2014/main" id="{B12EB366-A3C6-464A-BD08-014B0A3C9D0D}"/>
              </a:ext>
            </a:extLst>
          </p:cNvPr>
          <p:cNvSpPr>
            <a:spLocks noGrp="1"/>
          </p:cNvSpPr>
          <p:nvPr>
            <p:ph type="body" idx="1" hasCustomPrompt="1"/>
          </p:nvPr>
        </p:nvSpPr>
        <p:spPr>
          <a:xfrm>
            <a:off x="542925" y="4307350"/>
            <a:ext cx="351688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0F62171F-0172-564D-A50B-45829D68B82F}"/>
              </a:ext>
            </a:extLst>
          </p:cNvPr>
          <p:cNvSpPr>
            <a:spLocks noGrp="1"/>
          </p:cNvSpPr>
          <p:nvPr>
            <p:ph idx="15"/>
          </p:nvPr>
        </p:nvSpPr>
        <p:spPr>
          <a:xfrm>
            <a:off x="538161" y="4601668"/>
            <a:ext cx="3500439"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2">
            <a:extLst>
              <a:ext uri="{FF2B5EF4-FFF2-40B4-BE49-F238E27FC236}">
                <a16:creationId xmlns:a16="http://schemas.microsoft.com/office/drawing/2014/main" id="{599FE3A4-484C-7240-9A03-C0D58B29988D}"/>
              </a:ext>
            </a:extLst>
          </p:cNvPr>
          <p:cNvSpPr>
            <a:spLocks noGrp="1"/>
          </p:cNvSpPr>
          <p:nvPr>
            <p:ph type="body" idx="24" hasCustomPrompt="1"/>
          </p:nvPr>
        </p:nvSpPr>
        <p:spPr>
          <a:xfrm>
            <a:off x="4342039" y="4307350"/>
            <a:ext cx="351688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30028FF-B82F-EC4C-999B-C024355F8F2F}"/>
              </a:ext>
            </a:extLst>
          </p:cNvPr>
          <p:cNvSpPr>
            <a:spLocks noGrp="1"/>
          </p:cNvSpPr>
          <p:nvPr>
            <p:ph idx="25"/>
          </p:nvPr>
        </p:nvSpPr>
        <p:spPr>
          <a:xfrm>
            <a:off x="4337275" y="4601668"/>
            <a:ext cx="3500439"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ext Placeholder 2">
            <a:extLst>
              <a:ext uri="{FF2B5EF4-FFF2-40B4-BE49-F238E27FC236}">
                <a16:creationId xmlns:a16="http://schemas.microsoft.com/office/drawing/2014/main" id="{30311FA8-9690-B047-B085-60DB7E39A20E}"/>
              </a:ext>
            </a:extLst>
          </p:cNvPr>
          <p:cNvSpPr>
            <a:spLocks noGrp="1"/>
          </p:cNvSpPr>
          <p:nvPr>
            <p:ph type="body" idx="26" hasCustomPrompt="1"/>
          </p:nvPr>
        </p:nvSpPr>
        <p:spPr>
          <a:xfrm>
            <a:off x="8141153" y="4307350"/>
            <a:ext cx="337395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3" name="Content Placeholder 2">
            <a:extLst>
              <a:ext uri="{FF2B5EF4-FFF2-40B4-BE49-F238E27FC236}">
                <a16:creationId xmlns:a16="http://schemas.microsoft.com/office/drawing/2014/main" id="{319F1970-3114-824F-93E4-D6E3FA50D6C5}"/>
              </a:ext>
            </a:extLst>
          </p:cNvPr>
          <p:cNvSpPr>
            <a:spLocks noGrp="1"/>
          </p:cNvSpPr>
          <p:nvPr>
            <p:ph idx="27"/>
          </p:nvPr>
        </p:nvSpPr>
        <p:spPr>
          <a:xfrm>
            <a:off x="8136389" y="4601668"/>
            <a:ext cx="33787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8"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9" name="Straight Connector 28">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010268226"/>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Large Four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6" y="1606538"/>
            <a:ext cx="2571750" cy="2522550"/>
          </a:xfrm>
          <a:prstGeom prst="rect">
            <a:avLst/>
          </a:prstGeom>
        </p:spPr>
        <p:txBody>
          <a:bodyPr/>
          <a:lstStyle/>
          <a:p>
            <a:endParaRPr lang="en-US" dirty="0"/>
          </a:p>
        </p:txBody>
      </p:sp>
      <p:sp>
        <p:nvSpPr>
          <p:cNvPr id="21" name="Picture Placeholder 6">
            <a:extLst>
              <a:ext uri="{FF2B5EF4-FFF2-40B4-BE49-F238E27FC236}">
                <a16:creationId xmlns:a16="http://schemas.microsoft.com/office/drawing/2014/main" id="{F954EBDC-0C0D-8C42-BD84-62A045BA7F66}"/>
              </a:ext>
            </a:extLst>
          </p:cNvPr>
          <p:cNvSpPr>
            <a:spLocks noGrp="1"/>
          </p:cNvSpPr>
          <p:nvPr>
            <p:ph type="pic" sz="quarter" idx="20"/>
          </p:nvPr>
        </p:nvSpPr>
        <p:spPr>
          <a:xfrm>
            <a:off x="3400426" y="1606538"/>
            <a:ext cx="2571750" cy="2522550"/>
          </a:xfrm>
          <a:prstGeom prst="rect">
            <a:avLst/>
          </a:prstGeom>
        </p:spPr>
        <p:txBody>
          <a:bodyPr/>
          <a:lstStyle/>
          <a:p>
            <a:endParaRPr lang="en-US" dirty="0"/>
          </a:p>
        </p:txBody>
      </p:sp>
      <p:sp>
        <p:nvSpPr>
          <p:cNvPr id="24" name="Picture Placeholder 6">
            <a:extLst>
              <a:ext uri="{FF2B5EF4-FFF2-40B4-BE49-F238E27FC236}">
                <a16:creationId xmlns:a16="http://schemas.microsoft.com/office/drawing/2014/main" id="{0D95A988-ADA4-2846-979A-FD44F1A4FBEB}"/>
              </a:ext>
            </a:extLst>
          </p:cNvPr>
          <p:cNvSpPr>
            <a:spLocks noGrp="1"/>
          </p:cNvSpPr>
          <p:nvPr>
            <p:ph type="pic" sz="quarter" idx="23"/>
          </p:nvPr>
        </p:nvSpPr>
        <p:spPr>
          <a:xfrm>
            <a:off x="6243639" y="1606538"/>
            <a:ext cx="2571750" cy="2522550"/>
          </a:xfrm>
          <a:prstGeom prst="rect">
            <a:avLst/>
          </a:prstGeom>
        </p:spPr>
        <p:txBody>
          <a:bodyPr/>
          <a:lstStyle/>
          <a:p>
            <a:endParaRPr lang="en-US" dirty="0"/>
          </a:p>
        </p:txBody>
      </p:sp>
      <p:sp>
        <p:nvSpPr>
          <p:cNvPr id="27" name="Picture Placeholder 6">
            <a:extLst>
              <a:ext uri="{FF2B5EF4-FFF2-40B4-BE49-F238E27FC236}">
                <a16:creationId xmlns:a16="http://schemas.microsoft.com/office/drawing/2014/main" id="{6839EE6C-2C09-9949-AA2C-88119F234581}"/>
              </a:ext>
            </a:extLst>
          </p:cNvPr>
          <p:cNvSpPr>
            <a:spLocks noGrp="1"/>
          </p:cNvSpPr>
          <p:nvPr>
            <p:ph type="pic" sz="quarter" idx="26"/>
          </p:nvPr>
        </p:nvSpPr>
        <p:spPr>
          <a:xfrm>
            <a:off x="9058276" y="1606538"/>
            <a:ext cx="2459757" cy="2522550"/>
          </a:xfrm>
          <a:prstGeom prst="rect">
            <a:avLst/>
          </a:prstGeom>
        </p:spPr>
        <p:txBody>
          <a:bodyPr/>
          <a:lstStyle/>
          <a:p>
            <a:endParaRPr lang="en-US" dirty="0"/>
          </a:p>
        </p:txBody>
      </p:sp>
      <p:sp>
        <p:nvSpPr>
          <p:cNvPr id="18" name="Text Placeholder 2">
            <a:extLst>
              <a:ext uri="{FF2B5EF4-FFF2-40B4-BE49-F238E27FC236}">
                <a16:creationId xmlns:a16="http://schemas.microsoft.com/office/drawing/2014/main" id="{E079E8AD-12D3-6546-968E-72EB672317AA}"/>
              </a:ext>
            </a:extLst>
          </p:cNvPr>
          <p:cNvSpPr>
            <a:spLocks noGrp="1"/>
          </p:cNvSpPr>
          <p:nvPr>
            <p:ph type="body" idx="1" hasCustomPrompt="1"/>
          </p:nvPr>
        </p:nvSpPr>
        <p:spPr>
          <a:xfrm>
            <a:off x="542925"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A296A8EA-86DB-FC4D-BC77-160A57D989AF}"/>
              </a:ext>
            </a:extLst>
          </p:cNvPr>
          <p:cNvSpPr>
            <a:spLocks noGrp="1"/>
          </p:cNvSpPr>
          <p:nvPr>
            <p:ph idx="15"/>
          </p:nvPr>
        </p:nvSpPr>
        <p:spPr>
          <a:xfrm>
            <a:off x="538161"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2705B1A4-0935-A54C-982E-3DA340F87D4A}"/>
              </a:ext>
            </a:extLst>
          </p:cNvPr>
          <p:cNvSpPr>
            <a:spLocks noGrp="1"/>
          </p:cNvSpPr>
          <p:nvPr>
            <p:ph type="body" idx="27" hasCustomPrompt="1"/>
          </p:nvPr>
        </p:nvSpPr>
        <p:spPr>
          <a:xfrm>
            <a:off x="3405868"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2" name="Content Placeholder 2">
            <a:extLst>
              <a:ext uri="{FF2B5EF4-FFF2-40B4-BE49-F238E27FC236}">
                <a16:creationId xmlns:a16="http://schemas.microsoft.com/office/drawing/2014/main" id="{CAB80D97-AAE2-2D40-9CC8-0D12B6BEFD34}"/>
              </a:ext>
            </a:extLst>
          </p:cNvPr>
          <p:cNvSpPr>
            <a:spLocks noGrp="1"/>
          </p:cNvSpPr>
          <p:nvPr>
            <p:ph idx="28"/>
          </p:nvPr>
        </p:nvSpPr>
        <p:spPr>
          <a:xfrm>
            <a:off x="3401104"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3" name="Text Placeholder 2">
            <a:extLst>
              <a:ext uri="{FF2B5EF4-FFF2-40B4-BE49-F238E27FC236}">
                <a16:creationId xmlns:a16="http://schemas.microsoft.com/office/drawing/2014/main" id="{C46255BB-B53E-F143-8DCC-368B651E8333}"/>
              </a:ext>
            </a:extLst>
          </p:cNvPr>
          <p:cNvSpPr>
            <a:spLocks noGrp="1"/>
          </p:cNvSpPr>
          <p:nvPr>
            <p:ph type="body" idx="29" hasCustomPrompt="1"/>
          </p:nvPr>
        </p:nvSpPr>
        <p:spPr>
          <a:xfrm>
            <a:off x="6236154" y="4307350"/>
            <a:ext cx="2588621"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5" name="Content Placeholder 2">
            <a:extLst>
              <a:ext uri="{FF2B5EF4-FFF2-40B4-BE49-F238E27FC236}">
                <a16:creationId xmlns:a16="http://schemas.microsoft.com/office/drawing/2014/main" id="{24610589-EA76-8540-99A0-FCF68932BE3C}"/>
              </a:ext>
            </a:extLst>
          </p:cNvPr>
          <p:cNvSpPr>
            <a:spLocks noGrp="1"/>
          </p:cNvSpPr>
          <p:nvPr>
            <p:ph idx="30"/>
          </p:nvPr>
        </p:nvSpPr>
        <p:spPr>
          <a:xfrm>
            <a:off x="6231390" y="4601668"/>
            <a:ext cx="2576515"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6" name="Text Placeholder 2">
            <a:extLst>
              <a:ext uri="{FF2B5EF4-FFF2-40B4-BE49-F238E27FC236}">
                <a16:creationId xmlns:a16="http://schemas.microsoft.com/office/drawing/2014/main" id="{195337D1-2A14-AC46-9E61-C0B6DF09A78E}"/>
              </a:ext>
            </a:extLst>
          </p:cNvPr>
          <p:cNvSpPr>
            <a:spLocks noGrp="1"/>
          </p:cNvSpPr>
          <p:nvPr>
            <p:ph type="body" idx="31" hasCustomPrompt="1"/>
          </p:nvPr>
        </p:nvSpPr>
        <p:spPr>
          <a:xfrm>
            <a:off x="9055554" y="4307350"/>
            <a:ext cx="2475893"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8" name="Content Placeholder 2">
            <a:extLst>
              <a:ext uri="{FF2B5EF4-FFF2-40B4-BE49-F238E27FC236}">
                <a16:creationId xmlns:a16="http://schemas.microsoft.com/office/drawing/2014/main" id="{4F7C987D-CA92-364A-A879-5D136287E479}"/>
              </a:ext>
            </a:extLst>
          </p:cNvPr>
          <p:cNvSpPr>
            <a:spLocks noGrp="1"/>
          </p:cNvSpPr>
          <p:nvPr>
            <p:ph idx="32"/>
          </p:nvPr>
        </p:nvSpPr>
        <p:spPr>
          <a:xfrm>
            <a:off x="9050791" y="4601668"/>
            <a:ext cx="2464314" cy="152867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35" name="Straight Connector 34">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62643747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183117440"/>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2" name="Object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Picture Placeholder 2"/>
          <p:cNvSpPr>
            <a:spLocks noGrp="1"/>
          </p:cNvSpPr>
          <p:nvPr>
            <p:ph type="pic" sz="quarter" idx="16"/>
          </p:nvPr>
        </p:nvSpPr>
        <p:spPr>
          <a:xfrm>
            <a:off x="0" y="655981"/>
            <a:ext cx="12192000" cy="4776706"/>
          </a:xfrm>
          <a:prstGeom prst="rect">
            <a:avLst/>
          </a:prstGeom>
        </p:spPr>
        <p:txBody>
          <a:bodyPr/>
          <a:lstStyle/>
          <a:p>
            <a:endParaRPr lang="en-US" dirty="0"/>
          </a:p>
        </p:txBody>
      </p:sp>
      <p:sp>
        <p:nvSpPr>
          <p:cNvPr id="4"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451364" y="5592101"/>
            <a:ext cx="5079103" cy="687513"/>
          </a:xfrm>
          <a:prstGeom prst="rect">
            <a:avLst/>
          </a:prstGeom>
        </p:spPr>
        <p:txBody>
          <a:bodyPr anchor="t">
            <a:noAutofit/>
          </a:bodyPr>
          <a:lstStyle>
            <a:lvl1pPr marL="0" indent="0">
              <a:lnSpc>
                <a:spcPct val="100000"/>
              </a:lnSpc>
              <a:buNone/>
              <a:defRPr sz="12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498878661"/>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Content with Caption on Left">
    <p:bg>
      <p:bgPr>
        <a:solidFill>
          <a:schemeClr val="bg1"/>
        </a:solidFill>
        <a:effectLst/>
      </p:bgPr>
    </p:bg>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90324E0B-F39F-1D43-9422-07A82894B084}"/>
              </a:ext>
            </a:extLst>
          </p:cNvPr>
          <p:cNvSpPr>
            <a:spLocks noGrp="1"/>
          </p:cNvSpPr>
          <p:nvPr>
            <p:ph type="body" sz="half" idx="2"/>
          </p:nvPr>
        </p:nvSpPr>
        <p:spPr>
          <a:xfrm>
            <a:off x="554039" y="1973260"/>
            <a:ext cx="3484562" cy="4141790"/>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Text Placeholder 2">
            <a:extLst>
              <a:ext uri="{FF2B5EF4-FFF2-40B4-BE49-F238E27FC236}">
                <a16:creationId xmlns:a16="http://schemas.microsoft.com/office/drawing/2014/main" id="{6C8741D6-FD00-644A-9F60-65C96E7E86A6}"/>
              </a:ext>
            </a:extLst>
          </p:cNvPr>
          <p:cNvSpPr>
            <a:spLocks noGrp="1"/>
          </p:cNvSpPr>
          <p:nvPr>
            <p:ph type="body" idx="13" hasCustomPrompt="1"/>
          </p:nvPr>
        </p:nvSpPr>
        <p:spPr>
          <a:xfrm>
            <a:off x="542925" y="1657350"/>
            <a:ext cx="349567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1" name="Content Placeholder 2">
            <a:extLst>
              <a:ext uri="{FF2B5EF4-FFF2-40B4-BE49-F238E27FC236}">
                <a16:creationId xmlns:a16="http://schemas.microsoft.com/office/drawing/2014/main" id="{13EA26D9-6642-A64C-BE94-B9F7CC25EAE9}"/>
              </a:ext>
            </a:extLst>
          </p:cNvPr>
          <p:cNvSpPr>
            <a:spLocks noGrp="1"/>
          </p:cNvSpPr>
          <p:nvPr>
            <p:ph idx="1" hasCustomPrompt="1"/>
          </p:nvPr>
        </p:nvSpPr>
        <p:spPr>
          <a:xfrm>
            <a:off x="4299857" y="1657350"/>
            <a:ext cx="7215247"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7" name="Straight Connector 16">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28710882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Wide content with caption on lef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767E1D94-0DDA-C347-B8A1-E074FA2B0923}"/>
              </a:ext>
            </a:extLst>
          </p:cNvPr>
          <p:cNvSpPr>
            <a:spLocks noGrp="1"/>
          </p:cNvSpPr>
          <p:nvPr>
            <p:ph idx="1" hasCustomPrompt="1"/>
          </p:nvPr>
        </p:nvSpPr>
        <p:spPr>
          <a:xfrm>
            <a:off x="3400426" y="1657350"/>
            <a:ext cx="8114678"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0FC81611-5E2D-F944-B5DC-77F0EC084D11}"/>
              </a:ext>
            </a:extLst>
          </p:cNvPr>
          <p:cNvSpPr>
            <a:spLocks noGrp="1"/>
          </p:cNvSpPr>
          <p:nvPr>
            <p:ph type="body" sz="half" idx="2"/>
          </p:nvPr>
        </p:nvSpPr>
        <p:spPr>
          <a:xfrm>
            <a:off x="554039" y="1995032"/>
            <a:ext cx="2646361"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D5697742-5BFD-E94D-9B39-3F15B43192AC}"/>
              </a:ext>
            </a:extLst>
          </p:cNvPr>
          <p:cNvSpPr>
            <a:spLocks noGrp="1"/>
          </p:cNvSpPr>
          <p:nvPr>
            <p:ph type="body" idx="13" hasCustomPrompt="1"/>
          </p:nvPr>
        </p:nvSpPr>
        <p:spPr>
          <a:xfrm>
            <a:off x="542925" y="1657350"/>
            <a:ext cx="2654801"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049148969"/>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on left">
    <p:bg>
      <p:bgPr>
        <a:solidFill>
          <a:schemeClr val="bg1"/>
        </a:solidFill>
        <a:effectLst/>
      </p:bgPr>
    </p:bg>
    <p:spTree>
      <p:nvGrpSpPr>
        <p:cNvPr id="1" name=""/>
        <p:cNvGrpSpPr/>
        <p:nvPr/>
      </p:nvGrpSpPr>
      <p:grpSpPr>
        <a:xfrm>
          <a:off x="0" y="0"/>
          <a:ext cx="0" cy="0"/>
          <a:chOff x="0" y="0"/>
          <a:chExt cx="0" cy="0"/>
        </a:xfrm>
      </p:grpSpPr>
      <p:sp>
        <p:nvSpPr>
          <p:cNvPr id="12" name="Content Placeholder 2">
            <a:extLst>
              <a:ext uri="{FF2B5EF4-FFF2-40B4-BE49-F238E27FC236}">
                <a16:creationId xmlns:a16="http://schemas.microsoft.com/office/drawing/2014/main" id="{07D81E4E-2C89-5449-A7CA-1170F511CF01}"/>
              </a:ext>
            </a:extLst>
          </p:cNvPr>
          <p:cNvSpPr>
            <a:spLocks noGrp="1"/>
          </p:cNvSpPr>
          <p:nvPr>
            <p:ph idx="1" hasCustomPrompt="1"/>
          </p:nvPr>
        </p:nvSpPr>
        <p:spPr>
          <a:xfrm>
            <a:off x="7172324" y="1657350"/>
            <a:ext cx="4342780"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ext Placeholder 3">
            <a:extLst>
              <a:ext uri="{FF2B5EF4-FFF2-40B4-BE49-F238E27FC236}">
                <a16:creationId xmlns:a16="http://schemas.microsoft.com/office/drawing/2014/main" id="{7222704C-5B0D-8243-A65D-0547A2F09055}"/>
              </a:ext>
            </a:extLst>
          </p:cNvPr>
          <p:cNvSpPr>
            <a:spLocks noGrp="1"/>
          </p:cNvSpPr>
          <p:nvPr>
            <p:ph type="body" sz="half" idx="14"/>
          </p:nvPr>
        </p:nvSpPr>
        <p:spPr>
          <a:xfrm>
            <a:off x="553625" y="1995032"/>
            <a:ext cx="4437061"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5" name="Text Placeholder 2">
            <a:extLst>
              <a:ext uri="{FF2B5EF4-FFF2-40B4-BE49-F238E27FC236}">
                <a16:creationId xmlns:a16="http://schemas.microsoft.com/office/drawing/2014/main" id="{52F83407-BFB3-F64E-B383-6B15D587BC06}"/>
              </a:ext>
            </a:extLst>
          </p:cNvPr>
          <p:cNvSpPr>
            <a:spLocks noGrp="1"/>
          </p:cNvSpPr>
          <p:nvPr>
            <p:ph type="body" idx="15" hasCustomPrompt="1"/>
          </p:nvPr>
        </p:nvSpPr>
        <p:spPr>
          <a:xfrm>
            <a:off x="542511" y="1657350"/>
            <a:ext cx="4451212"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3918776561"/>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Content with Caption on Right">
    <p:bg>
      <p:bgPr>
        <a:solidFill>
          <a:schemeClr val="bg1"/>
        </a:solidFill>
        <a:effectLst/>
      </p:bgPr>
    </p:bg>
    <p:spTree>
      <p:nvGrpSpPr>
        <p:cNvPr id="1" name=""/>
        <p:cNvGrpSpPr/>
        <p:nvPr/>
      </p:nvGrpSpPr>
      <p:grpSpPr>
        <a:xfrm>
          <a:off x="0" y="0"/>
          <a:ext cx="0" cy="0"/>
          <a:chOff x="0" y="0"/>
          <a:chExt cx="0" cy="0"/>
        </a:xfrm>
      </p:grpSpPr>
      <p:sp>
        <p:nvSpPr>
          <p:cNvPr id="10" name="Text Placeholder 3">
            <a:extLst>
              <a:ext uri="{FF2B5EF4-FFF2-40B4-BE49-F238E27FC236}">
                <a16:creationId xmlns:a16="http://schemas.microsoft.com/office/drawing/2014/main" id="{4C1560E6-0616-1E46-BCD0-77413CEC3322}"/>
              </a:ext>
            </a:extLst>
          </p:cNvPr>
          <p:cNvSpPr>
            <a:spLocks noGrp="1"/>
          </p:cNvSpPr>
          <p:nvPr>
            <p:ph type="body" sz="half" idx="2"/>
          </p:nvPr>
        </p:nvSpPr>
        <p:spPr>
          <a:xfrm>
            <a:off x="8164514" y="1995032"/>
            <a:ext cx="3350590"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1" name="Text Placeholder 2">
            <a:extLst>
              <a:ext uri="{FF2B5EF4-FFF2-40B4-BE49-F238E27FC236}">
                <a16:creationId xmlns:a16="http://schemas.microsoft.com/office/drawing/2014/main" id="{3099CEF0-FDAD-0348-826B-EDF0A6A44E9A}"/>
              </a:ext>
            </a:extLst>
          </p:cNvPr>
          <p:cNvSpPr>
            <a:spLocks noGrp="1"/>
          </p:cNvSpPr>
          <p:nvPr>
            <p:ph type="body" idx="13" hasCustomPrompt="1"/>
          </p:nvPr>
        </p:nvSpPr>
        <p:spPr>
          <a:xfrm>
            <a:off x="8153401" y="1657350"/>
            <a:ext cx="3361276"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2" name="Content Placeholder 2">
            <a:extLst>
              <a:ext uri="{FF2B5EF4-FFF2-40B4-BE49-F238E27FC236}">
                <a16:creationId xmlns:a16="http://schemas.microsoft.com/office/drawing/2014/main" id="{575CC65B-0B09-0840-85B2-DC45DA3AEBBB}"/>
              </a:ext>
            </a:extLst>
          </p:cNvPr>
          <p:cNvSpPr>
            <a:spLocks noGrp="1"/>
          </p:cNvSpPr>
          <p:nvPr>
            <p:ph idx="1" hasCustomPrompt="1"/>
          </p:nvPr>
        </p:nvSpPr>
        <p:spPr>
          <a:xfrm>
            <a:off x="552450" y="1657350"/>
            <a:ext cx="7344455"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520750508"/>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Wide content with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64FDB926-2E3C-2141-85F9-142126F4F452}"/>
              </a:ext>
            </a:extLst>
          </p:cNvPr>
          <p:cNvSpPr>
            <a:spLocks noGrp="1"/>
          </p:cNvSpPr>
          <p:nvPr>
            <p:ph idx="1" hasCustomPrompt="1"/>
          </p:nvPr>
        </p:nvSpPr>
        <p:spPr>
          <a:xfrm>
            <a:off x="538161" y="1657350"/>
            <a:ext cx="8243886"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33708FE2-7BD9-6741-AC35-E6D6340664EA}"/>
              </a:ext>
            </a:extLst>
          </p:cNvPr>
          <p:cNvSpPr>
            <a:spLocks noGrp="1"/>
          </p:cNvSpPr>
          <p:nvPr>
            <p:ph type="body" sz="half" idx="2"/>
          </p:nvPr>
        </p:nvSpPr>
        <p:spPr>
          <a:xfrm>
            <a:off x="9000625" y="1995032"/>
            <a:ext cx="2514479"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C689E29B-5E72-1B47-AC15-183EF5464EE2}"/>
              </a:ext>
            </a:extLst>
          </p:cNvPr>
          <p:cNvSpPr>
            <a:spLocks noGrp="1"/>
          </p:cNvSpPr>
          <p:nvPr>
            <p:ph type="body" idx="13" hasCustomPrompt="1"/>
          </p:nvPr>
        </p:nvSpPr>
        <p:spPr>
          <a:xfrm>
            <a:off x="8989512" y="1657350"/>
            <a:ext cx="2522498"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20893212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9A9B164-9C2C-4D48-8696-9484E8FF7626}"/>
              </a:ext>
            </a:extLst>
          </p:cNvPr>
          <p:cNvSpPr>
            <a:spLocks noGrp="1"/>
          </p:cNvSpPr>
          <p:nvPr>
            <p:ph type="body" idx="1" hasCustomPrompt="1"/>
          </p:nvPr>
        </p:nvSpPr>
        <p:spPr>
          <a:xfrm>
            <a:off x="542925" y="1681171"/>
            <a:ext cx="5400676"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5" name="Text Placeholder 4">
            <a:extLst>
              <a:ext uri="{FF2B5EF4-FFF2-40B4-BE49-F238E27FC236}">
                <a16:creationId xmlns:a16="http://schemas.microsoft.com/office/drawing/2014/main" id="{9A45142E-614C-1941-A4E8-E24EA5A0D501}"/>
              </a:ext>
            </a:extLst>
          </p:cNvPr>
          <p:cNvSpPr>
            <a:spLocks noGrp="1"/>
          </p:cNvSpPr>
          <p:nvPr>
            <p:ph type="body" sz="quarter" idx="3" hasCustomPrompt="1"/>
          </p:nvPr>
        </p:nvSpPr>
        <p:spPr>
          <a:xfrm>
            <a:off x="6226267" y="1681171"/>
            <a:ext cx="5285752"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5" name="Content Placeholder 2">
            <a:extLst>
              <a:ext uri="{FF2B5EF4-FFF2-40B4-BE49-F238E27FC236}">
                <a16:creationId xmlns:a16="http://schemas.microsoft.com/office/drawing/2014/main" id="{A76002A2-2BEE-E84D-91F0-54ED39ABA3CA}"/>
              </a:ext>
            </a:extLst>
          </p:cNvPr>
          <p:cNvSpPr>
            <a:spLocks noGrp="1"/>
          </p:cNvSpPr>
          <p:nvPr>
            <p:ph idx="13"/>
          </p:nvPr>
        </p:nvSpPr>
        <p:spPr>
          <a:xfrm>
            <a:off x="538161" y="1986374"/>
            <a:ext cx="5405440" cy="4143971"/>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Content Placeholder 2">
            <a:extLst>
              <a:ext uri="{FF2B5EF4-FFF2-40B4-BE49-F238E27FC236}">
                <a16:creationId xmlns:a16="http://schemas.microsoft.com/office/drawing/2014/main" id="{E3047B5C-8C66-DD49-8353-D9A1331573E0}"/>
              </a:ext>
            </a:extLst>
          </p:cNvPr>
          <p:cNvSpPr>
            <a:spLocks noGrp="1"/>
          </p:cNvSpPr>
          <p:nvPr>
            <p:ph idx="14"/>
          </p:nvPr>
        </p:nvSpPr>
        <p:spPr>
          <a:xfrm>
            <a:off x="6226267" y="1986374"/>
            <a:ext cx="5288837" cy="4143971"/>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itle 1">
            <a:extLst>
              <a:ext uri="{FF2B5EF4-FFF2-40B4-BE49-F238E27FC236}">
                <a16:creationId xmlns:a16="http://schemas.microsoft.com/office/drawing/2014/main" id="{274FB544-0753-1E4B-A414-CB8CEF8925D1}"/>
              </a:ext>
            </a:extLst>
          </p:cNvPr>
          <p:cNvSpPr>
            <a:spLocks noGrp="1"/>
          </p:cNvSpPr>
          <p:nvPr>
            <p:ph type="title"/>
          </p:nvPr>
        </p:nvSpPr>
        <p:spPr>
          <a:xfrm>
            <a:off x="528638" y="442013"/>
            <a:ext cx="5434841" cy="730804"/>
          </a:xfrm>
          <a:prstGeom prst="rect">
            <a:avLst/>
          </a:prstGeom>
        </p:spPr>
        <p:txBody>
          <a:bodyPr anchor="b">
            <a:normAutofit/>
          </a:bodyPr>
          <a:lstStyle>
            <a:lvl1pPr>
              <a:defRPr sz="2000"/>
            </a:lvl1pPr>
          </a:lstStyle>
          <a:p>
            <a:r>
              <a:rPr lang="en-US" dirty="0"/>
              <a:t>Click to edit Master title style</a:t>
            </a:r>
          </a:p>
        </p:txBody>
      </p:sp>
      <p:cxnSp>
        <p:nvCxnSpPr>
          <p:cNvPr id="20" name="Straight Connector 19">
            <a:extLst>
              <a:ext uri="{FF2B5EF4-FFF2-40B4-BE49-F238E27FC236}">
                <a16:creationId xmlns:a16="http://schemas.microsoft.com/office/drawing/2014/main" id="{BF354029-E75E-6F47-88D0-33B7164E6319}"/>
              </a:ext>
            </a:extLst>
          </p:cNvPr>
          <p:cNvCxnSpPr/>
          <p:nvPr userDrawn="1"/>
        </p:nvCxnSpPr>
        <p:spPr>
          <a:xfrm flipV="1">
            <a:off x="616226"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BF354029-E75E-6F47-88D0-33B7164E6319}"/>
              </a:ext>
            </a:extLst>
          </p:cNvPr>
          <p:cNvCxnSpPr/>
          <p:nvPr userDrawn="1"/>
        </p:nvCxnSpPr>
        <p:spPr>
          <a:xfrm flipV="1">
            <a:off x="6206997" y="1277039"/>
            <a:ext cx="5327375" cy="51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Text Placeholder 22"/>
          <p:cNvSpPr>
            <a:spLocks noGrp="1"/>
          </p:cNvSpPr>
          <p:nvPr>
            <p:ph type="body" sz="quarter" idx="19" hasCustomPrompt="1"/>
          </p:nvPr>
        </p:nvSpPr>
        <p:spPr>
          <a:xfrm>
            <a:off x="6227003" y="442015"/>
            <a:ext cx="5327650" cy="730802"/>
          </a:xfrm>
          <a:prstGeom prst="rect">
            <a:avLst/>
          </a:prstGeom>
        </p:spPr>
        <p:txBody>
          <a:bodyPr anchor="b">
            <a:normAutofit/>
          </a:bodyPr>
          <a:lstStyle>
            <a:lvl1pPr marL="0" indent="0">
              <a:buNone/>
              <a:defRPr sz="2000" b="1"/>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Master title style</a:t>
            </a:r>
          </a:p>
        </p:txBody>
      </p: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1002941830"/>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Narrow content with wide caption right">
    <p:bg>
      <p:bgPr>
        <a:solidFill>
          <a:schemeClr val="bg1"/>
        </a:solidFill>
        <a:effectLst/>
      </p:bgPr>
    </p:bg>
    <p:spTree>
      <p:nvGrpSpPr>
        <p:cNvPr id="1" name=""/>
        <p:cNvGrpSpPr/>
        <p:nvPr/>
      </p:nvGrpSpPr>
      <p:grpSpPr>
        <a:xfrm>
          <a:off x="0" y="0"/>
          <a:ext cx="0" cy="0"/>
          <a:chOff x="0" y="0"/>
          <a:chExt cx="0" cy="0"/>
        </a:xfrm>
      </p:grpSpPr>
      <p:sp>
        <p:nvSpPr>
          <p:cNvPr id="10" name="Content Placeholder 2">
            <a:extLst>
              <a:ext uri="{FF2B5EF4-FFF2-40B4-BE49-F238E27FC236}">
                <a16:creationId xmlns:a16="http://schemas.microsoft.com/office/drawing/2014/main" id="{942D8366-3A72-774E-9DAF-409CBEB5B74A}"/>
              </a:ext>
            </a:extLst>
          </p:cNvPr>
          <p:cNvSpPr>
            <a:spLocks noGrp="1"/>
          </p:cNvSpPr>
          <p:nvPr>
            <p:ph idx="1" hasCustomPrompt="1"/>
          </p:nvPr>
        </p:nvSpPr>
        <p:spPr>
          <a:xfrm>
            <a:off x="552450" y="1657350"/>
            <a:ext cx="4471988" cy="4457700"/>
          </a:xfrm>
          <a:prstGeom prst="rect">
            <a:avLst/>
          </a:prstGeom>
        </p:spPr>
        <p:txBody>
          <a:bodyPr/>
          <a:lstStyle>
            <a:lvl1pPr>
              <a:lnSpc>
                <a:spcPts val="2100"/>
              </a:lnSpc>
              <a:defRPr sz="1400" b="1">
                <a:latin typeface="Arial" panose="020B0604020202020204" pitchFamily="34" charset="0"/>
                <a:cs typeface="Arial" panose="020B0604020202020204" pitchFamily="34" charset="0"/>
              </a:defRPr>
            </a:lvl1pPr>
            <a:lvl2pPr>
              <a:lnSpc>
                <a:spcPts val="2100"/>
              </a:lnSpc>
              <a:defRPr sz="1200">
                <a:latin typeface="Arial" panose="020B0604020202020204" pitchFamily="34" charset="0"/>
                <a:cs typeface="Arial" panose="020B0604020202020204" pitchFamily="34" charset="0"/>
              </a:defRPr>
            </a:lvl2pPr>
            <a:lvl3pPr>
              <a:lnSpc>
                <a:spcPts val="2100"/>
              </a:lnSpc>
              <a:defRPr sz="1100">
                <a:latin typeface="Arial" panose="020B0604020202020204" pitchFamily="34" charset="0"/>
                <a:cs typeface="Arial" panose="020B0604020202020204" pitchFamily="34" charset="0"/>
              </a:defRPr>
            </a:lvl3pPr>
            <a:lvl4pPr>
              <a:lnSpc>
                <a:spcPts val="2100"/>
              </a:lnSpc>
              <a:defRPr sz="1050">
                <a:latin typeface="Arial" panose="020B0604020202020204" pitchFamily="34" charset="0"/>
                <a:cs typeface="Arial" panose="020B0604020202020204" pitchFamily="34" charset="0"/>
              </a:defRPr>
            </a:lvl4pPr>
            <a:lvl5pPr>
              <a:lnSpc>
                <a:spcPts val="2100"/>
              </a:lnSpc>
              <a:defRPr sz="105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
            <a:extLst>
              <a:ext uri="{FF2B5EF4-FFF2-40B4-BE49-F238E27FC236}">
                <a16:creationId xmlns:a16="http://schemas.microsoft.com/office/drawing/2014/main" id="{AF0A41A3-ADCC-F94C-98D5-4A734296F14B}"/>
              </a:ext>
            </a:extLst>
          </p:cNvPr>
          <p:cNvSpPr>
            <a:spLocks noGrp="1"/>
          </p:cNvSpPr>
          <p:nvPr>
            <p:ph type="body" sz="half" idx="14"/>
          </p:nvPr>
        </p:nvSpPr>
        <p:spPr>
          <a:xfrm>
            <a:off x="7172325" y="1995032"/>
            <a:ext cx="4342779"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3AF3FA9F-C428-6549-9B6A-202E0FD79372}"/>
              </a:ext>
            </a:extLst>
          </p:cNvPr>
          <p:cNvSpPr>
            <a:spLocks noGrp="1"/>
          </p:cNvSpPr>
          <p:nvPr>
            <p:ph type="body" idx="15" hasCustomPrompt="1"/>
          </p:nvPr>
        </p:nvSpPr>
        <p:spPr>
          <a:xfrm>
            <a:off x="7167219" y="1657350"/>
            <a:ext cx="4356629"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1797614992"/>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Picture with Caption on left">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473" imgH="473" progId="TCLayout.ActiveDocument.1">
                  <p:embed/>
                </p:oleObj>
              </mc:Choice>
              <mc:Fallback>
                <p:oleObj name="think-cell Slide" r:id="rId3" imgW="473" imgH="473" progId="TCLayout.ActiveDocument.1">
                  <p:embed/>
                  <p:pic>
                    <p:nvPicPr>
                      <p:cNvPr id="2" name="Object 1" hidden="1"/>
                      <p:cNvPicPr/>
                      <p:nvPr/>
                    </p:nvPicPr>
                    <p:blipFill>
                      <a:blip r:embed="rId4"/>
                      <a:stretch>
                        <a:fillRect/>
                      </a:stretch>
                    </p:blipFill>
                    <p:spPr>
                      <a:xfrm>
                        <a:off x="1588" y="1588"/>
                        <a:ext cx="1587" cy="1587"/>
                      </a:xfrm>
                      <a:prstGeom prst="rect">
                        <a:avLst/>
                      </a:prstGeom>
                    </p:spPr>
                  </p:pic>
                </p:oleObj>
              </mc:Fallback>
            </mc:AlternateContent>
          </a:graphicData>
        </a:graphic>
      </p:graphicFrame>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4354513" y="1714499"/>
            <a:ext cx="7160592" cy="4400551"/>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11" name="Text Placeholder 3">
            <a:extLst>
              <a:ext uri="{FF2B5EF4-FFF2-40B4-BE49-F238E27FC236}">
                <a16:creationId xmlns:a16="http://schemas.microsoft.com/office/drawing/2014/main" id="{ED880A99-4201-3847-86F3-D77C5C2DBFFC}"/>
              </a:ext>
            </a:extLst>
          </p:cNvPr>
          <p:cNvSpPr>
            <a:spLocks noGrp="1"/>
          </p:cNvSpPr>
          <p:nvPr>
            <p:ph type="body" sz="half" idx="2"/>
          </p:nvPr>
        </p:nvSpPr>
        <p:spPr>
          <a:xfrm>
            <a:off x="554039" y="1995032"/>
            <a:ext cx="3484562"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20879568-7B89-6144-98EF-9A5090B5958B}"/>
              </a:ext>
            </a:extLst>
          </p:cNvPr>
          <p:cNvSpPr>
            <a:spLocks noGrp="1"/>
          </p:cNvSpPr>
          <p:nvPr>
            <p:ph type="body" idx="13" hasCustomPrompt="1"/>
          </p:nvPr>
        </p:nvSpPr>
        <p:spPr>
          <a:xfrm>
            <a:off x="542925" y="1657350"/>
            <a:ext cx="349567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8" name="Straight Connector 1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826651061"/>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1_Picture with Caption on left">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E3C6896E-0613-DC41-9582-A7BB6D35DF20}"/>
              </a:ext>
            </a:extLst>
          </p:cNvPr>
          <p:cNvSpPr>
            <a:spLocks noGrp="1"/>
          </p:cNvSpPr>
          <p:nvPr>
            <p:ph type="pic" idx="1"/>
          </p:nvPr>
        </p:nvSpPr>
        <p:spPr>
          <a:xfrm>
            <a:off x="552450" y="1714499"/>
            <a:ext cx="7289799" cy="4415846"/>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9"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10" name="Straight Connector 9">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 Placeholder 3">
            <a:extLst>
              <a:ext uri="{FF2B5EF4-FFF2-40B4-BE49-F238E27FC236}">
                <a16:creationId xmlns:a16="http://schemas.microsoft.com/office/drawing/2014/main" id="{73D605E1-0CFB-CE42-AD97-57E1B5B41B72}"/>
              </a:ext>
            </a:extLst>
          </p:cNvPr>
          <p:cNvSpPr>
            <a:spLocks noGrp="1"/>
          </p:cNvSpPr>
          <p:nvPr>
            <p:ph type="body" sz="half" idx="2"/>
          </p:nvPr>
        </p:nvSpPr>
        <p:spPr>
          <a:xfrm>
            <a:off x="8159750" y="1995032"/>
            <a:ext cx="3355354" cy="4120018"/>
          </a:xfrm>
          <a:prstGeom prst="rect">
            <a:avLst/>
          </a:prstGeom>
        </p:spPr>
        <p:txBody>
          <a:bodyPr>
            <a:normAutofit/>
          </a:bodyPr>
          <a:lstStyle>
            <a:lvl1pPr marL="0" indent="0">
              <a:lnSpc>
                <a:spcPts val="1900"/>
              </a:lnSpc>
              <a:buNone/>
              <a:defRPr sz="1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2" name="Text Placeholder 2">
            <a:extLst>
              <a:ext uri="{FF2B5EF4-FFF2-40B4-BE49-F238E27FC236}">
                <a16:creationId xmlns:a16="http://schemas.microsoft.com/office/drawing/2014/main" id="{E44D688F-F5DF-2843-BB18-D4261CED213D}"/>
              </a:ext>
            </a:extLst>
          </p:cNvPr>
          <p:cNvSpPr>
            <a:spLocks noGrp="1"/>
          </p:cNvSpPr>
          <p:nvPr>
            <p:ph type="body" idx="13" hasCustomPrompt="1"/>
          </p:nvPr>
        </p:nvSpPr>
        <p:spPr>
          <a:xfrm>
            <a:off x="8148636" y="1657350"/>
            <a:ext cx="3366055" cy="277809"/>
          </a:xfrm>
          <a:prstGeom prst="rect">
            <a:avLst/>
          </a:prstGeom>
        </p:spPr>
        <p:txBody>
          <a:bodyPr anchor="t">
            <a:no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7"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solidFill>
                  <a:srgbClr val="000000"/>
                </a:solidFill>
              </a:rPr>
              <a:pPr/>
              <a:t>‹#›</a:t>
            </a:fld>
            <a:endParaRPr lang="en-US" dirty="0">
              <a:solidFill>
                <a:srgbClr val="000000"/>
              </a:solidFill>
            </a:endParaRPr>
          </a:p>
        </p:txBody>
      </p:sp>
    </p:spTree>
    <p:extLst>
      <p:ext uri="{BB962C8B-B14F-4D97-AF65-F5344CB8AC3E}">
        <p14:creationId xmlns:p14="http://schemas.microsoft.com/office/powerpoint/2010/main" val="4224837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mall Two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5" y="1606538"/>
            <a:ext cx="5400676" cy="10858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6243638" y="1606538"/>
            <a:ext cx="5271466" cy="10858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CBBDF55F-90F0-1C41-908C-56A922379254}"/>
              </a:ext>
            </a:extLst>
          </p:cNvPr>
          <p:cNvSpPr>
            <a:spLocks noGrp="1"/>
          </p:cNvSpPr>
          <p:nvPr>
            <p:ph type="body" idx="1" hasCustomPrompt="1"/>
          </p:nvPr>
        </p:nvSpPr>
        <p:spPr>
          <a:xfrm>
            <a:off x="542925" y="2878599"/>
            <a:ext cx="5430838"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Text Placeholder 4">
            <a:extLst>
              <a:ext uri="{FF2B5EF4-FFF2-40B4-BE49-F238E27FC236}">
                <a16:creationId xmlns:a16="http://schemas.microsoft.com/office/drawing/2014/main" id="{2EA49D96-8068-0E46-8E04-581AD2DEEBF8}"/>
              </a:ext>
            </a:extLst>
          </p:cNvPr>
          <p:cNvSpPr>
            <a:spLocks noGrp="1"/>
          </p:cNvSpPr>
          <p:nvPr>
            <p:ph type="body" sz="quarter" idx="3" hasCustomPrompt="1"/>
          </p:nvPr>
        </p:nvSpPr>
        <p:spPr>
          <a:xfrm>
            <a:off x="6229352" y="2878599"/>
            <a:ext cx="5285752"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7" name="Content Placeholder 2">
            <a:extLst>
              <a:ext uri="{FF2B5EF4-FFF2-40B4-BE49-F238E27FC236}">
                <a16:creationId xmlns:a16="http://schemas.microsoft.com/office/drawing/2014/main" id="{37DEAE7C-B91C-3A45-9797-1CA40EEE86FC}"/>
              </a:ext>
            </a:extLst>
          </p:cNvPr>
          <p:cNvSpPr>
            <a:spLocks noGrp="1"/>
          </p:cNvSpPr>
          <p:nvPr>
            <p:ph idx="15"/>
          </p:nvPr>
        </p:nvSpPr>
        <p:spPr>
          <a:xfrm>
            <a:off x="538161" y="3194688"/>
            <a:ext cx="5405440"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ontent Placeholder 2">
            <a:extLst>
              <a:ext uri="{FF2B5EF4-FFF2-40B4-BE49-F238E27FC236}">
                <a16:creationId xmlns:a16="http://schemas.microsoft.com/office/drawing/2014/main" id="{ACBF5F4D-C8DF-6B40-9757-7862B3F3D013}"/>
              </a:ext>
            </a:extLst>
          </p:cNvPr>
          <p:cNvSpPr>
            <a:spLocks noGrp="1"/>
          </p:cNvSpPr>
          <p:nvPr>
            <p:ph idx="16"/>
          </p:nvPr>
        </p:nvSpPr>
        <p:spPr>
          <a:xfrm>
            <a:off x="6226267" y="3194688"/>
            <a:ext cx="5288837"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2"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3" name="Straight Connector 22">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39541471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mall Three Icon Layou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ECB20CF7-ABEA-2C4D-BB72-60BDB752E09C}"/>
              </a:ext>
            </a:extLst>
          </p:cNvPr>
          <p:cNvSpPr>
            <a:spLocks noGrp="1"/>
          </p:cNvSpPr>
          <p:nvPr>
            <p:ph type="pic" sz="quarter" idx="13"/>
          </p:nvPr>
        </p:nvSpPr>
        <p:spPr>
          <a:xfrm>
            <a:off x="542924" y="1606538"/>
            <a:ext cx="3495675" cy="1085850"/>
          </a:xfrm>
          <a:prstGeom prst="rect">
            <a:avLst/>
          </a:prstGeom>
        </p:spPr>
        <p:txBody>
          <a:bodyPr/>
          <a:lstStyle/>
          <a:p>
            <a:endParaRPr lang="en-US" dirty="0"/>
          </a:p>
        </p:txBody>
      </p:sp>
      <p:sp>
        <p:nvSpPr>
          <p:cNvPr id="11" name="Picture Placeholder 6">
            <a:extLst>
              <a:ext uri="{FF2B5EF4-FFF2-40B4-BE49-F238E27FC236}">
                <a16:creationId xmlns:a16="http://schemas.microsoft.com/office/drawing/2014/main" id="{30AB767C-C8CE-A646-995D-CEACD854568B}"/>
              </a:ext>
            </a:extLst>
          </p:cNvPr>
          <p:cNvSpPr>
            <a:spLocks noGrp="1"/>
          </p:cNvSpPr>
          <p:nvPr>
            <p:ph type="pic" sz="quarter" idx="14"/>
          </p:nvPr>
        </p:nvSpPr>
        <p:spPr>
          <a:xfrm>
            <a:off x="4329113" y="1606538"/>
            <a:ext cx="3529012" cy="1085850"/>
          </a:xfrm>
          <a:prstGeom prst="rect">
            <a:avLst/>
          </a:prstGeom>
        </p:spPr>
        <p:txBody>
          <a:bodyPr/>
          <a:lstStyle/>
          <a:p>
            <a:endParaRPr lang="en-US" dirty="0"/>
          </a:p>
        </p:txBody>
      </p:sp>
      <p:sp>
        <p:nvSpPr>
          <p:cNvPr id="14" name="Picture Placeholder 6">
            <a:extLst>
              <a:ext uri="{FF2B5EF4-FFF2-40B4-BE49-F238E27FC236}">
                <a16:creationId xmlns:a16="http://schemas.microsoft.com/office/drawing/2014/main" id="{30BC5AE0-0A2C-0A47-AED3-72F396E00B93}"/>
              </a:ext>
            </a:extLst>
          </p:cNvPr>
          <p:cNvSpPr>
            <a:spLocks noGrp="1"/>
          </p:cNvSpPr>
          <p:nvPr>
            <p:ph type="pic" sz="quarter" idx="17"/>
          </p:nvPr>
        </p:nvSpPr>
        <p:spPr>
          <a:xfrm>
            <a:off x="8115301" y="1606538"/>
            <a:ext cx="3430302" cy="1085850"/>
          </a:xfrm>
          <a:prstGeom prst="rect">
            <a:avLst/>
          </a:prstGeom>
        </p:spPr>
        <p:txBody>
          <a:bodyPr/>
          <a:lstStyle/>
          <a:p>
            <a:endParaRPr lang="en-US" dirty="0"/>
          </a:p>
        </p:txBody>
      </p:sp>
      <p:sp>
        <p:nvSpPr>
          <p:cNvPr id="15" name="Text Placeholder 2">
            <a:extLst>
              <a:ext uri="{FF2B5EF4-FFF2-40B4-BE49-F238E27FC236}">
                <a16:creationId xmlns:a16="http://schemas.microsoft.com/office/drawing/2014/main" id="{A9B8C281-38F9-7B4F-9053-E5183E02C72C}"/>
              </a:ext>
            </a:extLst>
          </p:cNvPr>
          <p:cNvSpPr>
            <a:spLocks noGrp="1"/>
          </p:cNvSpPr>
          <p:nvPr>
            <p:ph type="body" idx="19" hasCustomPrompt="1"/>
          </p:nvPr>
        </p:nvSpPr>
        <p:spPr>
          <a:xfrm>
            <a:off x="4329113" y="2878599"/>
            <a:ext cx="351688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6" name="Content Placeholder 2">
            <a:extLst>
              <a:ext uri="{FF2B5EF4-FFF2-40B4-BE49-F238E27FC236}">
                <a16:creationId xmlns:a16="http://schemas.microsoft.com/office/drawing/2014/main" id="{C18917B6-ED6E-5247-A016-E8EB5828083B}"/>
              </a:ext>
            </a:extLst>
          </p:cNvPr>
          <p:cNvSpPr>
            <a:spLocks noGrp="1"/>
          </p:cNvSpPr>
          <p:nvPr>
            <p:ph idx="15"/>
          </p:nvPr>
        </p:nvSpPr>
        <p:spPr>
          <a:xfrm>
            <a:off x="4324349" y="3194688"/>
            <a:ext cx="3500438"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7" name="Text Placeholder 2">
            <a:extLst>
              <a:ext uri="{FF2B5EF4-FFF2-40B4-BE49-F238E27FC236}">
                <a16:creationId xmlns:a16="http://schemas.microsoft.com/office/drawing/2014/main" id="{E23316C5-42E3-A546-BFAD-685CA83063A4}"/>
              </a:ext>
            </a:extLst>
          </p:cNvPr>
          <p:cNvSpPr>
            <a:spLocks noGrp="1"/>
          </p:cNvSpPr>
          <p:nvPr>
            <p:ph type="body" idx="20" hasCustomPrompt="1"/>
          </p:nvPr>
        </p:nvSpPr>
        <p:spPr>
          <a:xfrm>
            <a:off x="529998" y="2878599"/>
            <a:ext cx="3516885"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19" name="Content Placeholder 2">
            <a:extLst>
              <a:ext uri="{FF2B5EF4-FFF2-40B4-BE49-F238E27FC236}">
                <a16:creationId xmlns:a16="http://schemas.microsoft.com/office/drawing/2014/main" id="{7736DC52-B567-4A40-86E6-A926C985A3C3}"/>
              </a:ext>
            </a:extLst>
          </p:cNvPr>
          <p:cNvSpPr>
            <a:spLocks noGrp="1"/>
          </p:cNvSpPr>
          <p:nvPr>
            <p:ph idx="21"/>
          </p:nvPr>
        </p:nvSpPr>
        <p:spPr>
          <a:xfrm>
            <a:off x="525234" y="3194688"/>
            <a:ext cx="3500438"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Text Placeholder 2">
            <a:extLst>
              <a:ext uri="{FF2B5EF4-FFF2-40B4-BE49-F238E27FC236}">
                <a16:creationId xmlns:a16="http://schemas.microsoft.com/office/drawing/2014/main" id="{9E92BD2B-6F22-EA49-83E7-283C14BE4AA6}"/>
              </a:ext>
            </a:extLst>
          </p:cNvPr>
          <p:cNvSpPr>
            <a:spLocks noGrp="1"/>
          </p:cNvSpPr>
          <p:nvPr>
            <p:ph type="body" idx="22" hasCustomPrompt="1"/>
          </p:nvPr>
        </p:nvSpPr>
        <p:spPr>
          <a:xfrm>
            <a:off x="8117341" y="2878599"/>
            <a:ext cx="3397763" cy="311138"/>
          </a:xfrm>
          <a:prstGeom prst="rect">
            <a:avLst/>
          </a:prstGeom>
        </p:spPr>
        <p:txBody>
          <a:bodyPr anchor="t">
            <a:normAutofit/>
          </a:bodyPr>
          <a:lstStyle>
            <a:lvl1pPr marL="0" indent="0">
              <a:lnSpc>
                <a:spcPct val="100000"/>
              </a:lnSpc>
              <a:buNone/>
              <a:defRPr sz="1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21" name="Content Placeholder 2">
            <a:extLst>
              <a:ext uri="{FF2B5EF4-FFF2-40B4-BE49-F238E27FC236}">
                <a16:creationId xmlns:a16="http://schemas.microsoft.com/office/drawing/2014/main" id="{447E32C1-C9CF-044C-AA5E-2ED6C83D1E1F}"/>
              </a:ext>
            </a:extLst>
          </p:cNvPr>
          <p:cNvSpPr>
            <a:spLocks noGrp="1"/>
          </p:cNvSpPr>
          <p:nvPr>
            <p:ph idx="23"/>
          </p:nvPr>
        </p:nvSpPr>
        <p:spPr>
          <a:xfrm>
            <a:off x="8112577" y="3194688"/>
            <a:ext cx="3402527" cy="2935657"/>
          </a:xfrm>
          <a:prstGeom prst="rect">
            <a:avLst/>
          </a:prstGeom>
        </p:spPr>
        <p:txBody>
          <a:bodyPr>
            <a:normAutofit/>
          </a:bodyPr>
          <a:lstStyle>
            <a:lvl1pPr>
              <a:lnSpc>
                <a:spcPts val="2100"/>
              </a:lnSpc>
              <a:defRPr sz="1200" b="0">
                <a:latin typeface="Arial" panose="020B0604020202020204" pitchFamily="34" charset="0"/>
                <a:cs typeface="Arial" panose="020B0604020202020204" pitchFamily="34" charset="0"/>
              </a:defRPr>
            </a:lvl1pPr>
            <a:lvl2pPr>
              <a:lnSpc>
                <a:spcPts val="2100"/>
              </a:lnSpc>
              <a:defRPr sz="1100">
                <a:latin typeface="Arial" panose="020B0604020202020204" pitchFamily="34" charset="0"/>
                <a:cs typeface="Arial" panose="020B0604020202020204" pitchFamily="34" charset="0"/>
              </a:defRPr>
            </a:lvl2pPr>
            <a:lvl3pPr>
              <a:lnSpc>
                <a:spcPts val="2100"/>
              </a:lnSpc>
              <a:defRPr sz="1050">
                <a:latin typeface="Arial" panose="020B0604020202020204" pitchFamily="34" charset="0"/>
                <a:cs typeface="Arial" panose="020B0604020202020204" pitchFamily="34" charset="0"/>
              </a:defRPr>
            </a:lvl3pPr>
            <a:lvl4pPr>
              <a:lnSpc>
                <a:spcPts val="2100"/>
              </a:lnSpc>
              <a:defRPr sz="1100">
                <a:latin typeface="Arial" panose="020B0604020202020204" pitchFamily="34" charset="0"/>
                <a:cs typeface="Arial" panose="020B0604020202020204" pitchFamily="34" charset="0"/>
              </a:defRPr>
            </a:lvl4pPr>
            <a:lvl5pPr>
              <a:lnSpc>
                <a:spcPts val="2100"/>
              </a:lnSpc>
              <a:defRPr sz="1100">
                <a:latin typeface="Arial" panose="020B0604020202020204" pitchFamily="34" charset="0"/>
                <a:cs typeface="Arial" panose="020B0604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7" name="Title 1">
            <a:extLst>
              <a:ext uri="{FF2B5EF4-FFF2-40B4-BE49-F238E27FC236}">
                <a16:creationId xmlns:a16="http://schemas.microsoft.com/office/drawing/2014/main" id="{274FB544-0753-1E4B-A414-CB8CEF8925D1}"/>
              </a:ext>
            </a:extLst>
          </p:cNvPr>
          <p:cNvSpPr>
            <a:spLocks noGrp="1"/>
          </p:cNvSpPr>
          <p:nvPr>
            <p:ph type="title"/>
          </p:nvPr>
        </p:nvSpPr>
        <p:spPr>
          <a:xfrm>
            <a:off x="508759" y="550861"/>
            <a:ext cx="11006345" cy="835027"/>
          </a:xfrm>
          <a:prstGeom prst="rect">
            <a:avLst/>
          </a:prstGeom>
        </p:spPr>
        <p:txBody>
          <a:bodyPr/>
          <a:lstStyle/>
          <a:p>
            <a:r>
              <a:rPr lang="en-US"/>
              <a:t>Click to edit Master title style</a:t>
            </a:r>
          </a:p>
        </p:txBody>
      </p:sp>
      <p:cxnSp>
        <p:nvCxnSpPr>
          <p:cNvPr id="28" name="Straight Connector 27">
            <a:extLst>
              <a:ext uri="{FF2B5EF4-FFF2-40B4-BE49-F238E27FC236}">
                <a16:creationId xmlns:a16="http://schemas.microsoft.com/office/drawing/2014/main" id="{BF354029-E75E-6F47-88D0-33B7164E6319}"/>
              </a:ext>
            </a:extLst>
          </p:cNvPr>
          <p:cNvCxnSpPr/>
          <p:nvPr userDrawn="1"/>
        </p:nvCxnSpPr>
        <p:spPr>
          <a:xfrm flipV="1">
            <a:off x="616226" y="1271675"/>
            <a:ext cx="10918825" cy="1047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Slide Number Placeholder 5">
            <a:extLst>
              <a:ext uri="{FF2B5EF4-FFF2-40B4-BE49-F238E27FC236}">
                <a16:creationId xmlns:a16="http://schemas.microsoft.com/office/drawing/2014/main" id="{7E88AD31-4954-044A-B166-33D56A940E1C}"/>
              </a:ext>
            </a:extLst>
          </p:cNvPr>
          <p:cNvSpPr txBox="1">
            <a:spLocks/>
          </p:cNvSpPr>
          <p:nvPr userDrawn="1"/>
        </p:nvSpPr>
        <p:spPr>
          <a:xfrm>
            <a:off x="5829051" y="6456366"/>
            <a:ext cx="365760" cy="247541"/>
          </a:xfrm>
          <a:prstGeom prst="rect">
            <a:avLst/>
          </a:prstGeom>
        </p:spPr>
        <p:txBody>
          <a:bodyPr vert="horz" lIns="91440" tIns="45720" rIns="91440" bIns="45720" rtlCol="0" anchor="ctr"/>
          <a:lstStyle>
            <a:defPPr>
              <a:defRPr lang="en-US"/>
            </a:defPPr>
            <a:lvl1pPr marL="0" algn="ct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90CBB59C-0D25-7048-A082-95EACEC57381}" type="slidenum">
              <a:rPr lang="en-US" smtClean="0"/>
              <a:pPr/>
              <a:t>‹#›</a:t>
            </a:fld>
            <a:endParaRPr lang="en-US" dirty="0"/>
          </a:p>
        </p:txBody>
      </p:sp>
    </p:spTree>
    <p:extLst>
      <p:ext uri="{BB962C8B-B14F-4D97-AF65-F5344CB8AC3E}">
        <p14:creationId xmlns:p14="http://schemas.microsoft.com/office/powerpoint/2010/main" val="2764887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4.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oleObject" Target="../embeddings/oleObject1.bin"/><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ags" Target="../tags/tag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theme" Target="../theme/theme1.xml"/><Relationship Id="rId30" Type="http://schemas.openxmlformats.org/officeDocument/2006/relationships/image" Target="../media/image1.e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slideLayout" Target="../slideLayouts/slideLayout39.xml"/><Relationship Id="rId18" Type="http://schemas.openxmlformats.org/officeDocument/2006/relationships/slideLayout" Target="../slideLayouts/slideLayout44.xml"/><Relationship Id="rId26" Type="http://schemas.openxmlformats.org/officeDocument/2006/relationships/oleObject" Target="../embeddings/oleObject8.bin"/><Relationship Id="rId3" Type="http://schemas.openxmlformats.org/officeDocument/2006/relationships/slideLayout" Target="../slideLayouts/slideLayout29.xml"/><Relationship Id="rId21" Type="http://schemas.openxmlformats.org/officeDocument/2006/relationships/slideLayout" Target="../slideLayouts/slideLayout47.xml"/><Relationship Id="rId7" Type="http://schemas.openxmlformats.org/officeDocument/2006/relationships/slideLayout" Target="../slideLayouts/slideLayout33.xml"/><Relationship Id="rId12" Type="http://schemas.openxmlformats.org/officeDocument/2006/relationships/slideLayout" Target="../slideLayouts/slideLayout38.xml"/><Relationship Id="rId17" Type="http://schemas.openxmlformats.org/officeDocument/2006/relationships/slideLayout" Target="../slideLayouts/slideLayout43.xml"/><Relationship Id="rId25" Type="http://schemas.openxmlformats.org/officeDocument/2006/relationships/tags" Target="../tags/tag8.xml"/><Relationship Id="rId2" Type="http://schemas.openxmlformats.org/officeDocument/2006/relationships/slideLayout" Target="../slideLayouts/slideLayout28.xml"/><Relationship Id="rId16" Type="http://schemas.openxmlformats.org/officeDocument/2006/relationships/slideLayout" Target="../slideLayouts/slideLayout42.xml"/><Relationship Id="rId20" Type="http://schemas.openxmlformats.org/officeDocument/2006/relationships/slideLayout" Target="../slideLayouts/slideLayout46.xml"/><Relationship Id="rId29" Type="http://schemas.openxmlformats.org/officeDocument/2006/relationships/image" Target="../media/image2.png"/><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slideLayout" Target="../slideLayouts/slideLayout37.xml"/><Relationship Id="rId24" Type="http://schemas.openxmlformats.org/officeDocument/2006/relationships/theme" Target="../theme/theme2.xml"/><Relationship Id="rId5" Type="http://schemas.openxmlformats.org/officeDocument/2006/relationships/slideLayout" Target="../slideLayouts/slideLayout31.xml"/><Relationship Id="rId15" Type="http://schemas.openxmlformats.org/officeDocument/2006/relationships/slideLayout" Target="../slideLayouts/slideLayout41.xml"/><Relationship Id="rId23" Type="http://schemas.openxmlformats.org/officeDocument/2006/relationships/slideLayout" Target="../slideLayouts/slideLayout49.xml"/><Relationship Id="rId28"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10" Type="http://schemas.openxmlformats.org/officeDocument/2006/relationships/slideLayout" Target="../slideLayouts/slideLayout36.xml"/><Relationship Id="rId19" Type="http://schemas.openxmlformats.org/officeDocument/2006/relationships/slideLayout" Target="../slideLayouts/slideLayout45.xml"/><Relationship Id="rId31" Type="http://schemas.openxmlformats.org/officeDocument/2006/relationships/image" Target="../media/image4.jpeg"/><Relationship Id="rId4" Type="http://schemas.openxmlformats.org/officeDocument/2006/relationships/slideLayout" Target="../slideLayouts/slideLayout30.xml"/><Relationship Id="rId9" Type="http://schemas.openxmlformats.org/officeDocument/2006/relationships/slideLayout" Target="../slideLayouts/slideLayout35.xml"/><Relationship Id="rId14" Type="http://schemas.openxmlformats.org/officeDocument/2006/relationships/slideLayout" Target="../slideLayouts/slideLayout40.xml"/><Relationship Id="rId22" Type="http://schemas.openxmlformats.org/officeDocument/2006/relationships/slideLayout" Target="../slideLayouts/slideLayout48.xml"/><Relationship Id="rId27" Type="http://schemas.openxmlformats.org/officeDocument/2006/relationships/image" Target="../media/image1.emf"/><Relationship Id="rId30" Type="http://schemas.openxmlformats.org/officeDocument/2006/relationships/image" Target="../media/image3.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18" Type="http://schemas.openxmlformats.org/officeDocument/2006/relationships/slideLayout" Target="../slideLayouts/slideLayout67.xml"/><Relationship Id="rId26" Type="http://schemas.openxmlformats.org/officeDocument/2006/relationships/oleObject" Target="../embeddings/oleObject13.bin"/><Relationship Id="rId3" Type="http://schemas.openxmlformats.org/officeDocument/2006/relationships/slideLayout" Target="../slideLayouts/slideLayout52.xml"/><Relationship Id="rId21" Type="http://schemas.openxmlformats.org/officeDocument/2006/relationships/slideLayout" Target="../slideLayouts/slideLayout70.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slideLayout" Target="../slideLayouts/slideLayout66.xml"/><Relationship Id="rId25" Type="http://schemas.openxmlformats.org/officeDocument/2006/relationships/tags" Target="../tags/tag14.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20" Type="http://schemas.openxmlformats.org/officeDocument/2006/relationships/slideLayout" Target="../slideLayouts/slideLayout69.xml"/><Relationship Id="rId29" Type="http://schemas.openxmlformats.org/officeDocument/2006/relationships/image" Target="../media/image2.png"/><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24" Type="http://schemas.openxmlformats.org/officeDocument/2006/relationships/theme" Target="../theme/theme3.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23" Type="http://schemas.openxmlformats.org/officeDocument/2006/relationships/slideLayout" Target="../slideLayouts/slideLayout72.xml"/><Relationship Id="rId28"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10" Type="http://schemas.openxmlformats.org/officeDocument/2006/relationships/slideLayout" Target="../slideLayouts/slideLayout59.xml"/><Relationship Id="rId19" Type="http://schemas.openxmlformats.org/officeDocument/2006/relationships/slideLayout" Target="../slideLayouts/slideLayout68.xml"/><Relationship Id="rId31" Type="http://schemas.openxmlformats.org/officeDocument/2006/relationships/image" Target="../media/image4.jpeg"/><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 Id="rId22" Type="http://schemas.openxmlformats.org/officeDocument/2006/relationships/slideLayout" Target="../slideLayouts/slideLayout71.xml"/><Relationship Id="rId27" Type="http://schemas.openxmlformats.org/officeDocument/2006/relationships/image" Target="../media/image1.emf"/><Relationship Id="rId30" Type="http://schemas.openxmlformats.org/officeDocument/2006/relationships/image" Target="../media/image6.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8"/>
            </p:custDataLst>
            <p:extLst>
              <p:ext uri="{D42A27DB-BD31-4B8C-83A1-F6EECF244321}">
                <p14:modId xmlns:p14="http://schemas.microsoft.com/office/powerpoint/2010/main" val="345387794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29" imgW="473" imgH="473" progId="TCLayout.ActiveDocument.1">
                  <p:embed/>
                </p:oleObj>
              </mc:Choice>
              <mc:Fallback>
                <p:oleObj name="think-cell Slide" r:id="rId29" imgW="473" imgH="473" progId="TCLayout.ActiveDocument.1">
                  <p:embed/>
                  <p:pic>
                    <p:nvPicPr>
                      <p:cNvPr id="4" name="Object 3" hidden="1"/>
                      <p:cNvPicPr/>
                      <p:nvPr/>
                    </p:nvPicPr>
                    <p:blipFill>
                      <a:blip r:embed="rId30"/>
                      <a:stretch>
                        <a:fillRect/>
                      </a:stretch>
                    </p:blipFill>
                    <p:spPr>
                      <a:xfrm>
                        <a:off x="1588" y="1588"/>
                        <a:ext cx="1587" cy="1587"/>
                      </a:xfrm>
                      <a:prstGeom prst="rect">
                        <a:avLst/>
                      </a:prstGeom>
                    </p:spPr>
                  </p:pic>
                </p:oleObj>
              </mc:Fallback>
            </mc:AlternateContent>
          </a:graphicData>
        </a:graphic>
      </p:graphicFrame>
      <p:pic>
        <p:nvPicPr>
          <p:cNvPr id="9" name="Picture 8" descr="Image result for canada wordmark">
            <a:hlinkClick r:id="rId31"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p:cNvPr>
          <p:cNvPicPr/>
          <p:nvPr userDrawn="1"/>
        </p:nvPicPr>
        <p:blipFill>
          <a:blip r:embed="rId32" cstate="print">
            <a:extLst>
              <a:ext uri="{28A0092B-C50C-407E-A947-70E740481C1C}">
                <a14:useLocalDpi xmlns:a14="http://schemas.microsoft.com/office/drawing/2010/main" val="0"/>
              </a:ext>
            </a:extLst>
          </a:blip>
          <a:srcRect/>
          <a:stretch>
            <a:fillRect/>
          </a:stretch>
        </p:blipFill>
        <p:spPr bwMode="auto">
          <a:xfrm>
            <a:off x="10758920" y="6396193"/>
            <a:ext cx="885392" cy="229331"/>
          </a:xfrm>
          <a:prstGeom prst="rect">
            <a:avLst/>
          </a:prstGeom>
          <a:noFill/>
          <a:ln>
            <a:noFill/>
          </a:ln>
        </p:spPr>
      </p:pic>
      <p:pic>
        <p:nvPicPr>
          <p:cNvPr id="8" name="Picture 7">
            <a:extLst>
              <a:ext uri="{FF2B5EF4-FFF2-40B4-BE49-F238E27FC236}">
                <a16:creationId xmlns:a16="http://schemas.microsoft.com/office/drawing/2014/main" id="{89CA9733-78EF-5F49-81C1-064DE89D5260}"/>
              </a:ext>
            </a:extLst>
          </p:cNvPr>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552450" y="6374859"/>
            <a:ext cx="2036645" cy="250665"/>
          </a:xfrm>
          <a:prstGeom prst="rect">
            <a:avLst/>
          </a:prstGeom>
        </p:spPr>
      </p:pic>
      <p:pic>
        <p:nvPicPr>
          <p:cNvPr id="5" name="Image 9">
            <a:extLst>
              <a:ext uri="{FF2B5EF4-FFF2-40B4-BE49-F238E27FC236}">
                <a16:creationId xmlns:a16="http://schemas.microsoft.com/office/drawing/2014/main" id="{E341E55C-1291-1D55-DA37-0FAA9B6D703A}"/>
              </a:ext>
              <a:ext uri="{C183D7F6-B498-43B3-948B-1728B52AA6E4}">
                <adec:decorative xmlns:adec="http://schemas.microsoft.com/office/drawing/2017/decorative" val="1"/>
              </a:ext>
            </a:extLst>
          </p:cNvPr>
          <p:cNvPicPr>
            <a:picLocks noChangeAspect="1"/>
          </p:cNvPicPr>
          <p:nvPr userDrawn="1"/>
        </p:nvPicPr>
        <p:blipFill rotWithShape="1">
          <a:blip r:embed="rId34" cstate="print">
            <a:extLst>
              <a:ext uri="{28A0092B-C50C-407E-A947-70E740481C1C}">
                <a14:useLocalDpi xmlns:a14="http://schemas.microsoft.com/office/drawing/2010/main"/>
              </a:ext>
            </a:extLst>
          </a:blip>
          <a:srcRect b="-114"/>
          <a:stretch/>
        </p:blipFill>
        <p:spPr>
          <a:xfrm>
            <a:off x="0" y="6124534"/>
            <a:ext cx="12196141" cy="5348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38911901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710" r:id="rId24"/>
    <p:sldLayoutId id="2147483711" r:id="rId25"/>
    <p:sldLayoutId id="2147483708" r:id="rId26"/>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5"/>
            </p:custDataLst>
            <p:extLst>
              <p:ext uri="{D42A27DB-BD31-4B8C-83A1-F6EECF244321}">
                <p14:modId xmlns:p14="http://schemas.microsoft.com/office/powerpoint/2010/main" val="175128525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26" imgW="473" imgH="473" progId="TCLayout.ActiveDocument.1">
                  <p:embed/>
                </p:oleObj>
              </mc:Choice>
              <mc:Fallback>
                <p:oleObj name="think-cell Slide" r:id="rId26" imgW="473" imgH="473" progId="TCLayout.ActiveDocument.1">
                  <p:embed/>
                  <p:pic>
                    <p:nvPicPr>
                      <p:cNvPr id="4" name="Object 3" hidden="1"/>
                      <p:cNvPicPr/>
                      <p:nvPr/>
                    </p:nvPicPr>
                    <p:blipFill>
                      <a:blip r:embed="rId27"/>
                      <a:stretch>
                        <a:fillRect/>
                      </a:stretch>
                    </p:blipFill>
                    <p:spPr>
                      <a:xfrm>
                        <a:off x="1588" y="1588"/>
                        <a:ext cx="1587" cy="1587"/>
                      </a:xfrm>
                      <a:prstGeom prst="rect">
                        <a:avLst/>
                      </a:prstGeom>
                    </p:spPr>
                  </p:pic>
                </p:oleObj>
              </mc:Fallback>
            </mc:AlternateContent>
          </a:graphicData>
        </a:graphic>
      </p:graphicFrame>
      <p:sp>
        <p:nvSpPr>
          <p:cNvPr id="2" name="Title Placeholder 1">
            <a:extLst>
              <a:ext uri="{FF2B5EF4-FFF2-40B4-BE49-F238E27FC236}">
                <a16:creationId xmlns:a16="http://schemas.microsoft.com/office/drawing/2014/main" id="{06CD8F89-9FB8-7B4E-9786-63C07B8CCA0A}"/>
              </a:ext>
            </a:extLst>
          </p:cNvPr>
          <p:cNvSpPr>
            <a:spLocks noGrp="1"/>
          </p:cNvSpPr>
          <p:nvPr>
            <p:ph type="title"/>
          </p:nvPr>
        </p:nvSpPr>
        <p:spPr>
          <a:xfrm>
            <a:off x="552450" y="550861"/>
            <a:ext cx="11091862" cy="83502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E21D4ACC-A397-1E47-B656-2FC4113DC455}"/>
              </a:ext>
            </a:extLst>
          </p:cNvPr>
          <p:cNvSpPr>
            <a:spLocks noGrp="1"/>
          </p:cNvSpPr>
          <p:nvPr>
            <p:ph type="body" idx="1"/>
          </p:nvPr>
        </p:nvSpPr>
        <p:spPr>
          <a:xfrm>
            <a:off x="552449" y="1657350"/>
            <a:ext cx="11091863" cy="44577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descr="Image result for canada wordmark">
            <a:hlinkClick r:id="rId28"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p:cNvPr>
          <p:cNvPicPr/>
          <p:nvPr userDrawn="1"/>
        </p:nvPicPr>
        <p:blipFill>
          <a:blip r:embed="rId29" cstate="print">
            <a:extLst>
              <a:ext uri="{28A0092B-C50C-407E-A947-70E740481C1C}">
                <a14:useLocalDpi xmlns:a14="http://schemas.microsoft.com/office/drawing/2010/main" val="0"/>
              </a:ext>
            </a:extLst>
          </a:blip>
          <a:srcRect/>
          <a:stretch>
            <a:fillRect/>
          </a:stretch>
        </p:blipFill>
        <p:spPr bwMode="auto">
          <a:xfrm>
            <a:off x="10758920" y="6396193"/>
            <a:ext cx="885392" cy="229331"/>
          </a:xfrm>
          <a:prstGeom prst="rect">
            <a:avLst/>
          </a:prstGeom>
          <a:noFill/>
          <a:ln>
            <a:noFill/>
          </a:ln>
        </p:spPr>
      </p:pic>
      <p:pic>
        <p:nvPicPr>
          <p:cNvPr id="8" name="Picture 7">
            <a:extLst>
              <a:ext uri="{FF2B5EF4-FFF2-40B4-BE49-F238E27FC236}">
                <a16:creationId xmlns:a16="http://schemas.microsoft.com/office/drawing/2014/main" id="{89CA9733-78EF-5F49-81C1-064DE89D5260}"/>
              </a:ext>
            </a:extLst>
          </p:cNvPr>
          <p:cNvPicPr>
            <a:picLocks noChangeAspect="1"/>
          </p:cNvPicPr>
          <p:nvPr userDrawn="1"/>
        </p:nvPicPr>
        <p:blipFill>
          <a:blip r:embed="rId30" cstate="print">
            <a:extLst>
              <a:ext uri="{28A0092B-C50C-407E-A947-70E740481C1C}">
                <a14:useLocalDpi xmlns:a14="http://schemas.microsoft.com/office/drawing/2010/main" val="0"/>
              </a:ext>
            </a:extLst>
          </a:blip>
          <a:stretch>
            <a:fillRect/>
          </a:stretch>
        </p:blipFill>
        <p:spPr>
          <a:xfrm>
            <a:off x="552450" y="6374859"/>
            <a:ext cx="2036645" cy="250665"/>
          </a:xfrm>
          <a:prstGeom prst="rect">
            <a:avLst/>
          </a:prstGeom>
        </p:spPr>
      </p:pic>
      <p:pic>
        <p:nvPicPr>
          <p:cNvPr id="5" name="Image 9">
            <a:extLst>
              <a:ext uri="{FF2B5EF4-FFF2-40B4-BE49-F238E27FC236}">
                <a16:creationId xmlns:a16="http://schemas.microsoft.com/office/drawing/2014/main" id="{A7B1746C-B045-D295-2BFC-1738981A7602}"/>
              </a:ext>
              <a:ext uri="{C183D7F6-B498-43B3-948B-1728B52AA6E4}">
                <adec:decorative xmlns:adec="http://schemas.microsoft.com/office/drawing/2017/decorative" val="1"/>
              </a:ext>
            </a:extLst>
          </p:cNvPr>
          <p:cNvPicPr>
            <a:picLocks noChangeAspect="1"/>
          </p:cNvPicPr>
          <p:nvPr userDrawn="1"/>
        </p:nvPicPr>
        <p:blipFill rotWithShape="1">
          <a:blip r:embed="rId31" cstate="print">
            <a:extLst>
              <a:ext uri="{28A0092B-C50C-407E-A947-70E740481C1C}">
                <a14:useLocalDpi xmlns:a14="http://schemas.microsoft.com/office/drawing/2010/main"/>
              </a:ext>
            </a:extLst>
          </a:blip>
          <a:srcRect b="-114"/>
          <a:stretch/>
        </p:blipFill>
        <p:spPr>
          <a:xfrm>
            <a:off x="0" y="6124534"/>
            <a:ext cx="12196141" cy="5348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132160297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 id="2147483697" r:id="rId13"/>
    <p:sldLayoutId id="2147483698" r:id="rId14"/>
    <p:sldLayoutId id="2147483699" r:id="rId15"/>
    <p:sldLayoutId id="2147483700" r:id="rId16"/>
    <p:sldLayoutId id="2147483701" r:id="rId17"/>
    <p:sldLayoutId id="2147483702" r:id="rId18"/>
    <p:sldLayoutId id="2147483703" r:id="rId19"/>
    <p:sldLayoutId id="2147483704" r:id="rId20"/>
    <p:sldLayoutId id="2147483705" r:id="rId21"/>
    <p:sldLayoutId id="2147483706" r:id="rId22"/>
    <p:sldLayoutId id="2147483707" r:id="rId23"/>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5"/>
            </p:custData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26" imgW="473" imgH="473" progId="TCLayout.ActiveDocument.1">
                  <p:embed/>
                </p:oleObj>
              </mc:Choice>
              <mc:Fallback>
                <p:oleObj name="think-cell Slide" r:id="rId26" imgW="473" imgH="473" progId="TCLayout.ActiveDocument.1">
                  <p:embed/>
                  <p:pic>
                    <p:nvPicPr>
                      <p:cNvPr id="4" name="Object 3" hidden="1"/>
                      <p:cNvPicPr/>
                      <p:nvPr/>
                    </p:nvPicPr>
                    <p:blipFill>
                      <a:blip r:embed="rId27"/>
                      <a:stretch>
                        <a:fillRect/>
                      </a:stretch>
                    </p:blipFill>
                    <p:spPr>
                      <a:xfrm>
                        <a:off x="1588" y="1588"/>
                        <a:ext cx="1587" cy="1587"/>
                      </a:xfrm>
                      <a:prstGeom prst="rect">
                        <a:avLst/>
                      </a:prstGeom>
                    </p:spPr>
                  </p:pic>
                </p:oleObj>
              </mc:Fallback>
            </mc:AlternateContent>
          </a:graphicData>
        </a:graphic>
      </p:graphicFrame>
      <p:pic>
        <p:nvPicPr>
          <p:cNvPr id="16" name="Picture 15" descr="Image result for canada wordmark">
            <a:hlinkClick r:id="rId28"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a:extLst>
              <a:ext uri="{FF2B5EF4-FFF2-40B4-BE49-F238E27FC236}">
                <a16:creationId xmlns:a16="http://schemas.microsoft.com/office/drawing/2014/main" id="{3A811313-001F-45BE-BB18-1AB810C9E568}"/>
              </a:ext>
            </a:extLst>
          </p:cNvPr>
          <p:cNvPicPr/>
          <p:nvPr userDrawn="1"/>
        </p:nvPicPr>
        <p:blipFill>
          <a:blip r:embed="rId29" cstate="screen">
            <a:extLst>
              <a:ext uri="{28A0092B-C50C-407E-A947-70E740481C1C}">
                <a14:useLocalDpi xmlns:a14="http://schemas.microsoft.com/office/drawing/2010/main"/>
              </a:ext>
            </a:extLst>
          </a:blip>
          <a:srcRect/>
          <a:stretch>
            <a:fillRect/>
          </a:stretch>
        </p:blipFill>
        <p:spPr bwMode="auto">
          <a:xfrm>
            <a:off x="10758922" y="6396193"/>
            <a:ext cx="885392" cy="229331"/>
          </a:xfrm>
          <a:prstGeom prst="rect">
            <a:avLst/>
          </a:prstGeom>
          <a:noFill/>
          <a:ln>
            <a:noFill/>
          </a:ln>
        </p:spPr>
      </p:pic>
      <p:pic>
        <p:nvPicPr>
          <p:cNvPr id="17" name="Picture 16">
            <a:extLst>
              <a:ext uri="{FF2B5EF4-FFF2-40B4-BE49-F238E27FC236}">
                <a16:creationId xmlns:a16="http://schemas.microsoft.com/office/drawing/2014/main" id="{1CF982D2-D3BA-489C-B6FC-75EBE40BC1CB}"/>
              </a:ext>
            </a:extLst>
          </p:cNvPr>
          <p:cNvPicPr>
            <a:picLocks noChangeAspect="1"/>
          </p:cNvPicPr>
          <p:nvPr userDrawn="1"/>
        </p:nvPicPr>
        <p:blipFill>
          <a:blip r:embed="rId30" cstate="screen">
            <a:extLst>
              <a:ext uri="{28A0092B-C50C-407E-A947-70E740481C1C}">
                <a14:useLocalDpi xmlns:a14="http://schemas.microsoft.com/office/drawing/2010/main"/>
              </a:ext>
            </a:extLst>
          </a:blip>
          <a:stretch>
            <a:fillRect/>
          </a:stretch>
        </p:blipFill>
        <p:spPr>
          <a:xfrm>
            <a:off x="585681" y="6374997"/>
            <a:ext cx="2036645" cy="250665"/>
          </a:xfrm>
          <a:prstGeom prst="rect">
            <a:avLst/>
          </a:prstGeom>
        </p:spPr>
      </p:pic>
      <p:pic>
        <p:nvPicPr>
          <p:cNvPr id="21" name="Image 9">
            <a:extLst>
              <a:ext uri="{FF2B5EF4-FFF2-40B4-BE49-F238E27FC236}">
                <a16:creationId xmlns:a16="http://schemas.microsoft.com/office/drawing/2014/main" id="{37567316-1793-40A1-8E6F-8FC9C47A9FBE}"/>
              </a:ext>
              <a:ext uri="{C183D7F6-B498-43B3-948B-1728B52AA6E4}">
                <adec:decorative xmlns:adec="http://schemas.microsoft.com/office/drawing/2017/decorative" val="1"/>
              </a:ext>
            </a:extLst>
          </p:cNvPr>
          <p:cNvPicPr>
            <a:picLocks noChangeAspect="1"/>
          </p:cNvPicPr>
          <p:nvPr userDrawn="1"/>
        </p:nvPicPr>
        <p:blipFill rotWithShape="1">
          <a:blip r:embed="rId31" cstate="print">
            <a:extLst>
              <a:ext uri="{28A0092B-C50C-407E-A947-70E740481C1C}">
                <a14:useLocalDpi xmlns:a14="http://schemas.microsoft.com/office/drawing/2010/main"/>
              </a:ext>
            </a:extLst>
          </a:blip>
          <a:srcRect b="-114"/>
          <a:stretch/>
        </p:blipFill>
        <p:spPr>
          <a:xfrm>
            <a:off x="0" y="6124534"/>
            <a:ext cx="12196141" cy="53485"/>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Tree>
    <p:extLst>
      <p:ext uri="{BB962C8B-B14F-4D97-AF65-F5344CB8AC3E}">
        <p14:creationId xmlns:p14="http://schemas.microsoft.com/office/powerpoint/2010/main" val="623098854"/>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 id="2147483729" r:id="rId17"/>
    <p:sldLayoutId id="2147483730" r:id="rId18"/>
    <p:sldLayoutId id="2147483731" r:id="rId19"/>
    <p:sldLayoutId id="2147483732" r:id="rId20"/>
    <p:sldLayoutId id="2147483733" r:id="rId21"/>
    <p:sldLayoutId id="2147483734" r:id="rId22"/>
    <p:sldLayoutId id="2147483735" r:id="rId23"/>
  </p:sldLayoutIdLst>
  <p:hf hdr="0" ftr="0" dt="0"/>
  <p:txStyles>
    <p:title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19.bin"/><Relationship Id="rId13" Type="http://schemas.openxmlformats.org/officeDocument/2006/relationships/image" Target="../media/image7.png"/><Relationship Id="rId3" Type="http://schemas.openxmlformats.org/officeDocument/2006/relationships/tags" Target="../tags/tag22.xml"/><Relationship Id="rId7" Type="http://schemas.openxmlformats.org/officeDocument/2006/relationships/notesSlide" Target="../notesSlides/notesSlide1.xml"/><Relationship Id="rId12" Type="http://schemas.openxmlformats.org/officeDocument/2006/relationships/image" Target="../media/image3.jpeg"/><Relationship Id="rId2" Type="http://schemas.openxmlformats.org/officeDocument/2006/relationships/tags" Target="../tags/tag21.xml"/><Relationship Id="rId1" Type="http://schemas.openxmlformats.org/officeDocument/2006/relationships/tags" Target="../tags/tag20.xml"/><Relationship Id="rId6" Type="http://schemas.openxmlformats.org/officeDocument/2006/relationships/slideLayout" Target="../slideLayouts/slideLayout1.xml"/><Relationship Id="rId11" Type="http://schemas.openxmlformats.org/officeDocument/2006/relationships/image" Target="../media/image2.png"/><Relationship Id="rId5" Type="http://schemas.openxmlformats.org/officeDocument/2006/relationships/tags" Target="../tags/tag24.xml"/><Relationship Id="rId10" Type="http://schemas.openxmlformats.org/officeDocument/2006/relationships/hyperlink" Target="https://www.google.ca/imgres?imgurl=https://s3.ca-central-1.amazonaws.com/vectorinstitute.ai/images/logos/Canada_Wordmark_EN.png&amp;imgrefurl=http://vectorinstitute.ai/&amp;docid=yhgK_zErh6d3aM&amp;tbnid=IIIM82B5TUYATM:&amp;vet=10ahUKEwjuq8nnosTZAhVQQq0KHQN_B-QQMwhPKAkwCQ..i&amp;w=1165&amp;h=303&amp;bih=479&amp;biw=1188&amp;q=canada%20wordmark&amp;ved=0ahUKEwjuq8nnosTZAhVQQq0KHQN_B-QQMwhPKAkwCQ&amp;iact=mrc&amp;uact=8" TargetMode="External"/><Relationship Id="rId4" Type="http://schemas.openxmlformats.org/officeDocument/2006/relationships/tags" Target="../tags/tag23.xml"/><Relationship Id="rId9" Type="http://schemas.openxmlformats.org/officeDocument/2006/relationships/image" Target="../media/image1.emf"/><Relationship Id="rId1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tags" Target="../tags/tag68.xml"/><Relationship Id="rId2" Type="http://schemas.openxmlformats.org/officeDocument/2006/relationships/tags" Target="../tags/tag67.xml"/><Relationship Id="rId1" Type="http://schemas.openxmlformats.org/officeDocument/2006/relationships/tags" Target="../tags/tag66.xml"/><Relationship Id="rId6" Type="http://schemas.openxmlformats.org/officeDocument/2006/relationships/image" Target="../media/image16.png"/><Relationship Id="rId5" Type="http://schemas.openxmlformats.org/officeDocument/2006/relationships/notesSlide" Target="../notesSlides/notesSlide10.xml"/><Relationship Id="rId4" Type="http://schemas.openxmlformats.org/officeDocument/2006/relationships/slideLayout" Target="../slideLayouts/slideLayout27.xml"/></Relationships>
</file>

<file path=ppt/slides/_rels/slide11.xml.rels><?xml version="1.0" encoding="UTF-8" standalone="yes"?>
<Relationships xmlns="http://schemas.openxmlformats.org/package/2006/relationships"><Relationship Id="rId3" Type="http://schemas.openxmlformats.org/officeDocument/2006/relationships/tags" Target="../tags/tag71.xml"/><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image" Target="../media/image17.png"/><Relationship Id="rId5" Type="http://schemas.openxmlformats.org/officeDocument/2006/relationships/notesSlide" Target="../notesSlides/notesSlide11.xml"/><Relationship Id="rId4"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8" Type="http://schemas.openxmlformats.org/officeDocument/2006/relationships/tags" Target="../tags/tag79.xml"/><Relationship Id="rId13" Type="http://schemas.openxmlformats.org/officeDocument/2006/relationships/slideLayout" Target="../slideLayouts/slideLayout27.xml"/><Relationship Id="rId3" Type="http://schemas.openxmlformats.org/officeDocument/2006/relationships/tags" Target="../tags/tag74.xml"/><Relationship Id="rId7" Type="http://schemas.openxmlformats.org/officeDocument/2006/relationships/tags" Target="../tags/tag78.xml"/><Relationship Id="rId12" Type="http://schemas.openxmlformats.org/officeDocument/2006/relationships/tags" Target="../tags/tag83.xml"/><Relationship Id="rId2" Type="http://schemas.openxmlformats.org/officeDocument/2006/relationships/tags" Target="../tags/tag73.xml"/><Relationship Id="rId1" Type="http://schemas.openxmlformats.org/officeDocument/2006/relationships/tags" Target="../tags/tag72.xml"/><Relationship Id="rId6" Type="http://schemas.openxmlformats.org/officeDocument/2006/relationships/tags" Target="../tags/tag77.xml"/><Relationship Id="rId11" Type="http://schemas.openxmlformats.org/officeDocument/2006/relationships/tags" Target="../tags/tag82.xml"/><Relationship Id="rId5" Type="http://schemas.openxmlformats.org/officeDocument/2006/relationships/tags" Target="../tags/tag76.xml"/><Relationship Id="rId10" Type="http://schemas.openxmlformats.org/officeDocument/2006/relationships/tags" Target="../tags/tag81.xml"/><Relationship Id="rId4" Type="http://schemas.openxmlformats.org/officeDocument/2006/relationships/tags" Target="../tags/tag75.xml"/><Relationship Id="rId9" Type="http://schemas.openxmlformats.org/officeDocument/2006/relationships/tags" Target="../tags/tag80.xml"/><Relationship Id="rId14"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3" Type="http://schemas.openxmlformats.org/officeDocument/2006/relationships/tags" Target="../tags/tag86.xml"/><Relationship Id="rId7" Type="http://schemas.openxmlformats.org/officeDocument/2006/relationships/notesSlide" Target="../notesSlides/notesSlide13.xml"/><Relationship Id="rId2" Type="http://schemas.openxmlformats.org/officeDocument/2006/relationships/tags" Target="../tags/tag85.xml"/><Relationship Id="rId1" Type="http://schemas.openxmlformats.org/officeDocument/2006/relationships/tags" Target="../tags/tag84.xml"/><Relationship Id="rId6" Type="http://schemas.openxmlformats.org/officeDocument/2006/relationships/slideLayout" Target="../slideLayouts/slideLayout27.xml"/><Relationship Id="rId5" Type="http://schemas.openxmlformats.org/officeDocument/2006/relationships/tags" Target="../tags/tag88.xml"/><Relationship Id="rId4" Type="http://schemas.openxmlformats.org/officeDocument/2006/relationships/tags" Target="../tags/tag87.xml"/></Relationships>
</file>

<file path=ppt/slides/_rels/slide14.xml.rels><?xml version="1.0" encoding="UTF-8" standalone="yes"?>
<Relationships xmlns="http://schemas.openxmlformats.org/package/2006/relationships"><Relationship Id="rId8" Type="http://schemas.openxmlformats.org/officeDocument/2006/relationships/tags" Target="../tags/tag96.xml"/><Relationship Id="rId13" Type="http://schemas.openxmlformats.org/officeDocument/2006/relationships/slideLayout" Target="../slideLayouts/slideLayout27.xml"/><Relationship Id="rId3" Type="http://schemas.openxmlformats.org/officeDocument/2006/relationships/tags" Target="../tags/tag91.xml"/><Relationship Id="rId7" Type="http://schemas.openxmlformats.org/officeDocument/2006/relationships/tags" Target="../tags/tag95.xml"/><Relationship Id="rId12" Type="http://schemas.openxmlformats.org/officeDocument/2006/relationships/tags" Target="../tags/tag100.xml"/><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tags" Target="../tags/tag94.xml"/><Relationship Id="rId11" Type="http://schemas.openxmlformats.org/officeDocument/2006/relationships/tags" Target="../tags/tag99.xml"/><Relationship Id="rId5" Type="http://schemas.openxmlformats.org/officeDocument/2006/relationships/tags" Target="../tags/tag93.xml"/><Relationship Id="rId15" Type="http://schemas.openxmlformats.org/officeDocument/2006/relationships/hyperlink" Target="https://masource-mysource.spac-pspc.gc.ca/fra/services/dpi-cio/gi-im/guides-howto/Pages/nettoyage-paper.aspx" TargetMode="External"/><Relationship Id="rId10" Type="http://schemas.openxmlformats.org/officeDocument/2006/relationships/tags" Target="../tags/tag98.xml"/><Relationship Id="rId4" Type="http://schemas.openxmlformats.org/officeDocument/2006/relationships/tags" Target="../tags/tag92.xml"/><Relationship Id="rId9" Type="http://schemas.openxmlformats.org/officeDocument/2006/relationships/tags" Target="../tags/tag97.xml"/><Relationship Id="rId14"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3" Type="http://schemas.openxmlformats.org/officeDocument/2006/relationships/tags" Target="../tags/tag103.xml"/><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hyperlink" Target="https://masource-mysource.spac-pspc.gc.ca/fra/services/dpi-cio/gi-im/guides-howto/Pages/nettoyage-paper.aspx" TargetMode="External"/><Relationship Id="rId5" Type="http://schemas.openxmlformats.org/officeDocument/2006/relationships/notesSlide" Target="../notesSlides/notesSlide15.xml"/><Relationship Id="rId4" Type="http://schemas.openxmlformats.org/officeDocument/2006/relationships/slideLayout" Target="../slideLayouts/slideLayout27.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7.xml"/><Relationship Id="rId2" Type="http://schemas.openxmlformats.org/officeDocument/2006/relationships/tags" Target="../tags/tag105.xml"/><Relationship Id="rId1" Type="http://schemas.openxmlformats.org/officeDocument/2006/relationships/tags" Target="../tags/tag104.xml"/><Relationship Id="rId6" Type="http://schemas.openxmlformats.org/officeDocument/2006/relationships/image" Target="../media/image18.png"/><Relationship Id="rId5" Type="http://schemas.microsoft.com/office/2018/10/relationships/comments" Target="../comments/modernComment_1E4_3F337C55.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8" Type="http://schemas.openxmlformats.org/officeDocument/2006/relationships/notesSlide" Target="../notesSlides/notesSlide17.xml"/><Relationship Id="rId3" Type="http://schemas.openxmlformats.org/officeDocument/2006/relationships/tags" Target="../tags/tag108.xml"/><Relationship Id="rId7" Type="http://schemas.openxmlformats.org/officeDocument/2006/relationships/slideLayout" Target="../slideLayouts/slideLayout27.xml"/><Relationship Id="rId2" Type="http://schemas.openxmlformats.org/officeDocument/2006/relationships/tags" Target="../tags/tag107.xml"/><Relationship Id="rId1" Type="http://schemas.openxmlformats.org/officeDocument/2006/relationships/tags" Target="../tags/tag106.xml"/><Relationship Id="rId6" Type="http://schemas.openxmlformats.org/officeDocument/2006/relationships/tags" Target="../tags/tag111.xml"/><Relationship Id="rId5" Type="http://schemas.openxmlformats.org/officeDocument/2006/relationships/tags" Target="../tags/tag110.xml"/><Relationship Id="rId4" Type="http://schemas.openxmlformats.org/officeDocument/2006/relationships/tags" Target="../tags/tag109.xml"/><Relationship Id="rId9" Type="http://schemas.openxmlformats.org/officeDocument/2006/relationships/image" Target="../media/image19.png"/></Relationships>
</file>

<file path=ppt/slides/_rels/slide18.xml.rels><?xml version="1.0" encoding="UTF-8" standalone="yes"?>
<Relationships xmlns="http://schemas.openxmlformats.org/package/2006/relationships"><Relationship Id="rId8" Type="http://schemas.openxmlformats.org/officeDocument/2006/relationships/tags" Target="../tags/tag119.xml"/><Relationship Id="rId13" Type="http://schemas.openxmlformats.org/officeDocument/2006/relationships/slideLayout" Target="../slideLayouts/slideLayout27.xml"/><Relationship Id="rId3" Type="http://schemas.openxmlformats.org/officeDocument/2006/relationships/tags" Target="../tags/tag114.xml"/><Relationship Id="rId7" Type="http://schemas.openxmlformats.org/officeDocument/2006/relationships/tags" Target="../tags/tag118.xml"/><Relationship Id="rId12" Type="http://schemas.openxmlformats.org/officeDocument/2006/relationships/tags" Target="../tags/tag123.xml"/><Relationship Id="rId17" Type="http://schemas.openxmlformats.org/officeDocument/2006/relationships/image" Target="../media/image22.png"/><Relationship Id="rId2" Type="http://schemas.openxmlformats.org/officeDocument/2006/relationships/tags" Target="../tags/tag113.xml"/><Relationship Id="rId16" Type="http://schemas.openxmlformats.org/officeDocument/2006/relationships/image" Target="../media/image21.png"/><Relationship Id="rId1" Type="http://schemas.openxmlformats.org/officeDocument/2006/relationships/tags" Target="../tags/tag112.xml"/><Relationship Id="rId6" Type="http://schemas.openxmlformats.org/officeDocument/2006/relationships/tags" Target="../tags/tag117.xml"/><Relationship Id="rId11" Type="http://schemas.openxmlformats.org/officeDocument/2006/relationships/tags" Target="../tags/tag122.xml"/><Relationship Id="rId5" Type="http://schemas.openxmlformats.org/officeDocument/2006/relationships/tags" Target="../tags/tag116.xml"/><Relationship Id="rId15" Type="http://schemas.openxmlformats.org/officeDocument/2006/relationships/image" Target="../media/image20.png"/><Relationship Id="rId10" Type="http://schemas.openxmlformats.org/officeDocument/2006/relationships/tags" Target="../tags/tag121.xml"/><Relationship Id="rId4" Type="http://schemas.openxmlformats.org/officeDocument/2006/relationships/tags" Target="../tags/tag115.xml"/><Relationship Id="rId9" Type="http://schemas.openxmlformats.org/officeDocument/2006/relationships/tags" Target="../tags/tag120.xml"/><Relationship Id="rId14"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8" Type="http://schemas.openxmlformats.org/officeDocument/2006/relationships/tags" Target="../tags/tag131.xml"/><Relationship Id="rId13" Type="http://schemas.openxmlformats.org/officeDocument/2006/relationships/slideLayout" Target="../slideLayouts/slideLayout27.xml"/><Relationship Id="rId3" Type="http://schemas.openxmlformats.org/officeDocument/2006/relationships/tags" Target="../tags/tag126.xml"/><Relationship Id="rId7" Type="http://schemas.openxmlformats.org/officeDocument/2006/relationships/tags" Target="../tags/tag130.xml"/><Relationship Id="rId12" Type="http://schemas.openxmlformats.org/officeDocument/2006/relationships/tags" Target="../tags/tag135.xml"/><Relationship Id="rId17" Type="http://schemas.openxmlformats.org/officeDocument/2006/relationships/image" Target="../media/image25.png"/><Relationship Id="rId2" Type="http://schemas.openxmlformats.org/officeDocument/2006/relationships/tags" Target="../tags/tag125.xml"/><Relationship Id="rId16" Type="http://schemas.openxmlformats.org/officeDocument/2006/relationships/image" Target="../media/image24.png"/><Relationship Id="rId1" Type="http://schemas.openxmlformats.org/officeDocument/2006/relationships/tags" Target="../tags/tag124.xml"/><Relationship Id="rId6" Type="http://schemas.openxmlformats.org/officeDocument/2006/relationships/tags" Target="../tags/tag129.xml"/><Relationship Id="rId11" Type="http://schemas.openxmlformats.org/officeDocument/2006/relationships/tags" Target="../tags/tag134.xml"/><Relationship Id="rId5" Type="http://schemas.openxmlformats.org/officeDocument/2006/relationships/tags" Target="../tags/tag128.xml"/><Relationship Id="rId15" Type="http://schemas.openxmlformats.org/officeDocument/2006/relationships/image" Target="../media/image23.png"/><Relationship Id="rId10" Type="http://schemas.openxmlformats.org/officeDocument/2006/relationships/tags" Target="../tags/tag133.xml"/><Relationship Id="rId4" Type="http://schemas.openxmlformats.org/officeDocument/2006/relationships/tags" Target="../tags/tag127.xml"/><Relationship Id="rId9" Type="http://schemas.openxmlformats.org/officeDocument/2006/relationships/tags" Target="../tags/tag132.xml"/><Relationship Id="rId1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1.xml"/></Relationships>
</file>

<file path=ppt/slides/_rels/slide20.xml.rels><?xml version="1.0" encoding="UTF-8" standalone="yes"?>
<Relationships xmlns="http://schemas.openxmlformats.org/package/2006/relationships"><Relationship Id="rId8" Type="http://schemas.openxmlformats.org/officeDocument/2006/relationships/tags" Target="../tags/tag143.xml"/><Relationship Id="rId13" Type="http://schemas.openxmlformats.org/officeDocument/2006/relationships/tags" Target="../tags/tag148.xml"/><Relationship Id="rId18" Type="http://schemas.openxmlformats.org/officeDocument/2006/relationships/image" Target="../media/image28.png"/><Relationship Id="rId3" Type="http://schemas.openxmlformats.org/officeDocument/2006/relationships/tags" Target="../tags/tag138.xml"/><Relationship Id="rId7" Type="http://schemas.openxmlformats.org/officeDocument/2006/relationships/tags" Target="../tags/tag142.xml"/><Relationship Id="rId12" Type="http://schemas.openxmlformats.org/officeDocument/2006/relationships/tags" Target="../tags/tag147.xml"/><Relationship Id="rId17" Type="http://schemas.openxmlformats.org/officeDocument/2006/relationships/image" Target="../media/image27.png"/><Relationship Id="rId2" Type="http://schemas.openxmlformats.org/officeDocument/2006/relationships/tags" Target="../tags/tag137.xml"/><Relationship Id="rId16" Type="http://schemas.openxmlformats.org/officeDocument/2006/relationships/image" Target="../media/image26.png"/><Relationship Id="rId1" Type="http://schemas.openxmlformats.org/officeDocument/2006/relationships/tags" Target="../tags/tag136.xml"/><Relationship Id="rId6" Type="http://schemas.openxmlformats.org/officeDocument/2006/relationships/tags" Target="../tags/tag141.xml"/><Relationship Id="rId11" Type="http://schemas.openxmlformats.org/officeDocument/2006/relationships/tags" Target="../tags/tag146.xml"/><Relationship Id="rId5" Type="http://schemas.openxmlformats.org/officeDocument/2006/relationships/tags" Target="../tags/tag140.xml"/><Relationship Id="rId15" Type="http://schemas.openxmlformats.org/officeDocument/2006/relationships/notesSlide" Target="../notesSlides/notesSlide20.xml"/><Relationship Id="rId10" Type="http://schemas.openxmlformats.org/officeDocument/2006/relationships/tags" Target="../tags/tag145.xml"/><Relationship Id="rId4" Type="http://schemas.openxmlformats.org/officeDocument/2006/relationships/tags" Target="../tags/tag139.xml"/><Relationship Id="rId9" Type="http://schemas.openxmlformats.org/officeDocument/2006/relationships/tags" Target="../tags/tag144.xml"/><Relationship Id="rId14" Type="http://schemas.openxmlformats.org/officeDocument/2006/relationships/slideLayout" Target="../slideLayouts/slideLayout27.xml"/></Relationships>
</file>

<file path=ppt/slides/_rels/slide21.xml.rels><?xml version="1.0" encoding="UTF-8" standalone="yes"?>
<Relationships xmlns="http://schemas.openxmlformats.org/package/2006/relationships"><Relationship Id="rId8" Type="http://schemas.openxmlformats.org/officeDocument/2006/relationships/notesSlide" Target="../notesSlides/notesSlide21.xml"/><Relationship Id="rId13" Type="http://schemas.openxmlformats.org/officeDocument/2006/relationships/image" Target="../media/image33.png"/><Relationship Id="rId3" Type="http://schemas.openxmlformats.org/officeDocument/2006/relationships/tags" Target="../tags/tag151.xml"/><Relationship Id="rId7" Type="http://schemas.openxmlformats.org/officeDocument/2006/relationships/slideLayout" Target="../slideLayouts/slideLayout27.xml"/><Relationship Id="rId12" Type="http://schemas.openxmlformats.org/officeDocument/2006/relationships/image" Target="../media/image32.svg"/><Relationship Id="rId2" Type="http://schemas.openxmlformats.org/officeDocument/2006/relationships/tags" Target="../tags/tag150.xml"/><Relationship Id="rId1" Type="http://schemas.openxmlformats.org/officeDocument/2006/relationships/tags" Target="../tags/tag149.xml"/><Relationship Id="rId6" Type="http://schemas.openxmlformats.org/officeDocument/2006/relationships/tags" Target="../tags/tag154.xml"/><Relationship Id="rId11" Type="http://schemas.openxmlformats.org/officeDocument/2006/relationships/image" Target="../media/image31.png"/><Relationship Id="rId5" Type="http://schemas.openxmlformats.org/officeDocument/2006/relationships/tags" Target="../tags/tag153.xml"/><Relationship Id="rId10" Type="http://schemas.openxmlformats.org/officeDocument/2006/relationships/image" Target="../media/image30.jpeg"/><Relationship Id="rId4" Type="http://schemas.openxmlformats.org/officeDocument/2006/relationships/tags" Target="../tags/tag152.xml"/><Relationship Id="rId9" Type="http://schemas.openxmlformats.org/officeDocument/2006/relationships/image" Target="../media/image29.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1.xml"/></Relationships>
</file>

<file path=ppt/slides/_rels/slide4.xml.rels><?xml version="1.0" encoding="UTF-8" standalone="yes"?>
<Relationships xmlns="http://schemas.openxmlformats.org/package/2006/relationships"><Relationship Id="rId8" Type="http://schemas.openxmlformats.org/officeDocument/2006/relationships/tags" Target="../tags/tag32.xml"/><Relationship Id="rId13" Type="http://schemas.openxmlformats.org/officeDocument/2006/relationships/notesSlide" Target="../notesSlides/notesSlide4.xml"/><Relationship Id="rId3" Type="http://schemas.openxmlformats.org/officeDocument/2006/relationships/tags" Target="../tags/tag27.xml"/><Relationship Id="rId7" Type="http://schemas.openxmlformats.org/officeDocument/2006/relationships/tags" Target="../tags/tag31.xml"/><Relationship Id="rId12" Type="http://schemas.openxmlformats.org/officeDocument/2006/relationships/slideLayout" Target="../slideLayouts/slideLayout27.xml"/><Relationship Id="rId2" Type="http://schemas.openxmlformats.org/officeDocument/2006/relationships/tags" Target="../tags/tag26.xml"/><Relationship Id="rId1" Type="http://schemas.openxmlformats.org/officeDocument/2006/relationships/tags" Target="../tags/tag25.xml"/><Relationship Id="rId6" Type="http://schemas.openxmlformats.org/officeDocument/2006/relationships/tags" Target="../tags/tag30.xml"/><Relationship Id="rId11" Type="http://schemas.openxmlformats.org/officeDocument/2006/relationships/tags" Target="../tags/tag35.xml"/><Relationship Id="rId5" Type="http://schemas.openxmlformats.org/officeDocument/2006/relationships/tags" Target="../tags/tag29.xml"/><Relationship Id="rId10" Type="http://schemas.openxmlformats.org/officeDocument/2006/relationships/tags" Target="../tags/tag34.xml"/><Relationship Id="rId4" Type="http://schemas.openxmlformats.org/officeDocument/2006/relationships/tags" Target="../tags/tag28.xml"/><Relationship Id="rId9" Type="http://schemas.openxmlformats.org/officeDocument/2006/relationships/tags" Target="../tags/tag33.xml"/></Relationships>
</file>

<file path=ppt/slides/_rels/slide5.xml.rels><?xml version="1.0" encoding="UTF-8" standalone="yes"?>
<Relationships xmlns="http://schemas.openxmlformats.org/package/2006/relationships"><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notesSlide" Target="../notesSlides/notesSlide5.xml"/><Relationship Id="rId4" Type="http://schemas.openxmlformats.org/officeDocument/2006/relationships/slideLayout" Target="../slideLayouts/slideLayout27.xml"/></Relationships>
</file>

<file path=ppt/slides/_rels/slide6.xml.rels><?xml version="1.0" encoding="UTF-8" standalone="yes"?>
<Relationships xmlns="http://schemas.openxmlformats.org/package/2006/relationships"><Relationship Id="rId8" Type="http://schemas.openxmlformats.org/officeDocument/2006/relationships/tags" Target="../tags/tag46.xml"/><Relationship Id="rId13" Type="http://schemas.openxmlformats.org/officeDocument/2006/relationships/notesSlide" Target="../notesSlides/notesSlide6.xml"/><Relationship Id="rId3" Type="http://schemas.openxmlformats.org/officeDocument/2006/relationships/tags" Target="../tags/tag41.xml"/><Relationship Id="rId7" Type="http://schemas.openxmlformats.org/officeDocument/2006/relationships/tags" Target="../tags/tag45.xml"/><Relationship Id="rId12" Type="http://schemas.openxmlformats.org/officeDocument/2006/relationships/slideLayout" Target="../slideLayouts/slideLayout27.xml"/><Relationship Id="rId2" Type="http://schemas.openxmlformats.org/officeDocument/2006/relationships/tags" Target="../tags/tag40.xml"/><Relationship Id="rId1" Type="http://schemas.openxmlformats.org/officeDocument/2006/relationships/tags" Target="../tags/tag39.xml"/><Relationship Id="rId6" Type="http://schemas.openxmlformats.org/officeDocument/2006/relationships/tags" Target="../tags/tag44.xml"/><Relationship Id="rId11" Type="http://schemas.openxmlformats.org/officeDocument/2006/relationships/tags" Target="../tags/tag49.xml"/><Relationship Id="rId5" Type="http://schemas.openxmlformats.org/officeDocument/2006/relationships/tags" Target="../tags/tag43.xml"/><Relationship Id="rId10" Type="http://schemas.openxmlformats.org/officeDocument/2006/relationships/tags" Target="../tags/tag48.xml"/><Relationship Id="rId4" Type="http://schemas.openxmlformats.org/officeDocument/2006/relationships/tags" Target="../tags/tag42.xml"/><Relationship Id="rId9" Type="http://schemas.openxmlformats.org/officeDocument/2006/relationships/tags" Target="../tags/tag47.xml"/></Relationships>
</file>

<file path=ppt/slides/_rels/slide7.xml.rels><?xml version="1.0" encoding="UTF-8" standalone="yes"?>
<Relationships xmlns="http://schemas.openxmlformats.org/package/2006/relationships"><Relationship Id="rId8" Type="http://schemas.openxmlformats.org/officeDocument/2006/relationships/notesSlide" Target="../notesSlides/notesSlide7.xml"/><Relationship Id="rId3" Type="http://schemas.openxmlformats.org/officeDocument/2006/relationships/tags" Target="../tags/tag52.xml"/><Relationship Id="rId7" Type="http://schemas.openxmlformats.org/officeDocument/2006/relationships/slideLayout" Target="../slideLayouts/slideLayout27.xml"/><Relationship Id="rId12" Type="http://schemas.openxmlformats.org/officeDocument/2006/relationships/image" Target="../media/image12.svg"/><Relationship Id="rId2" Type="http://schemas.openxmlformats.org/officeDocument/2006/relationships/tags" Target="../tags/tag51.xml"/><Relationship Id="rId1" Type="http://schemas.openxmlformats.org/officeDocument/2006/relationships/tags" Target="../tags/tag50.xml"/><Relationship Id="rId6" Type="http://schemas.openxmlformats.org/officeDocument/2006/relationships/tags" Target="../tags/tag55.xml"/><Relationship Id="rId11" Type="http://schemas.openxmlformats.org/officeDocument/2006/relationships/image" Target="../media/image11.png"/><Relationship Id="rId5" Type="http://schemas.openxmlformats.org/officeDocument/2006/relationships/tags" Target="../tags/tag54.xml"/><Relationship Id="rId10" Type="http://schemas.openxmlformats.org/officeDocument/2006/relationships/image" Target="../media/image10.svg"/><Relationship Id="rId4" Type="http://schemas.openxmlformats.org/officeDocument/2006/relationships/tags" Target="../tags/tag53.xml"/><Relationship Id="rId9" Type="http://schemas.openxmlformats.org/officeDocument/2006/relationships/image" Target="../media/image9.png"/></Relationships>
</file>

<file path=ppt/slides/_rels/slide8.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tags" Target="../tags/tag58.xml"/><Relationship Id="rId7" Type="http://schemas.openxmlformats.org/officeDocument/2006/relationships/tags" Target="../tags/tag62.xml"/><Relationship Id="rId12" Type="http://schemas.openxmlformats.org/officeDocument/2006/relationships/image" Target="../media/image15.png"/><Relationship Id="rId2" Type="http://schemas.openxmlformats.org/officeDocument/2006/relationships/tags" Target="../tags/tag57.xml"/><Relationship Id="rId1" Type="http://schemas.openxmlformats.org/officeDocument/2006/relationships/tags" Target="../tags/tag56.xml"/><Relationship Id="rId6" Type="http://schemas.openxmlformats.org/officeDocument/2006/relationships/tags" Target="../tags/tag61.xml"/><Relationship Id="rId11" Type="http://schemas.openxmlformats.org/officeDocument/2006/relationships/image" Target="../media/image14.png"/><Relationship Id="rId5" Type="http://schemas.openxmlformats.org/officeDocument/2006/relationships/tags" Target="../tags/tag60.xml"/><Relationship Id="rId10" Type="http://schemas.openxmlformats.org/officeDocument/2006/relationships/image" Target="../media/image13.png"/><Relationship Id="rId4" Type="http://schemas.openxmlformats.org/officeDocument/2006/relationships/tags" Target="../tags/tag59.xml"/><Relationship Id="rId9"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 Id="rId5" Type="http://schemas.openxmlformats.org/officeDocument/2006/relationships/notesSlide" Target="../notesSlides/notesSlide9.xml"/><Relationship Id="rId4" Type="http://schemas.openxmlformats.org/officeDocument/2006/relationships/slideLayout" Target="../slideLayouts/slideLayout2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hidden="1">
            <a:extLst>
              <a:ext uri="{C183D7F6-B498-43B3-948B-1728B52AA6E4}">
                <adec:decorative xmlns:adec="http://schemas.microsoft.com/office/drawing/2017/decorative" val="1"/>
              </a:ext>
            </a:extLst>
          </p:cNvPr>
          <p:cNvGraphicFramePr>
            <a:graphicFrameLocks noChangeAspect="1"/>
          </p:cNvGraphicFramePr>
          <p:nvPr>
            <p:custDataLst>
              <p:tags r:id="rId1"/>
            </p:custDataLst>
            <p:extLst>
              <p:ext uri="{D42A27DB-BD31-4B8C-83A1-F6EECF244321}">
                <p14:modId xmlns:p14="http://schemas.microsoft.com/office/powerpoint/2010/main" val="310071073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8" imgW="473" imgH="473" progId="TCLayout.ActiveDocument.1">
                  <p:embed/>
                </p:oleObj>
              </mc:Choice>
              <mc:Fallback>
                <p:oleObj name="think-cell Slide" r:id="rId8" imgW="473" imgH="473" progId="TCLayout.ActiveDocument.1">
                  <p:embed/>
                  <p:pic>
                    <p:nvPicPr>
                      <p:cNvPr id="4" name="Object 3" hidden="1"/>
                      <p:cNvPicPr/>
                      <p:nvPr/>
                    </p:nvPicPr>
                    <p:blipFill>
                      <a:blip r:embed="rId9"/>
                      <a:stretch>
                        <a:fillRect/>
                      </a:stretch>
                    </p:blipFill>
                    <p:spPr>
                      <a:xfrm>
                        <a:off x="1588" y="1588"/>
                        <a:ext cx="1587" cy="1587"/>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869D319D-D7D8-13A7-1304-AB4084C3D4E8}"/>
              </a:ext>
            </a:extLst>
          </p:cNvPr>
          <p:cNvSpPr/>
          <p:nvPr/>
        </p:nvSpPr>
        <p:spPr>
          <a:xfrm>
            <a:off x="3810312" y="2497276"/>
            <a:ext cx="7937684" cy="3497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CA" sz="4400" b="1" dirty="0">
                <a:solidFill>
                  <a:srgbClr val="003B5C"/>
                </a:solidFill>
                <a:highlight>
                  <a:srgbClr val="FFFF00"/>
                </a:highlight>
                <a:latin typeface="Avenir Next LT Pro Demi" panose="020B0704020202020204" pitchFamily="34" charset="0"/>
              </a:rPr>
              <a:t>[EMPLACEMENT DU PROJET]</a:t>
            </a:r>
          </a:p>
        </p:txBody>
      </p:sp>
      <p:sp>
        <p:nvSpPr>
          <p:cNvPr id="2" name="Title 1"/>
          <p:cNvSpPr>
            <a:spLocks noGrp="1"/>
          </p:cNvSpPr>
          <p:nvPr>
            <p:ph type="ctrTitle"/>
            <p:custDataLst>
              <p:tags r:id="rId2"/>
            </p:custDataLst>
          </p:nvPr>
        </p:nvSpPr>
        <p:spPr>
          <a:xfrm>
            <a:off x="3810312" y="3111822"/>
            <a:ext cx="7937684" cy="855555"/>
          </a:xfrm>
          <a:solidFill>
            <a:schemeClr val="bg1"/>
          </a:solidFill>
          <a:ln w="12700" cap="flat" cmpd="sng" algn="ctr">
            <a:noFill/>
            <a:prstDash val="solid"/>
            <a:miter lim="800000"/>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spcBef>
                <a:spcPts val="0"/>
              </a:spcBef>
            </a:pPr>
            <a:r>
              <a:rPr lang="fr-CA" sz="2800" dirty="0">
                <a:solidFill>
                  <a:schemeClr val="accent3">
                    <a:lumMod val="75000"/>
                  </a:schemeClr>
                </a:solidFill>
                <a:latin typeface="Avenir Next LT Pro Demi" panose="020B0704020202020204" pitchFamily="34" charset="0"/>
                <a:ea typeface="+mn-ea"/>
                <a:cs typeface="+mn-cs"/>
              </a:rPr>
              <a:t>GUIDE POUR LA RÉCUPÉRATION DES BIENS PERSONNELS ET PROFESSIONNELS</a:t>
            </a:r>
          </a:p>
        </p:txBody>
      </p:sp>
      <p:sp>
        <p:nvSpPr>
          <p:cNvPr id="9" name="Rectangle 8">
            <a:extLst>
              <a:ext uri="{C183D7F6-B498-43B3-948B-1728B52AA6E4}">
                <adec:decorative xmlns:adec="http://schemas.microsoft.com/office/drawing/2017/decorative" val="1"/>
              </a:ext>
            </a:extLst>
          </p:cNvPr>
          <p:cNvSpPr/>
          <p:nvPr>
            <p:custDataLst>
              <p:tags r:id="rId3"/>
            </p:custDataLst>
          </p:nvPr>
        </p:nvSpPr>
        <p:spPr>
          <a:xfrm>
            <a:off x="-2" y="6149663"/>
            <a:ext cx="12192002" cy="73750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pic>
        <p:nvPicPr>
          <p:cNvPr id="14" name="Picture 13">
            <a:hlinkClick r:id="rId10" invalidUrl="https://www.google.ca/imgres?imgurl=https://s3.ca-central-1.amazonaws.com/vectorinstitute.ai/images/logos/Canada_Wordmark_EN.png&amp;imgrefurl=http://vectorinstitute.ai/&amp;docid=yhgK_zErh6d3aM&amp;tbnid=IIIM82B5TUYATM:&amp;vet=10ahUKEwjuq8nnosTZAhVQQq0KHQN_B-QQMwhPKAkwCQ..i&amp;w=1165&amp;h=303&amp;bih=479&amp;biw=1188&amp;q=canada wordmark&amp;ved=0ahUKEwjuq8nnosTZAhVQQq0KHQN_B-QQMwhPKAkwCQ&amp;iact=mrc&amp;uact=8"/>
            <a:extLst>
              <a:ext uri="{C183D7F6-B498-43B3-948B-1728B52AA6E4}">
                <adec:decorative xmlns:adec="http://schemas.microsoft.com/office/drawing/2017/decorative" val="1"/>
              </a:ext>
            </a:extLst>
          </p:cNvPr>
          <p:cNvPicPr/>
          <p:nvPr>
            <p:custDataLst>
              <p:tags r:id="rId4"/>
            </p:custDataLst>
          </p:nvPr>
        </p:nvPicPr>
        <p:blipFill>
          <a:blip r:embed="rId11" cstate="print">
            <a:extLst>
              <a:ext uri="{28A0092B-C50C-407E-A947-70E740481C1C}">
                <a14:useLocalDpi xmlns:a14="http://schemas.microsoft.com/office/drawing/2010/main" val="0"/>
              </a:ext>
            </a:extLst>
          </a:blip>
          <a:srcRect/>
          <a:stretch>
            <a:fillRect/>
          </a:stretch>
        </p:blipFill>
        <p:spPr bwMode="auto">
          <a:xfrm>
            <a:off x="10752888" y="6396331"/>
            <a:ext cx="885392" cy="229331"/>
          </a:xfrm>
          <a:prstGeom prst="rect">
            <a:avLst/>
          </a:prstGeom>
          <a:noFill/>
          <a:ln>
            <a:noFill/>
          </a:ln>
        </p:spPr>
      </p:pic>
      <p:pic>
        <p:nvPicPr>
          <p:cNvPr id="17" name="Picture 16">
            <a:extLst>
              <a:ext uri="{FF2B5EF4-FFF2-40B4-BE49-F238E27FC236}">
                <a16:creationId xmlns:a16="http://schemas.microsoft.com/office/drawing/2014/main" id="{89CA9733-78EF-5F49-81C1-064DE89D5260}"/>
              </a:ext>
              <a:ext uri="{C183D7F6-B498-43B3-948B-1728B52AA6E4}">
                <adec:decorative xmlns:adec="http://schemas.microsoft.com/office/drawing/2017/decorative" val="1"/>
              </a:ext>
            </a:extLst>
          </p:cNvPr>
          <p:cNvPicPr>
            <a:picLocks noChangeAspect="1"/>
          </p:cNvPicPr>
          <p:nvPr>
            <p:custDataLst>
              <p:tags r:id="rId5"/>
            </p:custDataLst>
          </p:nvPr>
        </p:nvPicPr>
        <p:blipFill>
          <a:blip r:embed="rId12" cstate="print">
            <a:extLst>
              <a:ext uri="{28A0092B-C50C-407E-A947-70E740481C1C}">
                <a14:useLocalDpi xmlns:a14="http://schemas.microsoft.com/office/drawing/2010/main" val="0"/>
              </a:ext>
            </a:extLst>
          </a:blip>
          <a:stretch>
            <a:fillRect/>
          </a:stretch>
        </p:blipFill>
        <p:spPr>
          <a:xfrm>
            <a:off x="585681" y="6374997"/>
            <a:ext cx="2036645" cy="250665"/>
          </a:xfrm>
          <a:prstGeom prst="rect">
            <a:avLst/>
          </a:prstGeom>
        </p:spPr>
      </p:pic>
      <p:sp>
        <p:nvSpPr>
          <p:cNvPr id="12" name="Subtitle 2">
            <a:extLst>
              <a:ext uri="{FF2B5EF4-FFF2-40B4-BE49-F238E27FC236}">
                <a16:creationId xmlns:a16="http://schemas.microsoft.com/office/drawing/2014/main" id="{314F5328-4E36-86D4-1C25-C1037656E4B9}"/>
              </a:ext>
            </a:extLst>
          </p:cNvPr>
          <p:cNvSpPr txBox="1">
            <a:spLocks/>
          </p:cNvSpPr>
          <p:nvPr/>
        </p:nvSpPr>
        <p:spPr>
          <a:xfrm>
            <a:off x="325283" y="5510285"/>
            <a:ext cx="5519664" cy="507860"/>
          </a:xfrm>
          <a:prstGeom prst="rect">
            <a:avLst/>
          </a:prstGeom>
        </p:spPr>
        <p:txBody>
          <a:bodyPr>
            <a:noAutofit/>
          </a:bodyPr>
          <a:lstStyle>
            <a:lvl1pPr marL="228600" indent="-228600" algn="l" defTabSz="914400" rtl="0" eaLnBrk="1" latinLnBrk="0" hangingPunct="1">
              <a:lnSpc>
                <a:spcPts val="2400"/>
              </a:lnSpc>
              <a:spcBef>
                <a:spcPts val="1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ts val="24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ts val="2400"/>
              </a:lnSpc>
              <a:spcBef>
                <a:spcPts val="500"/>
              </a:spcBef>
              <a:buFont typeface="Arial" panose="020B0604020202020204" pitchFamily="34" charset="0"/>
              <a:buChar char="•"/>
              <a:defRPr sz="16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ts val="2400"/>
              </a:lnSpc>
              <a:spcBef>
                <a:spcPts val="500"/>
              </a:spcBef>
              <a:buFont typeface="Arial" panose="020B0604020202020204" pitchFamily="34" charset="0"/>
              <a:buChar char="•"/>
              <a:defRPr sz="14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ts val="1200"/>
              </a:lnSpc>
              <a:spcBef>
                <a:spcPts val="600"/>
              </a:spcBef>
              <a:buNone/>
            </a:pPr>
            <a:r>
              <a:rPr lang="fr-CA" sz="1200" dirty="0">
                <a:solidFill>
                  <a:srgbClr val="4B4F54"/>
                </a:solidFill>
                <a:highlight>
                  <a:srgbClr val="FFFF00"/>
                </a:highlight>
                <a:latin typeface="Avenir Next LT Pro Demi" panose="020B0704020202020204" pitchFamily="34" charset="0"/>
              </a:rPr>
              <a:t>DATE</a:t>
            </a:r>
          </a:p>
        </p:txBody>
      </p:sp>
      <p:pic>
        <p:nvPicPr>
          <p:cNvPr id="13" name="Content Placeholder 10">
            <a:extLst>
              <a:ext uri="{FF2B5EF4-FFF2-40B4-BE49-F238E27FC236}">
                <a16:creationId xmlns:a16="http://schemas.microsoft.com/office/drawing/2014/main" id="{62794DA0-7DE0-138E-BE9B-73D40D24ADA9}"/>
              </a:ext>
              <a:ext uri="{C183D7F6-B498-43B3-948B-1728B52AA6E4}">
                <adec:decorative xmlns:adec="http://schemas.microsoft.com/office/drawing/2017/decorative" val="1"/>
              </a:ext>
            </a:extLst>
          </p:cNvPr>
          <p:cNvPicPr>
            <a:picLocks noChangeAspect="1"/>
          </p:cNvPicPr>
          <p:nvPr/>
        </p:nvPicPr>
        <p:blipFill rotWithShape="1">
          <a:blip r:embed="rId13" cstate="screen">
            <a:extLst>
              <a:ext uri="{28A0092B-C50C-407E-A947-70E740481C1C}">
                <a14:useLocalDpi xmlns:a14="http://schemas.microsoft.com/office/drawing/2010/main"/>
              </a:ext>
            </a:extLst>
          </a:blip>
          <a:srcRect/>
          <a:stretch/>
        </p:blipFill>
        <p:spPr>
          <a:xfrm>
            <a:off x="251285" y="1607996"/>
            <a:ext cx="3335303" cy="2910612"/>
          </a:xfrm>
          <a:prstGeom prst="rect">
            <a:avLst/>
          </a:prstGeom>
        </p:spPr>
      </p:pic>
      <p:pic>
        <p:nvPicPr>
          <p:cNvPr id="18" name="Content Placeholder 10">
            <a:extLst>
              <a:ext uri="{FF2B5EF4-FFF2-40B4-BE49-F238E27FC236}">
                <a16:creationId xmlns:a16="http://schemas.microsoft.com/office/drawing/2014/main" id="{7330EF7E-586D-0773-8984-2A7422B7C947}"/>
              </a:ext>
              <a:ext uri="{C183D7F6-B498-43B3-948B-1728B52AA6E4}">
                <adec:decorative xmlns:adec="http://schemas.microsoft.com/office/drawing/2017/decorative" val="1"/>
              </a:ext>
            </a:extLst>
          </p:cNvPr>
          <p:cNvPicPr>
            <a:picLocks noChangeAspect="1"/>
          </p:cNvPicPr>
          <p:nvPr/>
        </p:nvPicPr>
        <p:blipFill rotWithShape="1">
          <a:blip r:embed="rId14" cstate="print">
            <a:extLst>
              <a:ext uri="{28A0092B-C50C-407E-A947-70E740481C1C}">
                <a14:useLocalDpi xmlns:a14="http://schemas.microsoft.com/office/drawing/2010/main"/>
              </a:ext>
            </a:extLst>
          </a:blip>
          <a:srcRect t="-1" r="-9471"/>
          <a:stretch/>
        </p:blipFill>
        <p:spPr>
          <a:xfrm>
            <a:off x="10677239" y="218466"/>
            <a:ext cx="1429838" cy="355276"/>
          </a:xfrm>
          <a:prstGeom prst="rect">
            <a:avLst/>
          </a:prstGeom>
        </p:spPr>
      </p:pic>
    </p:spTree>
    <p:extLst>
      <p:ext uri="{BB962C8B-B14F-4D97-AF65-F5344CB8AC3E}">
        <p14:creationId xmlns:p14="http://schemas.microsoft.com/office/powerpoint/2010/main" val="229686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00B494C-DF99-4D00-8B58-2941E1F1AF40}"/>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ea typeface="Arial" panose="020B0604020202020204" pitchFamily="34" charset="0"/>
              </a:rPr>
              <a:t>Que pouvez vous ramener à la maison?</a:t>
            </a:r>
          </a:p>
        </p:txBody>
      </p:sp>
      <p:grpSp>
        <p:nvGrpSpPr>
          <p:cNvPr id="8" name="Group 7">
            <a:extLst>
              <a:ext uri="{FF2B5EF4-FFF2-40B4-BE49-F238E27FC236}">
                <a16:creationId xmlns:a16="http://schemas.microsoft.com/office/drawing/2014/main" id="{7A657AFB-2096-454A-938E-7CB4D83000C9}"/>
              </a:ext>
              <a:ext uri="{C183D7F6-B498-43B3-948B-1728B52AA6E4}">
                <adec:decorative xmlns:adec="http://schemas.microsoft.com/office/drawing/2017/decorative" val="1"/>
              </a:ext>
            </a:extLst>
          </p:cNvPr>
          <p:cNvGrpSpPr/>
          <p:nvPr>
            <p:custDataLst>
              <p:tags r:id="rId2"/>
            </p:custDataLst>
          </p:nvPr>
        </p:nvGrpSpPr>
        <p:grpSpPr>
          <a:xfrm>
            <a:off x="499489" y="1313630"/>
            <a:ext cx="9406511" cy="4456403"/>
            <a:chOff x="619125" y="1676400"/>
            <a:chExt cx="7981422" cy="4225153"/>
          </a:xfrm>
        </p:grpSpPr>
        <p:sp>
          <p:nvSpPr>
            <p:cNvPr id="9" name="Rectangle 8">
              <a:extLst>
                <a:ext uri="{FF2B5EF4-FFF2-40B4-BE49-F238E27FC236}">
                  <a16:creationId xmlns:a16="http://schemas.microsoft.com/office/drawing/2014/main" id="{ACB05BC0-4333-4EE9-AC9D-40173697BB23}"/>
                </a:ext>
              </a:extLst>
            </p:cNvPr>
            <p:cNvSpPr/>
            <p:nvPr/>
          </p:nvSpPr>
          <p:spPr>
            <a:xfrm>
              <a:off x="619125" y="1676400"/>
              <a:ext cx="2571750" cy="3048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r>
                <a:rPr lang="fr-ca" sz="2000" b="1"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rPr>
                <a:t>À ramener à la maison</a:t>
              </a:r>
            </a:p>
          </p:txBody>
        </p:sp>
        <p:sp>
          <p:nvSpPr>
            <p:cNvPr id="10" name="Rectangle 9">
              <a:extLst>
                <a:ext uri="{FF2B5EF4-FFF2-40B4-BE49-F238E27FC236}">
                  <a16:creationId xmlns:a16="http://schemas.microsoft.com/office/drawing/2014/main" id="{ED232793-67C3-44F1-82EC-4D79BA5BDDFF}"/>
                </a:ext>
              </a:extLst>
            </p:cNvPr>
            <p:cNvSpPr/>
            <p:nvPr/>
          </p:nvSpPr>
          <p:spPr>
            <a:xfrm>
              <a:off x="619125" y="2076449"/>
              <a:ext cx="2571750" cy="3825103"/>
            </a:xfrm>
            <a:prstGeom prst="rect">
              <a:avLst/>
            </a:prstGeom>
            <a:noFill/>
            <a:ln w="9525">
              <a:solidFill>
                <a:srgbClr val="4F505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Articles personnels (chaussures, vêtements, nourriture, articles personnels au poste de travail, dans les casiers et dans la cuisine)</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Renseignements personnels ou de nature non délicate</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Cartables de formation non classifiés qui ne sont pas en ligne (envisager la numérisation)</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Périphériques informatiques</a:t>
              </a: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 conformément </a:t>
              </a: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aux </a:t>
              </a:r>
              <a:r>
                <a:rPr lang="fr-ca" sz="1300" b="0" i="0" u="none" baseline="0" dirty="0">
                  <a:solidFill>
                    <a:schemeClr val="accent5"/>
                  </a:solidFill>
                  <a:highlight>
                    <a:srgbClr val="FFFF00"/>
                  </a:highlight>
                  <a:latin typeface="Calibri Light" panose="020F0302020204030204" pitchFamily="34" charset="0"/>
                  <a:ea typeface="Arial" panose="020B0604020202020204" pitchFamily="34" charset="0"/>
                  <a:cs typeface="Calibri Light" panose="020F0302020204030204" pitchFamily="34" charset="0"/>
                </a:rPr>
                <a:t>[directives de votre organisation</a:t>
              </a: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 (clavier, souris, chargeur)</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Équipement ergonomique personnel (sauf les meubles ergonomiques comme les bureaux)</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Actifs</a:t>
              </a: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 conformément aux [</a:t>
              </a:r>
              <a:r>
                <a:rPr lang="fr-ca" sz="1300" b="0" i="0" u="none" baseline="0" dirty="0">
                  <a:solidFill>
                    <a:schemeClr val="accent5"/>
                  </a:solidFill>
                  <a:highlight>
                    <a:srgbClr val="FFFF00"/>
                  </a:highlight>
                  <a:latin typeface="Calibri Light" panose="020F0302020204030204" pitchFamily="34" charset="0"/>
                  <a:ea typeface="Arial" panose="020B0604020202020204" pitchFamily="34" charset="0"/>
                  <a:cs typeface="Calibri Light" panose="020F0302020204030204" pitchFamily="34" charset="0"/>
                </a:rPr>
                <a:t>directives de votre organisation</a:t>
              </a: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 (ordinateurs portables, écrans)</a:t>
              </a:r>
            </a:p>
          </p:txBody>
        </p:sp>
        <p:sp>
          <p:nvSpPr>
            <p:cNvPr id="11" name="Rectangle 10">
              <a:extLst>
                <a:ext uri="{FF2B5EF4-FFF2-40B4-BE49-F238E27FC236}">
                  <a16:creationId xmlns:a16="http://schemas.microsoft.com/office/drawing/2014/main" id="{302606DE-D032-4A2D-B6CA-E2087DA7C029}"/>
                </a:ext>
              </a:extLst>
            </p:cNvPr>
            <p:cNvSpPr/>
            <p:nvPr/>
          </p:nvSpPr>
          <p:spPr>
            <a:xfrm>
              <a:off x="3286125" y="1676400"/>
              <a:ext cx="2667000" cy="3048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r>
                <a:rPr lang="fr-ca" sz="2000" b="1"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rPr>
                <a:t>À laisser au bureau</a:t>
              </a:r>
            </a:p>
          </p:txBody>
        </p:sp>
        <p:sp>
          <p:nvSpPr>
            <p:cNvPr id="12" name="Rectangle 11">
              <a:extLst>
                <a:ext uri="{FF2B5EF4-FFF2-40B4-BE49-F238E27FC236}">
                  <a16:creationId xmlns:a16="http://schemas.microsoft.com/office/drawing/2014/main" id="{33CEF199-A678-496A-86B6-C75428E9FFDD}"/>
                </a:ext>
              </a:extLst>
            </p:cNvPr>
            <p:cNvSpPr/>
            <p:nvPr/>
          </p:nvSpPr>
          <p:spPr>
            <a:xfrm>
              <a:off x="3286125" y="2076449"/>
              <a:ext cx="2667000" cy="3825104"/>
            </a:xfrm>
            <a:prstGeom prst="rect">
              <a:avLst/>
            </a:prstGeom>
            <a:noFill/>
            <a:ln w="9525">
              <a:solidFill>
                <a:srgbClr val="4F505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Actifs informatiques qui ne sont pas marqués comme étant à la disposition des employés en télétravail (ex. : scanneurs)</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Duplicateurs de ports</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Imprimantes</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Téléphones </a:t>
              </a:r>
              <a:r>
                <a:rPr lang="fr-ca" sz="1300" b="0" i="0" u="none" baseline="0" dirty="0" err="1">
                  <a:solidFill>
                    <a:schemeClr val="accent5"/>
                  </a:solidFill>
                  <a:latin typeface="Calibri Light" panose="020F0302020204030204" pitchFamily="34" charset="0"/>
                  <a:ea typeface="Arial" panose="020B0604020202020204" pitchFamily="34" charset="0"/>
                  <a:cs typeface="Calibri Light" panose="020F0302020204030204" pitchFamily="34" charset="0"/>
                </a:rPr>
                <a:t>VoIP</a:t>
              </a:r>
              <a:endPar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endParaRP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Périphériques informatiques qui ne sont pas marqués comme étant à la disposition des employés en télétravail (adaptateurs, barres d’alimentation, etc.)</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Mobilier (chaises de bureau, caissons, etc.)</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Matériel de téléconférence et de vidéoconférence</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Informations classifiées (p. ex., documents secrets ou très secrets)</a:t>
              </a:r>
            </a:p>
            <a:p>
              <a:pPr marL="180975" indent="-180975" algn="l" rtl="0">
                <a:buFont typeface="Wingdings" panose="05000000000000000000" pitchFamily="2" charset="2"/>
                <a:buChar char="§"/>
              </a:pPr>
              <a:r>
                <a:rPr lang="fr-ca" sz="13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Documents Protégé B ou C</a:t>
              </a:r>
              <a:endParaRPr lang="fr-ca" sz="1300" dirty="0">
                <a:solidFill>
                  <a:schemeClr val="accent2"/>
                </a:solidFill>
                <a:latin typeface="Calibri Light" panose="020F0302020204030204" pitchFamily="34" charset="0"/>
                <a:cs typeface="Calibri Light" panose="020F0302020204030204" pitchFamily="34" charset="0"/>
              </a:endParaRPr>
            </a:p>
          </p:txBody>
        </p:sp>
        <p:sp>
          <p:nvSpPr>
            <p:cNvPr id="13" name="Rectangle 12">
              <a:extLst>
                <a:ext uri="{FF2B5EF4-FFF2-40B4-BE49-F238E27FC236}">
                  <a16:creationId xmlns:a16="http://schemas.microsoft.com/office/drawing/2014/main" id="{95F1EB5B-8B19-4726-A0B8-230AD1D7ECA9}"/>
                </a:ext>
              </a:extLst>
            </p:cNvPr>
            <p:cNvSpPr/>
            <p:nvPr/>
          </p:nvSpPr>
          <p:spPr>
            <a:xfrm>
              <a:off x="6022413" y="1676400"/>
              <a:ext cx="2571750" cy="3048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r>
                <a:rPr lang="fr-ca" sz="2000" b="1"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rPr>
                <a:t>Articles excédentaires</a:t>
              </a:r>
            </a:p>
          </p:txBody>
        </p:sp>
        <p:sp>
          <p:nvSpPr>
            <p:cNvPr id="14" name="Rectangle 13">
              <a:extLst>
                <a:ext uri="{FF2B5EF4-FFF2-40B4-BE49-F238E27FC236}">
                  <a16:creationId xmlns:a16="http://schemas.microsoft.com/office/drawing/2014/main" id="{FC0FF242-10B0-4AE6-971D-DFEC898CF9A8}"/>
                </a:ext>
              </a:extLst>
            </p:cNvPr>
            <p:cNvSpPr/>
            <p:nvPr/>
          </p:nvSpPr>
          <p:spPr>
            <a:xfrm>
              <a:off x="6028797" y="2076449"/>
              <a:ext cx="2571750" cy="3825104"/>
            </a:xfrm>
            <a:prstGeom prst="rect">
              <a:avLst/>
            </a:prstGeom>
            <a:noFill/>
            <a:ln w="9525">
              <a:solidFill>
                <a:srgbClr val="4F505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285750" indent="-285750" algn="l" rtl="0">
                <a:buFont typeface="Wingdings" pitchFamily="2" charset="2"/>
                <a:buChar char="§"/>
              </a:pPr>
              <a:r>
                <a:rPr lang="fr-ca" sz="14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Claviers supplémentaires</a:t>
              </a:r>
            </a:p>
            <a:p>
              <a:pPr marL="285750" indent="-285750" algn="l" rtl="0">
                <a:buFont typeface="Wingdings" pitchFamily="2" charset="2"/>
                <a:buChar char="§"/>
              </a:pPr>
              <a:r>
                <a:rPr lang="fr-ca" sz="14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Souris supplémentaires</a:t>
              </a:r>
            </a:p>
            <a:p>
              <a:pPr marL="285750" indent="-285750" algn="l" rtl="0">
                <a:buFont typeface="Wingdings" pitchFamily="2" charset="2"/>
                <a:buChar char="§"/>
              </a:pPr>
              <a:r>
                <a:rPr lang="fr-ca" sz="14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Vieux cellulaires</a:t>
              </a:r>
            </a:p>
            <a:p>
              <a:pPr marL="285750" indent="-285750" algn="l" rtl="0">
                <a:buFont typeface="Wingdings" pitchFamily="2" charset="2"/>
                <a:buChar char="§"/>
              </a:pPr>
              <a:r>
                <a:rPr lang="fr-ca" sz="1400" b="0"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Matériel de TI non désiré</a:t>
              </a:r>
            </a:p>
            <a:p>
              <a:pPr marL="285750" indent="-285750" algn="l" rtl="0">
                <a:buFont typeface="Wingdings" pitchFamily="2" charset="2"/>
                <a:buChar char="§"/>
              </a:pPr>
              <a:r>
                <a:rPr lang="fr-ca" sz="1400"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Placez les articles excédentaires aux endroits désignés sur l’étage.</a:t>
              </a:r>
            </a:p>
          </p:txBody>
        </p:sp>
      </p:grpSp>
      <p:pic>
        <p:nvPicPr>
          <p:cNvPr id="16" name="Picture 15">
            <a:extLst>
              <a:ext uri="{FF2B5EF4-FFF2-40B4-BE49-F238E27FC236}">
                <a16:creationId xmlns:a16="http://schemas.microsoft.com/office/drawing/2014/main" id="{EB262141-AEA8-42C1-8337-7B8FE50CF79E}"/>
              </a:ext>
              <a:ext uri="{C183D7F6-B498-43B3-948B-1728B52AA6E4}">
                <adec:decorative xmlns:adec="http://schemas.microsoft.com/office/drawing/2017/decorative" val="1"/>
              </a:ext>
            </a:extLst>
          </p:cNvPr>
          <p:cNvPicPr>
            <a:picLocks noChangeAspect="1"/>
          </p:cNvPicPr>
          <p:nvPr>
            <p:custDataLst>
              <p:tags r:id="rId3"/>
            </p:custDataLst>
          </p:nvPr>
        </p:nvPicPr>
        <p:blipFill rotWithShape="1">
          <a:blip r:embed="rId6">
            <a:duotone>
              <a:schemeClr val="accent1">
                <a:shade val="45000"/>
                <a:satMod val="135000"/>
              </a:schemeClr>
              <a:prstClr val="white"/>
            </a:duotone>
            <a:extLst>
              <a:ext uri="{28A0092B-C50C-407E-A947-70E740481C1C}">
                <a14:useLocalDpi xmlns:a14="http://schemas.microsoft.com/office/drawing/2010/main" val="0"/>
              </a:ext>
            </a:extLst>
          </a:blip>
          <a:srcRect r="35239"/>
          <a:stretch/>
        </p:blipFill>
        <p:spPr>
          <a:xfrm>
            <a:off x="9768207" y="1587989"/>
            <a:ext cx="2423793" cy="3749996"/>
          </a:xfrm>
          <a:prstGeom prst="rect">
            <a:avLst/>
          </a:prstGeom>
        </p:spPr>
      </p:pic>
    </p:spTree>
    <p:extLst>
      <p:ext uri="{BB962C8B-B14F-4D97-AF65-F5344CB8AC3E}">
        <p14:creationId xmlns:p14="http://schemas.microsoft.com/office/powerpoint/2010/main" val="17084230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00B494C-DF99-4D00-8B58-2941E1F1AF40}"/>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ea typeface="Arial" panose="020B0604020202020204" pitchFamily="34" charset="0"/>
              </a:rPr>
              <a:t>Pourquoi vous devez ramener vos affaires à la maison?</a:t>
            </a:r>
          </a:p>
        </p:txBody>
      </p:sp>
      <p:sp>
        <p:nvSpPr>
          <p:cNvPr id="15" name="TextBox 14">
            <a:extLst>
              <a:ext uri="{FF2B5EF4-FFF2-40B4-BE49-F238E27FC236}">
                <a16:creationId xmlns:a16="http://schemas.microsoft.com/office/drawing/2014/main" id="{48C1A26F-2B9D-4E92-9DDC-F0ED826589D4}"/>
              </a:ext>
            </a:extLst>
          </p:cNvPr>
          <p:cNvSpPr txBox="1"/>
          <p:nvPr>
            <p:custDataLst>
              <p:tags r:id="rId2"/>
            </p:custDataLst>
          </p:nvPr>
        </p:nvSpPr>
        <p:spPr>
          <a:xfrm>
            <a:off x="324116" y="1324578"/>
            <a:ext cx="7874793" cy="4208844"/>
          </a:xfrm>
          <a:prstGeom prst="rect">
            <a:avLst/>
          </a:prstGeom>
          <a:noFill/>
        </p:spPr>
        <p:txBody>
          <a:bodyPr wrap="square" rtlCol="0">
            <a:spAutoFit/>
          </a:bodyPr>
          <a:lstStyle/>
          <a:p>
            <a:pPr algn="l" rtl="0">
              <a:spcAft>
                <a:spcPts val="700"/>
              </a:spcAft>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Tous les postes de travail et les bureaux situés au nouveau lieu de travail seront communs</a:t>
            </a:r>
            <a:r>
              <a:rPr lang="fr-CA" sz="1600" i="0" u="none" baseline="0" dirty="0">
                <a:latin typeface="Calibri Light" panose="020F0302020204030204" pitchFamily="34" charset="0"/>
                <a:ea typeface="Arial" panose="020B0604020202020204" pitchFamily="34" charset="0"/>
                <a:cs typeface="Calibri Light" panose="020F0302020204030204" pitchFamily="34" charset="0"/>
              </a:rPr>
              <a:t>, </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ce qui signifie qu’aucun objet personnel ne pourra y être laissé. Vous aurez toutefois accès à un casier.</a:t>
            </a:r>
          </a:p>
          <a:p>
            <a:pPr algn="l" rtl="0">
              <a:spcAft>
                <a:spcPts val="700"/>
              </a:spcAft>
            </a:pP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[Insérez les renseignements relatifs à votre stratégie en matière de casiers ou d’armoires au nouveau lieu de travail.]</a:t>
            </a:r>
          </a:p>
          <a:p>
            <a:pPr marL="285750" indent="-285750" algn="l" rtl="0">
              <a:spcAft>
                <a:spcPts val="1200"/>
              </a:spcAft>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Exemple 1 :</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Des casiers de jour seront mis à la disposition des employés de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[lieu</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Les objets personnels doivent être retirés du bureau à la fin de chaque journée. </a:t>
            </a:r>
          </a:p>
          <a:p>
            <a:pPr marL="285750" indent="-285750" algn="l" rtl="0">
              <a:spcAft>
                <a:spcPts val="700"/>
              </a:spcAft>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Exemple 2 :</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Les casiers seront attribués à des ministères ou à des équipes individuels à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[lieu</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Votre gestionnaire vous informera des normes et des attentes de l’équipe concernant les casiers d’équipe et vous dira ce que vous pouvez garder ou pas sur le lieu de travail. </a:t>
            </a:r>
          </a:p>
          <a:p>
            <a:pPr marL="285750" indent="-285750" algn="l" rtl="0">
              <a:spcAft>
                <a:spcPts val="700"/>
              </a:spcAft>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Exemple 3</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a:t>
            </a: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Des casiers seront attribués aux employés. Rapportez vos objets personnels à la maison maintenant. Lorsque sera terminé le projet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[nom du projet</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vous pourrez rapporter certains objets personnels pour les ranger dans votre casier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[insérez des renseignements concernant la capacité des casiers, s’il y a lieu</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a:t>
            </a:r>
          </a:p>
        </p:txBody>
      </p:sp>
      <p:pic>
        <p:nvPicPr>
          <p:cNvPr id="3" name="Picture 2">
            <a:extLst>
              <a:ext uri="{FF2B5EF4-FFF2-40B4-BE49-F238E27FC236}">
                <a16:creationId xmlns:a16="http://schemas.microsoft.com/office/drawing/2014/main" id="{9B39F904-E86D-437F-862C-D2369FE46CBC}"/>
              </a:ext>
              <a:ext uri="{C183D7F6-B498-43B3-948B-1728B52AA6E4}">
                <adec:decorative xmlns:adec="http://schemas.microsoft.com/office/drawing/2017/decorative" val="1"/>
              </a:ext>
            </a:extLst>
          </p:cNvPr>
          <p:cNvPicPr>
            <a:picLocks noChangeAspect="1"/>
          </p:cNvPicPr>
          <p:nvPr>
            <p:custDataLst>
              <p:tags r:id="rId3"/>
            </p:custDataLst>
          </p:nvPr>
        </p:nvPicPr>
        <p:blipFill rotWithShape="1">
          <a:blip r:embed="rId6">
            <a:duotone>
              <a:schemeClr val="accent1">
                <a:shade val="45000"/>
                <a:satMod val="135000"/>
              </a:schemeClr>
              <a:prstClr val="white"/>
            </a:duotone>
            <a:extLst>
              <a:ext uri="{28A0092B-C50C-407E-A947-70E740481C1C}">
                <a14:useLocalDpi xmlns:a14="http://schemas.microsoft.com/office/drawing/2010/main" val="0"/>
              </a:ext>
            </a:extLst>
          </a:blip>
          <a:srcRect r="10161"/>
          <a:stretch/>
        </p:blipFill>
        <p:spPr>
          <a:xfrm>
            <a:off x="8198909" y="1353013"/>
            <a:ext cx="3993091" cy="4444695"/>
          </a:xfrm>
          <a:prstGeom prst="rect">
            <a:avLst/>
          </a:prstGeom>
        </p:spPr>
      </p:pic>
    </p:spTree>
    <p:extLst>
      <p:ext uri="{BB962C8B-B14F-4D97-AF65-F5344CB8AC3E}">
        <p14:creationId xmlns:p14="http://schemas.microsoft.com/office/powerpoint/2010/main" val="3899000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00B494C-DF99-4D00-8B58-2941E1F1AF40}"/>
              </a:ext>
            </a:extLst>
          </p:cNvPr>
          <p:cNvSpPr>
            <a:spLocks noGrp="1"/>
          </p:cNvSpPr>
          <p:nvPr>
            <p:ph type="ctrTitle"/>
            <p:custDataLst>
              <p:tags r:id="rId1"/>
            </p:custDataLst>
          </p:nvPr>
        </p:nvSpPr>
        <p:spPr/>
        <p:txBody>
          <a:bodyPr>
            <a:noAutofit/>
          </a:bodyPr>
          <a:lstStyle/>
          <a:p>
            <a:pPr algn="l" rtl="0"/>
            <a:r>
              <a:rPr lang="fr-CA" b="0" i="0" u="none" baseline="0" dirty="0">
                <a:solidFill>
                  <a:schemeClr val="bg1"/>
                </a:solidFill>
                <a:latin typeface="Arial Rounded MT Bold" panose="020F0704030504030204" pitchFamily="34" charset="0"/>
                <a:ea typeface="Arial" panose="020B0604020202020204" pitchFamily="34" charset="0"/>
              </a:rPr>
              <a:t>Comment </a:t>
            </a:r>
            <a:r>
              <a:rPr lang="fr-CA" b="0" i="0" u="none" baseline="0" dirty="0">
                <a:solidFill>
                  <a:schemeClr val="bg1"/>
                </a:solidFill>
                <a:latin typeface="Arial Rounded MT Bold" panose="020F0704030504030204" pitchFamily="34" charset="0"/>
              </a:rPr>
              <a:t>réaliser votre ménage de papier</a:t>
            </a:r>
            <a:endParaRPr lang="fr-CA" b="0" dirty="0">
              <a:solidFill>
                <a:schemeClr val="bg1"/>
              </a:solidFill>
              <a:latin typeface="Arial Rounded MT Bold" panose="020F0704030504030204" pitchFamily="34" charset="0"/>
            </a:endParaRPr>
          </a:p>
        </p:txBody>
      </p:sp>
      <p:sp>
        <p:nvSpPr>
          <p:cNvPr id="15" name="Oval 14">
            <a:extLst>
              <a:ext uri="{FF2B5EF4-FFF2-40B4-BE49-F238E27FC236}">
                <a16:creationId xmlns:a16="http://schemas.microsoft.com/office/drawing/2014/main" id="{B98760F5-CF86-48F6-8AFC-7DF6EB652B02}"/>
              </a:ext>
              <a:ext uri="{C183D7F6-B498-43B3-948B-1728B52AA6E4}">
                <adec:decorative xmlns:adec="http://schemas.microsoft.com/office/drawing/2017/decorative" val="1"/>
              </a:ext>
            </a:extLst>
          </p:cNvPr>
          <p:cNvSpPr/>
          <p:nvPr>
            <p:custDataLst>
              <p:tags r:id="rId2"/>
            </p:custDataLst>
          </p:nvPr>
        </p:nvSpPr>
        <p:spPr>
          <a:xfrm>
            <a:off x="2226533" y="2205493"/>
            <a:ext cx="1746398" cy="1746398"/>
          </a:xfrm>
          <a:prstGeom prst="ellipse">
            <a:avLst/>
          </a:prstGeom>
          <a:solidFill>
            <a:schemeClr val="accent1">
              <a:lumMod val="75000"/>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latin typeface="Calibri Light" panose="020F0302020204030204" pitchFamily="34" charset="0"/>
              <a:cs typeface="Calibri Light" panose="020F0302020204030204" pitchFamily="34" charset="0"/>
            </a:endParaRPr>
          </a:p>
        </p:txBody>
      </p:sp>
      <p:sp>
        <p:nvSpPr>
          <p:cNvPr id="16" name="Rectangle 15">
            <a:extLst>
              <a:ext uri="{FF2B5EF4-FFF2-40B4-BE49-F238E27FC236}">
                <a16:creationId xmlns:a16="http://schemas.microsoft.com/office/drawing/2014/main" id="{30084DD2-E36B-4DD9-A011-1E252013A7C9}"/>
              </a:ext>
            </a:extLst>
          </p:cNvPr>
          <p:cNvSpPr/>
          <p:nvPr>
            <p:custDataLst>
              <p:tags r:id="rId3"/>
            </p:custDataLst>
          </p:nvPr>
        </p:nvSpPr>
        <p:spPr>
          <a:xfrm>
            <a:off x="2690833" y="2318806"/>
            <a:ext cx="489487" cy="141961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625" b="1" i="0" u="none" baseline="0">
                <a:solidFill>
                  <a:schemeClr val="bg1"/>
                </a:solidFill>
                <a:latin typeface="Calibri Light" panose="020F0302020204030204" pitchFamily="34" charset="0"/>
                <a:ea typeface="Arial" panose="020B0604020202020204" pitchFamily="34" charset="0"/>
                <a:cs typeface="Calibri Light" panose="020F0302020204030204" pitchFamily="34" charset="0"/>
              </a:rPr>
              <a:t>1</a:t>
            </a:r>
            <a:endParaRPr lang="fr-CA" sz="1350" dirty="0">
              <a:latin typeface="Calibri Light" panose="020F0302020204030204" pitchFamily="34" charset="0"/>
              <a:cs typeface="Calibri Light" panose="020F0302020204030204" pitchFamily="34" charset="0"/>
            </a:endParaRPr>
          </a:p>
        </p:txBody>
      </p:sp>
      <p:sp>
        <p:nvSpPr>
          <p:cNvPr id="17" name="Oval 16">
            <a:extLst>
              <a:ext uri="{FF2B5EF4-FFF2-40B4-BE49-F238E27FC236}">
                <a16:creationId xmlns:a16="http://schemas.microsoft.com/office/drawing/2014/main" id="{54D60FA3-EB52-4368-9B02-E7862A60F143}"/>
              </a:ext>
              <a:ext uri="{C183D7F6-B498-43B3-948B-1728B52AA6E4}">
                <adec:decorative xmlns:adec="http://schemas.microsoft.com/office/drawing/2017/decorative" val="1"/>
              </a:ext>
            </a:extLst>
          </p:cNvPr>
          <p:cNvSpPr/>
          <p:nvPr>
            <p:custDataLst>
              <p:tags r:id="rId4"/>
            </p:custDataLst>
          </p:nvPr>
        </p:nvSpPr>
        <p:spPr>
          <a:xfrm>
            <a:off x="5046783" y="2205493"/>
            <a:ext cx="1746398" cy="1746398"/>
          </a:xfrm>
          <a:prstGeom prst="ellipse">
            <a:avLst/>
          </a:prstGeom>
          <a:solidFill>
            <a:schemeClr val="accent1">
              <a:lumMod val="75000"/>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latin typeface="Calibri Light" panose="020F0302020204030204" pitchFamily="34" charset="0"/>
              <a:cs typeface="Calibri Light" panose="020F0302020204030204" pitchFamily="34" charset="0"/>
            </a:endParaRPr>
          </a:p>
        </p:txBody>
      </p:sp>
      <p:sp>
        <p:nvSpPr>
          <p:cNvPr id="18" name="Rectangle 17">
            <a:extLst>
              <a:ext uri="{FF2B5EF4-FFF2-40B4-BE49-F238E27FC236}">
                <a16:creationId xmlns:a16="http://schemas.microsoft.com/office/drawing/2014/main" id="{6E14A495-9251-4716-BE64-088B52048DC4}"/>
              </a:ext>
            </a:extLst>
          </p:cNvPr>
          <p:cNvSpPr/>
          <p:nvPr>
            <p:custDataLst>
              <p:tags r:id="rId5"/>
            </p:custDataLst>
          </p:nvPr>
        </p:nvSpPr>
        <p:spPr>
          <a:xfrm>
            <a:off x="5528287" y="2318808"/>
            <a:ext cx="489487" cy="141961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625" b="1" i="0" u="none" baseline="0">
                <a:solidFill>
                  <a:schemeClr val="bg1"/>
                </a:solidFill>
                <a:latin typeface="Calibri Light" panose="020F0302020204030204" pitchFamily="34" charset="0"/>
                <a:ea typeface="Arial" panose="020B0604020202020204" pitchFamily="34" charset="0"/>
                <a:cs typeface="Calibri Light" panose="020F0302020204030204" pitchFamily="34" charset="0"/>
              </a:rPr>
              <a:t>2</a:t>
            </a:r>
            <a:endParaRPr lang="fr-CA" sz="1350" dirty="0">
              <a:latin typeface="Calibri Light" panose="020F0302020204030204" pitchFamily="34" charset="0"/>
              <a:cs typeface="Calibri Light" panose="020F0302020204030204" pitchFamily="34" charset="0"/>
            </a:endParaRPr>
          </a:p>
        </p:txBody>
      </p:sp>
      <p:sp>
        <p:nvSpPr>
          <p:cNvPr id="19" name="Oval 18">
            <a:extLst>
              <a:ext uri="{FF2B5EF4-FFF2-40B4-BE49-F238E27FC236}">
                <a16:creationId xmlns:a16="http://schemas.microsoft.com/office/drawing/2014/main" id="{9A600917-1E1B-455C-9E1B-378852CA7D49}"/>
              </a:ext>
              <a:ext uri="{C183D7F6-B498-43B3-948B-1728B52AA6E4}">
                <adec:decorative xmlns:adec="http://schemas.microsoft.com/office/drawing/2017/decorative" val="1"/>
              </a:ext>
            </a:extLst>
          </p:cNvPr>
          <p:cNvSpPr/>
          <p:nvPr>
            <p:custDataLst>
              <p:tags r:id="rId6"/>
            </p:custDataLst>
          </p:nvPr>
        </p:nvSpPr>
        <p:spPr>
          <a:xfrm>
            <a:off x="7827485" y="2205493"/>
            <a:ext cx="1746398" cy="1746398"/>
          </a:xfrm>
          <a:prstGeom prst="ellipse">
            <a:avLst/>
          </a:prstGeom>
          <a:solidFill>
            <a:schemeClr val="accent1">
              <a:lumMod val="75000"/>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latin typeface="Calibri Light" panose="020F0302020204030204" pitchFamily="34" charset="0"/>
              <a:cs typeface="Calibri Light" panose="020F0302020204030204" pitchFamily="34" charset="0"/>
            </a:endParaRPr>
          </a:p>
        </p:txBody>
      </p:sp>
      <p:sp>
        <p:nvSpPr>
          <p:cNvPr id="20" name="Rectangle 19">
            <a:extLst>
              <a:ext uri="{FF2B5EF4-FFF2-40B4-BE49-F238E27FC236}">
                <a16:creationId xmlns:a16="http://schemas.microsoft.com/office/drawing/2014/main" id="{2FA0016A-7F4D-41AB-BA91-EC029BF9E9BF}"/>
              </a:ext>
            </a:extLst>
          </p:cNvPr>
          <p:cNvSpPr/>
          <p:nvPr>
            <p:custDataLst>
              <p:tags r:id="rId7"/>
            </p:custDataLst>
          </p:nvPr>
        </p:nvSpPr>
        <p:spPr>
          <a:xfrm>
            <a:off x="8354916" y="2318807"/>
            <a:ext cx="489487" cy="1419619"/>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sz="8625" b="1" i="0" u="none" baseline="0">
                <a:solidFill>
                  <a:schemeClr val="bg1"/>
                </a:solidFill>
                <a:latin typeface="Calibri Light" panose="020F0302020204030204" pitchFamily="34" charset="0"/>
                <a:ea typeface="Arial" panose="020B0604020202020204" pitchFamily="34" charset="0"/>
                <a:cs typeface="Calibri Light" panose="020F0302020204030204" pitchFamily="34" charset="0"/>
              </a:rPr>
              <a:t>3</a:t>
            </a:r>
            <a:endParaRPr lang="fr-CA" sz="1350" dirty="0">
              <a:latin typeface="Calibri Light" panose="020F0302020204030204" pitchFamily="34" charset="0"/>
              <a:cs typeface="Calibri Light" panose="020F0302020204030204" pitchFamily="34" charset="0"/>
            </a:endParaRPr>
          </a:p>
        </p:txBody>
      </p:sp>
      <p:sp>
        <p:nvSpPr>
          <p:cNvPr id="21" name="TextBox 10">
            <a:extLst>
              <a:ext uri="{FF2B5EF4-FFF2-40B4-BE49-F238E27FC236}">
                <a16:creationId xmlns:a16="http://schemas.microsoft.com/office/drawing/2014/main" id="{FDA3720C-F489-4234-9049-277079221426}"/>
              </a:ext>
            </a:extLst>
          </p:cNvPr>
          <p:cNvSpPr txBox="1"/>
          <p:nvPr>
            <p:custDataLst>
              <p:tags r:id="rId8"/>
            </p:custDataLst>
          </p:nvPr>
        </p:nvSpPr>
        <p:spPr>
          <a:xfrm>
            <a:off x="2013355" y="4192959"/>
            <a:ext cx="2142179" cy="97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2400" b="1" i="0" u="none" baseline="0">
                <a:solidFill>
                  <a:schemeClr val="accent5"/>
                </a:solidFill>
                <a:latin typeface="Calibri Light" panose="020F0302020204030204" pitchFamily="34" charset="0"/>
                <a:ea typeface="Arial" panose="020B0604020202020204" pitchFamily="34" charset="0"/>
                <a:cs typeface="Calibri Light" panose="020F0302020204030204" pitchFamily="34" charset="0"/>
              </a:rPr>
              <a:t>SAVOIR</a:t>
            </a:r>
          </a:p>
          <a:p>
            <a:pPr algn="ctr" rtl="0">
              <a:lnSpc>
                <a:spcPct val="80000"/>
              </a:lnSpc>
            </a:pPr>
            <a:r>
              <a:rPr lang="fr-CA" sz="2400" b="0" i="0" u="none" baseline="0">
                <a:solidFill>
                  <a:schemeClr val="bg2">
                    <a:lumMod val="25000"/>
                  </a:schemeClr>
                </a:solidFill>
                <a:latin typeface="Calibri Light" panose="020F0302020204030204" pitchFamily="34" charset="0"/>
                <a:ea typeface="Arial" panose="020B0604020202020204" pitchFamily="34" charset="0"/>
                <a:cs typeface="Calibri Light" panose="020F0302020204030204" pitchFamily="34" charset="0"/>
              </a:rPr>
              <a:t>quoi nettoyer d’abord</a:t>
            </a:r>
            <a:endParaRPr lang="fr-CA" sz="2400" b="0" i="0" u="none" baseline="0" dirty="0">
              <a:solidFill>
                <a:schemeClr val="bg2">
                  <a:lumMod val="25000"/>
                </a:schemeClr>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22" name="TextBox 17">
            <a:extLst>
              <a:ext uri="{FF2B5EF4-FFF2-40B4-BE49-F238E27FC236}">
                <a16:creationId xmlns:a16="http://schemas.microsoft.com/office/drawing/2014/main" id="{350EA0D8-4528-480B-9913-1DC856E244F1}"/>
              </a:ext>
            </a:extLst>
          </p:cNvPr>
          <p:cNvSpPr txBox="1"/>
          <p:nvPr>
            <p:custDataLst>
              <p:tags r:id="rId9"/>
            </p:custDataLst>
          </p:nvPr>
        </p:nvSpPr>
        <p:spPr>
          <a:xfrm>
            <a:off x="4779390" y="4192959"/>
            <a:ext cx="2469822" cy="97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2400" b="1" i="0" u="none" baseline="0">
                <a:solidFill>
                  <a:schemeClr val="accent5"/>
                </a:solidFill>
                <a:latin typeface="Calibri Light" panose="020F0302020204030204" pitchFamily="34" charset="0"/>
                <a:ea typeface="Arial" panose="020B0604020202020204" pitchFamily="34" charset="0"/>
                <a:cs typeface="Calibri Light" panose="020F0302020204030204" pitchFamily="34" charset="0"/>
              </a:rPr>
              <a:t>TRIER</a:t>
            </a:r>
          </a:p>
          <a:p>
            <a:pPr algn="ctr" rtl="0">
              <a:lnSpc>
                <a:spcPct val="80000"/>
              </a:lnSpc>
            </a:pPr>
            <a:r>
              <a:rPr lang="fr-CA" sz="2400" b="0" i="0" u="none" baseline="0">
                <a:solidFill>
                  <a:schemeClr val="bg2">
                    <a:lumMod val="25000"/>
                  </a:schemeClr>
                </a:solidFill>
                <a:latin typeface="Calibri Light" panose="020F0302020204030204" pitchFamily="34" charset="0"/>
                <a:ea typeface="Arial" panose="020B0604020202020204" pitchFamily="34" charset="0"/>
                <a:cs typeface="Calibri Light" panose="020F0302020204030204" pitchFamily="34" charset="0"/>
              </a:rPr>
              <a:t>vos renseignements</a:t>
            </a:r>
            <a:endParaRPr lang="fr-CA" sz="2400" b="0" i="0" u="none" baseline="0" dirty="0">
              <a:solidFill>
                <a:schemeClr val="bg2">
                  <a:lumMod val="25000"/>
                </a:schemeClr>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23" name="TextBox 18">
            <a:extLst>
              <a:ext uri="{FF2B5EF4-FFF2-40B4-BE49-F238E27FC236}">
                <a16:creationId xmlns:a16="http://schemas.microsoft.com/office/drawing/2014/main" id="{30C449B7-9DEC-4EE3-B741-54E8A14A3A47}"/>
              </a:ext>
            </a:extLst>
          </p:cNvPr>
          <p:cNvSpPr txBox="1"/>
          <p:nvPr>
            <p:custDataLst>
              <p:tags r:id="rId10"/>
            </p:custDataLst>
          </p:nvPr>
        </p:nvSpPr>
        <p:spPr>
          <a:xfrm>
            <a:off x="7653855" y="4192960"/>
            <a:ext cx="2228094" cy="97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2400" b="1" i="0" u="none" baseline="0">
                <a:solidFill>
                  <a:schemeClr val="accent5"/>
                </a:solidFill>
                <a:latin typeface="Calibri Light" panose="020F0302020204030204" pitchFamily="34" charset="0"/>
                <a:ea typeface="Arial" panose="020B0604020202020204" pitchFamily="34" charset="0"/>
                <a:cs typeface="Calibri Light" panose="020F0302020204030204" pitchFamily="34" charset="0"/>
              </a:rPr>
              <a:t>DÉCIDER</a:t>
            </a:r>
          </a:p>
          <a:p>
            <a:pPr algn="ctr" rtl="0">
              <a:lnSpc>
                <a:spcPct val="80000"/>
              </a:lnSpc>
            </a:pPr>
            <a:r>
              <a:rPr lang="fr-CA" sz="2400" b="0" i="0" u="none" baseline="0">
                <a:solidFill>
                  <a:schemeClr val="bg2">
                    <a:lumMod val="25000"/>
                  </a:schemeClr>
                </a:solidFill>
                <a:latin typeface="Calibri Light" panose="020F0302020204030204" pitchFamily="34" charset="0"/>
                <a:ea typeface="Arial" panose="020B0604020202020204" pitchFamily="34" charset="0"/>
                <a:cs typeface="Calibri Light" panose="020F0302020204030204" pitchFamily="34" charset="0"/>
              </a:rPr>
              <a:t>quoi conserver et quoi jeter</a:t>
            </a:r>
            <a:endParaRPr lang="fr-CA" sz="2400" b="0" i="0" u="none" baseline="0" dirty="0">
              <a:solidFill>
                <a:schemeClr val="bg2">
                  <a:lumMod val="25000"/>
                </a:schemeClr>
              </a:solidFill>
              <a:latin typeface="Calibri Light" panose="020F0302020204030204" pitchFamily="34" charset="0"/>
              <a:ea typeface="Arial" panose="020B0604020202020204" pitchFamily="34" charset="0"/>
              <a:cs typeface="Calibri Light" panose="020F0302020204030204" pitchFamily="34" charset="0"/>
            </a:endParaRPr>
          </a:p>
        </p:txBody>
      </p:sp>
      <p:cxnSp>
        <p:nvCxnSpPr>
          <p:cNvPr id="24" name="Straight Arrow Connector 23">
            <a:extLst>
              <a:ext uri="{FF2B5EF4-FFF2-40B4-BE49-F238E27FC236}">
                <a16:creationId xmlns:a16="http://schemas.microsoft.com/office/drawing/2014/main" id="{F3137477-6F87-48D5-BE01-D19E199B3B00}"/>
              </a:ext>
              <a:ext uri="{C183D7F6-B498-43B3-948B-1728B52AA6E4}">
                <adec:decorative xmlns:adec="http://schemas.microsoft.com/office/drawing/2017/decorative" val="1"/>
              </a:ext>
            </a:extLst>
          </p:cNvPr>
          <p:cNvCxnSpPr>
            <a:cxnSpLocks/>
            <a:stCxn id="21" idx="3"/>
            <a:endCxn id="22" idx="1"/>
          </p:cNvCxnSpPr>
          <p:nvPr>
            <p:custDataLst>
              <p:tags r:id="rId11"/>
            </p:custDataLst>
          </p:nvPr>
        </p:nvCxnSpPr>
        <p:spPr>
          <a:xfrm>
            <a:off x="4155534" y="4682324"/>
            <a:ext cx="623856" cy="0"/>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1A1DAF20-D441-4766-85D5-C69F989145A1}"/>
              </a:ext>
              <a:ext uri="{C183D7F6-B498-43B3-948B-1728B52AA6E4}">
                <adec:decorative xmlns:adec="http://schemas.microsoft.com/office/drawing/2017/decorative" val="1"/>
              </a:ext>
            </a:extLst>
          </p:cNvPr>
          <p:cNvCxnSpPr>
            <a:cxnSpLocks/>
            <a:stCxn id="22" idx="3"/>
            <a:endCxn id="23" idx="1"/>
          </p:cNvCxnSpPr>
          <p:nvPr>
            <p:custDataLst>
              <p:tags r:id="rId12"/>
            </p:custDataLst>
          </p:nvPr>
        </p:nvCxnSpPr>
        <p:spPr>
          <a:xfrm>
            <a:off x="7249212" y="4682324"/>
            <a:ext cx="404643" cy="1"/>
          </a:xfrm>
          <a:prstGeom prst="straightConnector1">
            <a:avLst/>
          </a:prstGeom>
          <a:ln>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38384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850F29CF-9AAD-4AD7-BC5D-626107376BB3}"/>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ea typeface="Arial" panose="020B0604020202020204" pitchFamily="34" charset="0"/>
              </a:rPr>
              <a:t>Savoir quoi nettoyer</a:t>
            </a:r>
            <a:r>
              <a:rPr lang="fr-CA" i="0" u="none" baseline="0" dirty="0">
                <a:solidFill>
                  <a:schemeClr val="bg1"/>
                </a:solidFill>
                <a:latin typeface="Arial Rounded MT Bold" panose="020F0704030504030204" pitchFamily="34" charset="0"/>
              </a:rPr>
              <a:t> </a:t>
            </a:r>
            <a:r>
              <a:rPr lang="fr-CA" i="0" u="none" baseline="0" dirty="0">
                <a:solidFill>
                  <a:schemeClr val="bg1"/>
                </a:solidFill>
                <a:latin typeface="Arial Rounded MT Bold" panose="020F0704030504030204" pitchFamily="34" charset="0"/>
                <a:ea typeface="Arial" panose="020B0604020202020204" pitchFamily="34" charset="0"/>
              </a:rPr>
              <a:t>en premier</a:t>
            </a:r>
          </a:p>
        </p:txBody>
      </p:sp>
      <p:sp>
        <p:nvSpPr>
          <p:cNvPr id="26" name="TextBox 13">
            <a:extLst>
              <a:ext uri="{FF2B5EF4-FFF2-40B4-BE49-F238E27FC236}">
                <a16:creationId xmlns:a16="http://schemas.microsoft.com/office/drawing/2014/main" id="{6CD14B22-3DD3-4B6E-9958-29588E3ABC24}"/>
              </a:ext>
            </a:extLst>
          </p:cNvPr>
          <p:cNvSpPr txBox="1"/>
          <p:nvPr>
            <p:custDataLst>
              <p:tags r:id="rId2"/>
            </p:custDataLst>
          </p:nvPr>
        </p:nvSpPr>
        <p:spPr>
          <a:xfrm>
            <a:off x="842815" y="1354194"/>
            <a:ext cx="4287133" cy="97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2400"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CONSERVER</a:t>
            </a:r>
          </a:p>
          <a:p>
            <a:pPr algn="ctr" rtl="0">
              <a:lnSpc>
                <a:spcPct val="80000"/>
              </a:lnSpc>
            </a:pPr>
            <a:r>
              <a:rPr lang="fr-CA" sz="2400" b="0" i="0" u="none" baseline="0" dirty="0">
                <a:latin typeface="Calibri Light" panose="020F0302020204030204" pitchFamily="34" charset="0"/>
                <a:ea typeface="Arial" panose="020B0604020202020204" pitchFamily="34" charset="0"/>
                <a:cs typeface="Calibri Light" panose="020F0302020204030204" pitchFamily="34" charset="0"/>
              </a:rPr>
              <a:t>les ressources documentaires à valeur opérationnelle qui :</a:t>
            </a:r>
            <a:endParaRPr lang="fr-CA" sz="2400" dirty="0">
              <a:latin typeface="Calibri Light" panose="020F0302020204030204" pitchFamily="34" charset="0"/>
              <a:cs typeface="Calibri Light" panose="020F0302020204030204" pitchFamily="34" charset="0"/>
            </a:endParaRPr>
          </a:p>
        </p:txBody>
      </p:sp>
      <p:sp>
        <p:nvSpPr>
          <p:cNvPr id="27" name="TextBox 14">
            <a:extLst>
              <a:ext uri="{FF2B5EF4-FFF2-40B4-BE49-F238E27FC236}">
                <a16:creationId xmlns:a16="http://schemas.microsoft.com/office/drawing/2014/main" id="{749AFDE1-7A2C-42EC-9BA5-DC325EF8E7F3}"/>
              </a:ext>
            </a:extLst>
          </p:cNvPr>
          <p:cNvSpPr txBox="1"/>
          <p:nvPr>
            <p:custDataLst>
              <p:tags r:id="rId3"/>
            </p:custDataLst>
          </p:nvPr>
        </p:nvSpPr>
        <p:spPr>
          <a:xfrm>
            <a:off x="363251" y="2543086"/>
            <a:ext cx="5620621" cy="3445815"/>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gn="l" rtl="0">
              <a:lnSpc>
                <a:spcPct val="80000"/>
              </a:lnSpc>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favorisent la prestation des programmes et des services</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(politiques, lignes directrices, dossiers des clients, documents de planification);</a:t>
            </a:r>
            <a:br>
              <a:rPr lang="fr-CA" sz="1600" dirty="0">
                <a:latin typeface="Calibri Light" panose="020F0302020204030204" pitchFamily="34" charset="0"/>
                <a:cs typeface="Calibri Light" panose="020F0302020204030204" pitchFamily="34" charset="0"/>
              </a:rPr>
            </a:br>
            <a:endParaRPr lang="fr-CA" sz="1600" dirty="0">
              <a:latin typeface="Calibri Light" panose="020F0302020204030204" pitchFamily="34" charset="0"/>
              <a:cs typeface="Calibri Light" panose="020F0302020204030204" pitchFamily="34" charset="0"/>
            </a:endParaRPr>
          </a:p>
          <a:p>
            <a:pPr marL="342900" indent="-342900" algn="l" rtl="0">
              <a:lnSpc>
                <a:spcPct val="80000"/>
              </a:lnSpc>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traitent des activités opérationnelles </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(affectations de tâches, documents du projet et des processus, offres d’emploi, contrats, transactions);</a:t>
            </a:r>
            <a:br>
              <a:rPr lang="fr-CA" sz="1600" dirty="0">
                <a:latin typeface="Calibri Light" panose="020F0302020204030204" pitchFamily="34" charset="0"/>
                <a:cs typeface="Calibri Light" panose="020F0302020204030204" pitchFamily="34" charset="0"/>
              </a:rPr>
            </a:br>
            <a:endParaRPr lang="fr-CA" sz="1600" dirty="0">
              <a:latin typeface="Calibri Light" panose="020F0302020204030204" pitchFamily="34" charset="0"/>
              <a:cs typeface="Calibri Light" panose="020F0302020204030204" pitchFamily="34" charset="0"/>
            </a:endParaRPr>
          </a:p>
          <a:p>
            <a:pPr marL="342900" indent="-342900" algn="l" rtl="0">
              <a:lnSpc>
                <a:spcPct val="80000"/>
              </a:lnSpc>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consignent les faits et justifient les décisions ou les mesures prises</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(comptes rendus des décisions, autorisations, notes d’information, conseils juridiques, documents de la réunion, documents faisant l’objet d’un litige);</a:t>
            </a:r>
            <a:br>
              <a:rPr lang="fr-CA" sz="1600" dirty="0">
                <a:latin typeface="Calibri Light" panose="020F0302020204030204" pitchFamily="34" charset="0"/>
                <a:cs typeface="Calibri Light" panose="020F0302020204030204" pitchFamily="34" charset="0"/>
              </a:rPr>
            </a:br>
            <a:endParaRPr lang="fr-CA" sz="1600" dirty="0">
              <a:latin typeface="Calibri Light" panose="020F0302020204030204" pitchFamily="34" charset="0"/>
              <a:cs typeface="Calibri Light" panose="020F0302020204030204" pitchFamily="34" charset="0"/>
            </a:endParaRPr>
          </a:p>
          <a:p>
            <a:pPr marL="342900" indent="-342900" algn="l" rtl="0">
              <a:lnSpc>
                <a:spcPct val="80000"/>
              </a:lnSpc>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appuient les rapports, le rendement et la responsabilisation ministériels</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(p. ex., plans stratégiques, rapports ministériels, statistiques).</a:t>
            </a:r>
          </a:p>
          <a:p>
            <a:pPr marL="342900" indent="-342900" algn="l" rtl="0">
              <a:lnSpc>
                <a:spcPct val="80000"/>
              </a:lnSpc>
              <a:buFont typeface="Wingdings" panose="05000000000000000000" pitchFamily="2" charset="2"/>
              <a:buChar char="ü"/>
            </a:pPr>
            <a:endParaRPr lang="fr-CA" sz="1600" dirty="0">
              <a:solidFill>
                <a:schemeClr val="accent5"/>
              </a:solidFill>
              <a:latin typeface="Calibri Light" panose="020F0302020204030204" pitchFamily="34" charset="0"/>
              <a:cs typeface="Calibri Light" panose="020F0302020204030204" pitchFamily="34" charset="0"/>
            </a:endParaRPr>
          </a:p>
        </p:txBody>
      </p:sp>
      <p:sp>
        <p:nvSpPr>
          <p:cNvPr id="28" name="TextBox 24">
            <a:extLst>
              <a:ext uri="{FF2B5EF4-FFF2-40B4-BE49-F238E27FC236}">
                <a16:creationId xmlns:a16="http://schemas.microsoft.com/office/drawing/2014/main" id="{F7236A6B-434C-4E93-AE79-87DF38602919}"/>
              </a:ext>
            </a:extLst>
          </p:cNvPr>
          <p:cNvSpPr txBox="1"/>
          <p:nvPr>
            <p:custDataLst>
              <p:tags r:id="rId4"/>
            </p:custDataLst>
          </p:nvPr>
        </p:nvSpPr>
        <p:spPr>
          <a:xfrm>
            <a:off x="6926081" y="1354194"/>
            <a:ext cx="4287133" cy="97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2400"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ÉLIMINER</a:t>
            </a:r>
          </a:p>
          <a:p>
            <a:pPr algn="ctr" rtl="0">
              <a:lnSpc>
                <a:spcPct val="80000"/>
              </a:lnSpc>
            </a:pPr>
            <a:r>
              <a:rPr lang="fr-CA" sz="2400" b="0" i="0" u="none" baseline="0" dirty="0">
                <a:latin typeface="Calibri Light" panose="020F0302020204030204" pitchFamily="34" charset="0"/>
                <a:ea typeface="Arial" panose="020B0604020202020204" pitchFamily="34" charset="0"/>
                <a:cs typeface="Calibri Light" panose="020F0302020204030204" pitchFamily="34" charset="0"/>
              </a:rPr>
              <a:t>l’information</a:t>
            </a:r>
            <a:br>
              <a:rPr lang="fr-CA" sz="2400" dirty="0">
                <a:latin typeface="Calibri Light" panose="020F0302020204030204" pitchFamily="34" charset="0"/>
                <a:cs typeface="Calibri Light" panose="020F0302020204030204" pitchFamily="34" charset="0"/>
              </a:rPr>
            </a:br>
            <a:r>
              <a:rPr lang="fr-CA" sz="2400" b="0" i="0" u="none" baseline="0" dirty="0">
                <a:latin typeface="Calibri Light" panose="020F0302020204030204" pitchFamily="34" charset="0"/>
                <a:ea typeface="Arial" panose="020B0604020202020204" pitchFamily="34" charset="0"/>
                <a:cs typeface="Calibri Light" panose="020F0302020204030204" pitchFamily="34" charset="0"/>
              </a:rPr>
              <a:t>éphémère qui :</a:t>
            </a:r>
            <a:endParaRPr lang="fr-CA" sz="2400" dirty="0">
              <a:latin typeface="Calibri Light" panose="020F0302020204030204" pitchFamily="34" charset="0"/>
              <a:cs typeface="Calibri Light" panose="020F0302020204030204" pitchFamily="34" charset="0"/>
            </a:endParaRPr>
          </a:p>
        </p:txBody>
      </p:sp>
      <p:sp>
        <p:nvSpPr>
          <p:cNvPr id="29" name="TextBox 25">
            <a:extLst>
              <a:ext uri="{FF2B5EF4-FFF2-40B4-BE49-F238E27FC236}">
                <a16:creationId xmlns:a16="http://schemas.microsoft.com/office/drawing/2014/main" id="{943A69DC-A5E1-4F19-9A1C-8D2FD6E66DCC}"/>
              </a:ext>
            </a:extLst>
          </p:cNvPr>
          <p:cNvSpPr txBox="1"/>
          <p:nvPr>
            <p:custDataLst>
              <p:tags r:id="rId5"/>
            </p:custDataLst>
          </p:nvPr>
        </p:nvSpPr>
        <p:spPr>
          <a:xfrm>
            <a:off x="6522662" y="2535435"/>
            <a:ext cx="5186737" cy="2263953"/>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342900" indent="-342900" algn="l" rtl="0">
              <a:lnSpc>
                <a:spcPct val="80000"/>
              </a:lnSpc>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favorise la création de ressources documentaires à valeur opérationnelle, mais qui n’est nécessaire que pour une période limitée</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(copies d’appoint des présentations ou des documents, courriels ou bulletins informatifs, documents de formation et documents de travail pour lesquels d’importantes modifications ont été documentées dans une version ultérieure);</a:t>
            </a:r>
            <a:br>
              <a:rPr lang="fr-CA" sz="1600" dirty="0">
                <a:latin typeface="Calibri Light" panose="020F0302020204030204" pitchFamily="34" charset="0"/>
                <a:cs typeface="Calibri Light" panose="020F0302020204030204" pitchFamily="34" charset="0"/>
              </a:rPr>
            </a:br>
            <a:endParaRPr lang="fr-CA" sz="1600" dirty="0">
              <a:latin typeface="Calibri Light" panose="020F0302020204030204" pitchFamily="34" charset="0"/>
              <a:cs typeface="Calibri Light" panose="020F0302020204030204" pitchFamily="34" charset="0"/>
            </a:endParaRPr>
          </a:p>
          <a:p>
            <a:pPr marL="342900" indent="-342900" algn="l" rtl="0">
              <a:lnSpc>
                <a:spcPct val="80000"/>
              </a:lnSpc>
              <a:buFont typeface="Wingdings" panose="05000000000000000000" pitchFamily="2" charset="2"/>
              <a:buChar char="ü"/>
            </a:pP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ne favorise pas la création de ressources documentaires à valeur opérationnelle</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(pourriels, avis de réunion, avis de vacances et de congés, renseignements personnels).</a:t>
            </a:r>
          </a:p>
        </p:txBody>
      </p:sp>
      <p:cxnSp>
        <p:nvCxnSpPr>
          <p:cNvPr id="2" name="Straight Connector 1">
            <a:extLst>
              <a:ext uri="{FF2B5EF4-FFF2-40B4-BE49-F238E27FC236}">
                <a16:creationId xmlns:a16="http://schemas.microsoft.com/office/drawing/2014/main" id="{8B7825FF-4EAA-254E-4B8D-9E90CBC89D2F}"/>
              </a:ext>
              <a:ext uri="{C183D7F6-B498-43B3-948B-1728B52AA6E4}">
                <adec:decorative xmlns:adec="http://schemas.microsoft.com/office/drawing/2017/decorative" val="1"/>
              </a:ext>
            </a:extLst>
          </p:cNvPr>
          <p:cNvCxnSpPr>
            <a:cxnSpLocks/>
          </p:cNvCxnSpPr>
          <p:nvPr/>
        </p:nvCxnSpPr>
        <p:spPr>
          <a:xfrm>
            <a:off x="6208129" y="1197867"/>
            <a:ext cx="0" cy="4803907"/>
          </a:xfrm>
          <a:prstGeom prst="line">
            <a:avLst/>
          </a:prstGeom>
          <a:ln w="19050">
            <a:solidFill>
              <a:schemeClr val="accent5"/>
            </a:solidFill>
          </a:ln>
        </p:spPr>
        <p:style>
          <a:lnRef idx="1">
            <a:schemeClr val="accent1"/>
          </a:lnRef>
          <a:fillRef idx="0">
            <a:schemeClr val="accent1"/>
          </a:fillRef>
          <a:effectRef idx="0">
            <a:schemeClr val="accent1"/>
          </a:effectRef>
          <a:fontRef idx="minor">
            <a:schemeClr val="tx1"/>
          </a:fontRef>
        </p:style>
      </p:cxnSp>
      <p:sp>
        <p:nvSpPr>
          <p:cNvPr id="3" name="Oval 2">
            <a:extLst>
              <a:ext uri="{FF2B5EF4-FFF2-40B4-BE49-F238E27FC236}">
                <a16:creationId xmlns:a16="http://schemas.microsoft.com/office/drawing/2014/main" id="{591295AD-1A5F-3033-3478-A5D0EE4995D8}"/>
              </a:ext>
              <a:ext uri="{C183D7F6-B498-43B3-948B-1728B52AA6E4}">
                <adec:decorative xmlns:adec="http://schemas.microsoft.com/office/drawing/2017/decorative" val="1"/>
              </a:ext>
            </a:extLst>
          </p:cNvPr>
          <p:cNvSpPr/>
          <p:nvPr/>
        </p:nvSpPr>
        <p:spPr>
          <a:xfrm>
            <a:off x="11398148" y="110781"/>
            <a:ext cx="570187" cy="576000"/>
          </a:xfrm>
          <a:prstGeom prst="ellipse">
            <a:avLst/>
          </a:prstGeom>
          <a:solidFill>
            <a:schemeClr val="accent1">
              <a:lumMod val="75000"/>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2400" b="1" dirty="0">
                <a:latin typeface="Calibri Light" panose="020F0302020204030204" pitchFamily="34" charset="0"/>
                <a:cs typeface="Calibri Light" panose="020F0302020204030204" pitchFamily="34" charset="0"/>
              </a:rPr>
              <a:t>1</a:t>
            </a:r>
            <a:endParaRPr lang="en-CA" sz="2400" b="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928066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850F29CF-9AAD-4AD7-BC5D-626107376BB3}"/>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ea typeface="Arial" panose="020B0604020202020204" pitchFamily="34" charset="0"/>
              </a:rPr>
              <a:t>Trier vos renseignements</a:t>
            </a:r>
            <a:endParaRPr lang="fr-CA" dirty="0">
              <a:solidFill>
                <a:schemeClr val="bg1"/>
              </a:solidFill>
              <a:latin typeface="Arial Rounded MT Bold" panose="020F0704030504030204" pitchFamily="34" charset="0"/>
            </a:endParaRPr>
          </a:p>
        </p:txBody>
      </p:sp>
      <p:sp>
        <p:nvSpPr>
          <p:cNvPr id="17" name="Rectangle 16">
            <a:extLst>
              <a:ext uri="{FF2B5EF4-FFF2-40B4-BE49-F238E27FC236}">
                <a16:creationId xmlns:a16="http://schemas.microsoft.com/office/drawing/2014/main" id="{BFEBC97A-7269-4888-A74D-8D8EEFAB2BB2}"/>
              </a:ext>
              <a:ext uri="{C183D7F6-B498-43B3-948B-1728B52AA6E4}">
                <adec:decorative xmlns:adec="http://schemas.microsoft.com/office/drawing/2017/decorative" val="1"/>
              </a:ext>
            </a:extLst>
          </p:cNvPr>
          <p:cNvSpPr/>
          <p:nvPr>
            <p:custDataLst>
              <p:tags r:id="rId2"/>
            </p:custDataLst>
          </p:nvPr>
        </p:nvSpPr>
        <p:spPr>
          <a:xfrm>
            <a:off x="7593434" y="2487705"/>
            <a:ext cx="2973129" cy="1867175"/>
          </a:xfrm>
          <a:prstGeom prst="rect">
            <a:avLst/>
          </a:prstGeom>
          <a:solidFill>
            <a:srgbClr val="409786">
              <a:alpha val="8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latin typeface="Calibri Light" panose="020F0302020204030204" pitchFamily="34" charset="0"/>
              <a:cs typeface="Calibri Light" panose="020F0302020204030204" pitchFamily="34" charset="0"/>
            </a:endParaRPr>
          </a:p>
        </p:txBody>
      </p:sp>
      <p:sp>
        <p:nvSpPr>
          <p:cNvPr id="18" name="Rectangle 17">
            <a:extLst>
              <a:ext uri="{FF2B5EF4-FFF2-40B4-BE49-F238E27FC236}">
                <a16:creationId xmlns:a16="http://schemas.microsoft.com/office/drawing/2014/main" id="{C7E5696A-8A02-4D65-999E-CA855B0303CF}"/>
              </a:ext>
              <a:ext uri="{C183D7F6-B498-43B3-948B-1728B52AA6E4}">
                <adec:decorative xmlns:adec="http://schemas.microsoft.com/office/drawing/2017/decorative" val="1"/>
              </a:ext>
            </a:extLst>
          </p:cNvPr>
          <p:cNvSpPr/>
          <p:nvPr>
            <p:custDataLst>
              <p:tags r:id="rId3"/>
            </p:custDataLst>
          </p:nvPr>
        </p:nvSpPr>
        <p:spPr>
          <a:xfrm>
            <a:off x="4562985" y="2487705"/>
            <a:ext cx="2973129" cy="1867175"/>
          </a:xfrm>
          <a:prstGeom prst="rect">
            <a:avLst/>
          </a:prstGeom>
          <a:solidFill>
            <a:schemeClr val="accent5">
              <a:alpha val="8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latin typeface="Calibri Light" panose="020F0302020204030204" pitchFamily="34" charset="0"/>
              <a:cs typeface="Calibri Light" panose="020F0302020204030204" pitchFamily="34" charset="0"/>
            </a:endParaRPr>
          </a:p>
        </p:txBody>
      </p:sp>
      <p:sp>
        <p:nvSpPr>
          <p:cNvPr id="19" name="TextBox 11">
            <a:extLst>
              <a:ext uri="{FF2B5EF4-FFF2-40B4-BE49-F238E27FC236}">
                <a16:creationId xmlns:a16="http://schemas.microsoft.com/office/drawing/2014/main" id="{9F5F55D6-23D1-481C-9494-A1DCBC1049FA}"/>
              </a:ext>
            </a:extLst>
          </p:cNvPr>
          <p:cNvSpPr txBox="1"/>
          <p:nvPr>
            <p:custDataLst>
              <p:tags r:id="rId4"/>
            </p:custDataLst>
          </p:nvPr>
        </p:nvSpPr>
        <p:spPr>
          <a:xfrm>
            <a:off x="1529043" y="1727376"/>
            <a:ext cx="9003432" cy="546625"/>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3600" b="1" i="0" u="none" baseline="0" dirty="0">
                <a:solidFill>
                  <a:srgbClr val="409786"/>
                </a:solidFill>
                <a:latin typeface="Calibri Light" panose="020F0302020204030204" pitchFamily="34" charset="0"/>
                <a:ea typeface="Arial" panose="020B0604020202020204" pitchFamily="34" charset="0"/>
                <a:cs typeface="Calibri Light" panose="020F0302020204030204" pitchFamily="34" charset="0"/>
              </a:rPr>
              <a:t>Classez vos papiers en trois piles</a:t>
            </a:r>
            <a:endParaRPr lang="fr-CA" sz="3600" b="1" dirty="0">
              <a:solidFill>
                <a:srgbClr val="409786"/>
              </a:solidFill>
              <a:latin typeface="Calibri Light" panose="020F0302020204030204" pitchFamily="34" charset="0"/>
              <a:cs typeface="Calibri Light" panose="020F0302020204030204" pitchFamily="34" charset="0"/>
            </a:endParaRPr>
          </a:p>
        </p:txBody>
      </p:sp>
      <p:sp>
        <p:nvSpPr>
          <p:cNvPr id="20" name="Rectangle 19">
            <a:extLst>
              <a:ext uri="{FF2B5EF4-FFF2-40B4-BE49-F238E27FC236}">
                <a16:creationId xmlns:a16="http://schemas.microsoft.com/office/drawing/2014/main" id="{7F75DC33-7F47-4AE9-AB6F-34B8EAED55CF}"/>
              </a:ext>
              <a:ext uri="{C183D7F6-B498-43B3-948B-1728B52AA6E4}">
                <adec:decorative xmlns:adec="http://schemas.microsoft.com/office/drawing/2017/decorative" val="1"/>
              </a:ext>
            </a:extLst>
          </p:cNvPr>
          <p:cNvSpPr/>
          <p:nvPr>
            <p:custDataLst>
              <p:tags r:id="rId5"/>
            </p:custDataLst>
          </p:nvPr>
        </p:nvSpPr>
        <p:spPr>
          <a:xfrm>
            <a:off x="1532536" y="2487705"/>
            <a:ext cx="2973129" cy="186717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fr-ca"/>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rtl="0"/>
            <a:endParaRPr lang="fr-CA" sz="1350" dirty="0">
              <a:latin typeface="Calibri Light" panose="020F0302020204030204" pitchFamily="34" charset="0"/>
              <a:cs typeface="Calibri Light" panose="020F0302020204030204" pitchFamily="34" charset="0"/>
            </a:endParaRPr>
          </a:p>
        </p:txBody>
      </p:sp>
      <p:sp>
        <p:nvSpPr>
          <p:cNvPr id="21" name="TextBox 17">
            <a:extLst>
              <a:ext uri="{FF2B5EF4-FFF2-40B4-BE49-F238E27FC236}">
                <a16:creationId xmlns:a16="http://schemas.microsoft.com/office/drawing/2014/main" id="{7F91537B-9666-487D-BFF3-9C0C1BED142F}"/>
              </a:ext>
            </a:extLst>
          </p:cNvPr>
          <p:cNvSpPr txBox="1"/>
          <p:nvPr>
            <p:custDataLst>
              <p:tags r:id="rId6"/>
            </p:custDataLst>
          </p:nvPr>
        </p:nvSpPr>
        <p:spPr>
          <a:xfrm>
            <a:off x="1529043" y="2540098"/>
            <a:ext cx="2947941" cy="50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3300" b="1" i="0" u="none" baseline="0">
                <a:solidFill>
                  <a:schemeClr val="bg1"/>
                </a:solidFill>
                <a:latin typeface="Calibri Light" panose="020F0302020204030204" pitchFamily="34" charset="0"/>
                <a:ea typeface="Arial" panose="020B0604020202020204" pitchFamily="34" charset="0"/>
                <a:cs typeface="Calibri Light" panose="020F0302020204030204" pitchFamily="34" charset="0"/>
              </a:rPr>
              <a:t>À CONSERVER</a:t>
            </a:r>
            <a:endParaRPr lang="fr-CA" sz="3300" b="1" dirty="0">
              <a:solidFill>
                <a:schemeClr val="bg1"/>
              </a:solidFill>
              <a:latin typeface="Calibri Light" panose="020F0302020204030204" pitchFamily="34" charset="0"/>
              <a:cs typeface="Calibri Light" panose="020F0302020204030204" pitchFamily="34" charset="0"/>
            </a:endParaRPr>
          </a:p>
        </p:txBody>
      </p:sp>
      <p:sp>
        <p:nvSpPr>
          <p:cNvPr id="22" name="TextBox 18">
            <a:extLst>
              <a:ext uri="{FF2B5EF4-FFF2-40B4-BE49-F238E27FC236}">
                <a16:creationId xmlns:a16="http://schemas.microsoft.com/office/drawing/2014/main" id="{FCCB4D6C-C1A9-471B-9F7E-4A5C5B4B477F}"/>
              </a:ext>
            </a:extLst>
          </p:cNvPr>
          <p:cNvSpPr txBox="1"/>
          <p:nvPr>
            <p:custDataLst>
              <p:tags r:id="rId7"/>
            </p:custDataLst>
          </p:nvPr>
        </p:nvSpPr>
        <p:spPr>
          <a:xfrm>
            <a:off x="1586363" y="3329036"/>
            <a:ext cx="2865474" cy="677108"/>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fr-CA" sz="1900" b="1" i="0" u="sng" baseline="0">
                <a:solidFill>
                  <a:schemeClr val="bg1"/>
                </a:solidFill>
                <a:latin typeface="Calibri Light" panose="020F0302020204030204" pitchFamily="34" charset="0"/>
                <a:ea typeface="Arial" panose="020B0604020202020204" pitchFamily="34" charset="0"/>
                <a:cs typeface="Calibri Light" panose="020F0302020204030204" pitchFamily="34" charset="0"/>
                <a:hlinkClick r:id="rId15">
                  <a:extLst>
                    <a:ext uri="{A12FA001-AC4F-418D-AE19-62706E023703}">
                      <ahyp:hlinkClr xmlns:ahyp="http://schemas.microsoft.com/office/drawing/2018/hyperlinkcolor" val="tx"/>
                    </a:ext>
                  </a:extLst>
                </a:hlinkClick>
              </a:rPr>
              <a:t>Ressources documentaires à valeur opérationnelle</a:t>
            </a:r>
            <a:endParaRPr lang="fr-CA" sz="1900" b="1" u="sng" dirty="0">
              <a:solidFill>
                <a:schemeClr val="bg1"/>
              </a:solidFill>
              <a:latin typeface="Calibri Light" panose="020F0302020204030204" pitchFamily="34" charset="0"/>
              <a:cs typeface="Calibri Light" panose="020F0302020204030204" pitchFamily="34" charset="0"/>
            </a:endParaRPr>
          </a:p>
        </p:txBody>
      </p:sp>
      <p:sp>
        <p:nvSpPr>
          <p:cNvPr id="23" name="TextBox 20">
            <a:extLst>
              <a:ext uri="{FF2B5EF4-FFF2-40B4-BE49-F238E27FC236}">
                <a16:creationId xmlns:a16="http://schemas.microsoft.com/office/drawing/2014/main" id="{B6C452F7-A0C7-4804-BBA1-81E759601447}"/>
              </a:ext>
            </a:extLst>
          </p:cNvPr>
          <p:cNvSpPr txBox="1"/>
          <p:nvPr>
            <p:custDataLst>
              <p:tags r:id="rId8"/>
            </p:custDataLst>
          </p:nvPr>
        </p:nvSpPr>
        <p:spPr>
          <a:xfrm>
            <a:off x="4804263" y="2589241"/>
            <a:ext cx="2490572" cy="50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3300" b="1" i="0" u="none" baseline="0" dirty="0">
                <a:solidFill>
                  <a:schemeClr val="bg1"/>
                </a:solidFill>
                <a:latin typeface="Calibri Light" panose="020F0302020204030204" pitchFamily="34" charset="0"/>
                <a:ea typeface="Arial" panose="020B0604020202020204" pitchFamily="34" charset="0"/>
                <a:cs typeface="Calibri Light" panose="020F0302020204030204" pitchFamily="34" charset="0"/>
              </a:rPr>
              <a:t>À ÉLIMINER</a:t>
            </a:r>
            <a:endParaRPr lang="fr-CA" sz="3300" b="1" dirty="0">
              <a:solidFill>
                <a:schemeClr val="bg1"/>
              </a:solidFill>
              <a:latin typeface="Calibri Light" panose="020F0302020204030204" pitchFamily="34" charset="0"/>
              <a:cs typeface="Calibri Light" panose="020F0302020204030204" pitchFamily="34" charset="0"/>
            </a:endParaRPr>
          </a:p>
        </p:txBody>
      </p:sp>
      <p:sp>
        <p:nvSpPr>
          <p:cNvPr id="24" name="TextBox 21">
            <a:extLst>
              <a:ext uri="{FF2B5EF4-FFF2-40B4-BE49-F238E27FC236}">
                <a16:creationId xmlns:a16="http://schemas.microsoft.com/office/drawing/2014/main" id="{CBCAD8D4-3099-41AE-A7D9-55B84E9397FB}"/>
              </a:ext>
            </a:extLst>
          </p:cNvPr>
          <p:cNvSpPr txBox="1"/>
          <p:nvPr>
            <p:custDataLst>
              <p:tags r:id="rId9"/>
            </p:custDataLst>
          </p:nvPr>
        </p:nvSpPr>
        <p:spPr>
          <a:xfrm>
            <a:off x="4688123" y="3305793"/>
            <a:ext cx="2570675" cy="969496"/>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fr-CA" sz="1900" b="1" i="0" u="sng" baseline="0">
                <a:solidFill>
                  <a:schemeClr val="bg1"/>
                </a:solidFill>
                <a:latin typeface="Calibri Light" panose="020F0302020204030204" pitchFamily="34" charset="0"/>
                <a:ea typeface="Arial" panose="020B0604020202020204" pitchFamily="34" charset="0"/>
                <a:cs typeface="Calibri Light" panose="020F0302020204030204" pitchFamily="34" charset="0"/>
                <a:hlinkClick r:id="rId15">
                  <a:extLst>
                    <a:ext uri="{A12FA001-AC4F-418D-AE19-62706E023703}">
                      <ahyp:hlinkClr xmlns:ahyp="http://schemas.microsoft.com/office/drawing/2018/hyperlinkcolor" val="tx"/>
                    </a:ext>
                  </a:extLst>
                </a:hlinkClick>
              </a:rPr>
              <a:t>Ressources documentaires éphémères</a:t>
            </a:r>
            <a:endParaRPr lang="fr-CA" sz="1900" b="1" u="sng" dirty="0">
              <a:solidFill>
                <a:schemeClr val="bg1"/>
              </a:solidFill>
              <a:latin typeface="Calibri Light" panose="020F0302020204030204" pitchFamily="34" charset="0"/>
              <a:cs typeface="Calibri Light" panose="020F0302020204030204" pitchFamily="34" charset="0"/>
            </a:endParaRPr>
          </a:p>
        </p:txBody>
      </p:sp>
      <p:sp>
        <p:nvSpPr>
          <p:cNvPr id="25" name="TextBox 23">
            <a:extLst>
              <a:ext uri="{FF2B5EF4-FFF2-40B4-BE49-F238E27FC236}">
                <a16:creationId xmlns:a16="http://schemas.microsoft.com/office/drawing/2014/main" id="{95053B12-C8D7-425F-9EA3-F4A4C006A77D}"/>
              </a:ext>
            </a:extLst>
          </p:cNvPr>
          <p:cNvSpPr txBox="1"/>
          <p:nvPr>
            <p:custDataLst>
              <p:tags r:id="rId10"/>
            </p:custDataLst>
          </p:nvPr>
        </p:nvSpPr>
        <p:spPr>
          <a:xfrm>
            <a:off x="7606964" y="2540098"/>
            <a:ext cx="2959599" cy="508729"/>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lnSpc>
                <a:spcPct val="80000"/>
              </a:lnSpc>
            </a:pPr>
            <a:r>
              <a:rPr lang="fr-CA" sz="3300" b="1" i="0" u="none" baseline="0">
                <a:solidFill>
                  <a:schemeClr val="bg1"/>
                </a:solidFill>
                <a:latin typeface="Calibri Light" panose="020F0302020204030204" pitchFamily="34" charset="0"/>
                <a:ea typeface="Arial" panose="020B0604020202020204" pitchFamily="34" charset="0"/>
                <a:cs typeface="Calibri Light" panose="020F0302020204030204" pitchFamily="34" charset="0"/>
              </a:rPr>
              <a:t>À DÉTERMINER</a:t>
            </a:r>
            <a:endParaRPr lang="fr-CA" sz="3300" b="1" dirty="0">
              <a:solidFill>
                <a:schemeClr val="bg1"/>
              </a:solidFill>
              <a:latin typeface="Calibri Light" panose="020F0302020204030204" pitchFamily="34" charset="0"/>
              <a:cs typeface="Calibri Light" panose="020F0302020204030204" pitchFamily="34" charset="0"/>
            </a:endParaRPr>
          </a:p>
        </p:txBody>
      </p:sp>
      <p:sp>
        <p:nvSpPr>
          <p:cNvPr id="34" name="TextBox 28">
            <a:extLst>
              <a:ext uri="{FF2B5EF4-FFF2-40B4-BE49-F238E27FC236}">
                <a16:creationId xmlns:a16="http://schemas.microsoft.com/office/drawing/2014/main" id="{85FF4A17-3F8B-46F8-A66F-3E05B2758418}"/>
              </a:ext>
            </a:extLst>
          </p:cNvPr>
          <p:cNvSpPr txBox="1"/>
          <p:nvPr>
            <p:custDataLst>
              <p:tags r:id="rId11"/>
            </p:custDataLst>
          </p:nvPr>
        </p:nvSpPr>
        <p:spPr>
          <a:xfrm>
            <a:off x="7572876" y="3329036"/>
            <a:ext cx="2959599" cy="677108"/>
          </a:xfrm>
          <a:prstGeom prst="rect">
            <a:avLst/>
          </a:prstGeom>
          <a:noFill/>
          <a:effectLst/>
        </p:spPr>
        <p:txBody>
          <a:bodyPr wrap="square" rtlCol="0">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fr-CA" sz="1900" b="1" i="0" u="sng" baseline="0" dirty="0">
                <a:solidFill>
                  <a:srgbClr val="FFFFFF"/>
                </a:solidFill>
                <a:latin typeface="Calibri Light" panose="020F0302020204030204" pitchFamily="34" charset="0"/>
                <a:ea typeface="Arial" panose="020B0604020202020204" pitchFamily="34" charset="0"/>
                <a:cs typeface="Calibri Light" panose="020F0302020204030204" pitchFamily="34" charset="0"/>
                <a:hlinkClick r:id="rId15">
                  <a:extLst>
                    <a:ext uri="{A12FA001-AC4F-418D-AE19-62706E023703}">
                      <ahyp:hlinkClr xmlns:ahyp="http://schemas.microsoft.com/office/drawing/2018/hyperlinkcolor" val="tx"/>
                    </a:ext>
                  </a:extLst>
                </a:hlinkClick>
              </a:rPr>
              <a:t>Information dont vous n’êtes pas certain</a:t>
            </a:r>
            <a:endParaRPr lang="fr-CA" sz="1900" dirty="0">
              <a:solidFill>
                <a:srgbClr val="FFFFFF"/>
              </a:solidFill>
              <a:latin typeface="Calibri Light" panose="020F0302020204030204" pitchFamily="34" charset="0"/>
              <a:cs typeface="Calibri Light" panose="020F0302020204030204" pitchFamily="34" charset="0"/>
            </a:endParaRPr>
          </a:p>
        </p:txBody>
      </p:sp>
      <p:sp>
        <p:nvSpPr>
          <p:cNvPr id="35" name="Rectangle 34">
            <a:extLst>
              <a:ext uri="{FF2B5EF4-FFF2-40B4-BE49-F238E27FC236}">
                <a16:creationId xmlns:a16="http://schemas.microsoft.com/office/drawing/2014/main" id="{0DAF1C96-B41F-44E5-AE44-E31B754C0E89}"/>
              </a:ext>
            </a:extLst>
          </p:cNvPr>
          <p:cNvSpPr/>
          <p:nvPr>
            <p:custDataLst>
              <p:tags r:id="rId12"/>
            </p:custDataLst>
          </p:nvPr>
        </p:nvSpPr>
        <p:spPr>
          <a:xfrm>
            <a:off x="1948020" y="4670120"/>
            <a:ext cx="8262094" cy="646331"/>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rtl="0"/>
            <a:r>
              <a:rPr lang="fr-CA" b="0" i="0" u="none" baseline="0">
                <a:solidFill>
                  <a:schemeClr val="bg2">
                    <a:lumMod val="25000"/>
                  </a:schemeClr>
                </a:solidFill>
                <a:latin typeface="Calibri Light" panose="020F0302020204030204" pitchFamily="34" charset="0"/>
                <a:ea typeface="Arial" panose="020B0604020202020204" pitchFamily="34" charset="0"/>
                <a:cs typeface="Calibri Light" panose="020F0302020204030204" pitchFamily="34" charset="0"/>
              </a:rPr>
              <a:t>* Les documents liés à des demandes d’AIPRP ou visés par un litige doivent être préservés. *</a:t>
            </a:r>
            <a:endParaRPr lang="fr-CA" dirty="0">
              <a:solidFill>
                <a:schemeClr val="bg2">
                  <a:lumMod val="25000"/>
                </a:schemeClr>
              </a:solidFill>
              <a:latin typeface="Calibri Light" panose="020F0302020204030204" pitchFamily="34" charset="0"/>
              <a:cs typeface="Calibri Light" panose="020F0302020204030204" pitchFamily="34" charset="0"/>
            </a:endParaRPr>
          </a:p>
        </p:txBody>
      </p:sp>
      <p:sp>
        <p:nvSpPr>
          <p:cNvPr id="2" name="Oval 1">
            <a:extLst>
              <a:ext uri="{FF2B5EF4-FFF2-40B4-BE49-F238E27FC236}">
                <a16:creationId xmlns:a16="http://schemas.microsoft.com/office/drawing/2014/main" id="{3A72F3F0-A2F5-A58A-CAD6-EC69BC162253}"/>
              </a:ext>
            </a:extLst>
          </p:cNvPr>
          <p:cNvSpPr/>
          <p:nvPr/>
        </p:nvSpPr>
        <p:spPr>
          <a:xfrm>
            <a:off x="11398148" y="110781"/>
            <a:ext cx="570187" cy="576000"/>
          </a:xfrm>
          <a:prstGeom prst="ellipse">
            <a:avLst/>
          </a:prstGeom>
          <a:solidFill>
            <a:schemeClr val="accent1">
              <a:lumMod val="75000"/>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r>
              <a:rPr lang="fr-CA" sz="2400" b="1" dirty="0">
                <a:latin typeface="Calibri Light" panose="020F0302020204030204" pitchFamily="34" charset="0"/>
                <a:cs typeface="Calibri Light" panose="020F0302020204030204" pitchFamily="34" charset="0"/>
              </a:rPr>
              <a:t>2</a:t>
            </a:r>
            <a:endParaRPr lang="en-CA" sz="2400" b="1"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6236895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1">
            <a:extLst>
              <a:ext uri="{FF2B5EF4-FFF2-40B4-BE49-F238E27FC236}">
                <a16:creationId xmlns:a16="http://schemas.microsoft.com/office/drawing/2014/main" id="{850F29CF-9AAD-4AD7-BC5D-626107376BB3}"/>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ea typeface="Arial" panose="020B0604020202020204" pitchFamily="34" charset="0"/>
              </a:rPr>
              <a:t>Décider quoi conserver et quoi jeter (1 de 2)</a:t>
            </a:r>
          </a:p>
        </p:txBody>
      </p:sp>
      <p:graphicFrame>
        <p:nvGraphicFramePr>
          <p:cNvPr id="28" name="Table 27">
            <a:extLst>
              <a:ext uri="{FF2B5EF4-FFF2-40B4-BE49-F238E27FC236}">
                <a16:creationId xmlns:a16="http://schemas.microsoft.com/office/drawing/2014/main" id="{F9F86A41-8C2F-4932-AEBD-DF3208BF960F}"/>
              </a:ext>
            </a:extLst>
          </p:cNvPr>
          <p:cNvGraphicFramePr>
            <a:graphicFrameLocks noGrp="1"/>
          </p:cNvGraphicFramePr>
          <p:nvPr>
            <p:custDataLst>
              <p:tags r:id="rId2"/>
            </p:custDataLst>
            <p:extLst>
              <p:ext uri="{D42A27DB-BD31-4B8C-83A1-F6EECF244321}">
                <p14:modId xmlns:p14="http://schemas.microsoft.com/office/powerpoint/2010/main" val="3800190604"/>
              </p:ext>
            </p:extLst>
          </p:nvPr>
        </p:nvGraphicFramePr>
        <p:xfrm>
          <a:off x="239264" y="1218824"/>
          <a:ext cx="11713471" cy="3921586"/>
        </p:xfrm>
        <a:graphic>
          <a:graphicData uri="http://schemas.openxmlformats.org/drawingml/2006/table">
            <a:tbl>
              <a:tblPr firstRow="1" bandRow="1">
                <a:tableStyleId>{7DF18680-E054-41AD-8BC1-D1AEF772440D}</a:tableStyleId>
              </a:tblPr>
              <a:tblGrid>
                <a:gridCol w="1965399">
                  <a:extLst>
                    <a:ext uri="{9D8B030D-6E8A-4147-A177-3AD203B41FA5}">
                      <a16:colId xmlns:a16="http://schemas.microsoft.com/office/drawing/2014/main" val="1007127850"/>
                    </a:ext>
                  </a:extLst>
                </a:gridCol>
                <a:gridCol w="1965399">
                  <a:extLst>
                    <a:ext uri="{9D8B030D-6E8A-4147-A177-3AD203B41FA5}">
                      <a16:colId xmlns:a16="http://schemas.microsoft.com/office/drawing/2014/main" val="20001"/>
                    </a:ext>
                  </a:extLst>
                </a:gridCol>
                <a:gridCol w="7782673">
                  <a:extLst>
                    <a:ext uri="{9D8B030D-6E8A-4147-A177-3AD203B41FA5}">
                      <a16:colId xmlns:a16="http://schemas.microsoft.com/office/drawing/2014/main" val="20002"/>
                    </a:ext>
                  </a:extLst>
                </a:gridCol>
              </a:tblGrid>
              <a:tr h="5471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800" b="1" i="0" u="none" kern="1200" baseline="0" dirty="0">
                          <a:solidFill>
                            <a:schemeClr val="lt1"/>
                          </a:solidFill>
                          <a:latin typeface="Calibri Light" panose="020F0302020204030204" pitchFamily="34" charset="0"/>
                          <a:ea typeface="+mn-ea"/>
                          <a:cs typeface="Calibri Light" panose="020F0302020204030204" pitchFamily="34" charset="0"/>
                        </a:rPr>
                        <a:t>VALEUR</a:t>
                      </a:r>
                      <a:endParaRPr lang="fr-ca" sz="1800" b="1" kern="1200" dirty="0">
                        <a:solidFill>
                          <a:schemeClr val="lt1"/>
                        </a:solidFill>
                        <a:latin typeface="Calibri Light" panose="020F0302020204030204" pitchFamily="34" charset="0"/>
                        <a:ea typeface="+mn-ea"/>
                        <a:cs typeface="Calibri Light" panose="020F0302020204030204" pitchFamily="34" charset="0"/>
                      </a:endParaRPr>
                    </a:p>
                    <a:p>
                      <a:pPr algn="ctr" rtl="0"/>
                      <a:endParaRPr lang="fr-ca" sz="105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ctr" rtl="0"/>
                      <a:r>
                        <a:rPr lang="fr-ca" sz="1800" b="1" i="0" u="none" baseline="0" dirty="0">
                          <a:latin typeface="Calibri Light" panose="020F0302020204030204" pitchFamily="34" charset="0"/>
                          <a:cs typeface="Calibri Light" panose="020F0302020204030204" pitchFamily="34" charset="0"/>
                        </a:rPr>
                        <a:t>SENSIBILITÉ</a:t>
                      </a:r>
                    </a:p>
                    <a:p>
                      <a:pPr algn="ctr" rtl="0"/>
                      <a:r>
                        <a:rPr lang="fr-ca" sz="1050" b="1" i="0" u="none" baseline="0" dirty="0">
                          <a:latin typeface="Calibri Light" panose="020F0302020204030204" pitchFamily="34" charset="0"/>
                          <a:cs typeface="Calibri Light" panose="020F0302020204030204" pitchFamily="34" charset="0"/>
                        </a:rPr>
                        <a:t>Voir </a:t>
                      </a:r>
                      <a:r>
                        <a:rPr lang="fr-ca" sz="1050" b="1" i="0" u="none" strike="noStrike" kern="1200" cap="none" spc="0" normalizeH="0" baseline="0" dirty="0">
                          <a:ln>
                            <a:noFill/>
                          </a:ln>
                          <a:effectLst/>
                          <a:uLnTx/>
                          <a:uFillTx/>
                          <a:latin typeface="Calibri Light" panose="020F0302020204030204" pitchFamily="34" charset="0"/>
                          <a:cs typeface="Calibri Light" panose="020F0302020204030204" pitchFamily="34" charset="0"/>
                          <a:hlinkClick r:id="rId6">
                            <a:extLst>
                              <a:ext uri="{A12FA001-AC4F-418D-AE19-62706E023703}">
                                <ahyp:hlinkClr xmlns:ahyp="http://schemas.microsoft.com/office/drawing/2018/hyperlinkcolor" val="tx"/>
                              </a:ext>
                            </a:extLst>
                          </a:hlinkClick>
                        </a:rPr>
                        <a:t>les renseignements de nature délicate</a:t>
                      </a:r>
                      <a:r>
                        <a:rPr lang="fr-ca" sz="1050" b="1" i="0" u="none" strike="noStrike" kern="1200" cap="none" spc="0" normalizeH="0" baseline="0" dirty="0">
                          <a:ln>
                            <a:noFill/>
                          </a:ln>
                          <a:effectLst/>
                          <a:uLnTx/>
                          <a:uFillTx/>
                          <a:latin typeface="Calibri Light" panose="020F0302020204030204" pitchFamily="34" charset="0"/>
                          <a:cs typeface="Calibri Light" panose="020F0302020204030204" pitchFamily="34" charset="0"/>
                        </a:rPr>
                        <a:t> </a:t>
                      </a:r>
                      <a:r>
                        <a:rPr lang="fr-ca" sz="1050" b="1" i="0" u="none" baseline="0" dirty="0">
                          <a:latin typeface="Calibri Light" panose="020F0302020204030204" pitchFamily="34" charset="0"/>
                          <a:cs typeface="Calibri Light" panose="020F0302020204030204" pitchFamily="34" charset="0"/>
                        </a:rPr>
                        <a:t>ci-dessous.</a:t>
                      </a:r>
                      <a:endParaRPr lang="fr-ca" sz="105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ctr" rtl="0"/>
                      <a:r>
                        <a:rPr lang="fr-ca" sz="1800" b="1" i="0" u="none" baseline="0" dirty="0">
                          <a:latin typeface="Calibri Light" panose="020F0302020204030204" pitchFamily="34" charset="0"/>
                          <a:cs typeface="Calibri Light" panose="020F0302020204030204" pitchFamily="34" charset="0"/>
                        </a:rPr>
                        <a:t>MESURES </a:t>
                      </a:r>
                      <a:endParaRPr lang="fr-ca" sz="1800" dirty="0">
                        <a:latin typeface="Calibri Light" panose="020F0302020204030204" pitchFamily="34" charset="0"/>
                        <a:cs typeface="Calibri Light" panose="020F0302020204030204" pitchFamily="34" charset="0"/>
                      </a:endParaRPr>
                    </a:p>
                  </a:txBody>
                  <a:tcPr marL="68580" marR="68580" marT="34290" marB="34290" anchor="ctr"/>
                </a:tc>
                <a:extLst>
                  <a:ext uri="{0D108BD9-81ED-4DB2-BD59-A6C34878D82A}">
                    <a16:rowId xmlns:a16="http://schemas.microsoft.com/office/drawing/2014/main" val="10000"/>
                  </a:ext>
                </a:extLst>
              </a:tr>
              <a:tr h="80717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0" i="0" u="none" baseline="0">
                          <a:latin typeface="Calibri Light" panose="020F0302020204030204" pitchFamily="34" charset="0"/>
                          <a:cs typeface="Calibri Light" panose="020F0302020204030204" pitchFamily="34" charset="0"/>
                        </a:rPr>
                        <a:t>Mise en suspens pour une raison juridique</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ctr" rtl="0"/>
                      <a:r>
                        <a:rPr lang="fr-ca" sz="1300" b="0" i="0" u="none" baseline="0">
                          <a:latin typeface="Calibri Light" panose="020F0302020204030204" pitchFamily="34" charset="0"/>
                          <a:cs typeface="Calibri Light" panose="020F0302020204030204" pitchFamily="34" charset="0"/>
                        </a:rPr>
                        <a:t>Tous</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l" rtl="0"/>
                      <a:r>
                        <a:rPr lang="fr-ca" sz="1300" b="0" i="0" u="none" baseline="0" dirty="0">
                          <a:latin typeface="Calibri Light" panose="020F0302020204030204" pitchFamily="34" charset="0"/>
                          <a:cs typeface="Calibri Light" panose="020F0302020204030204" pitchFamily="34" charset="0"/>
                        </a:rPr>
                        <a:t>Ne pas éliminer – Il faut conserver toutes les copies, y compris les versions numérisées, jusqu’à ce que </a:t>
                      </a:r>
                      <a:r>
                        <a:rPr lang="fr-ca" sz="1300" b="0" i="0" u="none" kern="1200" baseline="0" dirty="0">
                          <a:latin typeface="Calibri Light" panose="020F0302020204030204" pitchFamily="34" charset="0"/>
                          <a:cs typeface="Calibri Light" panose="020F0302020204030204" pitchFamily="34" charset="0"/>
                        </a:rPr>
                        <a:t>l’avis de conservation soit expressément levé par le ministère de la Justice. Placez les documents papier pertinents dans une boîte, clairement étiquetée avec votre nom et le nom du litige (p. ex., </a:t>
                      </a:r>
                      <a:r>
                        <a:rPr lang="fr-ca" sz="1300" b="0" i="1" u="none" kern="1200" baseline="0" dirty="0">
                          <a:latin typeface="Calibri Light" panose="020F0302020204030204" pitchFamily="34" charset="0"/>
                          <a:cs typeface="Calibri Light" panose="020F0302020204030204" pitchFamily="34" charset="0"/>
                        </a:rPr>
                        <a:t>Thompson c. PGC</a:t>
                      </a:r>
                      <a:r>
                        <a:rPr lang="fr-ca" sz="1300" b="0" i="0" u="none" kern="1200" baseline="0" dirty="0">
                          <a:latin typeface="Calibri Light" panose="020F0302020204030204" pitchFamily="34" charset="0"/>
                          <a:cs typeface="Calibri Light" panose="020F0302020204030204" pitchFamily="34" charset="0"/>
                        </a:rPr>
                        <a:t>; </a:t>
                      </a:r>
                      <a:r>
                        <a:rPr lang="fr-ca" sz="1300" b="0" i="1" u="none" kern="1200" baseline="0" dirty="0">
                          <a:latin typeface="Calibri Light" panose="020F0302020204030204" pitchFamily="34" charset="0"/>
                          <a:cs typeface="Calibri Light" panose="020F0302020204030204" pitchFamily="34" charset="0"/>
                        </a:rPr>
                        <a:t>Bouchard c.</a:t>
                      </a:r>
                      <a:r>
                        <a:rPr lang="fr-ca" sz="1300" b="0" i="0" u="none" kern="1200" baseline="0" dirty="0">
                          <a:latin typeface="Calibri Light" panose="020F0302020204030204" pitchFamily="34" charset="0"/>
                          <a:cs typeface="Calibri Light" panose="020F0302020204030204" pitchFamily="34" charset="0"/>
                        </a:rPr>
                        <a:t> </a:t>
                      </a:r>
                      <a:r>
                        <a:rPr lang="fr-ca" sz="1300" b="0" i="1" u="none" kern="1200" baseline="0" dirty="0">
                          <a:latin typeface="Calibri Light" panose="020F0302020204030204" pitchFamily="34" charset="0"/>
                          <a:cs typeface="Calibri Light" panose="020F0302020204030204" pitchFamily="34" charset="0"/>
                        </a:rPr>
                        <a:t>PGC</a:t>
                      </a:r>
                      <a:r>
                        <a:rPr lang="fr-ca" sz="1300" b="0" i="0" u="none" kern="1200" baseline="0" dirty="0">
                          <a:latin typeface="Calibri Light" panose="020F0302020204030204" pitchFamily="34" charset="0"/>
                          <a:cs typeface="Calibri Light" panose="020F0302020204030204" pitchFamily="34" charset="0"/>
                        </a:rPr>
                        <a:t>).</a:t>
                      </a:r>
                      <a:endParaRPr lang="fr-ca" sz="1300" kern="1200" baseline="0" dirty="0">
                        <a:solidFill>
                          <a:schemeClr val="bg1"/>
                        </a:solidFill>
                        <a:latin typeface="Calibri Light" panose="020F0302020204030204" pitchFamily="34" charset="0"/>
                        <a:ea typeface="+mn-ea"/>
                        <a:cs typeface="Calibri Light" panose="020F0302020204030204" pitchFamily="34" charset="0"/>
                      </a:endParaRPr>
                    </a:p>
                  </a:txBody>
                  <a:tcPr marL="68580" marR="68580" marT="34290" marB="34290" anchor="ctr"/>
                </a:tc>
                <a:extLst>
                  <a:ext uri="{0D108BD9-81ED-4DB2-BD59-A6C34878D82A}">
                    <a16:rowId xmlns:a16="http://schemas.microsoft.com/office/drawing/2014/main" val="10001"/>
                  </a:ext>
                </a:extLst>
              </a:tr>
              <a:tr h="617697">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0" i="0" u="none" baseline="0">
                          <a:latin typeface="Calibri Light" panose="020F0302020204030204" pitchFamily="34" charset="0"/>
                          <a:cs typeface="Calibri Light" panose="020F0302020204030204" pitchFamily="34" charset="0"/>
                        </a:rPr>
                        <a:t>RDVO</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ctr" rtl="0"/>
                      <a:r>
                        <a:rPr lang="fr-ca" sz="1300" b="0" i="0" u="none" baseline="0" dirty="0">
                          <a:latin typeface="Calibri Light" panose="020F0302020204030204" pitchFamily="34" charset="0"/>
                          <a:cs typeface="Calibri Light" panose="020F0302020204030204" pitchFamily="34" charset="0"/>
                        </a:rPr>
                        <a:t>Non</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l" rtl="0"/>
                      <a:r>
                        <a:rPr lang="fr-ca" sz="1300" b="1" i="0" u="none" strike="noStrike" kern="1200" cap="none" spc="0" normalizeH="0" baseline="0" dirty="0">
                          <a:ln>
                            <a:noFill/>
                          </a:ln>
                          <a:effectLst/>
                          <a:uLnTx/>
                          <a:uFillTx/>
                          <a:latin typeface="Calibri Light" panose="020F0302020204030204" pitchFamily="34" charset="0"/>
                          <a:cs typeface="Calibri Light" panose="020F0302020204030204" pitchFamily="34" charset="0"/>
                        </a:rPr>
                        <a:t>Numériser les documents et les sauvegarder dans </a:t>
                      </a:r>
                      <a:r>
                        <a:rPr lang="fr-ca" sz="1300" b="1" i="0" u="none" strike="noStrike" kern="1200" cap="none" spc="0" normalizeH="0" baseline="0" dirty="0" err="1">
                          <a:ln>
                            <a:noFill/>
                          </a:ln>
                          <a:effectLst/>
                          <a:uLnTx/>
                          <a:uFillTx/>
                          <a:latin typeface="Calibri Light" panose="020F0302020204030204" pitchFamily="34" charset="0"/>
                          <a:cs typeface="Calibri Light" panose="020F0302020204030204" pitchFamily="34" charset="0"/>
                        </a:rPr>
                        <a:t>GCdocs</a:t>
                      </a:r>
                      <a:r>
                        <a:rPr lang="fr-ca" sz="1300" b="0" i="0" u="none" strike="noStrike" kern="1200" cap="none" spc="0" normalizeH="0" baseline="0" dirty="0">
                          <a:ln>
                            <a:noFill/>
                          </a:ln>
                          <a:effectLst/>
                          <a:uLnTx/>
                          <a:uFillTx/>
                          <a:latin typeface="Calibri Light" panose="020F0302020204030204" pitchFamily="34" charset="0"/>
                          <a:cs typeface="Calibri Light" panose="020F0302020204030204" pitchFamily="34" charset="0"/>
                        </a:rPr>
                        <a:t> </a:t>
                      </a:r>
                      <a:r>
                        <a:rPr lang="fr-ca" sz="1300" b="0" i="0" u="none" kern="1200" baseline="0" dirty="0">
                          <a:latin typeface="Calibri Light" panose="020F0302020204030204" pitchFamily="34" charset="0"/>
                          <a:cs typeface="Calibri Light" panose="020F0302020204030204" pitchFamily="34" charset="0"/>
                        </a:rPr>
                        <a:t>ou les déposer dans une boîte étiquetée </a:t>
                      </a:r>
                      <a:r>
                        <a:rPr lang="fr-ca" sz="1300" b="0" i="0" u="none" baseline="0" dirty="0">
                          <a:latin typeface="Calibri Light" panose="020F0302020204030204" pitchFamily="34" charset="0"/>
                          <a:cs typeface="Calibri Light" panose="020F0302020204030204" pitchFamily="34" charset="0"/>
                        </a:rPr>
                        <a:t>selon les normes ministérielles. Demander au responsable de la </a:t>
                      </a:r>
                      <a:r>
                        <a:rPr lang="fr-ca" sz="1300" b="1" i="0" u="none" baseline="0" dirty="0">
                          <a:latin typeface="Calibri Light" panose="020F0302020204030204" pitchFamily="34" charset="0"/>
                          <a:cs typeface="Calibri Light" panose="020F0302020204030204" pitchFamily="34" charset="0"/>
                        </a:rPr>
                        <a:t>GIDGR</a:t>
                      </a:r>
                      <a:r>
                        <a:rPr lang="fr-ca" sz="1300" b="0" i="0" u="none" baseline="0" dirty="0">
                          <a:latin typeface="Calibri Light" panose="020F0302020204030204" pitchFamily="34" charset="0"/>
                          <a:cs typeface="Calibri Light" panose="020F0302020204030204" pitchFamily="34" charset="0"/>
                        </a:rPr>
                        <a:t> ses directives, car des directions générales ont l’obligation juridique de préserver une copie papier de la ressource.</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extLst>
                  <a:ext uri="{0D108BD9-81ED-4DB2-BD59-A6C34878D82A}">
                    <a16:rowId xmlns:a16="http://schemas.microsoft.com/office/drawing/2014/main" val="10002"/>
                  </a:ext>
                </a:extLst>
              </a:tr>
              <a:tr h="6106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0" i="0" u="none" baseline="0">
                          <a:latin typeface="Calibri Light" panose="020F0302020204030204" pitchFamily="34" charset="0"/>
                          <a:cs typeface="Calibri Light" panose="020F0302020204030204" pitchFamily="34" charset="0"/>
                        </a:rPr>
                        <a:t>RDVO</a:t>
                      </a:r>
                      <a:endParaRPr lang="fr-ca" sz="1300" dirty="0">
                        <a:solidFill>
                          <a:schemeClr val="bg1"/>
                        </a:solidFill>
                        <a:latin typeface="Calibri Light" panose="020F0302020204030204" pitchFamily="34" charset="0"/>
                        <a:cs typeface="Calibri Light" panose="020F0302020204030204" pitchFamily="34" charset="0"/>
                      </a:endParaRPr>
                    </a:p>
                    <a:p>
                      <a:pPr algn="ctr" rtl="0"/>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ctr" rtl="0"/>
                      <a:r>
                        <a:rPr lang="fr-ca" sz="1300" b="0" i="0" u="none" baseline="0">
                          <a:latin typeface="Calibri Light" panose="020F0302020204030204" pitchFamily="34" charset="0"/>
                          <a:cs typeface="Calibri Light" panose="020F0302020204030204" pitchFamily="34" charset="0"/>
                        </a:rPr>
                        <a:t>Oui</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l" rtl="0"/>
                      <a:r>
                        <a:rPr lang="fr-ca" sz="1300" b="1" i="0" u="none" strike="noStrike" kern="1200" cap="none" spc="0" normalizeH="0" baseline="0" dirty="0">
                          <a:ln>
                            <a:noFill/>
                          </a:ln>
                          <a:effectLst/>
                          <a:uLnTx/>
                          <a:uFillTx/>
                          <a:latin typeface="Calibri Light" panose="020F0302020204030204" pitchFamily="34" charset="0"/>
                          <a:cs typeface="Calibri Light" panose="020F0302020204030204" pitchFamily="34" charset="0"/>
                        </a:rPr>
                        <a:t>Numériser les documents et les sauvegarder dans </a:t>
                      </a:r>
                      <a:r>
                        <a:rPr lang="fr-ca" sz="1300" b="1" i="0" u="none" strike="noStrike" kern="1200" cap="none" spc="0" normalizeH="0" baseline="0" dirty="0" err="1">
                          <a:ln>
                            <a:noFill/>
                          </a:ln>
                          <a:effectLst/>
                          <a:uLnTx/>
                          <a:uFillTx/>
                          <a:latin typeface="Calibri Light" panose="020F0302020204030204" pitchFamily="34" charset="0"/>
                          <a:cs typeface="Calibri Light" panose="020F0302020204030204" pitchFamily="34" charset="0"/>
                        </a:rPr>
                        <a:t>GCdocs</a:t>
                      </a:r>
                      <a:r>
                        <a:rPr lang="fr-ca" sz="1300" b="0" i="0" u="none" strike="noStrike" kern="1200" cap="none" spc="0" normalizeH="0" baseline="0" dirty="0">
                          <a:ln>
                            <a:noFill/>
                          </a:ln>
                          <a:effectLst/>
                          <a:uLnTx/>
                          <a:uFillTx/>
                          <a:latin typeface="Calibri Light" panose="020F0302020204030204" pitchFamily="34" charset="0"/>
                          <a:cs typeface="Calibri Light" panose="020F0302020204030204" pitchFamily="34" charset="0"/>
                        </a:rPr>
                        <a:t> </a:t>
                      </a:r>
                      <a:r>
                        <a:rPr lang="fr-ca" sz="1300" b="0" i="0" u="none" kern="1200" baseline="0" dirty="0">
                          <a:latin typeface="Calibri Light" panose="020F0302020204030204" pitchFamily="34" charset="0"/>
                          <a:cs typeface="Calibri Light" panose="020F0302020204030204" pitchFamily="34" charset="0"/>
                        </a:rPr>
                        <a:t>ou les déposer dans une boîte étiquetée </a:t>
                      </a:r>
                      <a:r>
                        <a:rPr lang="fr-ca" sz="1300" b="0" i="0" u="none" baseline="0" dirty="0">
                          <a:latin typeface="Calibri Light" panose="020F0302020204030204" pitchFamily="34" charset="0"/>
                          <a:cs typeface="Calibri Light" panose="020F0302020204030204" pitchFamily="34" charset="0"/>
                        </a:rPr>
                        <a:t>selon les normes ministérielles. Demander à l’équipe de la </a:t>
                      </a:r>
                      <a:r>
                        <a:rPr lang="fr-ca" sz="1300" b="1" i="0" u="none" baseline="0" dirty="0">
                          <a:latin typeface="Calibri Light" panose="020F0302020204030204" pitchFamily="34" charset="0"/>
                          <a:cs typeface="Calibri Light" panose="020F0302020204030204" pitchFamily="34" charset="0"/>
                        </a:rPr>
                        <a:t>GIDGR</a:t>
                      </a:r>
                      <a:r>
                        <a:rPr lang="fr-ca" sz="1300" b="0" i="0" u="none" baseline="0" dirty="0">
                          <a:latin typeface="Calibri Light" panose="020F0302020204030204" pitchFamily="34" charset="0"/>
                          <a:cs typeface="Calibri Light" panose="020F0302020204030204" pitchFamily="34" charset="0"/>
                        </a:rPr>
                        <a:t> ses directives, car des directions générales ont l’obligation juridique de préserver une copie papier de la ressource.</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extLst>
                  <a:ext uri="{0D108BD9-81ED-4DB2-BD59-A6C34878D82A}">
                    <a16:rowId xmlns:a16="http://schemas.microsoft.com/office/drawing/2014/main" val="10003"/>
                  </a:ext>
                </a:extLst>
              </a:tr>
              <a:tr h="21962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0" i="0" u="none" baseline="0">
                          <a:latin typeface="Calibri Light" panose="020F0302020204030204" pitchFamily="34" charset="0"/>
                          <a:cs typeface="Calibri Light" panose="020F0302020204030204" pitchFamily="34" charset="0"/>
                        </a:rPr>
                        <a:t>Éphémère</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ctr" rtl="0"/>
                      <a:r>
                        <a:rPr lang="fr-ca" sz="1300" b="0" i="0" u="none" baseline="0">
                          <a:latin typeface="Calibri Light" panose="020F0302020204030204" pitchFamily="34" charset="0"/>
                          <a:cs typeface="Calibri Light" panose="020F0302020204030204" pitchFamily="34" charset="0"/>
                        </a:rPr>
                        <a:t>Non</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l" rtl="0"/>
                      <a:r>
                        <a:rPr lang="fr-ca" sz="1300" b="0" i="0" u="none" baseline="0" dirty="0">
                          <a:latin typeface="Calibri Light" panose="020F0302020204030204" pitchFamily="34" charset="0"/>
                          <a:cs typeface="Calibri Light" panose="020F0302020204030204" pitchFamily="34" charset="0"/>
                        </a:rPr>
                        <a:t>Déposer les ressources dans le bac de recyclage bleu. </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extLst>
                  <a:ext uri="{0D108BD9-81ED-4DB2-BD59-A6C34878D82A}">
                    <a16:rowId xmlns:a16="http://schemas.microsoft.com/office/drawing/2014/main" val="10004"/>
                  </a:ext>
                </a:extLst>
              </a:tr>
              <a:tr h="4294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0" i="0" u="none" baseline="0">
                          <a:latin typeface="Calibri Light" panose="020F0302020204030204" pitchFamily="34" charset="0"/>
                          <a:cs typeface="Calibri Light" panose="020F0302020204030204" pitchFamily="34" charset="0"/>
                        </a:rPr>
                        <a:t>Éphémère</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ctr" rtl="0"/>
                      <a:r>
                        <a:rPr lang="fr-ca" sz="1300" b="0" i="0" u="none" baseline="0">
                          <a:latin typeface="Calibri Light" panose="020F0302020204030204" pitchFamily="34" charset="0"/>
                          <a:cs typeface="Calibri Light" panose="020F0302020204030204" pitchFamily="34" charset="0"/>
                        </a:rPr>
                        <a:t>Oui </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l" rtl="0"/>
                      <a:r>
                        <a:rPr lang="fr-ca" sz="1300" b="0" i="0" u="none" baseline="0" dirty="0">
                          <a:latin typeface="Calibri Light" panose="020F0302020204030204" pitchFamily="34" charset="0"/>
                          <a:cs typeface="Calibri Light" panose="020F0302020204030204" pitchFamily="34" charset="0"/>
                        </a:rPr>
                        <a:t>Services de déchiquetage : </a:t>
                      </a:r>
                      <a:r>
                        <a:rPr lang="fr-ca" sz="1300" b="1" i="0" u="none" baseline="0" dirty="0">
                          <a:latin typeface="Calibri Light" panose="020F0302020204030204" pitchFamily="34" charset="0"/>
                          <a:cs typeface="Calibri Light" panose="020F0302020204030204" pitchFamily="34" charset="0"/>
                        </a:rPr>
                        <a:t>Procédure ministérielle de destruction des renseignements de nature délicate</a:t>
                      </a:r>
                      <a:endParaRPr lang="fr-ca" sz="1300" b="1"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extLst>
                  <a:ext uri="{0D108BD9-81ED-4DB2-BD59-A6C34878D82A}">
                    <a16:rowId xmlns:a16="http://schemas.microsoft.com/office/drawing/2014/main" val="10005"/>
                  </a:ext>
                </a:extLst>
              </a:tr>
              <a:tr h="42944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fr-ca" sz="1300" b="0" i="0" u="none" baseline="0">
                          <a:latin typeface="Calibri Light" panose="020F0302020204030204" pitchFamily="34" charset="0"/>
                          <a:cs typeface="Calibri Light" panose="020F0302020204030204" pitchFamily="34" charset="0"/>
                        </a:rPr>
                        <a:t>À déterminer</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ctr" rtl="0"/>
                      <a:endParaRPr lang="fr-ca" sz="1300" dirty="0">
                        <a:latin typeface="Calibri Light" panose="020F0302020204030204" pitchFamily="34" charset="0"/>
                        <a:cs typeface="Calibri Light" panose="020F0302020204030204" pitchFamily="34" charset="0"/>
                      </a:endParaRPr>
                    </a:p>
                  </a:txBody>
                  <a:tcPr marL="68580" marR="68580" marT="34290" marB="34290" anchor="ctr"/>
                </a:tc>
                <a:tc>
                  <a:txBody>
                    <a:bodyPr/>
                    <a:lstStyle/>
                    <a:p>
                      <a:pPr algn="l" rtl="0"/>
                      <a:r>
                        <a:rPr lang="fr-ca" sz="1300" b="0" i="0" u="none" baseline="0" dirty="0">
                          <a:latin typeface="Calibri Light" panose="020F0302020204030204" pitchFamily="34" charset="0"/>
                          <a:cs typeface="Calibri Light" panose="020F0302020204030204" pitchFamily="34" charset="0"/>
                        </a:rPr>
                        <a:t>Valider avec vos pairs ou l’</a:t>
                      </a:r>
                      <a:r>
                        <a:rPr lang="fr-ca" sz="1300" b="1" i="0" u="none" baseline="0" dirty="0">
                          <a:latin typeface="Calibri Light" panose="020F0302020204030204" pitchFamily="34" charset="0"/>
                          <a:cs typeface="Calibri Light" panose="020F0302020204030204" pitchFamily="34" charset="0"/>
                        </a:rPr>
                        <a:t>équipe de la GIDGR</a:t>
                      </a:r>
                      <a:r>
                        <a:rPr lang="fr-ca" sz="1300" b="0" i="0" u="none" baseline="0" dirty="0">
                          <a:latin typeface="Calibri Light" panose="020F0302020204030204" pitchFamily="34" charset="0"/>
                          <a:cs typeface="Calibri Light" panose="020F0302020204030204" pitchFamily="34" charset="0"/>
                        </a:rPr>
                        <a:t> s’il s’agit d’une RDVO ou d’une ressource éphémère.</a:t>
                      </a:r>
                      <a:endParaRPr lang="fr-ca" sz="1300" dirty="0">
                        <a:solidFill>
                          <a:schemeClr val="bg1"/>
                        </a:solidFill>
                        <a:latin typeface="Calibri Light" panose="020F0302020204030204" pitchFamily="34" charset="0"/>
                        <a:cs typeface="Calibri Light" panose="020F0302020204030204" pitchFamily="34" charset="0"/>
                      </a:endParaRPr>
                    </a:p>
                  </a:txBody>
                  <a:tcPr marL="68580" marR="68580" marT="34290" marB="34290" anchor="ctr"/>
                </a:tc>
                <a:extLst>
                  <a:ext uri="{0D108BD9-81ED-4DB2-BD59-A6C34878D82A}">
                    <a16:rowId xmlns:a16="http://schemas.microsoft.com/office/drawing/2014/main" val="10006"/>
                  </a:ext>
                </a:extLst>
              </a:tr>
            </a:tbl>
          </a:graphicData>
        </a:graphic>
      </p:graphicFrame>
      <p:sp>
        <p:nvSpPr>
          <p:cNvPr id="29" name="Rectangle 28">
            <a:extLst>
              <a:ext uri="{FF2B5EF4-FFF2-40B4-BE49-F238E27FC236}">
                <a16:creationId xmlns:a16="http://schemas.microsoft.com/office/drawing/2014/main" id="{9C890624-0CD1-417A-B5CE-C4E33487EE56}"/>
              </a:ext>
            </a:extLst>
          </p:cNvPr>
          <p:cNvSpPr/>
          <p:nvPr>
            <p:custDataLst>
              <p:tags r:id="rId3"/>
            </p:custDataLst>
          </p:nvPr>
        </p:nvSpPr>
        <p:spPr>
          <a:xfrm>
            <a:off x="277234" y="5079436"/>
            <a:ext cx="8262094" cy="369332"/>
          </a:xfrm>
          <a:prstGeom prst="rect">
            <a:avLst/>
          </a:prstGeom>
        </p:spPr>
        <p:txBody>
          <a:bodyPr wrap="square">
            <a:spAutoFit/>
          </a:bodyPr>
          <a:lstStyle>
            <a:defPPr>
              <a:defRPr lang="fr-c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rtl="0"/>
            <a:r>
              <a:rPr lang="fr-CA" b="0" i="0" u="none" baseline="0" dirty="0">
                <a:solidFill>
                  <a:schemeClr val="bg2">
                    <a:lumMod val="25000"/>
                  </a:schemeClr>
                </a:solidFill>
                <a:latin typeface="Calibri Light" panose="020F0302020204030204" pitchFamily="34" charset="0"/>
                <a:ea typeface="Arial" panose="020B0604020202020204" pitchFamily="34" charset="0"/>
                <a:cs typeface="Calibri Light" panose="020F0302020204030204" pitchFamily="34" charset="0"/>
              </a:rPr>
              <a:t>* Voir l’arbre décisionnel à la diapositive 16 pour en savoir plus.</a:t>
            </a:r>
            <a:endParaRPr lang="fr-CA" dirty="0">
              <a:solidFill>
                <a:schemeClr val="bg2">
                  <a:lumMod val="25000"/>
                </a:schemeClr>
              </a:solidFill>
              <a:latin typeface="Calibri Light" panose="020F0302020204030204" pitchFamily="34" charset="0"/>
              <a:cs typeface="Calibri Light" panose="020F0302020204030204" pitchFamily="34" charset="0"/>
            </a:endParaRPr>
          </a:p>
        </p:txBody>
      </p:sp>
      <p:sp>
        <p:nvSpPr>
          <p:cNvPr id="2" name="Rectangle 1">
            <a:extLst>
              <a:ext uri="{FF2B5EF4-FFF2-40B4-BE49-F238E27FC236}">
                <a16:creationId xmlns:a16="http://schemas.microsoft.com/office/drawing/2014/main" id="{3C5CCC5B-E38A-1100-913E-1A36CD7011C7}"/>
              </a:ext>
            </a:extLst>
          </p:cNvPr>
          <p:cNvSpPr/>
          <p:nvPr/>
        </p:nvSpPr>
        <p:spPr>
          <a:xfrm>
            <a:off x="1" y="824683"/>
            <a:ext cx="12192000" cy="5254384"/>
          </a:xfrm>
          <a:prstGeom prst="rect">
            <a:avLst/>
          </a:prstGeom>
          <a:solidFill>
            <a:srgbClr val="A8CE75">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EXEMPLE</a:t>
            </a:r>
          </a:p>
          <a:p>
            <a:pPr algn="ctr"/>
            <a:endParaRPr lang="en-US" dirty="0">
              <a:solidFill>
                <a:schemeClr val="tx1"/>
              </a:solidFill>
              <a:highlight>
                <a:srgbClr val="FFFF00"/>
              </a:highlight>
            </a:endParaRPr>
          </a:p>
          <a:p>
            <a:pPr algn="ctr"/>
            <a:r>
              <a:rPr lang="en-US" dirty="0">
                <a:solidFill>
                  <a:schemeClr val="tx1"/>
                </a:solidFill>
                <a:highlight>
                  <a:srgbClr val="FFFF00"/>
                </a:highlight>
              </a:rPr>
              <a:t>REMPLACER CECI PAR VOTRE PROPRE TABLEAU</a:t>
            </a:r>
            <a:endParaRPr lang="en-CA" dirty="0">
              <a:solidFill>
                <a:schemeClr val="tx1"/>
              </a:solidFill>
              <a:highlight>
                <a:srgbClr val="FFFF00"/>
              </a:highlight>
            </a:endParaRPr>
          </a:p>
        </p:txBody>
      </p:sp>
    </p:spTree>
    <p:extLst>
      <p:ext uri="{BB962C8B-B14F-4D97-AF65-F5344CB8AC3E}">
        <p14:creationId xmlns:p14="http://schemas.microsoft.com/office/powerpoint/2010/main" val="1992473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8DFB8AE-8AD9-4E3E-985C-3AF3F72D344A}"/>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ea typeface="Arial" panose="020B0604020202020204" pitchFamily="34" charset="0"/>
              </a:rPr>
              <a:t>Décider quoi conserver et quoi jeter (2 de 2)</a:t>
            </a:r>
          </a:p>
        </p:txBody>
      </p:sp>
      <p:pic>
        <p:nvPicPr>
          <p:cNvPr id="15" name="Picture 14" descr="Photo du processus de triage de l'information">
            <a:extLst>
              <a:ext uri="{FF2B5EF4-FFF2-40B4-BE49-F238E27FC236}">
                <a16:creationId xmlns:a16="http://schemas.microsoft.com/office/drawing/2014/main" id="{D89292AA-92C6-450E-BCEB-66567476D00D}"/>
              </a:ext>
            </a:extLst>
          </p:cNvPr>
          <p:cNvPicPr>
            <a:picLocks noChangeAspect="1"/>
          </p:cNvPicPr>
          <p:nvPr>
            <p:custDataLst>
              <p:tags r:id="rId2"/>
            </p:custDataLst>
          </p:nvPr>
        </p:nvPicPr>
        <p:blipFill>
          <a:blip r:embed="rId6"/>
          <a:stretch>
            <a:fillRect/>
          </a:stretch>
        </p:blipFill>
        <p:spPr>
          <a:xfrm>
            <a:off x="2249762" y="861399"/>
            <a:ext cx="7465714" cy="5135202"/>
          </a:xfrm>
          <a:prstGeom prst="rect">
            <a:avLst/>
          </a:prstGeom>
        </p:spPr>
      </p:pic>
      <p:sp>
        <p:nvSpPr>
          <p:cNvPr id="3" name="Rectangle 2">
            <a:extLst>
              <a:ext uri="{FF2B5EF4-FFF2-40B4-BE49-F238E27FC236}">
                <a16:creationId xmlns:a16="http://schemas.microsoft.com/office/drawing/2014/main" id="{06669382-4AA9-16DA-834D-81DC6C7FD55E}"/>
              </a:ext>
            </a:extLst>
          </p:cNvPr>
          <p:cNvSpPr/>
          <p:nvPr/>
        </p:nvSpPr>
        <p:spPr>
          <a:xfrm>
            <a:off x="-236" y="828075"/>
            <a:ext cx="12192234" cy="5262007"/>
          </a:xfrm>
          <a:prstGeom prst="rect">
            <a:avLst/>
          </a:prstGeom>
          <a:solidFill>
            <a:srgbClr val="A8CE75">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EXEMPLE</a:t>
            </a:r>
          </a:p>
          <a:p>
            <a:pPr algn="ctr"/>
            <a:endParaRPr lang="en-US" dirty="0">
              <a:solidFill>
                <a:schemeClr val="tx1"/>
              </a:solidFill>
              <a:highlight>
                <a:srgbClr val="FFFF00"/>
              </a:highlight>
            </a:endParaRPr>
          </a:p>
        </p:txBody>
      </p:sp>
    </p:spTree>
    <p:extLst>
      <p:ext uri="{BB962C8B-B14F-4D97-AF65-F5344CB8AC3E}">
        <p14:creationId xmlns:p14="http://schemas.microsoft.com/office/powerpoint/2010/main" val="1060338773"/>
      </p:ext>
    </p:extLst>
  </p:cSld>
  <p:clrMapOvr>
    <a:masterClrMapping/>
  </p:clrMapOvr>
  <p:extLst>
    <p:ext uri="{6950BFC3-D8DA-4A85-94F7-54DA5524770B}">
      <p188:commentRel xmlns:p188="http://schemas.microsoft.com/office/powerpoint/2018/8/main" r:id="rId5"/>
    </p:ext>
  </p:extLs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04FF5F0-1921-4739-8FE9-EF23E4621B04}"/>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rPr>
              <a:t>Avant de quitter le bureau</a:t>
            </a:r>
            <a:endParaRPr lang="fr-CA" dirty="0"/>
          </a:p>
        </p:txBody>
      </p:sp>
      <p:grpSp>
        <p:nvGrpSpPr>
          <p:cNvPr id="2" name="Group 1">
            <a:extLst>
              <a:ext uri="{FF2B5EF4-FFF2-40B4-BE49-F238E27FC236}">
                <a16:creationId xmlns:a16="http://schemas.microsoft.com/office/drawing/2014/main" id="{4BB32818-928C-47F3-AEC5-2D473D6E4AD1}"/>
              </a:ext>
              <a:ext uri="{C183D7F6-B498-43B3-948B-1728B52AA6E4}">
                <adec:decorative xmlns:adec="http://schemas.microsoft.com/office/drawing/2017/decorative" val="1"/>
              </a:ext>
            </a:extLst>
          </p:cNvPr>
          <p:cNvGrpSpPr/>
          <p:nvPr>
            <p:custDataLst>
              <p:tags r:id="rId2"/>
            </p:custDataLst>
          </p:nvPr>
        </p:nvGrpSpPr>
        <p:grpSpPr>
          <a:xfrm>
            <a:off x="437871" y="1500409"/>
            <a:ext cx="4462272" cy="1794227"/>
            <a:chOff x="457598" y="1659936"/>
            <a:chExt cx="4462272" cy="1794227"/>
          </a:xfrm>
        </p:grpSpPr>
        <p:sp>
          <p:nvSpPr>
            <p:cNvPr id="18" name="Rectangle: Rounded Corners 17">
              <a:extLst>
                <a:ext uri="{FF2B5EF4-FFF2-40B4-BE49-F238E27FC236}">
                  <a16:creationId xmlns:a16="http://schemas.microsoft.com/office/drawing/2014/main" id="{2EE82360-D9E3-406D-8345-FF5F28CC453D}"/>
                </a:ext>
              </a:extLst>
            </p:cNvPr>
            <p:cNvSpPr/>
            <p:nvPr/>
          </p:nvSpPr>
          <p:spPr>
            <a:xfrm>
              <a:off x="673847" y="1818517"/>
              <a:ext cx="4246023" cy="1635646"/>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latin typeface="Calibri Light" panose="020F0302020204030204" pitchFamily="34" charset="0"/>
                <a:cs typeface="Calibri Light" panose="020F0302020204030204" pitchFamily="34" charset="0"/>
              </a:endParaRPr>
            </a:p>
          </p:txBody>
        </p:sp>
        <p:sp>
          <p:nvSpPr>
            <p:cNvPr id="28" name="TextBox 27">
              <a:extLst>
                <a:ext uri="{FF2B5EF4-FFF2-40B4-BE49-F238E27FC236}">
                  <a16:creationId xmlns:a16="http://schemas.microsoft.com/office/drawing/2014/main" id="{B207A660-2255-4296-B652-5AF3981BC46B}"/>
                </a:ext>
              </a:extLst>
            </p:cNvPr>
            <p:cNvSpPr txBox="1"/>
            <p:nvPr/>
          </p:nvSpPr>
          <p:spPr>
            <a:xfrm>
              <a:off x="1007287" y="2097731"/>
              <a:ext cx="3721048" cy="1077218"/>
            </a:xfrm>
            <a:prstGeom prst="rect">
              <a:avLst/>
            </a:prstGeom>
            <a:noFill/>
          </p:spPr>
          <p:txBody>
            <a:bodyPr wrap="square" rtlCol="0">
              <a:spAutoFit/>
            </a:bodyPr>
            <a:lstStyle/>
            <a:p>
              <a:pPr algn="ctr" rtl="0"/>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Assurez-vous que les articles sont marqués avec exactitude au moyen des étiquettes fournies. Retournez au centre les étiquettes, les boîtes et les fournitures non utilisées.</a:t>
              </a:r>
            </a:p>
          </p:txBody>
        </p:sp>
        <p:sp>
          <p:nvSpPr>
            <p:cNvPr id="29" name="Oval 28">
              <a:extLst>
                <a:ext uri="{FF2B5EF4-FFF2-40B4-BE49-F238E27FC236}">
                  <a16:creationId xmlns:a16="http://schemas.microsoft.com/office/drawing/2014/main" id="{C06D9D1A-A406-47C8-9CEE-0C905023C416}"/>
                </a:ext>
              </a:extLst>
            </p:cNvPr>
            <p:cNvSpPr/>
            <p:nvPr/>
          </p:nvSpPr>
          <p:spPr>
            <a:xfrm>
              <a:off x="457598" y="1659936"/>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latin typeface="Calibri Light" panose="020F0302020204030204" pitchFamily="34" charset="0"/>
                  <a:cs typeface="Calibri Light" panose="020F0302020204030204" pitchFamily="34" charset="0"/>
                </a:rPr>
                <a:t>!</a:t>
              </a:r>
            </a:p>
          </p:txBody>
        </p:sp>
      </p:grpSp>
      <p:grpSp>
        <p:nvGrpSpPr>
          <p:cNvPr id="3" name="Group 2">
            <a:extLst>
              <a:ext uri="{FF2B5EF4-FFF2-40B4-BE49-F238E27FC236}">
                <a16:creationId xmlns:a16="http://schemas.microsoft.com/office/drawing/2014/main" id="{E0ADA633-71E9-429F-836B-E128FDF1F951}"/>
              </a:ext>
              <a:ext uri="{C183D7F6-B498-43B3-948B-1728B52AA6E4}">
                <adec:decorative xmlns:adec="http://schemas.microsoft.com/office/drawing/2017/decorative" val="1"/>
              </a:ext>
            </a:extLst>
          </p:cNvPr>
          <p:cNvGrpSpPr/>
          <p:nvPr>
            <p:custDataLst>
              <p:tags r:id="rId3"/>
            </p:custDataLst>
          </p:nvPr>
        </p:nvGrpSpPr>
        <p:grpSpPr>
          <a:xfrm>
            <a:off x="5061777" y="1500408"/>
            <a:ext cx="4480945" cy="1794227"/>
            <a:chOff x="5061776" y="1689753"/>
            <a:chExt cx="4480945" cy="1764410"/>
          </a:xfrm>
        </p:grpSpPr>
        <p:sp>
          <p:nvSpPr>
            <p:cNvPr id="31" name="Rectangle: Rounded Corners 30">
              <a:extLst>
                <a:ext uri="{FF2B5EF4-FFF2-40B4-BE49-F238E27FC236}">
                  <a16:creationId xmlns:a16="http://schemas.microsoft.com/office/drawing/2014/main" id="{DAF77C36-9ED1-4D0E-8526-624E51D80AF3}"/>
                </a:ext>
              </a:extLst>
            </p:cNvPr>
            <p:cNvSpPr/>
            <p:nvPr/>
          </p:nvSpPr>
          <p:spPr>
            <a:xfrm>
              <a:off x="5296698" y="1848334"/>
              <a:ext cx="4246023" cy="1605829"/>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latin typeface="Calibri Light" panose="020F0302020204030204" pitchFamily="34" charset="0"/>
                <a:cs typeface="Calibri Light" panose="020F0302020204030204" pitchFamily="34" charset="0"/>
              </a:endParaRPr>
            </a:p>
          </p:txBody>
        </p:sp>
        <p:sp>
          <p:nvSpPr>
            <p:cNvPr id="32" name="TextBox 31">
              <a:extLst>
                <a:ext uri="{FF2B5EF4-FFF2-40B4-BE49-F238E27FC236}">
                  <a16:creationId xmlns:a16="http://schemas.microsoft.com/office/drawing/2014/main" id="{E1423A42-E9CA-4025-99AA-D9ACC56CBF73}"/>
                </a:ext>
              </a:extLst>
            </p:cNvPr>
            <p:cNvSpPr txBox="1"/>
            <p:nvPr/>
          </p:nvSpPr>
          <p:spPr>
            <a:xfrm>
              <a:off x="5630138" y="2127311"/>
              <a:ext cx="3579142" cy="1059316"/>
            </a:xfrm>
            <a:prstGeom prst="rect">
              <a:avLst/>
            </a:prstGeom>
            <a:noFill/>
          </p:spPr>
          <p:txBody>
            <a:bodyPr wrap="square" rtlCol="0">
              <a:spAutoFit/>
            </a:bodyPr>
            <a:lstStyle/>
            <a:p>
              <a:pPr algn="ctr" rtl="0"/>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Assurez-vous d’avoir tous vos objets personnels. Ne laissez rien derrière vous : rapportez les objets personnels ou jetez-les. </a:t>
              </a:r>
            </a:p>
          </p:txBody>
        </p:sp>
        <p:sp>
          <p:nvSpPr>
            <p:cNvPr id="33" name="Oval 32">
              <a:extLst>
                <a:ext uri="{FF2B5EF4-FFF2-40B4-BE49-F238E27FC236}">
                  <a16:creationId xmlns:a16="http://schemas.microsoft.com/office/drawing/2014/main" id="{F17EEEEF-5B9A-4298-9433-B38F1CC6B5C9}"/>
                </a:ext>
              </a:extLst>
            </p:cNvPr>
            <p:cNvSpPr/>
            <p:nvPr/>
          </p:nvSpPr>
          <p:spPr>
            <a:xfrm>
              <a:off x="5061776" y="1689753"/>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latin typeface="Calibri Light" panose="020F0302020204030204" pitchFamily="34" charset="0"/>
                  <a:cs typeface="Calibri Light" panose="020F0302020204030204" pitchFamily="34" charset="0"/>
                </a:rPr>
                <a:t>!</a:t>
              </a:r>
            </a:p>
          </p:txBody>
        </p:sp>
      </p:grpSp>
      <p:grpSp>
        <p:nvGrpSpPr>
          <p:cNvPr id="9" name="Group 8">
            <a:extLst>
              <a:ext uri="{FF2B5EF4-FFF2-40B4-BE49-F238E27FC236}">
                <a16:creationId xmlns:a16="http://schemas.microsoft.com/office/drawing/2014/main" id="{B2AD04EC-2DCE-49B3-9325-AC668B0DC98C}"/>
              </a:ext>
              <a:ext uri="{C183D7F6-B498-43B3-948B-1728B52AA6E4}">
                <adec:decorative xmlns:adec="http://schemas.microsoft.com/office/drawing/2017/decorative" val="1"/>
              </a:ext>
            </a:extLst>
          </p:cNvPr>
          <p:cNvGrpSpPr/>
          <p:nvPr>
            <p:custDataLst>
              <p:tags r:id="rId4"/>
            </p:custDataLst>
          </p:nvPr>
        </p:nvGrpSpPr>
        <p:grpSpPr>
          <a:xfrm>
            <a:off x="437871" y="3461720"/>
            <a:ext cx="4462272" cy="1794227"/>
            <a:chOff x="457598" y="4188600"/>
            <a:chExt cx="4462272" cy="1794227"/>
          </a:xfrm>
        </p:grpSpPr>
        <p:sp>
          <p:nvSpPr>
            <p:cNvPr id="36" name="Rectangle: Rounded Corners 35">
              <a:extLst>
                <a:ext uri="{FF2B5EF4-FFF2-40B4-BE49-F238E27FC236}">
                  <a16:creationId xmlns:a16="http://schemas.microsoft.com/office/drawing/2014/main" id="{03578A55-D130-4D88-87C9-59881D92EC3A}"/>
                </a:ext>
              </a:extLst>
            </p:cNvPr>
            <p:cNvSpPr/>
            <p:nvPr/>
          </p:nvSpPr>
          <p:spPr>
            <a:xfrm>
              <a:off x="673847" y="4347181"/>
              <a:ext cx="4246023" cy="1635646"/>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latin typeface="Calibri Light" panose="020F0302020204030204" pitchFamily="34" charset="0"/>
                <a:cs typeface="Calibri Light" panose="020F0302020204030204" pitchFamily="34" charset="0"/>
              </a:endParaRPr>
            </a:p>
          </p:txBody>
        </p:sp>
        <p:sp>
          <p:nvSpPr>
            <p:cNvPr id="37" name="TextBox 36">
              <a:extLst>
                <a:ext uri="{FF2B5EF4-FFF2-40B4-BE49-F238E27FC236}">
                  <a16:creationId xmlns:a16="http://schemas.microsoft.com/office/drawing/2014/main" id="{09FD15E2-B70E-4754-A08A-2176EA088DA2}"/>
                </a:ext>
              </a:extLst>
            </p:cNvPr>
            <p:cNvSpPr txBox="1"/>
            <p:nvPr/>
          </p:nvSpPr>
          <p:spPr>
            <a:xfrm>
              <a:off x="1007287" y="4588295"/>
              <a:ext cx="3579142" cy="1077218"/>
            </a:xfrm>
            <a:prstGeom prst="rect">
              <a:avLst/>
            </a:prstGeom>
            <a:noFill/>
          </p:spPr>
          <p:txBody>
            <a:bodyPr wrap="square" rtlCol="0">
              <a:spAutoFit/>
            </a:bodyPr>
            <a:lstStyle/>
            <a:p>
              <a:pPr algn="ctr" rtl="0"/>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Faites le point avec votre </a:t>
              </a:r>
              <a:r>
                <a:rPr lang="fr-ca" sz="1600" b="1"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[capitaine du nettoyage] </a:t>
              </a: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avant de partir. Avisez votre responsable que vous avez terminé tout votre nettoyage.</a:t>
              </a:r>
            </a:p>
          </p:txBody>
        </p:sp>
        <p:sp>
          <p:nvSpPr>
            <p:cNvPr id="39" name="Oval 38">
              <a:extLst>
                <a:ext uri="{FF2B5EF4-FFF2-40B4-BE49-F238E27FC236}">
                  <a16:creationId xmlns:a16="http://schemas.microsoft.com/office/drawing/2014/main" id="{2FEFAB07-7D78-48A9-8E3F-0571A11D817D}"/>
                </a:ext>
              </a:extLst>
            </p:cNvPr>
            <p:cNvSpPr/>
            <p:nvPr/>
          </p:nvSpPr>
          <p:spPr>
            <a:xfrm>
              <a:off x="457598" y="4188600"/>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latin typeface="Calibri Light" panose="020F0302020204030204" pitchFamily="34" charset="0"/>
                  <a:cs typeface="Calibri Light" panose="020F0302020204030204" pitchFamily="34" charset="0"/>
                </a:rPr>
                <a:t>!</a:t>
              </a:r>
            </a:p>
          </p:txBody>
        </p:sp>
      </p:grpSp>
      <p:grpSp>
        <p:nvGrpSpPr>
          <p:cNvPr id="4" name="Group 3">
            <a:extLst>
              <a:ext uri="{FF2B5EF4-FFF2-40B4-BE49-F238E27FC236}">
                <a16:creationId xmlns:a16="http://schemas.microsoft.com/office/drawing/2014/main" id="{F137E987-CDDC-42FA-87D5-54D40E7DA8D1}"/>
              </a:ext>
              <a:ext uri="{C183D7F6-B498-43B3-948B-1728B52AA6E4}">
                <adec:decorative xmlns:adec="http://schemas.microsoft.com/office/drawing/2017/decorative" val="1"/>
              </a:ext>
            </a:extLst>
          </p:cNvPr>
          <p:cNvGrpSpPr/>
          <p:nvPr>
            <p:custDataLst>
              <p:tags r:id="rId5"/>
            </p:custDataLst>
          </p:nvPr>
        </p:nvGrpSpPr>
        <p:grpSpPr>
          <a:xfrm>
            <a:off x="5080449" y="3461719"/>
            <a:ext cx="4443600" cy="1794227"/>
            <a:chOff x="5099121" y="4238297"/>
            <a:chExt cx="4443600" cy="1744530"/>
          </a:xfrm>
        </p:grpSpPr>
        <p:sp>
          <p:nvSpPr>
            <p:cNvPr id="40" name="Rectangle: Rounded Corners 39">
              <a:extLst>
                <a:ext uri="{FF2B5EF4-FFF2-40B4-BE49-F238E27FC236}">
                  <a16:creationId xmlns:a16="http://schemas.microsoft.com/office/drawing/2014/main" id="{AC330076-E430-4485-B481-B6AF8C75DCD5}"/>
                </a:ext>
              </a:extLst>
            </p:cNvPr>
            <p:cNvSpPr/>
            <p:nvPr/>
          </p:nvSpPr>
          <p:spPr>
            <a:xfrm>
              <a:off x="5296698" y="4396878"/>
              <a:ext cx="4246023" cy="1585949"/>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latin typeface="Calibri Light" panose="020F0302020204030204" pitchFamily="34" charset="0"/>
                <a:cs typeface="Calibri Light" panose="020F0302020204030204" pitchFamily="34" charset="0"/>
              </a:endParaRPr>
            </a:p>
          </p:txBody>
        </p:sp>
        <p:sp>
          <p:nvSpPr>
            <p:cNvPr id="41" name="TextBox 40">
              <a:extLst>
                <a:ext uri="{FF2B5EF4-FFF2-40B4-BE49-F238E27FC236}">
                  <a16:creationId xmlns:a16="http://schemas.microsoft.com/office/drawing/2014/main" id="{A1D265FB-9829-4D0A-A93F-5F91FF4C24CD}"/>
                </a:ext>
              </a:extLst>
            </p:cNvPr>
            <p:cNvSpPr txBox="1"/>
            <p:nvPr/>
          </p:nvSpPr>
          <p:spPr>
            <a:xfrm>
              <a:off x="5788335" y="4783667"/>
              <a:ext cx="3439618" cy="807980"/>
            </a:xfrm>
            <a:prstGeom prst="rect">
              <a:avLst/>
            </a:prstGeom>
            <a:noFill/>
          </p:spPr>
          <p:txBody>
            <a:bodyPr wrap="square" rtlCol="0">
              <a:spAutoFit/>
            </a:bodyPr>
            <a:lstStyle/>
            <a:p>
              <a:pPr algn="ctr" rtl="0"/>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Après le nettoyage, l’équipe de projet balaiera le sol, et jettera les articles non identifiés le [</a:t>
              </a:r>
              <a:r>
                <a:rPr lang="fr-ca" sz="1600" b="1"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DATE</a:t>
              </a: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 </a:t>
              </a:r>
            </a:p>
          </p:txBody>
        </p:sp>
        <p:sp>
          <p:nvSpPr>
            <p:cNvPr id="42" name="Oval 41">
              <a:extLst>
                <a:ext uri="{FF2B5EF4-FFF2-40B4-BE49-F238E27FC236}">
                  <a16:creationId xmlns:a16="http://schemas.microsoft.com/office/drawing/2014/main" id="{1302742D-C1FE-40B1-B905-6AE590C5235E}"/>
                </a:ext>
              </a:extLst>
            </p:cNvPr>
            <p:cNvSpPr/>
            <p:nvPr/>
          </p:nvSpPr>
          <p:spPr>
            <a:xfrm>
              <a:off x="5099121" y="4238297"/>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latin typeface="Calibri Light" panose="020F0302020204030204" pitchFamily="34" charset="0"/>
                  <a:cs typeface="Calibri Light" panose="020F0302020204030204" pitchFamily="34" charset="0"/>
                </a:rPr>
                <a:t>!</a:t>
              </a:r>
            </a:p>
          </p:txBody>
        </p:sp>
      </p:grpSp>
      <p:pic>
        <p:nvPicPr>
          <p:cNvPr id="13" name="Picture 12">
            <a:extLst>
              <a:ext uri="{FF2B5EF4-FFF2-40B4-BE49-F238E27FC236}">
                <a16:creationId xmlns:a16="http://schemas.microsoft.com/office/drawing/2014/main" id="{8EB9CC9C-D085-4E02-95BC-43BA779442D7}"/>
              </a:ext>
              <a:ext uri="{C183D7F6-B498-43B3-948B-1728B52AA6E4}">
                <adec:decorative xmlns:adec="http://schemas.microsoft.com/office/drawing/2017/decorative" val="1"/>
              </a:ext>
            </a:extLst>
          </p:cNvPr>
          <p:cNvPicPr>
            <a:picLocks noChangeAspect="1"/>
          </p:cNvPicPr>
          <p:nvPr>
            <p:custDataLst>
              <p:tags r:id="rId6"/>
            </p:custDataLst>
          </p:nvPr>
        </p:nvPicPr>
        <p:blipFill rotWithShape="1">
          <a:blip r:embed="rId9">
            <a:duotone>
              <a:schemeClr val="accent1">
                <a:shade val="45000"/>
                <a:satMod val="135000"/>
              </a:schemeClr>
              <a:prstClr val="white"/>
            </a:duotone>
            <a:extLst>
              <a:ext uri="{28A0092B-C50C-407E-A947-70E740481C1C}">
                <a14:useLocalDpi xmlns:a14="http://schemas.microsoft.com/office/drawing/2010/main" val="0"/>
              </a:ext>
            </a:extLst>
          </a:blip>
          <a:srcRect r="38979"/>
          <a:stretch/>
        </p:blipFill>
        <p:spPr>
          <a:xfrm>
            <a:off x="9789139" y="1551439"/>
            <a:ext cx="2402861" cy="3937755"/>
          </a:xfrm>
          <a:prstGeom prst="rect">
            <a:avLst/>
          </a:prstGeom>
        </p:spPr>
      </p:pic>
    </p:spTree>
    <p:extLst>
      <p:ext uri="{BB962C8B-B14F-4D97-AF65-F5344CB8AC3E}">
        <p14:creationId xmlns:p14="http://schemas.microsoft.com/office/powerpoint/2010/main" val="25112140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04FF5F0-1921-4739-8FE9-EF23E4621B04}"/>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rPr>
              <a:t>Conseils pratiques (1 de 2)</a:t>
            </a:r>
            <a:endParaRPr lang="fr-CA" dirty="0">
              <a:latin typeface="Arial Rounded MT Bold" panose="020F0704030504030204" pitchFamily="34" charset="0"/>
            </a:endParaRPr>
          </a:p>
        </p:txBody>
      </p:sp>
      <p:sp>
        <p:nvSpPr>
          <p:cNvPr id="23" name="Rectangle: Rounded Corners 22">
            <a:extLst>
              <a:ext uri="{FF2B5EF4-FFF2-40B4-BE49-F238E27FC236}">
                <a16:creationId xmlns:a16="http://schemas.microsoft.com/office/drawing/2014/main" id="{CA07B125-9282-48CF-8011-0B041238C18E}"/>
              </a:ext>
              <a:ext uri="{C183D7F6-B498-43B3-948B-1728B52AA6E4}">
                <adec:decorative xmlns:adec="http://schemas.microsoft.com/office/drawing/2017/decorative" val="1"/>
              </a:ext>
            </a:extLst>
          </p:cNvPr>
          <p:cNvSpPr/>
          <p:nvPr/>
        </p:nvSpPr>
        <p:spPr>
          <a:xfrm>
            <a:off x="629222" y="1351191"/>
            <a:ext cx="3168352" cy="4396969"/>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p>
        </p:txBody>
      </p:sp>
      <p:sp>
        <p:nvSpPr>
          <p:cNvPr id="25" name="TextBox 24">
            <a:extLst>
              <a:ext uri="{FF2B5EF4-FFF2-40B4-BE49-F238E27FC236}">
                <a16:creationId xmlns:a16="http://schemas.microsoft.com/office/drawing/2014/main" id="{0F4B57ED-315D-4A20-B4BC-83A5AA0A3AE7}"/>
              </a:ext>
            </a:extLst>
          </p:cNvPr>
          <p:cNvSpPr txBox="1"/>
          <p:nvPr/>
        </p:nvSpPr>
        <p:spPr>
          <a:xfrm>
            <a:off x="903334" y="1801595"/>
            <a:ext cx="2592288" cy="1477328"/>
          </a:xfrm>
          <a:prstGeom prst="rect">
            <a:avLst/>
          </a:prstGeom>
          <a:noFill/>
        </p:spPr>
        <p:txBody>
          <a:bodyPr wrap="square" rtlCol="0">
            <a:spAutoFit/>
          </a:bodyPr>
          <a:lstStyle/>
          <a:p>
            <a:pPr algn="ctr" rtl="0"/>
            <a:r>
              <a:rPr lang="fr-ca"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Cherchez partout pour identifier les documents à jeter, y compris les salles de réunion, les couloirs et les espaces communs.</a:t>
            </a:r>
          </a:p>
        </p:txBody>
      </p:sp>
      <p:sp>
        <p:nvSpPr>
          <p:cNvPr id="26" name="Oval 25">
            <a:extLst>
              <a:ext uri="{FF2B5EF4-FFF2-40B4-BE49-F238E27FC236}">
                <a16:creationId xmlns:a16="http://schemas.microsoft.com/office/drawing/2014/main" id="{000C1463-F5C1-4AEA-BE83-8F039357345A}"/>
              </a:ext>
              <a:ext uri="{C183D7F6-B498-43B3-948B-1728B52AA6E4}">
                <adec:decorative xmlns:adec="http://schemas.microsoft.com/office/drawing/2017/decorative" val="1"/>
              </a:ext>
            </a:extLst>
          </p:cNvPr>
          <p:cNvSpPr/>
          <p:nvPr/>
        </p:nvSpPr>
        <p:spPr>
          <a:xfrm>
            <a:off x="279490" y="1139649"/>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p>
        </p:txBody>
      </p:sp>
      <p:cxnSp>
        <p:nvCxnSpPr>
          <p:cNvPr id="27" name="Straight Connector 26">
            <a:extLst>
              <a:ext uri="{FF2B5EF4-FFF2-40B4-BE49-F238E27FC236}">
                <a16:creationId xmlns:a16="http://schemas.microsoft.com/office/drawing/2014/main" id="{D1A6D2BA-4B3A-4967-B1F4-DF072BE2D6B0}"/>
              </a:ext>
              <a:ext uri="{C183D7F6-B498-43B3-948B-1728B52AA6E4}">
                <adec:decorative xmlns:adec="http://schemas.microsoft.com/office/drawing/2017/decorative" val="1"/>
              </a:ext>
            </a:extLst>
          </p:cNvPr>
          <p:cNvCxnSpPr/>
          <p:nvPr/>
        </p:nvCxnSpPr>
        <p:spPr>
          <a:xfrm>
            <a:off x="917254" y="3526937"/>
            <a:ext cx="2592288" cy="0"/>
          </a:xfrm>
          <a:prstGeom prst="line">
            <a:avLst/>
          </a:prstGeom>
          <a:ln w="762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4" name="Rectangle: Rounded Corners 33">
            <a:extLst>
              <a:ext uri="{FF2B5EF4-FFF2-40B4-BE49-F238E27FC236}">
                <a16:creationId xmlns:a16="http://schemas.microsoft.com/office/drawing/2014/main" id="{F18B853A-B960-4EDF-9C71-4E3B38A55982}"/>
              </a:ext>
              <a:ext uri="{C183D7F6-B498-43B3-948B-1728B52AA6E4}">
                <adec:decorative xmlns:adec="http://schemas.microsoft.com/office/drawing/2017/decorative" val="1"/>
              </a:ext>
            </a:extLst>
          </p:cNvPr>
          <p:cNvSpPr/>
          <p:nvPr>
            <p:custDataLst>
              <p:tags r:id="rId2"/>
            </p:custDataLst>
          </p:nvPr>
        </p:nvSpPr>
        <p:spPr>
          <a:xfrm>
            <a:off x="4511824" y="1407374"/>
            <a:ext cx="3168352" cy="4316195"/>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35" name="TextBox 34">
            <a:extLst>
              <a:ext uri="{FF2B5EF4-FFF2-40B4-BE49-F238E27FC236}">
                <a16:creationId xmlns:a16="http://schemas.microsoft.com/office/drawing/2014/main" id="{73D05858-1B73-4FA3-ABF2-79038F447E3F}"/>
              </a:ext>
            </a:extLst>
          </p:cNvPr>
          <p:cNvSpPr txBox="1"/>
          <p:nvPr>
            <p:custDataLst>
              <p:tags r:id="rId3"/>
            </p:custDataLst>
          </p:nvPr>
        </p:nvSpPr>
        <p:spPr>
          <a:xfrm>
            <a:off x="4837086" y="1553932"/>
            <a:ext cx="2694469" cy="1754326"/>
          </a:xfrm>
          <a:prstGeom prst="rect">
            <a:avLst/>
          </a:prstGeom>
          <a:noFill/>
        </p:spPr>
        <p:txBody>
          <a:bodyPr wrap="square" rtlCol="0">
            <a:spAutoFit/>
          </a:bodyPr>
          <a:lstStyle/>
          <a:p>
            <a:pPr algn="ctr" rtl="0"/>
            <a:r>
              <a:rPr lang="fr-CA"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Des bacs identifiés seront situés dans un endroit central de l’étage. Ne placez pas d’effets personnels à proximité des aires d’élimination.  </a:t>
            </a:r>
          </a:p>
        </p:txBody>
      </p:sp>
      <p:sp>
        <p:nvSpPr>
          <p:cNvPr id="38" name="Oval 37">
            <a:extLst>
              <a:ext uri="{FF2B5EF4-FFF2-40B4-BE49-F238E27FC236}">
                <a16:creationId xmlns:a16="http://schemas.microsoft.com/office/drawing/2014/main" id="{08297EE6-464E-41A2-9437-9C290081D12D}"/>
              </a:ext>
              <a:ext uri="{C183D7F6-B498-43B3-948B-1728B52AA6E4}">
                <adec:decorative xmlns:adec="http://schemas.microsoft.com/office/drawing/2017/decorative" val="1"/>
              </a:ext>
            </a:extLst>
          </p:cNvPr>
          <p:cNvSpPr/>
          <p:nvPr>
            <p:custDataLst>
              <p:tags r:id="rId4"/>
            </p:custDataLst>
          </p:nvPr>
        </p:nvSpPr>
        <p:spPr>
          <a:xfrm>
            <a:off x="4262984" y="1139649"/>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endParaRPr lang="fr-CA" sz="4000" b="1" i="0" u="none" baseline="0" dirty="0">
              <a:solidFill>
                <a:schemeClr val="accent5"/>
              </a:solidFill>
            </a:endParaRPr>
          </a:p>
        </p:txBody>
      </p:sp>
      <p:cxnSp>
        <p:nvCxnSpPr>
          <p:cNvPr id="43" name="Straight Connector 42">
            <a:extLst>
              <a:ext uri="{FF2B5EF4-FFF2-40B4-BE49-F238E27FC236}">
                <a16:creationId xmlns:a16="http://schemas.microsoft.com/office/drawing/2014/main" id="{B53E0FE6-FD8A-4EEB-B4D8-F87E7DF48979}"/>
              </a:ext>
              <a:ext uri="{C183D7F6-B498-43B3-948B-1728B52AA6E4}">
                <adec:decorative xmlns:adec="http://schemas.microsoft.com/office/drawing/2017/decorative" val="1"/>
              </a:ext>
            </a:extLst>
          </p:cNvPr>
          <p:cNvCxnSpPr/>
          <p:nvPr>
            <p:custDataLst>
              <p:tags r:id="rId5"/>
            </p:custDataLst>
          </p:nvPr>
        </p:nvCxnSpPr>
        <p:spPr>
          <a:xfrm>
            <a:off x="4808630" y="3526264"/>
            <a:ext cx="2592288" cy="0"/>
          </a:xfrm>
          <a:prstGeom prst="line">
            <a:avLst/>
          </a:prstGeom>
          <a:ln w="76200">
            <a:solidFill>
              <a:srgbClr val="409786"/>
            </a:solidFill>
          </a:ln>
        </p:spPr>
        <p:style>
          <a:lnRef idx="1">
            <a:schemeClr val="accent1"/>
          </a:lnRef>
          <a:fillRef idx="0">
            <a:schemeClr val="accent1"/>
          </a:fillRef>
          <a:effectRef idx="0">
            <a:schemeClr val="accent1"/>
          </a:effectRef>
          <a:fontRef idx="minor">
            <a:schemeClr val="tx1"/>
          </a:fontRef>
        </p:style>
      </p:cxnSp>
      <p:sp>
        <p:nvSpPr>
          <p:cNvPr id="46" name="Rectangle: Rounded Corners 45">
            <a:extLst>
              <a:ext uri="{FF2B5EF4-FFF2-40B4-BE49-F238E27FC236}">
                <a16:creationId xmlns:a16="http://schemas.microsoft.com/office/drawing/2014/main" id="{AFCBA884-A063-479C-9D2E-E52FF4A4EA9B}"/>
              </a:ext>
              <a:ext uri="{C183D7F6-B498-43B3-948B-1728B52AA6E4}">
                <adec:decorative xmlns:adec="http://schemas.microsoft.com/office/drawing/2017/decorative" val="1"/>
              </a:ext>
            </a:extLst>
          </p:cNvPr>
          <p:cNvSpPr/>
          <p:nvPr>
            <p:custDataLst>
              <p:tags r:id="rId6"/>
            </p:custDataLst>
          </p:nvPr>
        </p:nvSpPr>
        <p:spPr>
          <a:xfrm>
            <a:off x="8422267" y="1431965"/>
            <a:ext cx="3168352" cy="4316195"/>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47" name="TextBox 46">
            <a:extLst>
              <a:ext uri="{FF2B5EF4-FFF2-40B4-BE49-F238E27FC236}">
                <a16:creationId xmlns:a16="http://schemas.microsoft.com/office/drawing/2014/main" id="{A4358BB5-FAD3-4D62-879E-4355203F9799}"/>
              </a:ext>
            </a:extLst>
          </p:cNvPr>
          <p:cNvSpPr txBox="1"/>
          <p:nvPr>
            <p:custDataLst>
              <p:tags r:id="rId7"/>
            </p:custDataLst>
          </p:nvPr>
        </p:nvSpPr>
        <p:spPr>
          <a:xfrm>
            <a:off x="8710299" y="1623543"/>
            <a:ext cx="2592288" cy="1754326"/>
          </a:xfrm>
          <a:prstGeom prst="rect">
            <a:avLst/>
          </a:prstGeom>
          <a:noFill/>
          <a:ln>
            <a:noFill/>
          </a:ln>
        </p:spPr>
        <p:txBody>
          <a:bodyPr wrap="square" rtlCol="0">
            <a:spAutoFit/>
          </a:bodyPr>
          <a:lstStyle/>
          <a:p>
            <a:pPr algn="ctr" rtl="0"/>
            <a:r>
              <a:rPr lang="fr-CA"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Ne placez pas de plastique, de CD et de matériaux autres que le papier dans le bac de recyclage ou de déchiquetage. </a:t>
            </a:r>
          </a:p>
        </p:txBody>
      </p:sp>
      <p:sp>
        <p:nvSpPr>
          <p:cNvPr id="48" name="Oval 47">
            <a:extLst>
              <a:ext uri="{FF2B5EF4-FFF2-40B4-BE49-F238E27FC236}">
                <a16:creationId xmlns:a16="http://schemas.microsoft.com/office/drawing/2014/main" id="{4DA42BF4-1C59-48B6-BE35-FF015A7977B6}"/>
              </a:ext>
              <a:ext uri="{C183D7F6-B498-43B3-948B-1728B52AA6E4}">
                <adec:decorative xmlns:adec="http://schemas.microsoft.com/office/drawing/2017/decorative" val="1"/>
              </a:ext>
            </a:extLst>
          </p:cNvPr>
          <p:cNvSpPr/>
          <p:nvPr>
            <p:custDataLst>
              <p:tags r:id="rId8"/>
            </p:custDataLst>
          </p:nvPr>
        </p:nvSpPr>
        <p:spPr>
          <a:xfrm>
            <a:off x="8120998" y="1139649"/>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endParaRPr lang="fr-CA" sz="4000" b="1" i="0" u="none" baseline="0" dirty="0">
              <a:solidFill>
                <a:schemeClr val="accent5"/>
              </a:solidFill>
            </a:endParaRPr>
          </a:p>
        </p:txBody>
      </p:sp>
      <p:cxnSp>
        <p:nvCxnSpPr>
          <p:cNvPr id="49" name="Straight Connector 48">
            <a:extLst>
              <a:ext uri="{FF2B5EF4-FFF2-40B4-BE49-F238E27FC236}">
                <a16:creationId xmlns:a16="http://schemas.microsoft.com/office/drawing/2014/main" id="{12BC785A-2063-4423-A640-3B98BDB3415F}"/>
              </a:ext>
              <a:ext uri="{C183D7F6-B498-43B3-948B-1728B52AA6E4}">
                <adec:decorative xmlns:adec="http://schemas.microsoft.com/office/drawing/2017/decorative" val="1"/>
              </a:ext>
            </a:extLst>
          </p:cNvPr>
          <p:cNvCxnSpPr/>
          <p:nvPr>
            <p:custDataLst>
              <p:tags r:id="rId9"/>
            </p:custDataLst>
          </p:nvPr>
        </p:nvCxnSpPr>
        <p:spPr>
          <a:xfrm>
            <a:off x="8697062" y="3526264"/>
            <a:ext cx="2592288" cy="0"/>
          </a:xfrm>
          <a:prstGeom prst="line">
            <a:avLst/>
          </a:prstGeom>
          <a:ln w="762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CAC238DA-C9CA-429E-8760-FAD2E4234FCD}"/>
              </a:ext>
              <a:ext uri="{C183D7F6-B498-43B3-948B-1728B52AA6E4}">
                <adec:decorative xmlns:adec="http://schemas.microsoft.com/office/drawing/2017/decorative" val="1"/>
              </a:ext>
            </a:extLst>
          </p:cNvPr>
          <p:cNvPicPr>
            <a:picLocks noChangeAspect="1"/>
          </p:cNvPicPr>
          <p:nvPr>
            <p:custDataLst>
              <p:tags r:id="rId10"/>
            </p:custDataLst>
          </p:nvPr>
        </p:nvPicPr>
        <p:blipFill>
          <a:blip r:embed="rId1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239807" y="3640730"/>
            <a:ext cx="1952542" cy="1952542"/>
          </a:xfrm>
          <a:prstGeom prst="rect">
            <a:avLst/>
          </a:prstGeom>
        </p:spPr>
      </p:pic>
      <p:pic>
        <p:nvPicPr>
          <p:cNvPr id="12" name="Picture 11">
            <a:extLst>
              <a:ext uri="{FF2B5EF4-FFF2-40B4-BE49-F238E27FC236}">
                <a16:creationId xmlns:a16="http://schemas.microsoft.com/office/drawing/2014/main" id="{CBD8C708-066B-4192-9816-9CABB2B2FFE0}"/>
              </a:ext>
              <a:ext uri="{C183D7F6-B498-43B3-948B-1728B52AA6E4}">
                <adec:decorative xmlns:adec="http://schemas.microsoft.com/office/drawing/2017/decorative" val="1"/>
              </a:ext>
            </a:extLst>
          </p:cNvPr>
          <p:cNvPicPr>
            <a:picLocks noChangeAspect="1"/>
          </p:cNvPicPr>
          <p:nvPr>
            <p:custDataLst>
              <p:tags r:id="rId11"/>
            </p:custDataLst>
          </p:nvPr>
        </p:nvPicPr>
        <p:blipFill>
          <a:blip r:embed="rId1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197995" y="3743567"/>
            <a:ext cx="1799037" cy="1799037"/>
          </a:xfrm>
          <a:prstGeom prst="rect">
            <a:avLst/>
          </a:prstGeom>
        </p:spPr>
      </p:pic>
      <p:pic>
        <p:nvPicPr>
          <p:cNvPr id="17" name="Picture 16">
            <a:extLst>
              <a:ext uri="{FF2B5EF4-FFF2-40B4-BE49-F238E27FC236}">
                <a16:creationId xmlns:a16="http://schemas.microsoft.com/office/drawing/2014/main" id="{BC92F166-C661-4AA8-8015-609D5D947BFD}"/>
              </a:ext>
              <a:ext uri="{C183D7F6-B498-43B3-948B-1728B52AA6E4}">
                <adec:decorative xmlns:adec="http://schemas.microsoft.com/office/drawing/2017/decorative" val="1"/>
              </a:ext>
            </a:extLst>
          </p:cNvPr>
          <p:cNvPicPr>
            <a:picLocks noChangeAspect="1"/>
          </p:cNvPicPr>
          <p:nvPr>
            <p:custDataLst>
              <p:tags r:id="rId12"/>
            </p:custDataLst>
          </p:nvPr>
        </p:nvPicPr>
        <p:blipFill>
          <a:blip r:embed="rId1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9105411" y="3743567"/>
            <a:ext cx="1733183" cy="1733183"/>
          </a:xfrm>
          <a:prstGeom prst="rect">
            <a:avLst/>
          </a:prstGeom>
        </p:spPr>
      </p:pic>
    </p:spTree>
    <p:extLst>
      <p:ext uri="{BB962C8B-B14F-4D97-AF65-F5344CB8AC3E}">
        <p14:creationId xmlns:p14="http://schemas.microsoft.com/office/powerpoint/2010/main" val="10219147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04FF5F0-1921-4739-8FE9-EF23E4621B04}"/>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rPr>
              <a:t>Conseils pratiques (2 de 2)</a:t>
            </a:r>
            <a:endParaRPr lang="fr-CA" dirty="0">
              <a:latin typeface="Arial Rounded MT Bold" panose="020F0704030504030204" pitchFamily="34" charset="0"/>
            </a:endParaRPr>
          </a:p>
        </p:txBody>
      </p:sp>
      <p:sp>
        <p:nvSpPr>
          <p:cNvPr id="23" name="Rectangle: Rounded Corners 22">
            <a:extLst>
              <a:ext uri="{FF2B5EF4-FFF2-40B4-BE49-F238E27FC236}">
                <a16:creationId xmlns:a16="http://schemas.microsoft.com/office/drawing/2014/main" id="{CA07B125-9282-48CF-8011-0B041238C18E}"/>
              </a:ext>
              <a:ext uri="{C183D7F6-B498-43B3-948B-1728B52AA6E4}">
                <adec:decorative xmlns:adec="http://schemas.microsoft.com/office/drawing/2017/decorative" val="1"/>
              </a:ext>
            </a:extLst>
          </p:cNvPr>
          <p:cNvSpPr/>
          <p:nvPr/>
        </p:nvSpPr>
        <p:spPr>
          <a:xfrm>
            <a:off x="629222" y="1274991"/>
            <a:ext cx="3168352" cy="4396969"/>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p>
        </p:txBody>
      </p:sp>
      <p:sp>
        <p:nvSpPr>
          <p:cNvPr id="25" name="TextBox 24">
            <a:extLst>
              <a:ext uri="{FF2B5EF4-FFF2-40B4-BE49-F238E27FC236}">
                <a16:creationId xmlns:a16="http://schemas.microsoft.com/office/drawing/2014/main" id="{0F4B57ED-315D-4A20-B4BC-83A5AA0A3AE7}"/>
              </a:ext>
            </a:extLst>
          </p:cNvPr>
          <p:cNvSpPr txBox="1"/>
          <p:nvPr/>
        </p:nvSpPr>
        <p:spPr>
          <a:xfrm>
            <a:off x="827723" y="1547343"/>
            <a:ext cx="2809099" cy="1754326"/>
          </a:xfrm>
          <a:prstGeom prst="rect">
            <a:avLst/>
          </a:prstGeom>
          <a:noFill/>
        </p:spPr>
        <p:txBody>
          <a:bodyPr wrap="square" rtlCol="0">
            <a:spAutoFit/>
          </a:bodyPr>
          <a:lstStyle/>
          <a:p>
            <a:pPr algn="ctr" rtl="0"/>
            <a:r>
              <a:rPr lang="fr-ca"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Identifiez par une étiquette les meubles, les biens technologiques et les périphériques excédentaires qui sont brisés ou abandonnés.</a:t>
            </a:r>
          </a:p>
        </p:txBody>
      </p:sp>
      <p:sp>
        <p:nvSpPr>
          <p:cNvPr id="26" name="Oval 25">
            <a:extLst>
              <a:ext uri="{FF2B5EF4-FFF2-40B4-BE49-F238E27FC236}">
                <a16:creationId xmlns:a16="http://schemas.microsoft.com/office/drawing/2014/main" id="{000C1463-F5C1-4AEA-BE83-8F039357345A}"/>
              </a:ext>
              <a:ext uri="{C183D7F6-B498-43B3-948B-1728B52AA6E4}">
                <adec:decorative xmlns:adec="http://schemas.microsoft.com/office/drawing/2017/decorative" val="1"/>
              </a:ext>
            </a:extLst>
          </p:cNvPr>
          <p:cNvSpPr/>
          <p:nvPr/>
        </p:nvSpPr>
        <p:spPr>
          <a:xfrm>
            <a:off x="279490" y="1063449"/>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p>
        </p:txBody>
      </p:sp>
      <p:cxnSp>
        <p:nvCxnSpPr>
          <p:cNvPr id="27" name="Straight Connector 26">
            <a:extLst>
              <a:ext uri="{FF2B5EF4-FFF2-40B4-BE49-F238E27FC236}">
                <a16:creationId xmlns:a16="http://schemas.microsoft.com/office/drawing/2014/main" id="{D1A6D2BA-4B3A-4967-B1F4-DF072BE2D6B0}"/>
              </a:ext>
              <a:ext uri="{C183D7F6-B498-43B3-948B-1728B52AA6E4}">
                <adec:decorative xmlns:adec="http://schemas.microsoft.com/office/drawing/2017/decorative" val="1"/>
              </a:ext>
            </a:extLst>
          </p:cNvPr>
          <p:cNvCxnSpPr/>
          <p:nvPr/>
        </p:nvCxnSpPr>
        <p:spPr>
          <a:xfrm>
            <a:off x="917254" y="3450737"/>
            <a:ext cx="2592288" cy="0"/>
          </a:xfrm>
          <a:prstGeom prst="line">
            <a:avLst/>
          </a:prstGeom>
          <a:ln w="762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34" name="Rectangle: Rounded Corners 33">
            <a:extLst>
              <a:ext uri="{FF2B5EF4-FFF2-40B4-BE49-F238E27FC236}">
                <a16:creationId xmlns:a16="http://schemas.microsoft.com/office/drawing/2014/main" id="{F18B853A-B960-4EDF-9C71-4E3B38A55982}"/>
              </a:ext>
              <a:ext uri="{C183D7F6-B498-43B3-948B-1728B52AA6E4}">
                <adec:decorative xmlns:adec="http://schemas.microsoft.com/office/drawing/2017/decorative" val="1"/>
              </a:ext>
            </a:extLst>
          </p:cNvPr>
          <p:cNvSpPr/>
          <p:nvPr>
            <p:custDataLst>
              <p:tags r:id="rId2"/>
            </p:custDataLst>
          </p:nvPr>
        </p:nvSpPr>
        <p:spPr>
          <a:xfrm>
            <a:off x="4511824" y="1331174"/>
            <a:ext cx="3168352" cy="4316195"/>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35" name="TextBox 34">
            <a:extLst>
              <a:ext uri="{FF2B5EF4-FFF2-40B4-BE49-F238E27FC236}">
                <a16:creationId xmlns:a16="http://schemas.microsoft.com/office/drawing/2014/main" id="{73D05858-1B73-4FA3-ABF2-79038F447E3F}"/>
              </a:ext>
            </a:extLst>
          </p:cNvPr>
          <p:cNvSpPr txBox="1"/>
          <p:nvPr>
            <p:custDataLst>
              <p:tags r:id="rId3"/>
            </p:custDataLst>
          </p:nvPr>
        </p:nvSpPr>
        <p:spPr>
          <a:xfrm>
            <a:off x="4762686" y="2010535"/>
            <a:ext cx="2694469" cy="1200329"/>
          </a:xfrm>
          <a:prstGeom prst="rect">
            <a:avLst/>
          </a:prstGeom>
          <a:noFill/>
        </p:spPr>
        <p:txBody>
          <a:bodyPr wrap="square" rtlCol="0">
            <a:spAutoFit/>
          </a:bodyPr>
          <a:lstStyle/>
          <a:p>
            <a:pPr algn="ctr" rtl="0"/>
            <a:r>
              <a:rPr lang="fr-CA"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Séparez les matériaux avant de les jeter. Veuillez utiliser les réceptacles prévus à cet effet.</a:t>
            </a:r>
          </a:p>
        </p:txBody>
      </p:sp>
      <p:sp>
        <p:nvSpPr>
          <p:cNvPr id="38" name="Oval 37">
            <a:extLst>
              <a:ext uri="{FF2B5EF4-FFF2-40B4-BE49-F238E27FC236}">
                <a16:creationId xmlns:a16="http://schemas.microsoft.com/office/drawing/2014/main" id="{08297EE6-464E-41A2-9437-9C290081D12D}"/>
              </a:ext>
              <a:ext uri="{C183D7F6-B498-43B3-948B-1728B52AA6E4}">
                <adec:decorative xmlns:adec="http://schemas.microsoft.com/office/drawing/2017/decorative" val="1"/>
              </a:ext>
            </a:extLst>
          </p:cNvPr>
          <p:cNvSpPr/>
          <p:nvPr>
            <p:custDataLst>
              <p:tags r:id="rId4"/>
            </p:custDataLst>
          </p:nvPr>
        </p:nvSpPr>
        <p:spPr>
          <a:xfrm>
            <a:off x="4262984" y="1063449"/>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endParaRPr lang="fr-CA" sz="4000" b="1" i="0" u="none" baseline="0" dirty="0">
              <a:solidFill>
                <a:schemeClr val="accent5"/>
              </a:solidFill>
            </a:endParaRPr>
          </a:p>
        </p:txBody>
      </p:sp>
      <p:cxnSp>
        <p:nvCxnSpPr>
          <p:cNvPr id="43" name="Straight Connector 42">
            <a:extLst>
              <a:ext uri="{FF2B5EF4-FFF2-40B4-BE49-F238E27FC236}">
                <a16:creationId xmlns:a16="http://schemas.microsoft.com/office/drawing/2014/main" id="{B53E0FE6-FD8A-4EEB-B4D8-F87E7DF48979}"/>
              </a:ext>
              <a:ext uri="{C183D7F6-B498-43B3-948B-1728B52AA6E4}">
                <adec:decorative xmlns:adec="http://schemas.microsoft.com/office/drawing/2017/decorative" val="1"/>
              </a:ext>
            </a:extLst>
          </p:cNvPr>
          <p:cNvCxnSpPr/>
          <p:nvPr>
            <p:custDataLst>
              <p:tags r:id="rId5"/>
            </p:custDataLst>
          </p:nvPr>
        </p:nvCxnSpPr>
        <p:spPr>
          <a:xfrm>
            <a:off x="4808630" y="3450064"/>
            <a:ext cx="2592288" cy="0"/>
          </a:xfrm>
          <a:prstGeom prst="line">
            <a:avLst/>
          </a:prstGeom>
          <a:ln w="76200">
            <a:solidFill>
              <a:srgbClr val="409786"/>
            </a:solidFill>
          </a:ln>
        </p:spPr>
        <p:style>
          <a:lnRef idx="1">
            <a:schemeClr val="accent1"/>
          </a:lnRef>
          <a:fillRef idx="0">
            <a:schemeClr val="accent1"/>
          </a:fillRef>
          <a:effectRef idx="0">
            <a:schemeClr val="accent1"/>
          </a:effectRef>
          <a:fontRef idx="minor">
            <a:schemeClr val="tx1"/>
          </a:fontRef>
        </p:style>
      </p:cxnSp>
      <p:sp>
        <p:nvSpPr>
          <p:cNvPr id="46" name="Rectangle: Rounded Corners 45">
            <a:extLst>
              <a:ext uri="{FF2B5EF4-FFF2-40B4-BE49-F238E27FC236}">
                <a16:creationId xmlns:a16="http://schemas.microsoft.com/office/drawing/2014/main" id="{AFCBA884-A063-479C-9D2E-E52FF4A4EA9B}"/>
              </a:ext>
              <a:ext uri="{C183D7F6-B498-43B3-948B-1728B52AA6E4}">
                <adec:decorative xmlns:adec="http://schemas.microsoft.com/office/drawing/2017/decorative" val="1"/>
              </a:ext>
            </a:extLst>
          </p:cNvPr>
          <p:cNvSpPr/>
          <p:nvPr>
            <p:custDataLst>
              <p:tags r:id="rId6"/>
            </p:custDataLst>
          </p:nvPr>
        </p:nvSpPr>
        <p:spPr>
          <a:xfrm>
            <a:off x="8422267" y="1355765"/>
            <a:ext cx="3168352" cy="4316195"/>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47" name="TextBox 46">
            <a:extLst>
              <a:ext uri="{FF2B5EF4-FFF2-40B4-BE49-F238E27FC236}">
                <a16:creationId xmlns:a16="http://schemas.microsoft.com/office/drawing/2014/main" id="{A4358BB5-FAD3-4D62-879E-4355203F9799}"/>
              </a:ext>
            </a:extLst>
          </p:cNvPr>
          <p:cNvSpPr txBox="1"/>
          <p:nvPr>
            <p:custDataLst>
              <p:tags r:id="rId7"/>
            </p:custDataLst>
          </p:nvPr>
        </p:nvSpPr>
        <p:spPr>
          <a:xfrm>
            <a:off x="8561770" y="1793514"/>
            <a:ext cx="2880320" cy="1477328"/>
          </a:xfrm>
          <a:prstGeom prst="rect">
            <a:avLst/>
          </a:prstGeom>
          <a:noFill/>
          <a:ln>
            <a:noFill/>
          </a:ln>
        </p:spPr>
        <p:txBody>
          <a:bodyPr wrap="square" rtlCol="0">
            <a:spAutoFit/>
          </a:bodyPr>
          <a:lstStyle/>
          <a:p>
            <a:pPr algn="ctr" rtl="0"/>
            <a:r>
              <a:rPr lang="fr-CA"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Ne jetez aucun produit chimique et aucune solution inconnue dans la poubelle. Placez ces articles dans la zone prévue à cet effet.</a:t>
            </a:r>
          </a:p>
        </p:txBody>
      </p:sp>
      <p:sp>
        <p:nvSpPr>
          <p:cNvPr id="48" name="Oval 47">
            <a:extLst>
              <a:ext uri="{FF2B5EF4-FFF2-40B4-BE49-F238E27FC236}">
                <a16:creationId xmlns:a16="http://schemas.microsoft.com/office/drawing/2014/main" id="{4DA42BF4-1C59-48B6-BE35-FF015A7977B6}"/>
              </a:ext>
              <a:ext uri="{C183D7F6-B498-43B3-948B-1728B52AA6E4}">
                <adec:decorative xmlns:adec="http://schemas.microsoft.com/office/drawing/2017/decorative" val="1"/>
              </a:ext>
            </a:extLst>
          </p:cNvPr>
          <p:cNvSpPr/>
          <p:nvPr>
            <p:custDataLst>
              <p:tags r:id="rId8"/>
            </p:custDataLst>
          </p:nvPr>
        </p:nvSpPr>
        <p:spPr>
          <a:xfrm>
            <a:off x="8120998" y="1063449"/>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endParaRPr lang="fr-CA" sz="4000" b="1" i="0" u="none" baseline="0" dirty="0">
              <a:solidFill>
                <a:schemeClr val="accent5"/>
              </a:solidFill>
            </a:endParaRPr>
          </a:p>
        </p:txBody>
      </p:sp>
      <p:cxnSp>
        <p:nvCxnSpPr>
          <p:cNvPr id="49" name="Straight Connector 48">
            <a:extLst>
              <a:ext uri="{FF2B5EF4-FFF2-40B4-BE49-F238E27FC236}">
                <a16:creationId xmlns:a16="http://schemas.microsoft.com/office/drawing/2014/main" id="{12BC785A-2063-4423-A640-3B98BDB3415F}"/>
              </a:ext>
              <a:ext uri="{C183D7F6-B498-43B3-948B-1728B52AA6E4}">
                <adec:decorative xmlns:adec="http://schemas.microsoft.com/office/drawing/2017/decorative" val="1"/>
              </a:ext>
            </a:extLst>
          </p:cNvPr>
          <p:cNvCxnSpPr/>
          <p:nvPr>
            <p:custDataLst>
              <p:tags r:id="rId9"/>
            </p:custDataLst>
          </p:nvPr>
        </p:nvCxnSpPr>
        <p:spPr>
          <a:xfrm>
            <a:off x="8697062" y="3450064"/>
            <a:ext cx="2592288" cy="0"/>
          </a:xfrm>
          <a:prstGeom prst="line">
            <a:avLst/>
          </a:prstGeom>
          <a:ln w="762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BE4908EC-67BD-4418-ABE6-05F4C07E7CC3}"/>
              </a:ext>
              <a:ext uri="{C183D7F6-B498-43B3-948B-1728B52AA6E4}">
                <adec:decorative xmlns:adec="http://schemas.microsoft.com/office/drawing/2017/decorative" val="1"/>
              </a:ext>
            </a:extLst>
          </p:cNvPr>
          <p:cNvPicPr>
            <a:picLocks noChangeAspect="1"/>
          </p:cNvPicPr>
          <p:nvPr>
            <p:custDataLst>
              <p:tags r:id="rId10"/>
            </p:custDataLst>
          </p:nvPr>
        </p:nvPicPr>
        <p:blipFill>
          <a:blip r:embed="rId15"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5196481" y="3649198"/>
            <a:ext cx="1799037" cy="1799037"/>
          </a:xfrm>
          <a:prstGeom prst="rect">
            <a:avLst/>
          </a:prstGeom>
        </p:spPr>
      </p:pic>
      <p:pic>
        <p:nvPicPr>
          <p:cNvPr id="7" name="Picture 6">
            <a:extLst>
              <a:ext uri="{FF2B5EF4-FFF2-40B4-BE49-F238E27FC236}">
                <a16:creationId xmlns:a16="http://schemas.microsoft.com/office/drawing/2014/main" id="{31970600-1D46-4DE1-8574-7840CA2C2BAB}"/>
              </a:ext>
              <a:ext uri="{C183D7F6-B498-43B3-948B-1728B52AA6E4}">
                <adec:decorative xmlns:adec="http://schemas.microsoft.com/office/drawing/2017/decorative" val="1"/>
              </a:ext>
            </a:extLst>
          </p:cNvPr>
          <p:cNvPicPr>
            <a:picLocks noChangeAspect="1"/>
          </p:cNvPicPr>
          <p:nvPr>
            <p:custDataLst>
              <p:tags r:id="rId11"/>
            </p:custDataLst>
          </p:nvPr>
        </p:nvPicPr>
        <p:blipFill>
          <a:blip r:embed="rId1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261246" y="3533533"/>
            <a:ext cx="1942055" cy="1942055"/>
          </a:xfrm>
          <a:prstGeom prst="rect">
            <a:avLst/>
          </a:prstGeom>
        </p:spPr>
      </p:pic>
      <p:pic>
        <p:nvPicPr>
          <p:cNvPr id="3" name="Picture 2">
            <a:extLst>
              <a:ext uri="{FF2B5EF4-FFF2-40B4-BE49-F238E27FC236}">
                <a16:creationId xmlns:a16="http://schemas.microsoft.com/office/drawing/2014/main" id="{89FFC271-BC3F-4BEB-9B30-41E0E1B89BA9}"/>
              </a:ext>
              <a:ext uri="{C183D7F6-B498-43B3-948B-1728B52AA6E4}">
                <adec:decorative xmlns:adec="http://schemas.microsoft.com/office/drawing/2017/decorative" val="1"/>
              </a:ext>
            </a:extLst>
          </p:cNvPr>
          <p:cNvPicPr>
            <a:picLocks noChangeAspect="1"/>
          </p:cNvPicPr>
          <p:nvPr>
            <p:custDataLst>
              <p:tags r:id="rId12"/>
            </p:custDataLst>
          </p:nvPr>
        </p:nvPicPr>
        <p:blipFill>
          <a:blip r:embed="rId17"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9030903" y="3578140"/>
            <a:ext cx="1942055" cy="1942055"/>
          </a:xfrm>
          <a:prstGeom prst="rect">
            <a:avLst/>
          </a:prstGeom>
        </p:spPr>
      </p:pic>
    </p:spTree>
    <p:extLst>
      <p:ext uri="{BB962C8B-B14F-4D97-AF65-F5344CB8AC3E}">
        <p14:creationId xmlns:p14="http://schemas.microsoft.com/office/powerpoint/2010/main" val="2855700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Google Shape;274;p2">
            <a:extLst>
              <a:ext uri="{FF2B5EF4-FFF2-40B4-BE49-F238E27FC236}">
                <a16:creationId xmlns:a16="http://schemas.microsoft.com/office/drawing/2014/main" id="{249EDED2-ACA5-E482-22BD-5F1403FEDBE4}"/>
              </a:ext>
            </a:extLst>
          </p:cNvPr>
          <p:cNvSpPr txBox="1"/>
          <p:nvPr/>
        </p:nvSpPr>
        <p:spPr>
          <a:xfrm>
            <a:off x="4020105" y="145814"/>
            <a:ext cx="5008788" cy="369332"/>
          </a:xfrm>
          <a:prstGeom prst="rect">
            <a:avLst/>
          </a:prstGeom>
          <a:solidFill>
            <a:schemeClr val="accent5">
              <a:lumMod val="20000"/>
              <a:lumOff val="80000"/>
            </a:schemeClr>
          </a:solid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1" i="1" u="none" strike="noStrike" kern="1200" cap="none" spc="0" normalizeH="0" baseline="0" noProof="0" dirty="0">
                <a:ln>
                  <a:noFill/>
                </a:ln>
                <a:solidFill>
                  <a:srgbClr val="C00000"/>
                </a:solidFill>
                <a:effectLst/>
                <a:uLnTx/>
                <a:uFillTx/>
                <a:latin typeface="Calibri Light" panose="020F0302020204030204" pitchFamily="34" charset="0"/>
                <a:ea typeface="Calibri Light" panose="020F0302020204030204" pitchFamily="34" charset="0"/>
                <a:cs typeface="Calibri Light" panose="020F0302020204030204" pitchFamily="34" charset="0"/>
                <a:sym typeface="Calibri"/>
              </a:rPr>
              <a:t>Instructions – </a:t>
            </a:r>
            <a:r>
              <a:rPr kumimoji="0" lang="en-CA" sz="1800" b="1" i="1" u="none" strike="noStrike" kern="1200" cap="none" spc="0" normalizeH="0" baseline="0" noProof="0" dirty="0" err="1">
                <a:ln>
                  <a:noFill/>
                </a:ln>
                <a:solidFill>
                  <a:srgbClr val="C00000"/>
                </a:solidFill>
                <a:effectLst/>
                <a:uLnTx/>
                <a:uFillTx/>
                <a:latin typeface="Calibri Light" panose="020F0302020204030204" pitchFamily="34" charset="0"/>
                <a:ea typeface="Calibri Light" panose="020F0302020204030204" pitchFamily="34" charset="0"/>
                <a:cs typeface="Calibri Light" panose="020F0302020204030204" pitchFamily="34" charset="0"/>
                <a:sym typeface="Calibri"/>
              </a:rPr>
              <a:t>Retirer</a:t>
            </a:r>
            <a:r>
              <a:rPr kumimoji="0" lang="en-CA" sz="1800" b="1" i="1" u="none" strike="noStrike" kern="1200" cap="none" spc="0" normalizeH="0" baseline="0" noProof="0" dirty="0">
                <a:ln>
                  <a:noFill/>
                </a:ln>
                <a:solidFill>
                  <a:srgbClr val="C00000"/>
                </a:solidFill>
                <a:effectLst/>
                <a:uLnTx/>
                <a:uFillTx/>
                <a:latin typeface="Calibri Light" panose="020F0302020204030204" pitchFamily="34" charset="0"/>
                <a:ea typeface="Calibri Light" panose="020F0302020204030204" pitchFamily="34" charset="0"/>
                <a:cs typeface="Calibri Light" panose="020F0302020204030204" pitchFamily="34" charset="0"/>
                <a:sym typeface="Calibri"/>
              </a:rPr>
              <a:t> </a:t>
            </a:r>
            <a:r>
              <a:rPr lang="en-CA" b="1" i="1" dirty="0" err="1">
                <a:solidFill>
                  <a:srgbClr val="C00000"/>
                </a:solidFill>
                <a:latin typeface="Calibri Light" panose="020F0302020204030204" pitchFamily="34" charset="0"/>
                <a:ea typeface="Calibri Light" panose="020F0302020204030204" pitchFamily="34" charset="0"/>
                <a:cs typeface="Calibri Light" panose="020F0302020204030204" pitchFamily="34" charset="0"/>
                <a:sym typeface="Calibri"/>
              </a:rPr>
              <a:t>cette</a:t>
            </a:r>
            <a:r>
              <a:rPr lang="en-CA" b="1" i="1" dirty="0">
                <a:solidFill>
                  <a:srgbClr val="C00000"/>
                </a:solidFill>
                <a:latin typeface="Calibri Light" panose="020F0302020204030204" pitchFamily="34" charset="0"/>
                <a:ea typeface="Calibri Light" panose="020F0302020204030204" pitchFamily="34" charset="0"/>
                <a:cs typeface="Calibri Light" panose="020F0302020204030204" pitchFamily="34" charset="0"/>
                <a:sym typeface="Calibri"/>
              </a:rPr>
              <a:t> page </a:t>
            </a:r>
            <a:r>
              <a:rPr kumimoji="0" lang="en-CA" sz="1800" b="1" i="1" u="none" strike="noStrike" kern="1200" cap="none" spc="0" normalizeH="0" baseline="0" noProof="0" dirty="0" err="1">
                <a:ln>
                  <a:noFill/>
                </a:ln>
                <a:solidFill>
                  <a:srgbClr val="C00000"/>
                </a:solidFill>
                <a:effectLst/>
                <a:uLnTx/>
                <a:uFillTx/>
                <a:latin typeface="Calibri Light" panose="020F0302020204030204" pitchFamily="34" charset="0"/>
                <a:ea typeface="Calibri Light" panose="020F0302020204030204" pitchFamily="34" charset="0"/>
                <a:cs typeface="Calibri Light" panose="020F0302020204030204" pitchFamily="34" charset="0"/>
                <a:sym typeface="Calibri"/>
              </a:rPr>
              <a:t>avant</a:t>
            </a:r>
            <a:r>
              <a:rPr kumimoji="0" lang="en-CA" sz="1800" b="1" i="1" u="none" strike="noStrike" kern="1200" cap="none" spc="0" normalizeH="0" baseline="0" noProof="0" dirty="0">
                <a:ln>
                  <a:noFill/>
                </a:ln>
                <a:solidFill>
                  <a:srgbClr val="C00000"/>
                </a:solidFill>
                <a:effectLst/>
                <a:uLnTx/>
                <a:uFillTx/>
                <a:latin typeface="Calibri Light" panose="020F0302020204030204" pitchFamily="34" charset="0"/>
                <a:ea typeface="Calibri Light" panose="020F0302020204030204" pitchFamily="34" charset="0"/>
                <a:cs typeface="Calibri Light" panose="020F0302020204030204" pitchFamily="34" charset="0"/>
                <a:sym typeface="Calibri"/>
              </a:rPr>
              <a:t> </a:t>
            </a:r>
            <a:r>
              <a:rPr kumimoji="0" lang="en-CA" sz="1800" b="1" i="1" u="none" strike="noStrike" kern="1200" cap="none" spc="0" normalizeH="0" baseline="0" noProof="0" dirty="0" err="1">
                <a:ln>
                  <a:noFill/>
                </a:ln>
                <a:solidFill>
                  <a:srgbClr val="C00000"/>
                </a:solidFill>
                <a:effectLst/>
                <a:uLnTx/>
                <a:uFillTx/>
                <a:latin typeface="Calibri Light" panose="020F0302020204030204" pitchFamily="34" charset="0"/>
                <a:ea typeface="Calibri Light" panose="020F0302020204030204" pitchFamily="34" charset="0"/>
                <a:cs typeface="Calibri Light" panose="020F0302020204030204" pitchFamily="34" charset="0"/>
                <a:sym typeface="Calibri"/>
              </a:rPr>
              <a:t>l’envoi</a:t>
            </a:r>
            <a:endParaRPr kumimoji="0" sz="1800" b="0" i="0" u="none" strike="noStrike" kern="1200" cap="none" spc="0" normalizeH="0" baseline="0" noProof="0" dirty="0">
              <a:ln>
                <a:noFill/>
              </a:ln>
              <a:solidFill>
                <a:srgbClr val="C00000"/>
              </a:solidFill>
              <a:effectLst/>
              <a:uLnTx/>
              <a:uFillTx/>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8" name="Google Shape;272;p2">
            <a:extLst>
              <a:ext uri="{FF2B5EF4-FFF2-40B4-BE49-F238E27FC236}">
                <a16:creationId xmlns:a16="http://schemas.microsoft.com/office/drawing/2014/main" id="{58BD4A98-E2BD-BCB3-4425-DC3B6B10B60C}"/>
              </a:ext>
            </a:extLst>
          </p:cNvPr>
          <p:cNvSpPr txBox="1">
            <a:spLocks noGrp="1"/>
          </p:cNvSpPr>
          <p:nvPr>
            <p:ph type="title" idx="4294967295"/>
          </p:nvPr>
        </p:nvSpPr>
        <p:spPr>
          <a:xfrm>
            <a:off x="340203" y="424616"/>
            <a:ext cx="11175825" cy="835025"/>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ts val="0"/>
              </a:spcBef>
              <a:spcAft>
                <a:spcPts val="0"/>
              </a:spcAft>
              <a:buClr>
                <a:schemeClr val="dk1"/>
              </a:buClr>
              <a:buSzPts val="2800"/>
              <a:buFont typeface="Arial"/>
              <a:buNone/>
              <a:tabLst/>
              <a:defRPr/>
            </a:pPr>
            <a:r>
              <a:rPr kumimoji="0" lang="en-CA" sz="3200" b="1" i="0" u="none" strike="noStrike" kern="1200" cap="none" spc="0" normalizeH="0" baseline="0" noProof="0" dirty="0">
                <a:ln>
                  <a:noFill/>
                </a:ln>
                <a:solidFill>
                  <a:schemeClr val="accent5"/>
                </a:solidFill>
                <a:effectLst/>
                <a:uLnTx/>
                <a:uFillTx/>
                <a:latin typeface="Arial Rounded MT Bold" panose="020F0704030504030204" pitchFamily="34" charset="0"/>
                <a:ea typeface="+mj-ea"/>
                <a:cs typeface="Arial" panose="020B0604020202020204" pitchFamily="34" charset="0"/>
              </a:rPr>
              <a:t>Comment </a:t>
            </a:r>
            <a:r>
              <a:rPr kumimoji="0" lang="en-CA" sz="3200" b="1" i="0" u="none" strike="noStrike" kern="1200" cap="none" spc="0" normalizeH="0" baseline="0" noProof="0" dirty="0" err="1">
                <a:ln>
                  <a:noFill/>
                </a:ln>
                <a:solidFill>
                  <a:schemeClr val="accent5"/>
                </a:solidFill>
                <a:effectLst/>
                <a:uLnTx/>
                <a:uFillTx/>
                <a:latin typeface="Arial Rounded MT Bold" panose="020F0704030504030204" pitchFamily="34" charset="0"/>
                <a:ea typeface="+mj-ea"/>
                <a:cs typeface="Arial" panose="020B0604020202020204" pitchFamily="34" charset="0"/>
              </a:rPr>
              <a:t>utiliser</a:t>
            </a:r>
            <a:r>
              <a:rPr kumimoji="0" lang="en-CA" sz="3200" b="1" i="0" u="none" strike="noStrike" kern="1200" cap="none" spc="0" normalizeH="0" baseline="0" noProof="0" dirty="0">
                <a:ln>
                  <a:noFill/>
                </a:ln>
                <a:solidFill>
                  <a:schemeClr val="accent5"/>
                </a:solidFill>
                <a:effectLst/>
                <a:uLnTx/>
                <a:uFillTx/>
                <a:latin typeface="Arial Rounded MT Bold" panose="020F0704030504030204" pitchFamily="34" charset="0"/>
                <a:ea typeface="+mj-ea"/>
                <a:cs typeface="Arial" panose="020B0604020202020204" pitchFamily="34" charset="0"/>
              </a:rPr>
              <a:t> </a:t>
            </a:r>
            <a:r>
              <a:rPr kumimoji="0" lang="en-CA" sz="3200" b="1" i="0" u="none" strike="noStrike" kern="1200" cap="none" spc="0" normalizeH="0" baseline="0" noProof="0" dirty="0" err="1">
                <a:ln>
                  <a:noFill/>
                </a:ln>
                <a:solidFill>
                  <a:schemeClr val="accent5"/>
                </a:solidFill>
                <a:effectLst/>
                <a:uLnTx/>
                <a:uFillTx/>
                <a:latin typeface="Arial Rounded MT Bold" panose="020F0704030504030204" pitchFamily="34" charset="0"/>
                <a:ea typeface="+mj-ea"/>
                <a:cs typeface="Arial" panose="020B0604020202020204" pitchFamily="34" charset="0"/>
              </a:rPr>
              <a:t>ce</a:t>
            </a:r>
            <a:r>
              <a:rPr kumimoji="0" lang="en-CA" sz="3200" b="1" i="0" u="none" strike="noStrike" kern="1200" cap="none" spc="0" normalizeH="0" baseline="0" noProof="0" dirty="0">
                <a:ln>
                  <a:noFill/>
                </a:ln>
                <a:solidFill>
                  <a:schemeClr val="accent5"/>
                </a:solidFill>
                <a:effectLst/>
                <a:uLnTx/>
                <a:uFillTx/>
                <a:latin typeface="Arial Rounded MT Bold" panose="020F0704030504030204" pitchFamily="34" charset="0"/>
                <a:ea typeface="+mj-ea"/>
                <a:cs typeface="Arial" panose="020B0604020202020204" pitchFamily="34" charset="0"/>
              </a:rPr>
              <a:t> document (1 de 2)</a:t>
            </a:r>
            <a:endParaRPr kumimoji="0" lang="fr-FR" sz="3200" b="1" i="0" u="none" strike="noStrike" kern="1200" cap="none" spc="0" normalizeH="0" baseline="0" noProof="0" dirty="0">
              <a:ln>
                <a:noFill/>
              </a:ln>
              <a:solidFill>
                <a:schemeClr val="accent5"/>
              </a:solidFill>
              <a:effectLst/>
              <a:uLnTx/>
              <a:uFillTx/>
              <a:latin typeface="Arial Rounded MT Bold" panose="020F0704030504030204" pitchFamily="34" charset="0"/>
              <a:ea typeface="+mj-ea"/>
              <a:cs typeface="Arial" panose="020B0604020202020204" pitchFamily="34" charset="0"/>
            </a:endParaRPr>
          </a:p>
        </p:txBody>
      </p:sp>
      <p:sp>
        <p:nvSpPr>
          <p:cNvPr id="10" name="TextBox 9">
            <a:extLst>
              <a:ext uri="{FF2B5EF4-FFF2-40B4-BE49-F238E27FC236}">
                <a16:creationId xmlns:a16="http://schemas.microsoft.com/office/drawing/2014/main" id="{000D524A-320F-6BB4-B947-05E0A947FBA7}"/>
              </a:ext>
            </a:extLst>
          </p:cNvPr>
          <p:cNvSpPr txBox="1"/>
          <p:nvPr/>
        </p:nvSpPr>
        <p:spPr>
          <a:xfrm>
            <a:off x="340203" y="1148230"/>
            <a:ext cx="11511593" cy="5663089"/>
          </a:xfrm>
          <a:prstGeom prst="rect">
            <a:avLst/>
          </a:prstGeom>
          <a:solidFill>
            <a:schemeClr val="accent5">
              <a:lumMod val="20000"/>
              <a:lumOff val="8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OBJECTIF</a:t>
            </a:r>
            <a:r>
              <a:rPr kumimoji="0" lang="en-US"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 :</a:t>
            </a:r>
            <a:r>
              <a:rPr kumimoji="0" lang="fr-FR"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Le présent guide traite du nettoyage des postes de travail dans les bureaux, et non des grandes salles de dossiers ou des espaces à usage particulier.</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COMMENT</a:t>
            </a:r>
            <a:r>
              <a:rPr kumimoji="0" lang="en-US"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 : </a:t>
            </a:r>
            <a:r>
              <a:rPr kumimoji="0" lang="fr-FR"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Assurez-vous que les renseignements contenus dans le guide sont conformes à vos politiques et procédures internes en matière de GI. Collaborez avec vos collègues de la Gestion de l’information (GI). Il est également utile d’organiser des cours de perfectionnement sur le sujet avant que les employés se rendent sur place pour faire le ménage des papiers. Dans vos communications, assurez-vous d’expliquer pourquoi cet exercice est important et comment les employés seront soutenus au cours de cette activité. Établissez des liens avec le nettoyage en tant que première étape vers l’espace de travail modernisé.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1"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QUI</a:t>
            </a:r>
            <a:r>
              <a:rPr kumimoji="0" lang="en-CA"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 : </a:t>
            </a:r>
            <a:r>
              <a:rPr kumimoji="0" lang="fr-FR"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Faites appel à votre parrain de projet pour envoyer la première communication importante.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Lors de son envoi, le guide sera accompagné des modèles de communiqués suivants. Ces documents devront également tenir compte des modifications apportées au guide.</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fr-FR"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600" i="1" dirty="0">
                <a:latin typeface="Calibri Light" panose="020F0302020204030204" pitchFamily="34" charset="0"/>
                <a:cs typeface="Calibri Light" panose="020F0302020204030204" pitchFamily="34" charset="0"/>
              </a:rPr>
              <a:t>Annonce : Récupération des biens personnels et professionnels de la direction et des gestionnaires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600" i="1" dirty="0">
                <a:latin typeface="Calibri Light" panose="020F0302020204030204" pitchFamily="34" charset="0"/>
                <a:cs typeface="Calibri Light" panose="020F0302020204030204" pitchFamily="34" charset="0"/>
              </a:rPr>
              <a:t>Annonce : Récupération des biens personnels et professionnels des employés</a:t>
            </a:r>
          </a:p>
          <a:p>
            <a:pPr marL="742950" marR="0" lvl="1" indent="-285750" algn="l" defTabSz="914400" rtl="0" eaLnBrk="1" fontAlgn="auto" latinLnBrk="0" hangingPunct="1">
              <a:lnSpc>
                <a:spcPct val="100000"/>
              </a:lnSpc>
              <a:spcBef>
                <a:spcPts val="0"/>
              </a:spcBef>
              <a:spcAft>
                <a:spcPts val="0"/>
              </a:spcAft>
              <a:buClrTx/>
              <a:buSzTx/>
              <a:buFontTx/>
              <a:buChar char="-"/>
              <a:tabLst/>
              <a:defRPr/>
            </a:pPr>
            <a:endParaRPr kumimoji="0" lang="en-CA" sz="1600" b="0" i="1"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600" b="0" i="1"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600" b="0" i="1"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endParaRPr>
          </a:p>
          <a:p>
            <a:pPr marL="742950" marR="0" lvl="1" indent="-285750" algn="l" defTabSz="914400" rtl="0" eaLnBrk="1" fontAlgn="auto" latinLnBrk="0" hangingPunct="1">
              <a:lnSpc>
                <a:spcPct val="100000"/>
              </a:lnSpc>
              <a:spcBef>
                <a:spcPts val="0"/>
              </a:spcBef>
              <a:spcAft>
                <a:spcPts val="0"/>
              </a:spcAft>
              <a:buClrTx/>
              <a:buSzTx/>
              <a:buFontTx/>
              <a:buChar char="-"/>
              <a:tabLst/>
              <a:defRPr/>
            </a:pPr>
            <a:endParaRPr kumimoji="0" lang="en-US" sz="1600" b="1" i="1"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endParaRPr>
          </a:p>
          <a:p>
            <a:pPr marL="0" marR="0" lvl="0" indent="0" algn="just" defTabSz="914400" rtl="0" eaLnBrk="1" fontAlgn="auto" latinLnBrk="0" hangingPunct="1">
              <a:lnSpc>
                <a:spcPct val="100000"/>
              </a:lnSpc>
              <a:spcBef>
                <a:spcPts val="0"/>
              </a:spcBef>
              <a:spcAft>
                <a:spcPts val="1200"/>
              </a:spcAft>
              <a:buClrTx/>
              <a:buSzTx/>
              <a:buFontTx/>
              <a:buNone/>
              <a:tabLst/>
              <a:defRPr/>
            </a:pPr>
            <a:r>
              <a:rPr kumimoji="0" lang="en-CA" sz="1600" b="0" i="1" u="none" strike="noStrike" kern="1200" cap="none" spc="0" normalizeH="0" baseline="0" noProof="0" dirty="0">
                <a:ln>
                  <a:noFill/>
                </a:ln>
                <a:solidFill>
                  <a:srgbClr val="C00000"/>
                </a:solidFill>
                <a:effectLst/>
                <a:uLnTx/>
                <a:uFillTx/>
                <a:latin typeface="Calibri Light" panose="020F0302020204030204" pitchFamily="34" charset="0"/>
                <a:ea typeface="Calibri Light" panose="020F0302020204030204" pitchFamily="34" charset="0"/>
                <a:cs typeface="Calibri Light" panose="020F0302020204030204" pitchFamily="34" charset="0"/>
              </a:rPr>
              <a:t>* </a:t>
            </a:r>
            <a:r>
              <a:rPr kumimoji="0" lang="fr-CA" sz="1600" b="0" i="1" u="none" strike="noStrike" kern="1200" cap="none" spc="0" normalizeH="0" baseline="0" noProof="0" dirty="0">
                <a:ln>
                  <a:noFill/>
                </a:ln>
                <a:solidFill>
                  <a:srgbClr val="C00000"/>
                </a:solidFill>
                <a:effectLst/>
                <a:uLnTx/>
                <a:uFillTx/>
                <a:latin typeface="Calibri Light" panose="020F0302020204030204" pitchFamily="34" charset="0"/>
                <a:ea typeface="Calibri Light" panose="020F0302020204030204" pitchFamily="34" charset="0"/>
                <a:cs typeface="Calibri Light" panose="020F0302020204030204" pitchFamily="34" charset="0"/>
              </a:rPr>
              <a:t>La version anglaise de ce document est disponible ici : Version ANG</a:t>
            </a:r>
            <a:endParaRPr kumimoji="0" lang="en-CA" sz="1600" b="0" i="1" u="none" strike="noStrike" kern="1200" cap="none" spc="0" normalizeH="0" baseline="0" noProof="0" dirty="0">
              <a:ln>
                <a:noFill/>
              </a:ln>
              <a:solidFill>
                <a:srgbClr val="C00000"/>
              </a:solidFill>
              <a:effectLst/>
              <a:uLnTx/>
              <a:uFillTx/>
              <a:latin typeface="Calibri Light" panose="020F0302020204030204" pitchFamily="34" charset="0"/>
              <a:ea typeface="Calibri Light" panose="020F0302020204030204" pitchFamily="34" charset="0"/>
              <a:cs typeface="Calibri Light" panose="020F0302020204030204" pitchFamily="34" charset="0"/>
            </a:endParaRPr>
          </a:p>
          <a:p>
            <a:pPr marL="0" marR="0" lvl="0" indent="0" algn="just" defTabSz="914400" rtl="0" eaLnBrk="1" fontAlgn="auto" latinLnBrk="0" hangingPunct="1">
              <a:lnSpc>
                <a:spcPct val="100000"/>
              </a:lnSpc>
              <a:spcBef>
                <a:spcPts val="0"/>
              </a:spcBef>
              <a:spcAft>
                <a:spcPts val="120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4999230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04FF5F0-1921-4739-8FE9-EF23E4621B04}"/>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rPr>
              <a:t>Conseils pratiques [COVID-19]</a:t>
            </a:r>
            <a:endParaRPr lang="fr-CA" dirty="0">
              <a:latin typeface="Arial Rounded MT Bold" panose="020F0704030504030204" pitchFamily="34" charset="0"/>
            </a:endParaRPr>
          </a:p>
        </p:txBody>
      </p:sp>
      <p:sp>
        <p:nvSpPr>
          <p:cNvPr id="23" name="Rectangle: Rounded Corners 22">
            <a:extLst>
              <a:ext uri="{FF2B5EF4-FFF2-40B4-BE49-F238E27FC236}">
                <a16:creationId xmlns:a16="http://schemas.microsoft.com/office/drawing/2014/main" id="{CA07B125-9282-48CF-8011-0B041238C18E}"/>
              </a:ext>
              <a:ext uri="{C183D7F6-B498-43B3-948B-1728B52AA6E4}">
                <adec:decorative xmlns:adec="http://schemas.microsoft.com/office/drawing/2017/decorative" val="1"/>
              </a:ext>
            </a:extLst>
          </p:cNvPr>
          <p:cNvSpPr/>
          <p:nvPr/>
        </p:nvSpPr>
        <p:spPr>
          <a:xfrm>
            <a:off x="620447" y="1214719"/>
            <a:ext cx="3168352" cy="4396969"/>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a:p>
        </p:txBody>
      </p:sp>
      <p:sp>
        <p:nvSpPr>
          <p:cNvPr id="26" name="Oval 25">
            <a:extLst>
              <a:ext uri="{FF2B5EF4-FFF2-40B4-BE49-F238E27FC236}">
                <a16:creationId xmlns:a16="http://schemas.microsoft.com/office/drawing/2014/main" id="{000C1463-F5C1-4AEA-BE83-8F039357345A}"/>
              </a:ext>
              <a:ext uri="{C183D7F6-B498-43B3-948B-1728B52AA6E4}">
                <adec:decorative xmlns:adec="http://schemas.microsoft.com/office/drawing/2017/decorative" val="1"/>
              </a:ext>
            </a:extLst>
          </p:cNvPr>
          <p:cNvSpPr/>
          <p:nvPr/>
        </p:nvSpPr>
        <p:spPr>
          <a:xfrm>
            <a:off x="270715" y="1003177"/>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rPr>
              <a:t>!</a:t>
            </a:r>
          </a:p>
        </p:txBody>
      </p:sp>
      <p:cxnSp>
        <p:nvCxnSpPr>
          <p:cNvPr id="27" name="Straight Connector 26">
            <a:extLst>
              <a:ext uri="{FF2B5EF4-FFF2-40B4-BE49-F238E27FC236}">
                <a16:creationId xmlns:a16="http://schemas.microsoft.com/office/drawing/2014/main" id="{D1A6D2BA-4B3A-4967-B1F4-DF072BE2D6B0}"/>
              </a:ext>
              <a:ext uri="{C183D7F6-B498-43B3-948B-1728B52AA6E4}">
                <adec:decorative xmlns:adec="http://schemas.microsoft.com/office/drawing/2017/decorative" val="1"/>
              </a:ext>
            </a:extLst>
          </p:cNvPr>
          <p:cNvCxnSpPr/>
          <p:nvPr/>
        </p:nvCxnSpPr>
        <p:spPr>
          <a:xfrm>
            <a:off x="908479" y="3390465"/>
            <a:ext cx="2592288" cy="0"/>
          </a:xfrm>
          <a:prstGeom prst="line">
            <a:avLst/>
          </a:prstGeom>
          <a:ln w="762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0F4B57ED-315D-4A20-B4BC-83A5AA0A3AE7}"/>
              </a:ext>
            </a:extLst>
          </p:cNvPr>
          <p:cNvSpPr txBox="1"/>
          <p:nvPr/>
        </p:nvSpPr>
        <p:spPr>
          <a:xfrm>
            <a:off x="675105" y="1813402"/>
            <a:ext cx="3168352" cy="1323439"/>
          </a:xfrm>
          <a:prstGeom prst="rect">
            <a:avLst/>
          </a:prstGeom>
          <a:noFill/>
        </p:spPr>
        <p:txBody>
          <a:bodyPr wrap="square" rtlCol="0">
            <a:spAutoFit/>
          </a:bodyPr>
          <a:lstStyle/>
          <a:p>
            <a:pPr algn="ctr" rtl="0"/>
            <a:r>
              <a:rPr lang="fr-ca" sz="1600"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N’oubliez pas de maintenir une distance de deux mètres avec les autres employés lors du nettoyage. Les aires communes et les toilettes sont limitées à </a:t>
            </a:r>
            <a:r>
              <a:rPr lang="fr-ca" sz="1600" b="1" i="0" u="none" baseline="0" dirty="0">
                <a:solidFill>
                  <a:schemeClr val="accent5"/>
                </a:solidFill>
                <a:highlight>
                  <a:srgbClr val="FFFF00"/>
                </a:highlight>
                <a:latin typeface="Calibri Light" panose="020F0302020204030204" pitchFamily="34" charset="0"/>
                <a:ea typeface="Arial" panose="020B0604020202020204" pitchFamily="34" charset="0"/>
                <a:cs typeface="Calibri Light" panose="020F0302020204030204" pitchFamily="34" charset="0"/>
              </a:rPr>
              <a:t>[nombre] personnes</a:t>
            </a:r>
            <a:r>
              <a:rPr lang="fr-ca" sz="1600"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a:t>
            </a:r>
          </a:p>
        </p:txBody>
      </p:sp>
      <p:sp>
        <p:nvSpPr>
          <p:cNvPr id="34" name="Rectangle: Rounded Corners 33">
            <a:extLst>
              <a:ext uri="{FF2B5EF4-FFF2-40B4-BE49-F238E27FC236}">
                <a16:creationId xmlns:a16="http://schemas.microsoft.com/office/drawing/2014/main" id="{F18B853A-B960-4EDF-9C71-4E3B38A55982}"/>
              </a:ext>
              <a:ext uri="{C183D7F6-B498-43B3-948B-1728B52AA6E4}">
                <adec:decorative xmlns:adec="http://schemas.microsoft.com/office/drawing/2017/decorative" val="1"/>
              </a:ext>
            </a:extLst>
          </p:cNvPr>
          <p:cNvSpPr/>
          <p:nvPr>
            <p:custDataLst>
              <p:tags r:id="rId2"/>
            </p:custDataLst>
          </p:nvPr>
        </p:nvSpPr>
        <p:spPr>
          <a:xfrm>
            <a:off x="4503049" y="1270902"/>
            <a:ext cx="3168352" cy="4316195"/>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35" name="TextBox 34">
            <a:extLst>
              <a:ext uri="{FF2B5EF4-FFF2-40B4-BE49-F238E27FC236}">
                <a16:creationId xmlns:a16="http://schemas.microsoft.com/office/drawing/2014/main" id="{73D05858-1B73-4FA3-ABF2-79038F447E3F}"/>
              </a:ext>
            </a:extLst>
          </p:cNvPr>
          <p:cNvSpPr txBox="1"/>
          <p:nvPr>
            <p:custDataLst>
              <p:tags r:id="rId3"/>
            </p:custDataLst>
          </p:nvPr>
        </p:nvSpPr>
        <p:spPr>
          <a:xfrm>
            <a:off x="4739990" y="2178224"/>
            <a:ext cx="2694469" cy="923330"/>
          </a:xfrm>
          <a:prstGeom prst="rect">
            <a:avLst/>
          </a:prstGeom>
          <a:noFill/>
        </p:spPr>
        <p:txBody>
          <a:bodyPr wrap="square" rtlCol="0">
            <a:spAutoFit/>
          </a:bodyPr>
          <a:lstStyle/>
          <a:p>
            <a:pPr algn="ctr" rtl="0"/>
            <a:r>
              <a:rPr lang="fr-CA"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Le port du masque est obligatoire pendant tout le nettoyage. </a:t>
            </a:r>
          </a:p>
        </p:txBody>
      </p:sp>
      <p:sp>
        <p:nvSpPr>
          <p:cNvPr id="38" name="Oval 37">
            <a:extLst>
              <a:ext uri="{FF2B5EF4-FFF2-40B4-BE49-F238E27FC236}">
                <a16:creationId xmlns:a16="http://schemas.microsoft.com/office/drawing/2014/main" id="{08297EE6-464E-41A2-9437-9C290081D12D}"/>
              </a:ext>
              <a:ext uri="{C183D7F6-B498-43B3-948B-1728B52AA6E4}">
                <adec:decorative xmlns:adec="http://schemas.microsoft.com/office/drawing/2017/decorative" val="1"/>
              </a:ext>
            </a:extLst>
          </p:cNvPr>
          <p:cNvSpPr/>
          <p:nvPr>
            <p:custDataLst>
              <p:tags r:id="rId4"/>
            </p:custDataLst>
          </p:nvPr>
        </p:nvSpPr>
        <p:spPr>
          <a:xfrm>
            <a:off x="4254209" y="1003177"/>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latin typeface="Calibri Light" panose="020F0302020204030204" pitchFamily="34" charset="0"/>
                <a:cs typeface="Calibri Light" panose="020F0302020204030204" pitchFamily="34" charset="0"/>
              </a:rPr>
              <a:t>!</a:t>
            </a:r>
            <a:endParaRPr lang="fr-CA" sz="4000" b="1" i="0" u="none" baseline="0" dirty="0">
              <a:solidFill>
                <a:schemeClr val="accent5"/>
              </a:solidFill>
              <a:latin typeface="Calibri Light" panose="020F0302020204030204" pitchFamily="34" charset="0"/>
              <a:cs typeface="Calibri Light" panose="020F0302020204030204" pitchFamily="34" charset="0"/>
            </a:endParaRPr>
          </a:p>
        </p:txBody>
      </p:sp>
      <p:cxnSp>
        <p:nvCxnSpPr>
          <p:cNvPr id="43" name="Straight Connector 42">
            <a:extLst>
              <a:ext uri="{FF2B5EF4-FFF2-40B4-BE49-F238E27FC236}">
                <a16:creationId xmlns:a16="http://schemas.microsoft.com/office/drawing/2014/main" id="{B53E0FE6-FD8A-4EEB-B4D8-F87E7DF48979}"/>
              </a:ext>
              <a:ext uri="{C183D7F6-B498-43B3-948B-1728B52AA6E4}">
                <adec:decorative xmlns:adec="http://schemas.microsoft.com/office/drawing/2017/decorative" val="1"/>
              </a:ext>
            </a:extLst>
          </p:cNvPr>
          <p:cNvCxnSpPr/>
          <p:nvPr>
            <p:custDataLst>
              <p:tags r:id="rId5"/>
            </p:custDataLst>
          </p:nvPr>
        </p:nvCxnSpPr>
        <p:spPr>
          <a:xfrm>
            <a:off x="4791081" y="3389792"/>
            <a:ext cx="2592288" cy="0"/>
          </a:xfrm>
          <a:prstGeom prst="line">
            <a:avLst/>
          </a:prstGeom>
          <a:ln w="76200">
            <a:solidFill>
              <a:srgbClr val="409786"/>
            </a:solidFill>
          </a:ln>
        </p:spPr>
        <p:style>
          <a:lnRef idx="1">
            <a:schemeClr val="accent1"/>
          </a:lnRef>
          <a:fillRef idx="0">
            <a:schemeClr val="accent1"/>
          </a:fillRef>
          <a:effectRef idx="0">
            <a:schemeClr val="accent1"/>
          </a:effectRef>
          <a:fontRef idx="minor">
            <a:schemeClr val="tx1"/>
          </a:fontRef>
        </p:style>
      </p:cxnSp>
      <p:sp>
        <p:nvSpPr>
          <p:cNvPr id="46" name="Rectangle: Rounded Corners 45">
            <a:extLst>
              <a:ext uri="{FF2B5EF4-FFF2-40B4-BE49-F238E27FC236}">
                <a16:creationId xmlns:a16="http://schemas.microsoft.com/office/drawing/2014/main" id="{AFCBA884-A063-479C-9D2E-E52FF4A4EA9B}"/>
              </a:ext>
              <a:ext uri="{C183D7F6-B498-43B3-948B-1728B52AA6E4}">
                <adec:decorative xmlns:adec="http://schemas.microsoft.com/office/drawing/2017/decorative" val="1"/>
              </a:ext>
            </a:extLst>
          </p:cNvPr>
          <p:cNvSpPr/>
          <p:nvPr>
            <p:custDataLst>
              <p:tags r:id="rId6"/>
            </p:custDataLst>
          </p:nvPr>
        </p:nvSpPr>
        <p:spPr>
          <a:xfrm>
            <a:off x="8413492" y="1295493"/>
            <a:ext cx="3168352" cy="4316195"/>
          </a:xfrm>
          <a:prstGeom prst="roundRect">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p>
        </p:txBody>
      </p:sp>
      <p:sp>
        <p:nvSpPr>
          <p:cNvPr id="47" name="TextBox 46">
            <a:extLst>
              <a:ext uri="{FF2B5EF4-FFF2-40B4-BE49-F238E27FC236}">
                <a16:creationId xmlns:a16="http://schemas.microsoft.com/office/drawing/2014/main" id="{A4358BB5-FAD3-4D62-879E-4355203F9799}"/>
              </a:ext>
            </a:extLst>
          </p:cNvPr>
          <p:cNvSpPr txBox="1"/>
          <p:nvPr>
            <p:custDataLst>
              <p:tags r:id="rId7"/>
            </p:custDataLst>
          </p:nvPr>
        </p:nvSpPr>
        <p:spPr>
          <a:xfrm>
            <a:off x="8599082" y="1799622"/>
            <a:ext cx="2864672" cy="1477328"/>
          </a:xfrm>
          <a:prstGeom prst="rect">
            <a:avLst/>
          </a:prstGeom>
          <a:noFill/>
          <a:ln>
            <a:noFill/>
          </a:ln>
        </p:spPr>
        <p:txBody>
          <a:bodyPr wrap="square" rtlCol="0">
            <a:spAutoFit/>
          </a:bodyPr>
          <a:lstStyle/>
          <a:p>
            <a:pPr algn="ctr" rtl="0"/>
            <a:r>
              <a:rPr lang="fr-CA" b="1" i="0" u="none" baseline="0" dirty="0">
                <a:solidFill>
                  <a:schemeClr val="accent5"/>
                </a:solidFill>
                <a:latin typeface="Calibri Light" panose="020F0302020204030204" pitchFamily="34" charset="0"/>
                <a:ea typeface="Arial" panose="020B0604020202020204" pitchFamily="34" charset="0"/>
                <a:cs typeface="Calibri Light" panose="020F0302020204030204" pitchFamily="34" charset="0"/>
              </a:rPr>
              <a:t>Désinfectez les surfaces communes après chaque utilisation. Les stations de désinfection seront situées à un endroit central.</a:t>
            </a:r>
          </a:p>
        </p:txBody>
      </p:sp>
      <p:sp>
        <p:nvSpPr>
          <p:cNvPr id="48" name="Oval 47">
            <a:extLst>
              <a:ext uri="{FF2B5EF4-FFF2-40B4-BE49-F238E27FC236}">
                <a16:creationId xmlns:a16="http://schemas.microsoft.com/office/drawing/2014/main" id="{4DA42BF4-1C59-48B6-BE35-FF015A7977B6}"/>
              </a:ext>
              <a:ext uri="{C183D7F6-B498-43B3-948B-1728B52AA6E4}">
                <adec:decorative xmlns:adec="http://schemas.microsoft.com/office/drawing/2017/decorative" val="1"/>
              </a:ext>
            </a:extLst>
          </p:cNvPr>
          <p:cNvSpPr/>
          <p:nvPr>
            <p:custDataLst>
              <p:tags r:id="rId8"/>
            </p:custDataLst>
          </p:nvPr>
        </p:nvSpPr>
        <p:spPr>
          <a:xfrm>
            <a:off x="8112223" y="1003177"/>
            <a:ext cx="707886" cy="707886"/>
          </a:xfrm>
          <a:prstGeom prst="ellipse">
            <a:avLst/>
          </a:prstGeom>
          <a:solidFill>
            <a:schemeClr val="bg1"/>
          </a:solidFill>
          <a:ln w="762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4000" b="1" i="0" u="none" baseline="0">
                <a:solidFill>
                  <a:schemeClr val="accent5"/>
                </a:solidFill>
                <a:latin typeface="Calibri Light" panose="020F0302020204030204" pitchFamily="34" charset="0"/>
                <a:cs typeface="Calibri Light" panose="020F0302020204030204" pitchFamily="34" charset="0"/>
              </a:rPr>
              <a:t>!</a:t>
            </a:r>
            <a:endParaRPr lang="fr-CA" sz="4000" b="1" i="0" u="none" baseline="0" dirty="0">
              <a:solidFill>
                <a:schemeClr val="accent5"/>
              </a:solidFill>
              <a:latin typeface="Calibri Light" panose="020F0302020204030204" pitchFamily="34" charset="0"/>
              <a:cs typeface="Calibri Light" panose="020F0302020204030204" pitchFamily="34" charset="0"/>
            </a:endParaRPr>
          </a:p>
        </p:txBody>
      </p:sp>
      <p:cxnSp>
        <p:nvCxnSpPr>
          <p:cNvPr id="49" name="Straight Connector 48">
            <a:extLst>
              <a:ext uri="{FF2B5EF4-FFF2-40B4-BE49-F238E27FC236}">
                <a16:creationId xmlns:a16="http://schemas.microsoft.com/office/drawing/2014/main" id="{12BC785A-2063-4423-A640-3B98BDB3415F}"/>
              </a:ext>
              <a:ext uri="{C183D7F6-B498-43B3-948B-1728B52AA6E4}">
                <adec:decorative xmlns:adec="http://schemas.microsoft.com/office/drawing/2017/decorative" val="1"/>
              </a:ext>
            </a:extLst>
          </p:cNvPr>
          <p:cNvCxnSpPr/>
          <p:nvPr>
            <p:custDataLst>
              <p:tags r:id="rId9"/>
            </p:custDataLst>
          </p:nvPr>
        </p:nvCxnSpPr>
        <p:spPr>
          <a:xfrm>
            <a:off x="8688287" y="3389792"/>
            <a:ext cx="2592288" cy="0"/>
          </a:xfrm>
          <a:prstGeom prst="line">
            <a:avLst/>
          </a:prstGeom>
          <a:ln w="762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pic>
        <p:nvPicPr>
          <p:cNvPr id="28" name="Picture 27">
            <a:extLst>
              <a:ext uri="{FF2B5EF4-FFF2-40B4-BE49-F238E27FC236}">
                <a16:creationId xmlns:a16="http://schemas.microsoft.com/office/drawing/2014/main" id="{36A40671-7E17-411E-8AA4-BA30DB50B89C}"/>
              </a:ext>
              <a:ext uri="{C183D7F6-B498-43B3-948B-1728B52AA6E4}">
                <adec:decorative xmlns:adec="http://schemas.microsoft.com/office/drawing/2017/decorative" val="1"/>
              </a:ext>
            </a:extLst>
          </p:cNvPr>
          <p:cNvPicPr>
            <a:picLocks noChangeAspect="1"/>
          </p:cNvPicPr>
          <p:nvPr>
            <p:custDataLst>
              <p:tags r:id="rId10"/>
            </p:custDataLst>
          </p:nvPr>
        </p:nvPicPr>
        <p:blipFill>
          <a:blip r:embed="rId16"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1187679" y="3428999"/>
            <a:ext cx="2006047" cy="2006047"/>
          </a:xfrm>
          <a:prstGeom prst="rect">
            <a:avLst/>
          </a:prstGeom>
        </p:spPr>
      </p:pic>
      <p:pic>
        <p:nvPicPr>
          <p:cNvPr id="21" name="Picture 20">
            <a:extLst>
              <a:ext uri="{FF2B5EF4-FFF2-40B4-BE49-F238E27FC236}">
                <a16:creationId xmlns:a16="http://schemas.microsoft.com/office/drawing/2014/main" id="{03DDE1A1-184F-4EB9-9B5A-AA78864A2725}"/>
              </a:ext>
              <a:ext uri="{C183D7F6-B498-43B3-948B-1728B52AA6E4}">
                <adec:decorative xmlns:adec="http://schemas.microsoft.com/office/drawing/2017/decorative" val="1"/>
              </a:ext>
            </a:extLst>
          </p:cNvPr>
          <p:cNvPicPr>
            <a:picLocks noChangeAspect="1"/>
          </p:cNvPicPr>
          <p:nvPr>
            <p:custDataLst>
              <p:tags r:id="rId11"/>
            </p:custDataLst>
          </p:nvPr>
        </p:nvPicPr>
        <p:blipFill>
          <a:blip r:embed="rId17">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4866659" y="3241397"/>
            <a:ext cx="2441132" cy="2441132"/>
          </a:xfrm>
          <a:prstGeom prst="rect">
            <a:avLst/>
          </a:prstGeom>
        </p:spPr>
      </p:pic>
      <p:pic>
        <p:nvPicPr>
          <p:cNvPr id="24" name="Picture 23">
            <a:extLst>
              <a:ext uri="{FF2B5EF4-FFF2-40B4-BE49-F238E27FC236}">
                <a16:creationId xmlns:a16="http://schemas.microsoft.com/office/drawing/2014/main" id="{A4F2975F-216C-4EED-8DEA-D135A78477C4}"/>
              </a:ext>
              <a:ext uri="{C183D7F6-B498-43B3-948B-1728B52AA6E4}">
                <adec:decorative xmlns:adec="http://schemas.microsoft.com/office/drawing/2017/decorative" val="1"/>
              </a:ext>
            </a:extLst>
          </p:cNvPr>
          <p:cNvPicPr>
            <a:picLocks noChangeAspect="1"/>
          </p:cNvPicPr>
          <p:nvPr>
            <p:custDataLst>
              <p:tags r:id="rId12"/>
            </p:custDataLst>
          </p:nvPr>
        </p:nvPicPr>
        <p:blipFill>
          <a:blip r:embed="rId18">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8884762" y="3362705"/>
            <a:ext cx="2225811" cy="2225811"/>
          </a:xfrm>
          <a:prstGeom prst="rect">
            <a:avLst/>
          </a:prstGeom>
        </p:spPr>
      </p:pic>
      <p:sp>
        <p:nvSpPr>
          <p:cNvPr id="30" name="Rectangle 29">
            <a:extLst>
              <a:ext uri="{FF2B5EF4-FFF2-40B4-BE49-F238E27FC236}">
                <a16:creationId xmlns:a16="http://schemas.microsoft.com/office/drawing/2014/main" id="{234E0AB4-0F62-8C7D-E247-B8CAC4E30C58}"/>
              </a:ext>
            </a:extLst>
          </p:cNvPr>
          <p:cNvSpPr/>
          <p:nvPr>
            <p:custDataLst>
              <p:tags r:id="rId13"/>
            </p:custDataLst>
          </p:nvPr>
        </p:nvSpPr>
        <p:spPr>
          <a:xfrm>
            <a:off x="-8894" y="819406"/>
            <a:ext cx="12192236" cy="5268367"/>
          </a:xfrm>
          <a:prstGeom prst="rect">
            <a:avLst/>
          </a:prstGeom>
          <a:solidFill>
            <a:srgbClr val="A8CE75">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2000" i="0" u="none" baseline="0" dirty="0">
                <a:solidFill>
                  <a:schemeClr val="tx1"/>
                </a:solidFill>
                <a:highlight>
                  <a:srgbClr val="FFFF00"/>
                </a:highlight>
                <a:latin typeface="Calibri Light" panose="020F0302020204030204" pitchFamily="34" charset="0"/>
                <a:cs typeface="Calibri Light" panose="020F0302020204030204" pitchFamily="34" charset="0"/>
              </a:rPr>
              <a:t>FACULTATIF LORSQUE DES MESURES SANITAIRES SONT REQUISES</a:t>
            </a:r>
            <a:endParaRPr lang="fr-CA" sz="2000" dirty="0">
              <a:solidFill>
                <a:schemeClr val="tx1"/>
              </a:solidFill>
              <a:highlight>
                <a:srgbClr val="FFFF00"/>
              </a:highlight>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5268844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01169E-BCEB-42F0-A47D-85C6A5B35BEA}"/>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rPr>
              <a:t>Liste de vérification pour le nettoyage</a:t>
            </a:r>
          </a:p>
        </p:txBody>
      </p:sp>
      <p:sp>
        <p:nvSpPr>
          <p:cNvPr id="5" name="TextBox 4">
            <a:extLst>
              <a:ext uri="{FF2B5EF4-FFF2-40B4-BE49-F238E27FC236}">
                <a16:creationId xmlns:a16="http://schemas.microsoft.com/office/drawing/2014/main" id="{7DCB80A4-D623-4D18-81E8-8AE3B8356D12}"/>
              </a:ext>
            </a:extLst>
          </p:cNvPr>
          <p:cNvSpPr txBox="1"/>
          <p:nvPr>
            <p:custDataLst>
              <p:tags r:id="rId2"/>
            </p:custDataLst>
          </p:nvPr>
        </p:nvSpPr>
        <p:spPr>
          <a:xfrm>
            <a:off x="484982" y="1148760"/>
            <a:ext cx="8764227" cy="4560479"/>
          </a:xfrm>
          <a:prstGeom prst="rect">
            <a:avLst/>
          </a:prstGeom>
          <a:noFill/>
        </p:spPr>
        <p:txBody>
          <a:bodyPr wrap="square">
            <a:spAutoFit/>
          </a:bodyPr>
          <a:lstStyle/>
          <a:p>
            <a:pPr marL="285750" marR="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Calibri Light" panose="020F0302020204030204" pitchFamily="34" charset="0"/>
                <a:ea typeface="Arial" panose="020B0604020202020204" pitchFamily="34" charset="0"/>
                <a:cs typeface="Calibri Light" panose="020F0302020204030204" pitchFamily="34" charset="0"/>
              </a:rPr>
              <a:t>Numériser le plus de documents possible et déchiqueter correctement ceux contenant des renseignements de nature délicate.</a:t>
            </a:r>
            <a:endParaRPr lang="fr-CA" sz="1700" dirty="0">
              <a:effectLst/>
              <a:latin typeface="Calibri Light" panose="020F0302020204030204" pitchFamily="34" charset="0"/>
              <a:ea typeface="Arial" panose="020B0604020202020204" pitchFamily="34" charset="0"/>
              <a:cs typeface="Calibri Light" panose="020F0302020204030204" pitchFamily="34" charset="0"/>
            </a:endParaRPr>
          </a:p>
          <a:p>
            <a:pPr marL="285750" marR="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Calibri Light" panose="020F0302020204030204" pitchFamily="34" charset="0"/>
                <a:ea typeface="Arial" panose="020B0604020202020204" pitchFamily="34" charset="0"/>
                <a:cs typeface="Calibri Light" panose="020F0302020204030204" pitchFamily="34" charset="0"/>
              </a:rPr>
              <a:t>Vérifier que les tiroirs et les armoires sont vides (retirer les dossiers vides).</a:t>
            </a:r>
            <a:endParaRPr lang="fr-CA" sz="1700" dirty="0">
              <a:effectLst/>
              <a:latin typeface="Calibri Light" panose="020F0302020204030204" pitchFamily="34" charset="0"/>
              <a:ea typeface="Arial" panose="020B0604020202020204" pitchFamily="34" charset="0"/>
              <a:cs typeface="Calibri Light" panose="020F0302020204030204" pitchFamily="34" charset="0"/>
            </a:endParaRPr>
          </a:p>
          <a:p>
            <a:pPr marL="285750" marR="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Calibri Light" panose="020F0302020204030204" pitchFamily="34" charset="0"/>
                <a:ea typeface="Arial" panose="020B0604020202020204" pitchFamily="34" charset="0"/>
                <a:cs typeface="Calibri Light" panose="020F0302020204030204" pitchFamily="34" charset="0"/>
              </a:rPr>
              <a:t>Vérifier derrière </a:t>
            </a:r>
            <a:r>
              <a:rPr lang="fr-CA" sz="1700" b="0" i="0" u="none" baseline="0" dirty="0">
                <a:latin typeface="Calibri Light" panose="020F0302020204030204" pitchFamily="34" charset="0"/>
                <a:ea typeface="Arial" panose="020B0604020202020204" pitchFamily="34" charset="0"/>
                <a:cs typeface="Calibri Light" panose="020F0302020204030204" pitchFamily="34" charset="0"/>
              </a:rPr>
              <a:t>les </a:t>
            </a:r>
            <a:r>
              <a:rPr lang="fr-CA" sz="1700" b="0" i="0" u="none" baseline="0" dirty="0">
                <a:effectLst/>
                <a:latin typeface="Calibri Light" panose="020F0302020204030204" pitchFamily="34" charset="0"/>
                <a:ea typeface="Arial" panose="020B0604020202020204" pitchFamily="34" charset="0"/>
                <a:cs typeface="Calibri Light" panose="020F0302020204030204" pitchFamily="34" charset="0"/>
              </a:rPr>
              <a:t>bureaux, les armoires et les caissons si des documents ou des biens ont été oubliés.</a:t>
            </a:r>
          </a:p>
          <a:p>
            <a:pPr marL="28575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Calibri Light" panose="020F0302020204030204" pitchFamily="34" charset="0"/>
                <a:ea typeface="Arial" panose="020B0604020202020204" pitchFamily="34" charset="0"/>
                <a:cs typeface="Calibri Light" panose="020F0302020204030204" pitchFamily="34" charset="0"/>
              </a:rPr>
              <a:t>Retirer les effets personnels des armoires et des tiroirs de cuisine, des vestiaires, des salles de conférence et autres aires communes.</a:t>
            </a:r>
          </a:p>
          <a:p>
            <a:pPr marL="285750" marR="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Calibri Light" panose="020F0302020204030204" pitchFamily="34" charset="0"/>
                <a:ea typeface="Arial" panose="020B0604020202020204" pitchFamily="34" charset="0"/>
                <a:cs typeface="Calibri Light" panose="020F0302020204030204" pitchFamily="34" charset="0"/>
              </a:rPr>
              <a:t>Vérifier que les bacs en plastique sont scellés au moyen d’une fermeture à glissière ou d’un sceau de sécurité approprié, qu’ils sont identifiés et qu’ils sont entreposés dans un endroit sûr et approuvé.</a:t>
            </a:r>
            <a:endParaRPr lang="fr-CA" sz="1700" dirty="0">
              <a:effectLst/>
              <a:latin typeface="Calibri Light" panose="020F0302020204030204" pitchFamily="34" charset="0"/>
              <a:ea typeface="Arial" panose="020B0604020202020204" pitchFamily="34" charset="0"/>
              <a:cs typeface="Calibri Light" panose="020F0302020204030204" pitchFamily="34" charset="0"/>
            </a:endParaRPr>
          </a:p>
          <a:p>
            <a:pPr marL="285750" marR="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Calibri Light" panose="020F0302020204030204" pitchFamily="34" charset="0"/>
                <a:ea typeface="Arial" panose="020B0604020202020204" pitchFamily="34" charset="0"/>
                <a:cs typeface="Calibri Light" panose="020F0302020204030204" pitchFamily="34" charset="0"/>
              </a:rPr>
              <a:t>Déposer les dossiers vides dans des boîtes en carton, sceller les boîtes avec du ruban adhésif et les étiqueter.</a:t>
            </a:r>
            <a:endParaRPr lang="fr-CA" sz="1700" dirty="0">
              <a:effectLst/>
              <a:latin typeface="Calibri Light" panose="020F0302020204030204" pitchFamily="34" charset="0"/>
              <a:ea typeface="Arial" panose="020B0604020202020204" pitchFamily="34" charset="0"/>
              <a:cs typeface="Calibri Light" panose="020F0302020204030204" pitchFamily="34" charset="0"/>
            </a:endParaRPr>
          </a:p>
          <a:p>
            <a:pPr marL="285750" marR="0" indent="-285750" algn="l" rtl="0">
              <a:lnSpc>
                <a:spcPct val="110000"/>
              </a:lnSpc>
              <a:spcBef>
                <a:spcPts val="300"/>
              </a:spcBef>
              <a:spcAft>
                <a:spcPts val="300"/>
              </a:spcAft>
              <a:buFont typeface="Wingdings" panose="05000000000000000000" pitchFamily="2" charset="2"/>
              <a:buChar char="q"/>
            </a:pPr>
            <a:r>
              <a:rPr lang="fr-CA" sz="1700" b="0" i="0" u="none" baseline="0" dirty="0">
                <a:effectLst/>
                <a:latin typeface="Calibri Light" panose="020F0302020204030204" pitchFamily="34" charset="0"/>
                <a:ea typeface="Arial" panose="020B0604020202020204" pitchFamily="34" charset="0"/>
                <a:cs typeface="Calibri Light" panose="020F0302020204030204" pitchFamily="34" charset="0"/>
              </a:rPr>
              <a:t>Vérifier que les fournitures de bureau excédentaires sont placées dans des boîtes en carton, correctement étiquetées, puis déplacées vers un emplacement centralisé.</a:t>
            </a:r>
          </a:p>
        </p:txBody>
      </p:sp>
      <p:pic>
        <p:nvPicPr>
          <p:cNvPr id="10" name="Picture 9" descr="Photo d'un classeur vide, ouvert, avec un crochet vert qui indique que c'est la procédure à suivre">
            <a:extLst>
              <a:ext uri="{FF2B5EF4-FFF2-40B4-BE49-F238E27FC236}">
                <a16:creationId xmlns:a16="http://schemas.microsoft.com/office/drawing/2014/main" id="{F229C7FA-E567-4B5E-8BE1-28688E830141}"/>
              </a:ext>
            </a:extLst>
          </p:cNvPr>
          <p:cNvPicPr/>
          <p:nvPr>
            <p:custDataLst>
              <p:tags r:id="rId3"/>
            </p:custDataLst>
          </p:nvPr>
        </p:nvPicPr>
        <p:blipFill>
          <a:blip r:embed="rId9" cstate="print">
            <a:extLst>
              <a:ext uri="{28A0092B-C50C-407E-A947-70E740481C1C}">
                <a14:useLocalDpi xmlns:a14="http://schemas.microsoft.com/office/drawing/2010/main" val="0"/>
              </a:ext>
            </a:extLst>
          </a:blip>
          <a:stretch>
            <a:fillRect/>
          </a:stretch>
        </p:blipFill>
        <p:spPr>
          <a:xfrm>
            <a:off x="9286733" y="1214847"/>
            <a:ext cx="1744278" cy="1714983"/>
          </a:xfrm>
          <a:prstGeom prst="rect">
            <a:avLst/>
          </a:prstGeom>
        </p:spPr>
      </p:pic>
      <p:pic>
        <p:nvPicPr>
          <p:cNvPr id="8" name="Picture 7" descr="Photo d'un classeur sans clé qui contient encore des fichiers vides, avec un X rouge qui indique que c'est le comportement à éviter">
            <a:extLst>
              <a:ext uri="{FF2B5EF4-FFF2-40B4-BE49-F238E27FC236}">
                <a16:creationId xmlns:a16="http://schemas.microsoft.com/office/drawing/2014/main" id="{EAB074FA-3C14-40AF-87F0-382ADACBC28C}"/>
              </a:ext>
            </a:extLst>
          </p:cNvPr>
          <p:cNvPicPr/>
          <p:nvPr>
            <p:custDataLst>
              <p:tags r:id="rId4"/>
            </p:custDataLst>
          </p:nvPr>
        </p:nvPicPr>
        <p:blipFill>
          <a:blip r:embed="rId10">
            <a:extLst>
              <a:ext uri="{28A0092B-C50C-407E-A947-70E740481C1C}">
                <a14:useLocalDpi xmlns:a14="http://schemas.microsoft.com/office/drawing/2010/main" val="0"/>
              </a:ext>
            </a:extLst>
          </a:blip>
          <a:srcRect/>
          <a:stretch>
            <a:fillRect/>
          </a:stretch>
        </p:blipFill>
        <p:spPr bwMode="auto">
          <a:xfrm>
            <a:off x="9286733" y="3529721"/>
            <a:ext cx="1744278" cy="1741624"/>
          </a:xfrm>
          <a:prstGeom prst="rect">
            <a:avLst/>
          </a:prstGeom>
          <a:noFill/>
          <a:ln>
            <a:noFill/>
          </a:ln>
        </p:spPr>
      </p:pic>
      <p:pic>
        <p:nvPicPr>
          <p:cNvPr id="9" name="Graphic 22">
            <a:extLst>
              <a:ext uri="{FF2B5EF4-FFF2-40B4-BE49-F238E27FC236}">
                <a16:creationId xmlns:a16="http://schemas.microsoft.com/office/drawing/2014/main" id="{6F55CB26-B05D-4345-A146-B4D57E635FD3}"/>
              </a:ext>
              <a:ext uri="{C183D7F6-B498-43B3-948B-1728B52AA6E4}">
                <adec:decorative xmlns:adec="http://schemas.microsoft.com/office/drawing/2017/decorative" val="1"/>
              </a:ext>
            </a:extLst>
          </p:cNvPr>
          <p:cNvPicPr/>
          <p:nvPr>
            <p:custDataLst>
              <p:tags r:id="rId5"/>
            </p:custDataLst>
          </p:nvPr>
        </p:nvPicPr>
        <p:blipFill>
          <a:blip r:embed="rId11" cstate="print">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10158872" y="4473721"/>
            <a:ext cx="948211" cy="872516"/>
          </a:xfrm>
          <a:prstGeom prst="rect">
            <a:avLst/>
          </a:prstGeom>
        </p:spPr>
      </p:pic>
      <p:pic>
        <p:nvPicPr>
          <p:cNvPr id="11" name="Picture 10">
            <a:extLst>
              <a:ext uri="{FF2B5EF4-FFF2-40B4-BE49-F238E27FC236}">
                <a16:creationId xmlns:a16="http://schemas.microsoft.com/office/drawing/2014/main" id="{61642E81-8B65-4BCB-9518-24C5326627FD}"/>
              </a:ext>
              <a:ext uri="{C183D7F6-B498-43B3-948B-1728B52AA6E4}">
                <adec:decorative xmlns:adec="http://schemas.microsoft.com/office/drawing/2017/decorative" val="1"/>
              </a:ext>
            </a:extLst>
          </p:cNvPr>
          <p:cNvPicPr/>
          <p:nvPr>
            <p:custDataLst>
              <p:tags r:id="rId6"/>
            </p:custDataLst>
          </p:nvPr>
        </p:nvPicPr>
        <p:blipFill>
          <a:blip r:embed="rId13" cstate="print">
            <a:extLst>
              <a:ext uri="{28A0092B-C50C-407E-A947-70E740481C1C}">
                <a14:useLocalDpi xmlns:a14="http://schemas.microsoft.com/office/drawing/2010/main" val="0"/>
              </a:ext>
            </a:extLst>
          </a:blip>
          <a:srcRect/>
          <a:stretch>
            <a:fillRect/>
          </a:stretch>
        </p:blipFill>
        <p:spPr bwMode="auto">
          <a:xfrm>
            <a:off x="10095402" y="2117979"/>
            <a:ext cx="935609" cy="935609"/>
          </a:xfrm>
          <a:prstGeom prst="rect">
            <a:avLst/>
          </a:prstGeom>
          <a:noFill/>
        </p:spPr>
      </p:pic>
    </p:spTree>
    <p:extLst>
      <p:ext uri="{BB962C8B-B14F-4D97-AF65-F5344CB8AC3E}">
        <p14:creationId xmlns:p14="http://schemas.microsoft.com/office/powerpoint/2010/main" val="3347520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5" name="Google Shape;274;p2">
            <a:extLst>
              <a:ext uri="{FF2B5EF4-FFF2-40B4-BE49-F238E27FC236}">
                <a16:creationId xmlns:a16="http://schemas.microsoft.com/office/drawing/2014/main" id="{249EDED2-ACA5-E482-22BD-5F1403FEDBE4}"/>
              </a:ext>
            </a:extLst>
          </p:cNvPr>
          <p:cNvSpPr txBox="1"/>
          <p:nvPr/>
        </p:nvSpPr>
        <p:spPr>
          <a:xfrm>
            <a:off x="4020105" y="145814"/>
            <a:ext cx="5008788" cy="369332"/>
          </a:xfrm>
          <a:prstGeom prst="rect">
            <a:avLst/>
          </a:prstGeom>
          <a:solidFill>
            <a:schemeClr val="accent5">
              <a:lumMod val="20000"/>
              <a:lumOff val="80000"/>
            </a:schemeClr>
          </a:solidFill>
          <a:ln>
            <a:noFill/>
          </a:ln>
        </p:spPr>
        <p:txBody>
          <a:bodyPr spcFirstLastPara="1" wrap="square" lIns="91425" tIns="45700" rIns="91425" bIns="45700" anchor="t" anchorCtr="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1" i="1" u="none" strike="noStrike" kern="1200" cap="none" spc="0" normalizeH="0" baseline="0" noProof="0" dirty="0">
                <a:ln>
                  <a:noFill/>
                </a:ln>
                <a:solidFill>
                  <a:srgbClr val="C00000"/>
                </a:solidFill>
                <a:effectLst/>
                <a:uLnTx/>
                <a:uFillTx/>
                <a:latin typeface="Calibri Light" panose="020F0302020204030204" pitchFamily="34" charset="0"/>
                <a:ea typeface="Calibri Light" panose="020F0302020204030204" pitchFamily="34" charset="0"/>
                <a:cs typeface="Calibri Light" panose="020F0302020204030204" pitchFamily="34" charset="0"/>
                <a:sym typeface="Calibri"/>
              </a:rPr>
              <a:t>Instructions – Remove this page before using</a:t>
            </a:r>
            <a:endParaRPr kumimoji="0" sz="1800" b="0" i="0" u="none" strike="noStrike" kern="1200" cap="none" spc="0" normalizeH="0" baseline="0" noProof="0" dirty="0">
              <a:ln>
                <a:noFill/>
              </a:ln>
              <a:solidFill>
                <a:srgbClr val="C00000"/>
              </a:solidFill>
              <a:effectLst/>
              <a:uLnTx/>
              <a:uFillTx/>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8" name="Google Shape;272;p2">
            <a:extLst>
              <a:ext uri="{FF2B5EF4-FFF2-40B4-BE49-F238E27FC236}">
                <a16:creationId xmlns:a16="http://schemas.microsoft.com/office/drawing/2014/main" id="{58BD4A98-E2BD-BCB3-4425-DC3B6B10B60C}"/>
              </a:ext>
            </a:extLst>
          </p:cNvPr>
          <p:cNvSpPr txBox="1">
            <a:spLocks noGrp="1"/>
          </p:cNvSpPr>
          <p:nvPr>
            <p:ph type="title" idx="4294967295"/>
          </p:nvPr>
        </p:nvSpPr>
        <p:spPr>
          <a:xfrm>
            <a:off x="340203" y="424616"/>
            <a:ext cx="11175825" cy="835025"/>
          </a:xfrm>
          <a:prstGeom prst="rect">
            <a:avLst/>
          </a:prstGeom>
          <a:noFill/>
          <a:ln>
            <a:noFill/>
            <a:prstDash/>
          </a:ln>
          <a:effectLst/>
        </p:spPr>
        <p:txBody>
          <a:bodyPr rot="0" spcFirstLastPara="1" vertOverflow="overflow" horzOverflow="overflow" vert="horz" wrap="square" lIns="91425" tIns="45700" rIns="91425" bIns="45700" numCol="1" spcCol="0" rtlCol="0" fromWordArt="0" anchor="ctr" anchorCtr="0" forceAA="0" compatLnSpc="1">
            <a:prstTxWarp prst="textNoShape">
              <a:avLst/>
            </a:prstTxWarp>
            <a:normAutofit/>
          </a:bodyPr>
          <a:lstStyle>
            <a:lvl1pPr algn="l" defTabSz="914400" rtl="0" eaLnBrk="1" latinLnBrk="0" hangingPunct="1">
              <a:lnSpc>
                <a:spcPct val="90000"/>
              </a:lnSpc>
              <a:spcBef>
                <a:spcPct val="0"/>
              </a:spcBef>
              <a:buNone/>
              <a:defRPr sz="2800" b="1"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90000"/>
              </a:lnSpc>
              <a:spcBef>
                <a:spcPts val="0"/>
              </a:spcBef>
              <a:spcAft>
                <a:spcPts val="0"/>
              </a:spcAft>
              <a:buClr>
                <a:schemeClr val="dk1"/>
              </a:buClr>
              <a:buSzPts val="2800"/>
              <a:buFont typeface="Arial"/>
              <a:buNone/>
              <a:tabLst/>
              <a:defRPr/>
            </a:pPr>
            <a:r>
              <a:rPr kumimoji="0" lang="en-CA" sz="3200" b="1" i="0" u="none" strike="noStrike" kern="1200" cap="none" spc="0" normalizeH="0" baseline="0" noProof="0" dirty="0">
                <a:ln>
                  <a:noFill/>
                </a:ln>
                <a:solidFill>
                  <a:schemeClr val="accent5"/>
                </a:solidFill>
                <a:effectLst/>
                <a:uLnTx/>
                <a:uFillTx/>
                <a:latin typeface="Arial Rounded MT Bold" panose="020F0704030504030204" pitchFamily="34" charset="0"/>
                <a:ea typeface="+mj-ea"/>
                <a:cs typeface="Arial" panose="020B0604020202020204" pitchFamily="34" charset="0"/>
              </a:rPr>
              <a:t>Comment </a:t>
            </a:r>
            <a:r>
              <a:rPr kumimoji="0" lang="en-CA" sz="3200" b="1" i="0" u="none" strike="noStrike" kern="1200" cap="none" spc="0" normalizeH="0" baseline="0" noProof="0" dirty="0" err="1">
                <a:ln>
                  <a:noFill/>
                </a:ln>
                <a:solidFill>
                  <a:schemeClr val="accent5"/>
                </a:solidFill>
                <a:effectLst/>
                <a:uLnTx/>
                <a:uFillTx/>
                <a:latin typeface="Arial Rounded MT Bold" panose="020F0704030504030204" pitchFamily="34" charset="0"/>
                <a:ea typeface="+mj-ea"/>
                <a:cs typeface="Arial" panose="020B0604020202020204" pitchFamily="34" charset="0"/>
              </a:rPr>
              <a:t>utiliser</a:t>
            </a:r>
            <a:r>
              <a:rPr kumimoji="0" lang="en-CA" sz="3200" b="1" i="0" u="none" strike="noStrike" kern="1200" cap="none" spc="0" normalizeH="0" baseline="0" noProof="0" dirty="0">
                <a:ln>
                  <a:noFill/>
                </a:ln>
                <a:solidFill>
                  <a:schemeClr val="accent5"/>
                </a:solidFill>
                <a:effectLst/>
                <a:uLnTx/>
                <a:uFillTx/>
                <a:latin typeface="Arial Rounded MT Bold" panose="020F0704030504030204" pitchFamily="34" charset="0"/>
                <a:ea typeface="+mj-ea"/>
                <a:cs typeface="Arial" panose="020B0604020202020204" pitchFamily="34" charset="0"/>
              </a:rPr>
              <a:t> </a:t>
            </a:r>
            <a:r>
              <a:rPr kumimoji="0" lang="en-CA" sz="3200" b="1" i="0" u="none" strike="noStrike" kern="1200" cap="none" spc="0" normalizeH="0" baseline="0" noProof="0" dirty="0" err="1">
                <a:ln>
                  <a:noFill/>
                </a:ln>
                <a:solidFill>
                  <a:schemeClr val="accent5"/>
                </a:solidFill>
                <a:effectLst/>
                <a:uLnTx/>
                <a:uFillTx/>
                <a:latin typeface="Arial Rounded MT Bold" panose="020F0704030504030204" pitchFamily="34" charset="0"/>
                <a:ea typeface="+mj-ea"/>
                <a:cs typeface="Arial" panose="020B0604020202020204" pitchFamily="34" charset="0"/>
              </a:rPr>
              <a:t>ce</a:t>
            </a:r>
            <a:r>
              <a:rPr kumimoji="0" lang="en-CA" sz="3200" b="1" i="0" u="none" strike="noStrike" kern="1200" cap="none" spc="0" normalizeH="0" baseline="0" noProof="0" dirty="0">
                <a:ln>
                  <a:noFill/>
                </a:ln>
                <a:solidFill>
                  <a:schemeClr val="accent5"/>
                </a:solidFill>
                <a:effectLst/>
                <a:uLnTx/>
                <a:uFillTx/>
                <a:latin typeface="Arial Rounded MT Bold" panose="020F0704030504030204" pitchFamily="34" charset="0"/>
                <a:ea typeface="+mj-ea"/>
                <a:cs typeface="Arial" panose="020B0604020202020204" pitchFamily="34" charset="0"/>
              </a:rPr>
              <a:t> document (2 de 2)</a:t>
            </a:r>
            <a:endParaRPr kumimoji="0" lang="fr-FR" sz="3200" b="1" i="0" u="none" strike="noStrike" kern="1200" cap="none" spc="0" normalizeH="0" baseline="0" noProof="0" dirty="0">
              <a:ln>
                <a:noFill/>
              </a:ln>
              <a:solidFill>
                <a:schemeClr val="accent5"/>
              </a:solidFill>
              <a:effectLst/>
              <a:uLnTx/>
              <a:uFillTx/>
              <a:latin typeface="Arial Rounded MT Bold" panose="020F0704030504030204" pitchFamily="34" charset="0"/>
              <a:ea typeface="+mj-ea"/>
              <a:cs typeface="Arial" panose="020B0604020202020204" pitchFamily="34" charset="0"/>
            </a:endParaRPr>
          </a:p>
        </p:txBody>
      </p:sp>
      <p:sp>
        <p:nvSpPr>
          <p:cNvPr id="10" name="TextBox 9">
            <a:extLst>
              <a:ext uri="{FF2B5EF4-FFF2-40B4-BE49-F238E27FC236}">
                <a16:creationId xmlns:a16="http://schemas.microsoft.com/office/drawing/2014/main" id="{000D524A-320F-6BB4-B947-05E0A947FBA7}"/>
              </a:ext>
            </a:extLst>
          </p:cNvPr>
          <p:cNvSpPr txBox="1"/>
          <p:nvPr/>
        </p:nvSpPr>
        <p:spPr>
          <a:xfrm>
            <a:off x="340203" y="1148230"/>
            <a:ext cx="11511593" cy="4924425"/>
          </a:xfrm>
          <a:prstGeom prst="rect">
            <a:avLst/>
          </a:prstGeom>
          <a:solidFill>
            <a:schemeClr val="accent5">
              <a:lumMod val="20000"/>
              <a:lumOff val="80000"/>
            </a:schemeClr>
          </a:solid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600" b="1"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AUTRE INFORMATION PERTINENTE</a:t>
            </a:r>
            <a:r>
              <a:rPr kumimoji="0" lang="en-CA"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Veillez à ce que vos gestionnaires soient en mesure de répondre aux questions de leurs employés.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Envisagez de désigner, dans chaque équipe ou votre groupe de GI, des « capitaines du nettoyage » qui pourront aider les employés lorsqu’ils effectueront le tri sur place.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Suivez les progrès réalisés et célébrez les petites victoires. Par exemple : Mise à jour sur le ménage des papiers : Nous sommes rendus à 50 % du travail effectué! Merci à ceux qui ont participé jusqu’à présent.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fr-FR"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rPr>
              <a:t>Rendez le message amusant : nous avons vu une excellente idée, qui consiste à organiser un concours pour savoir qui peut prendre un égoportrait avec la plus grosse pile de papier. Cette activité a été chaudement accueillie par les employés, qui ont bien participé. Le ministère a remis une carte-cadeau d’un restaurant (de son choix) au gagnant en tant que mesure incitative. Une option pour un prix gratuit : tout au long de votre projet de transformation, chaque fois que vous organisez une activité de type concours, les noms des gagnants sont rassemblés et, à la fin, un gagnant est choisi pour assister à la cérémonie de coupe du ruban.</a:t>
            </a:r>
          </a:p>
          <a:p>
            <a:pPr marR="0" lvl="0" algn="l" defTabSz="914400" rtl="0" eaLnBrk="1" fontAlgn="auto" latinLnBrk="0" hangingPunct="1">
              <a:lnSpc>
                <a:spcPct val="100000"/>
              </a:lnSpc>
              <a:spcBef>
                <a:spcPts val="0"/>
              </a:spcBef>
              <a:spcAft>
                <a:spcPts val="0"/>
              </a:spcAft>
              <a:buClrTx/>
              <a:buSzTx/>
              <a:tabLst/>
              <a:defRPr/>
            </a:pPr>
            <a:endParaRPr kumimoji="0" lang="en-CA" sz="1600" b="0" i="0" u="none" strike="noStrike" kern="1200" cap="none" spc="0" normalizeH="0" baseline="0" noProof="0" dirty="0">
              <a:ln>
                <a:noFill/>
              </a:ln>
              <a:solidFill>
                <a:srgbClr val="000000"/>
              </a:solidFill>
              <a:effectLst/>
              <a:uLnTx/>
              <a:uFillTx/>
              <a:latin typeface="Calibri Light" panose="020F0302020204030204" pitchFamily="34" charset="0"/>
              <a:ea typeface="+mn-ea"/>
              <a:cs typeface="Calibri Light" panose="020F0302020204030204" pitchFamily="34" charset="0"/>
            </a:endParaRPr>
          </a:p>
          <a:p>
            <a:pPr marL="0" marR="0" lvl="0" indent="0" algn="just" defTabSz="914400" rtl="0" eaLnBrk="1" fontAlgn="auto" latinLnBrk="0" hangingPunct="1">
              <a:lnSpc>
                <a:spcPct val="100000"/>
              </a:lnSpc>
              <a:spcBef>
                <a:spcPts val="0"/>
              </a:spcBef>
              <a:spcAft>
                <a:spcPts val="1200"/>
              </a:spcAft>
              <a:buClrTx/>
              <a:buSzTx/>
              <a:buFontTx/>
              <a:buNone/>
              <a:tabLst/>
              <a:defRPr/>
            </a:pPr>
            <a:r>
              <a:rPr kumimoji="0" lang="fr-FR" sz="1600" b="0" i="0" u="none" strike="noStrike" kern="1200" cap="none" spc="0" normalizeH="0" baseline="0" noProof="0" dirty="0">
                <a:ln>
                  <a:noFill/>
                </a:ln>
                <a:solidFill>
                  <a:srgbClr val="000000"/>
                </a:solidFill>
                <a:effectLst/>
                <a:uLnTx/>
                <a:uFillTx/>
                <a:latin typeface="Calibri Light" panose="020F0302020204030204" pitchFamily="34" charset="0"/>
                <a:ea typeface="Calibri Light" panose="020F0302020204030204" pitchFamily="34" charset="0"/>
                <a:cs typeface="Calibri Light" panose="020F0302020204030204" pitchFamily="34" charset="0"/>
              </a:rPr>
              <a:t>Voici un exemple d’une campagne de nettoyage complète d’un autre ministère :</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sng" strike="noStrike" kern="1200" cap="none" spc="0" normalizeH="0" baseline="0" noProof="0" dirty="0">
                <a:ln>
                  <a:noFill/>
                </a:ln>
                <a:solidFill>
                  <a:schemeClr val="accent5"/>
                </a:solidFill>
                <a:effectLst/>
                <a:uLnTx/>
                <a:uFillTx/>
                <a:latin typeface="Calibri Light" panose="020F0302020204030204" pitchFamily="34" charset="0"/>
                <a:ea typeface="Calibri" panose="020F0502020204030204" pitchFamily="34" charset="0"/>
                <a:cs typeface="Calibri Light" panose="020F0302020204030204" pitchFamily="34" charset="0"/>
              </a:rPr>
              <a:t>Exemple – GdC – Présentation GI en milieu de travail – FR</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sng" strike="noStrike" kern="1200" cap="none" spc="0" normalizeH="0" baseline="0" noProof="0" dirty="0">
                <a:ln>
                  <a:noFill/>
                </a:ln>
                <a:solidFill>
                  <a:schemeClr val="accent5"/>
                </a:solidFill>
                <a:effectLst/>
                <a:uLnTx/>
                <a:uFillTx/>
                <a:latin typeface="Calibri Light" panose="020F0302020204030204" pitchFamily="34" charset="0"/>
                <a:ea typeface="Calibri" panose="020F0502020204030204" pitchFamily="34" charset="0"/>
                <a:cs typeface="Calibri Light" panose="020F0302020204030204" pitchFamily="34" charset="0"/>
              </a:rPr>
              <a:t>Exemple – Courriel – Le grand projet d’élimination du papier de 2021 – Projet Milieu de travail GC – Bilingue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sng" strike="noStrike" kern="1200" cap="none" spc="0" normalizeH="0" baseline="0" noProof="0" dirty="0">
                <a:ln>
                  <a:noFill/>
                </a:ln>
                <a:solidFill>
                  <a:schemeClr val="accent5"/>
                </a:solidFill>
                <a:effectLst/>
                <a:uLnTx/>
                <a:uFillTx/>
                <a:latin typeface="Calibri Light" panose="020F0302020204030204" pitchFamily="34" charset="0"/>
                <a:ea typeface="Calibri" panose="020F0502020204030204" pitchFamily="34" charset="0"/>
                <a:cs typeface="Calibri Light" panose="020F0302020204030204" pitchFamily="34" charset="0"/>
              </a:rPr>
              <a:t>Exemple – Bulletin d’information sur l’élimination du papier – FR</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sng" strike="noStrike" kern="1200" cap="none" spc="0" normalizeH="0" baseline="0" noProof="0" dirty="0">
                <a:ln>
                  <a:noFill/>
                </a:ln>
                <a:solidFill>
                  <a:schemeClr val="accent5"/>
                </a:solidFill>
                <a:effectLst/>
                <a:uLnTx/>
                <a:uFillTx/>
                <a:latin typeface="Calibri Light" panose="020F0302020204030204" pitchFamily="34" charset="0"/>
                <a:ea typeface="Calibri" panose="020F0502020204030204" pitchFamily="34" charset="0"/>
                <a:cs typeface="Calibri Light" panose="020F0302020204030204" pitchFamily="34" charset="0"/>
              </a:rPr>
              <a:t>Exemple – Courriel – Formation sur la gestion de l’information – Bilingue</a:t>
            </a:r>
          </a:p>
          <a:p>
            <a:pPr marL="457200" marR="0" lvl="0" indent="0" algn="l" defTabSz="914400" rtl="0" eaLnBrk="1" fontAlgn="auto" latinLnBrk="0" hangingPunct="1">
              <a:lnSpc>
                <a:spcPct val="100000"/>
              </a:lnSpc>
              <a:spcBef>
                <a:spcPts val="0"/>
              </a:spcBef>
              <a:spcAft>
                <a:spcPts val="0"/>
              </a:spcAft>
              <a:buClrTx/>
              <a:buSzTx/>
              <a:buFontTx/>
              <a:buNone/>
              <a:tabLst/>
              <a:defRPr/>
            </a:pPr>
            <a:r>
              <a:rPr kumimoji="0" lang="fr-FR" sz="1600" b="0" i="0" u="sng" strike="noStrike" kern="1200" cap="none" spc="0" normalizeH="0" baseline="0" noProof="0" dirty="0">
                <a:ln>
                  <a:noFill/>
                </a:ln>
                <a:solidFill>
                  <a:schemeClr val="accent5"/>
                </a:solidFill>
                <a:effectLst/>
                <a:uLnTx/>
                <a:uFillTx/>
                <a:latin typeface="Calibri Light" panose="020F0302020204030204" pitchFamily="34" charset="0"/>
                <a:ea typeface="Calibri" panose="020F0502020204030204" pitchFamily="34" charset="0"/>
                <a:cs typeface="Calibri Light" panose="020F0302020204030204" pitchFamily="34" charset="0"/>
              </a:rPr>
              <a:t>Exemple – Bulletin d’information sur la formation des GI – FR</a:t>
            </a:r>
          </a:p>
          <a:p>
            <a:pPr marL="0" marR="0" lvl="0" indent="0" algn="just" defTabSz="914400" rtl="0" eaLnBrk="1" fontAlgn="auto" latinLnBrk="0" hangingPunct="1">
              <a:lnSpc>
                <a:spcPct val="100000"/>
              </a:lnSpc>
              <a:spcBef>
                <a:spcPts val="0"/>
              </a:spcBef>
              <a:spcAft>
                <a:spcPts val="120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1534675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00B494C-DF99-4D00-8B58-2941E1F1AF40}"/>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ea typeface="Arial" panose="020B0604020202020204" pitchFamily="34" charset="0"/>
              </a:rPr>
              <a:t>Que contient le guide?</a:t>
            </a:r>
          </a:p>
        </p:txBody>
      </p:sp>
      <p:sp>
        <p:nvSpPr>
          <p:cNvPr id="9" name="Oval 8">
            <a:extLst>
              <a:ext uri="{FF2B5EF4-FFF2-40B4-BE49-F238E27FC236}">
                <a16:creationId xmlns:a16="http://schemas.microsoft.com/office/drawing/2014/main" id="{17B16156-86D3-400F-BD50-A97A94DD59E4}"/>
              </a:ext>
            </a:extLst>
          </p:cNvPr>
          <p:cNvSpPr/>
          <p:nvPr>
            <p:custDataLst>
              <p:tags r:id="rId2"/>
            </p:custDataLst>
          </p:nvPr>
        </p:nvSpPr>
        <p:spPr bwMode="auto">
          <a:xfrm>
            <a:off x="715962" y="1820167"/>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1</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11" name="Oval 10">
            <a:extLst>
              <a:ext uri="{FF2B5EF4-FFF2-40B4-BE49-F238E27FC236}">
                <a16:creationId xmlns:a16="http://schemas.microsoft.com/office/drawing/2014/main" id="{E591676B-018B-48C6-8FEF-8868EAB66402}"/>
              </a:ext>
            </a:extLst>
          </p:cNvPr>
          <p:cNvSpPr/>
          <p:nvPr>
            <p:custDataLst>
              <p:tags r:id="rId3"/>
            </p:custDataLst>
          </p:nvPr>
        </p:nvSpPr>
        <p:spPr bwMode="auto">
          <a:xfrm>
            <a:off x="715962" y="2540247"/>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2</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12" name="Oval 11">
            <a:extLst>
              <a:ext uri="{FF2B5EF4-FFF2-40B4-BE49-F238E27FC236}">
                <a16:creationId xmlns:a16="http://schemas.microsoft.com/office/drawing/2014/main" id="{9F0D73B4-8665-4FDD-BB9A-A906FD8709F7}"/>
              </a:ext>
            </a:extLst>
          </p:cNvPr>
          <p:cNvSpPr/>
          <p:nvPr>
            <p:custDataLst>
              <p:tags r:id="rId4"/>
            </p:custDataLst>
          </p:nvPr>
        </p:nvSpPr>
        <p:spPr bwMode="auto">
          <a:xfrm>
            <a:off x="715962" y="3258661"/>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3</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13" name="Oval 12">
            <a:extLst>
              <a:ext uri="{FF2B5EF4-FFF2-40B4-BE49-F238E27FC236}">
                <a16:creationId xmlns:a16="http://schemas.microsoft.com/office/drawing/2014/main" id="{2945C02A-6E51-4089-9591-69A62DA124B0}"/>
              </a:ext>
            </a:extLst>
          </p:cNvPr>
          <p:cNvSpPr/>
          <p:nvPr>
            <p:custDataLst>
              <p:tags r:id="rId5"/>
            </p:custDataLst>
          </p:nvPr>
        </p:nvSpPr>
        <p:spPr bwMode="auto">
          <a:xfrm>
            <a:off x="716264" y="3983187"/>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4</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14" name="Oval 13">
            <a:extLst>
              <a:ext uri="{FF2B5EF4-FFF2-40B4-BE49-F238E27FC236}">
                <a16:creationId xmlns:a16="http://schemas.microsoft.com/office/drawing/2014/main" id="{60603297-53F6-41B4-8D7E-59A778379602}"/>
              </a:ext>
            </a:extLst>
          </p:cNvPr>
          <p:cNvSpPr/>
          <p:nvPr>
            <p:custDataLst>
              <p:tags r:id="rId6"/>
            </p:custDataLst>
          </p:nvPr>
        </p:nvSpPr>
        <p:spPr bwMode="auto">
          <a:xfrm>
            <a:off x="715962" y="4703267"/>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5</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2" name="Rectangle 1">
            <a:extLst>
              <a:ext uri="{FF2B5EF4-FFF2-40B4-BE49-F238E27FC236}">
                <a16:creationId xmlns:a16="http://schemas.microsoft.com/office/drawing/2014/main" id="{05B95B20-D3CE-4925-B4CD-648166A2F39C}"/>
              </a:ext>
            </a:extLst>
          </p:cNvPr>
          <p:cNvSpPr/>
          <p:nvPr>
            <p:custDataLst>
              <p:tags r:id="rId7"/>
            </p:custDataLst>
          </p:nvPr>
        </p:nvSpPr>
        <p:spPr>
          <a:xfrm>
            <a:off x="1390835" y="1862777"/>
            <a:ext cx="10577500" cy="400110"/>
          </a:xfrm>
          <a:prstGeom prst="rect">
            <a:avLst/>
          </a:prstGeom>
        </p:spPr>
        <p:txBody>
          <a:bodyPr wrap="square">
            <a:spAutoFit/>
          </a:bodyPr>
          <a:lstStyle/>
          <a:p>
            <a:pPr algn="l" rtl="0"/>
            <a:r>
              <a:rPr lang="fr-CA" sz="2000" b="1" i="0" u="none" baseline="0" dirty="0">
                <a:latin typeface="Calibri Light" panose="020F0302020204030204" pitchFamily="34" charset="0"/>
                <a:ea typeface="Arial" panose="020B0604020202020204" pitchFamily="34" charset="0"/>
                <a:cs typeface="Calibri Light" panose="020F0302020204030204" pitchFamily="34" charset="0"/>
              </a:rPr>
              <a:t>Ce que vous devez savoir</a:t>
            </a:r>
          </a:p>
        </p:txBody>
      </p:sp>
      <p:sp>
        <p:nvSpPr>
          <p:cNvPr id="15" name="Rectangle 14">
            <a:extLst>
              <a:ext uri="{FF2B5EF4-FFF2-40B4-BE49-F238E27FC236}">
                <a16:creationId xmlns:a16="http://schemas.microsoft.com/office/drawing/2014/main" id="{454077E2-F05B-4A1F-8DEC-A0E278EB9EBA}"/>
              </a:ext>
            </a:extLst>
          </p:cNvPr>
          <p:cNvSpPr/>
          <p:nvPr>
            <p:custDataLst>
              <p:tags r:id="rId8"/>
            </p:custDataLst>
          </p:nvPr>
        </p:nvSpPr>
        <p:spPr>
          <a:xfrm>
            <a:off x="1390835" y="2648829"/>
            <a:ext cx="4477829" cy="400110"/>
          </a:xfrm>
          <a:prstGeom prst="rect">
            <a:avLst/>
          </a:prstGeom>
        </p:spPr>
        <p:txBody>
          <a:bodyPr wrap="none">
            <a:spAutoFit/>
          </a:bodyPr>
          <a:lstStyle/>
          <a:p>
            <a:pPr algn="l" rtl="0"/>
            <a:r>
              <a:rPr lang="fr-CA" sz="2000" b="1" i="0" u="none" baseline="0" dirty="0">
                <a:latin typeface="Calibri Light" panose="020F0302020204030204" pitchFamily="34" charset="0"/>
                <a:ea typeface="Arial" panose="020B0604020202020204" pitchFamily="34" charset="0"/>
                <a:cs typeface="Calibri Light" panose="020F0302020204030204" pitchFamily="34" charset="0"/>
              </a:rPr>
              <a:t>Quoi faire </a:t>
            </a:r>
            <a:r>
              <a:rPr lang="fr-FR" sz="2000" b="1" dirty="0">
                <a:latin typeface="Calibri Light" panose="020F0302020204030204" pitchFamily="34" charset="0"/>
                <a:ea typeface="Arial" panose="020B0604020202020204" pitchFamily="34" charset="0"/>
                <a:cs typeface="Calibri Light" panose="020F0302020204030204" pitchFamily="34" charset="0"/>
              </a:rPr>
              <a:t>a</a:t>
            </a:r>
            <a:r>
              <a:rPr lang="fr-FR" sz="2000" b="1" i="0" u="none" baseline="0" dirty="0">
                <a:latin typeface="Calibri Light" panose="020F0302020204030204" pitchFamily="34" charset="0"/>
                <a:ea typeface="Arial" panose="020B0604020202020204" pitchFamily="34" charset="0"/>
                <a:cs typeface="Calibri Light" panose="020F0302020204030204" pitchFamily="34" charset="0"/>
              </a:rPr>
              <a:t>vant de vous rendre au bureau</a:t>
            </a:r>
            <a:endParaRPr lang="fr-CA" sz="2000" b="1" i="0" u="none" baseline="0" dirty="0">
              <a:latin typeface="Calibri Light" panose="020F0302020204030204" pitchFamily="34" charset="0"/>
              <a:ea typeface="Arial" panose="020B0604020202020204" pitchFamily="34" charset="0"/>
              <a:cs typeface="Calibri Light" panose="020F0302020204030204" pitchFamily="34" charset="0"/>
            </a:endParaRPr>
          </a:p>
        </p:txBody>
      </p:sp>
      <p:sp>
        <p:nvSpPr>
          <p:cNvPr id="16" name="Rectangle 15">
            <a:extLst>
              <a:ext uri="{FF2B5EF4-FFF2-40B4-BE49-F238E27FC236}">
                <a16:creationId xmlns:a16="http://schemas.microsoft.com/office/drawing/2014/main" id="{92E3AC5E-62D8-44EF-8720-0CA6E60BEBEF}"/>
              </a:ext>
            </a:extLst>
          </p:cNvPr>
          <p:cNvSpPr/>
          <p:nvPr>
            <p:custDataLst>
              <p:tags r:id="rId9"/>
            </p:custDataLst>
          </p:nvPr>
        </p:nvSpPr>
        <p:spPr>
          <a:xfrm>
            <a:off x="1390835" y="3367243"/>
            <a:ext cx="6435929" cy="400110"/>
          </a:xfrm>
          <a:prstGeom prst="rect">
            <a:avLst/>
          </a:prstGeom>
        </p:spPr>
        <p:txBody>
          <a:bodyPr wrap="none">
            <a:spAutoFit/>
          </a:bodyPr>
          <a:lstStyle/>
          <a:p>
            <a:pPr algn="l" rtl="0"/>
            <a:r>
              <a:rPr lang="fr-CA" sz="2000" b="1" i="0" u="none" baseline="0" dirty="0">
                <a:latin typeface="Calibri Light" panose="020F0302020204030204" pitchFamily="34" charset="0"/>
                <a:ea typeface="Arial" panose="020B0604020202020204" pitchFamily="34" charset="0"/>
                <a:cs typeface="Calibri Light" panose="020F0302020204030204" pitchFamily="34" charset="0"/>
              </a:rPr>
              <a:t>Au bureau: quoi ramener à la maison et comment faire le tri? </a:t>
            </a:r>
          </a:p>
        </p:txBody>
      </p:sp>
      <p:sp>
        <p:nvSpPr>
          <p:cNvPr id="17" name="Rectangle 16">
            <a:extLst>
              <a:ext uri="{FF2B5EF4-FFF2-40B4-BE49-F238E27FC236}">
                <a16:creationId xmlns:a16="http://schemas.microsoft.com/office/drawing/2014/main" id="{BCE579C9-5739-4536-B8B6-FDEE0290AB41}"/>
              </a:ext>
            </a:extLst>
          </p:cNvPr>
          <p:cNvSpPr/>
          <p:nvPr>
            <p:custDataLst>
              <p:tags r:id="rId10"/>
            </p:custDataLst>
          </p:nvPr>
        </p:nvSpPr>
        <p:spPr>
          <a:xfrm>
            <a:off x="1390835" y="4077681"/>
            <a:ext cx="1640193" cy="400110"/>
          </a:xfrm>
          <a:prstGeom prst="rect">
            <a:avLst/>
          </a:prstGeom>
        </p:spPr>
        <p:txBody>
          <a:bodyPr wrap="none">
            <a:spAutoFit/>
          </a:bodyPr>
          <a:lstStyle/>
          <a:p>
            <a:pPr algn="l" rtl="0"/>
            <a:r>
              <a:rPr lang="fr-CA" sz="2000" b="1" i="0" u="none" baseline="0" dirty="0">
                <a:latin typeface="Calibri Light" panose="020F0302020204030204" pitchFamily="34" charset="0"/>
                <a:ea typeface="Arial" panose="020B0604020202020204" pitchFamily="34" charset="0"/>
                <a:cs typeface="Calibri Light" panose="020F0302020204030204" pitchFamily="34" charset="0"/>
              </a:rPr>
              <a:t>Conseils utiles</a:t>
            </a:r>
          </a:p>
        </p:txBody>
      </p:sp>
      <p:sp>
        <p:nvSpPr>
          <p:cNvPr id="18" name="Rectangle 17">
            <a:extLst>
              <a:ext uri="{FF2B5EF4-FFF2-40B4-BE49-F238E27FC236}">
                <a16:creationId xmlns:a16="http://schemas.microsoft.com/office/drawing/2014/main" id="{E5B76280-42C9-4712-96B8-E678A59943DA}"/>
              </a:ext>
            </a:extLst>
          </p:cNvPr>
          <p:cNvSpPr/>
          <p:nvPr>
            <p:custDataLst>
              <p:tags r:id="rId11"/>
            </p:custDataLst>
          </p:nvPr>
        </p:nvSpPr>
        <p:spPr>
          <a:xfrm>
            <a:off x="1390835" y="4804433"/>
            <a:ext cx="4045916" cy="400110"/>
          </a:xfrm>
          <a:prstGeom prst="rect">
            <a:avLst/>
          </a:prstGeom>
        </p:spPr>
        <p:txBody>
          <a:bodyPr wrap="none">
            <a:spAutoFit/>
          </a:bodyPr>
          <a:lstStyle/>
          <a:p>
            <a:pPr algn="l" rtl="0"/>
            <a:r>
              <a:rPr lang="fr-CA" sz="2000" b="1" i="0" u="none" baseline="0" dirty="0">
                <a:latin typeface="Calibri Light" panose="020F0302020204030204" pitchFamily="34" charset="0"/>
                <a:ea typeface="Arial" panose="020B0604020202020204" pitchFamily="34" charset="0"/>
                <a:cs typeface="Calibri Light" panose="020F0302020204030204" pitchFamily="34" charset="0"/>
              </a:rPr>
              <a:t>Liste de vérification pour le nettoyage</a:t>
            </a:r>
          </a:p>
        </p:txBody>
      </p:sp>
    </p:spTree>
    <p:extLst>
      <p:ext uri="{BB962C8B-B14F-4D97-AF65-F5344CB8AC3E}">
        <p14:creationId xmlns:p14="http://schemas.microsoft.com/office/powerpoint/2010/main" val="3282781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204FF5F0-1921-4739-8FE9-EF23E4621B04}"/>
              </a:ext>
            </a:extLst>
          </p:cNvPr>
          <p:cNvSpPr>
            <a:spLocks noGrp="1"/>
          </p:cNvSpPr>
          <p:nvPr>
            <p:ph type="ctrTitle"/>
            <p:custDataLst>
              <p:tags r:id="rId1"/>
            </p:custDataLst>
          </p:nvPr>
        </p:nvSpPr>
        <p:spPr/>
        <p:txBody>
          <a:bodyPr>
            <a:noAutofit/>
          </a:bodyPr>
          <a:lstStyle/>
          <a:p>
            <a:pPr algn="l" rtl="0"/>
            <a:br>
              <a:rPr lang="fr-CA" dirty="0">
                <a:solidFill>
                  <a:schemeClr val="bg1"/>
                </a:solidFill>
              </a:rPr>
            </a:br>
            <a:r>
              <a:rPr lang="fr-CA" dirty="0"/>
              <a:t>Ce que vous devez savoir</a:t>
            </a:r>
            <a:endParaRPr lang="fr-CA" b="0" dirty="0"/>
          </a:p>
        </p:txBody>
      </p:sp>
      <p:sp>
        <p:nvSpPr>
          <p:cNvPr id="3" name="TextBox 2">
            <a:extLst>
              <a:ext uri="{FF2B5EF4-FFF2-40B4-BE49-F238E27FC236}">
                <a16:creationId xmlns:a16="http://schemas.microsoft.com/office/drawing/2014/main" id="{934E8E74-A80C-18C6-4F12-C3191D9F3271}"/>
              </a:ext>
            </a:extLst>
          </p:cNvPr>
          <p:cNvSpPr txBox="1"/>
          <p:nvPr/>
        </p:nvSpPr>
        <p:spPr>
          <a:xfrm>
            <a:off x="456546" y="1002538"/>
            <a:ext cx="11511789" cy="523220"/>
          </a:xfrm>
          <a:prstGeom prst="rect">
            <a:avLst/>
          </a:prstGeom>
          <a:noFill/>
        </p:spPr>
        <p:txBody>
          <a:bodyPr wrap="square">
            <a:spAutoFit/>
          </a:bodyPr>
          <a:lstStyle/>
          <a:p>
            <a:r>
              <a:rPr lang="fr-CA" sz="1400" i="0" u="none" baseline="0" dirty="0">
                <a:solidFill>
                  <a:schemeClr val="accent5"/>
                </a:solidFill>
                <a:latin typeface="Arial Rounded MT Bold" panose="020F0704030504030204" pitchFamily="34" charset="0"/>
              </a:rPr>
              <a:t>Merci de participer à la récupération des biens personnels et professionnels! Dans ce dossier, vous trouverez les outils nécessaires pour réussir votre nettoyage.</a:t>
            </a:r>
            <a:endParaRPr lang="en-CA" sz="1400" dirty="0">
              <a:solidFill>
                <a:schemeClr val="accent5"/>
              </a:solidFill>
            </a:endParaRPr>
          </a:p>
        </p:txBody>
      </p:sp>
      <p:sp>
        <p:nvSpPr>
          <p:cNvPr id="19" name="Oval 18">
            <a:extLst>
              <a:ext uri="{FF2B5EF4-FFF2-40B4-BE49-F238E27FC236}">
                <a16:creationId xmlns:a16="http://schemas.microsoft.com/office/drawing/2014/main" id="{7F9A79CC-2B2F-4885-A1F8-6D1C9EF67575}"/>
              </a:ext>
              <a:ext uri="{C183D7F6-B498-43B3-948B-1728B52AA6E4}">
                <adec:decorative xmlns:adec="http://schemas.microsoft.com/office/drawing/2017/decorative" val="1"/>
              </a:ext>
            </a:extLst>
          </p:cNvPr>
          <p:cNvSpPr/>
          <p:nvPr/>
        </p:nvSpPr>
        <p:spPr bwMode="auto">
          <a:xfrm>
            <a:off x="438483" y="1870823"/>
            <a:ext cx="783703" cy="747845"/>
          </a:xfrm>
          <a:prstGeom prst="ellipse">
            <a:avLst/>
          </a:prstGeom>
          <a:solidFill>
            <a:schemeClr val="bg1">
              <a:lumMod val="95000"/>
            </a:schemeClr>
          </a:solidFill>
          <a:ln w="57150"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3600" b="1"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1</a:t>
            </a:r>
          </a:p>
        </p:txBody>
      </p:sp>
      <p:sp>
        <p:nvSpPr>
          <p:cNvPr id="24" name="TextBox 23">
            <a:extLst>
              <a:ext uri="{FF2B5EF4-FFF2-40B4-BE49-F238E27FC236}">
                <a16:creationId xmlns:a16="http://schemas.microsoft.com/office/drawing/2014/main" id="{22BC8059-72D9-4D79-9A77-0E6C24373017}"/>
              </a:ext>
            </a:extLst>
          </p:cNvPr>
          <p:cNvSpPr txBox="1"/>
          <p:nvPr/>
        </p:nvSpPr>
        <p:spPr>
          <a:xfrm>
            <a:off x="1406596" y="1870823"/>
            <a:ext cx="4716580" cy="2339102"/>
          </a:xfrm>
          <a:prstGeom prst="rect">
            <a:avLst/>
          </a:prstGeom>
          <a:noFill/>
        </p:spPr>
        <p:txBody>
          <a:bodyPr wrap="square" rtlCol="0">
            <a:spAutoFit/>
          </a:bodyPr>
          <a:lstStyle/>
          <a:p>
            <a:pPr algn="l" rtl="0"/>
            <a:r>
              <a:rPr lang="fr-ca" b="1" i="0" u="none" baseline="0" dirty="0">
                <a:latin typeface="Calibri Light" panose="020F0302020204030204" pitchFamily="34" charset="0"/>
                <a:ea typeface="Arial" panose="020B0604020202020204" pitchFamily="34" charset="0"/>
                <a:cs typeface="Calibri Light" panose="020F0302020204030204" pitchFamily="34" charset="0"/>
              </a:rPr>
              <a:t>Quoi?</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Les </a:t>
            </a:r>
            <a:r>
              <a:rPr lang="fr-ca" sz="1600" b="1" i="0" u="sng" baseline="0" dirty="0">
                <a:latin typeface="Calibri Light" panose="020F0302020204030204" pitchFamily="34" charset="0"/>
                <a:ea typeface="Arial" panose="020B0604020202020204" pitchFamily="34" charset="0"/>
                <a:cs typeface="Calibri Light" panose="020F0302020204030204" pitchFamily="34" charset="0"/>
              </a:rPr>
              <a:t>objets personnels</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doivent être retirés du bureau.</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Les </a:t>
            </a:r>
            <a:r>
              <a:rPr lang="fr-ca" sz="1600" b="1" i="0" u="sng" baseline="0" dirty="0">
                <a:latin typeface="Calibri Light" panose="020F0302020204030204" pitchFamily="34" charset="0"/>
                <a:ea typeface="Arial" panose="020B0604020202020204" pitchFamily="34" charset="0"/>
                <a:cs typeface="Calibri Light" panose="020F0302020204030204" pitchFamily="34" charset="0"/>
              </a:rPr>
              <a:t>biens profession</a:t>
            </a:r>
            <a:r>
              <a:rPr lang="fr-CA" sz="1600" b="1" i="0" u="sng" baseline="0" dirty="0">
                <a:latin typeface="Calibri Light" panose="020F0302020204030204" pitchFamily="34" charset="0"/>
                <a:ea typeface="Arial" panose="020B0604020202020204" pitchFamily="34" charset="0"/>
                <a:cs typeface="Calibri Light" panose="020F0302020204030204" pitchFamily="34" charset="0"/>
              </a:rPr>
              <a:t>n</a:t>
            </a:r>
            <a:r>
              <a:rPr lang="fr-ca" sz="1600" b="1" i="0" u="sng" baseline="0" dirty="0">
                <a:latin typeface="Calibri Light" panose="020F0302020204030204" pitchFamily="34" charset="0"/>
                <a:ea typeface="Arial" panose="020B0604020202020204" pitchFamily="34" charset="0"/>
                <a:cs typeface="Calibri Light" panose="020F0302020204030204" pitchFamily="34" charset="0"/>
              </a:rPr>
              <a:t>els </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(matériel informatique, mobilier, fournitures, etc.) doivent être triés et soit conservés</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soit éliminés. </a:t>
            </a:r>
          </a:p>
          <a:p>
            <a:pPr marL="285750" indent="-285750" algn="l" rtl="0">
              <a:buFont typeface="Arial" panose="020B0604020202020204" pitchFamily="34" charset="0"/>
              <a:buChar char="•"/>
            </a:pPr>
            <a:r>
              <a:rPr lang="fr-ca" sz="1600" b="1" i="0" u="sng" baseline="0" dirty="0">
                <a:latin typeface="Calibri Light" panose="020F0302020204030204" pitchFamily="34" charset="0"/>
                <a:ea typeface="Arial" panose="020B0604020202020204" pitchFamily="34" charset="0"/>
                <a:cs typeface="Calibri Light" panose="020F0302020204030204" pitchFamily="34" charset="0"/>
              </a:rPr>
              <a:t>Ménage du papier</a:t>
            </a:r>
            <a:r>
              <a:rPr lang="fr-ca" sz="1600" b="1" i="0" u="none" baseline="0" dirty="0">
                <a:latin typeface="Calibri Light" panose="020F0302020204030204" pitchFamily="34" charset="0"/>
                <a:ea typeface="Arial" panose="020B0604020202020204" pitchFamily="34" charset="0"/>
                <a:cs typeface="Calibri Light" panose="020F0302020204030204" pitchFamily="34" charset="0"/>
              </a:rPr>
              <a:t> :</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les documents doivent être examinés, stockés, numérisés et éliminés selon les renseignements fournis dans le présent dossier.</a:t>
            </a:r>
          </a:p>
        </p:txBody>
      </p:sp>
      <p:sp>
        <p:nvSpPr>
          <p:cNvPr id="22" name="Oval 21">
            <a:extLst>
              <a:ext uri="{FF2B5EF4-FFF2-40B4-BE49-F238E27FC236}">
                <a16:creationId xmlns:a16="http://schemas.microsoft.com/office/drawing/2014/main" id="{0AF4B3F7-B0AE-43F3-B266-C4E2A48FFC8A}"/>
              </a:ext>
              <a:ext uri="{C183D7F6-B498-43B3-948B-1728B52AA6E4}">
                <adec:decorative xmlns:adec="http://schemas.microsoft.com/office/drawing/2017/decorative" val="1"/>
              </a:ext>
            </a:extLst>
          </p:cNvPr>
          <p:cNvSpPr/>
          <p:nvPr/>
        </p:nvSpPr>
        <p:spPr bwMode="auto">
          <a:xfrm>
            <a:off x="438484" y="4534885"/>
            <a:ext cx="746114" cy="747845"/>
          </a:xfrm>
          <a:prstGeom prst="ellipse">
            <a:avLst/>
          </a:prstGeom>
          <a:solidFill>
            <a:schemeClr val="bg1">
              <a:lumMod val="95000"/>
            </a:schemeClr>
          </a:solidFill>
          <a:ln w="57150"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3600" b="1"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3</a:t>
            </a:r>
          </a:p>
        </p:txBody>
      </p:sp>
      <p:sp>
        <p:nvSpPr>
          <p:cNvPr id="21" name="Oval 20">
            <a:extLst>
              <a:ext uri="{FF2B5EF4-FFF2-40B4-BE49-F238E27FC236}">
                <a16:creationId xmlns:a16="http://schemas.microsoft.com/office/drawing/2014/main" id="{EC44CDA2-9D78-4CA9-990B-F55A593FA0B8}"/>
              </a:ext>
              <a:ext uri="{C183D7F6-B498-43B3-948B-1728B52AA6E4}">
                <adec:decorative xmlns:adec="http://schemas.microsoft.com/office/drawing/2017/decorative" val="1"/>
              </a:ext>
            </a:extLst>
          </p:cNvPr>
          <p:cNvSpPr/>
          <p:nvPr>
            <p:custDataLst>
              <p:tags r:id="rId2"/>
            </p:custDataLst>
          </p:nvPr>
        </p:nvSpPr>
        <p:spPr bwMode="auto">
          <a:xfrm>
            <a:off x="6108301" y="1870823"/>
            <a:ext cx="746114" cy="747845"/>
          </a:xfrm>
          <a:prstGeom prst="ellipse">
            <a:avLst/>
          </a:prstGeom>
          <a:solidFill>
            <a:schemeClr val="bg1">
              <a:lumMod val="95000"/>
            </a:schemeClr>
          </a:solidFill>
          <a:ln w="57150"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3600" b="1"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2</a:t>
            </a:r>
            <a:endParaRPr lang="fr-CA" sz="3600" b="1"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26" name="TextBox 25">
            <a:extLst>
              <a:ext uri="{FF2B5EF4-FFF2-40B4-BE49-F238E27FC236}">
                <a16:creationId xmlns:a16="http://schemas.microsoft.com/office/drawing/2014/main" id="{FFA11767-FCF2-4D88-89F0-6ABD25897500}"/>
              </a:ext>
            </a:extLst>
          </p:cNvPr>
          <p:cNvSpPr txBox="1"/>
          <p:nvPr>
            <p:custDataLst>
              <p:tags r:id="rId3"/>
            </p:custDataLst>
          </p:nvPr>
        </p:nvSpPr>
        <p:spPr>
          <a:xfrm>
            <a:off x="7244094" y="1870823"/>
            <a:ext cx="4272849" cy="2585323"/>
          </a:xfrm>
          <a:prstGeom prst="rect">
            <a:avLst/>
          </a:prstGeom>
          <a:noFill/>
        </p:spPr>
        <p:txBody>
          <a:bodyPr wrap="square" rtlCol="0">
            <a:spAutoFit/>
          </a:bodyPr>
          <a:lstStyle/>
          <a:p>
            <a:pPr algn="l" rtl="0"/>
            <a:r>
              <a:rPr lang="fr-CA" b="1" i="0" u="none" baseline="0" dirty="0">
                <a:latin typeface="Calibri Light" panose="020F0302020204030204" pitchFamily="34" charset="0"/>
                <a:ea typeface="Arial" panose="020B0604020202020204" pitchFamily="34" charset="0"/>
                <a:cs typeface="Calibri Light" panose="020F0302020204030204" pitchFamily="34" charset="0"/>
              </a:rPr>
              <a:t>Quand et où?</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Nos efforts de nettoyage auront lieu les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[dates</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pour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[lieu et étages</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Réservez une plage horaire pour votre venue au bureau pendant le nettoyage :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[lien de réservation ou coordonnées</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Déterminez avec votre gestionnaire si vous devez être présent sur place à une date et à une heure précise. </a:t>
            </a:r>
          </a:p>
          <a:p>
            <a:pPr marL="285750" indent="-285750" algn="l" rtl="0">
              <a:buFont typeface="Arial" panose="020B0604020202020204" pitchFamily="34" charset="0"/>
              <a:buChar char="•"/>
            </a:pPr>
            <a:endParaRPr lang="fr-CA" sz="1600" dirty="0">
              <a:latin typeface="Calibri Light" panose="020F0302020204030204" pitchFamily="34" charset="0"/>
              <a:cs typeface="Calibri Light" panose="020F0302020204030204" pitchFamily="34" charset="0"/>
            </a:endParaRPr>
          </a:p>
        </p:txBody>
      </p:sp>
      <p:sp>
        <p:nvSpPr>
          <p:cNvPr id="25" name="TextBox 24">
            <a:extLst>
              <a:ext uri="{FF2B5EF4-FFF2-40B4-BE49-F238E27FC236}">
                <a16:creationId xmlns:a16="http://schemas.microsoft.com/office/drawing/2014/main" id="{E3035DC6-A318-4E77-8796-A7DC2F7995D4}"/>
              </a:ext>
            </a:extLst>
          </p:cNvPr>
          <p:cNvSpPr txBox="1"/>
          <p:nvPr/>
        </p:nvSpPr>
        <p:spPr>
          <a:xfrm>
            <a:off x="1406596" y="4534885"/>
            <a:ext cx="4662229" cy="1354217"/>
          </a:xfrm>
          <a:prstGeom prst="rect">
            <a:avLst/>
          </a:prstGeom>
          <a:noFill/>
        </p:spPr>
        <p:txBody>
          <a:bodyPr wrap="square" rtlCol="0">
            <a:spAutoFit/>
          </a:bodyPr>
          <a:lstStyle/>
          <a:p>
            <a:pPr algn="l" rtl="0"/>
            <a:r>
              <a:rPr lang="fr-ca" b="1" i="0" u="none" baseline="0" dirty="0">
                <a:latin typeface="Calibri Light" panose="020F0302020204030204" pitchFamily="34" charset="0"/>
                <a:ea typeface="Arial" panose="020B0604020202020204" pitchFamily="34" charset="0"/>
                <a:cs typeface="Calibri Light" panose="020F0302020204030204" pitchFamily="34" charset="0"/>
              </a:rPr>
              <a:t>Pourquoi?</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Nous modernisons notre espace de travail pour vous donner plus de choix d’endroits où travailler.</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Nous évoluons vers une organisation axée sur le numérique dans le cadre de l’avenir du travail. </a:t>
            </a:r>
          </a:p>
        </p:txBody>
      </p:sp>
      <p:sp>
        <p:nvSpPr>
          <p:cNvPr id="23" name="Oval 22">
            <a:extLst>
              <a:ext uri="{FF2B5EF4-FFF2-40B4-BE49-F238E27FC236}">
                <a16:creationId xmlns:a16="http://schemas.microsoft.com/office/drawing/2014/main" id="{37DB543E-B725-4CD5-A6F9-F59360484199}"/>
              </a:ext>
              <a:ext uri="{C183D7F6-B498-43B3-948B-1728B52AA6E4}">
                <adec:decorative xmlns:adec="http://schemas.microsoft.com/office/drawing/2017/decorative" val="1"/>
              </a:ext>
            </a:extLst>
          </p:cNvPr>
          <p:cNvSpPr/>
          <p:nvPr/>
        </p:nvSpPr>
        <p:spPr bwMode="auto">
          <a:xfrm>
            <a:off x="6123176" y="4534885"/>
            <a:ext cx="746114" cy="747845"/>
          </a:xfrm>
          <a:prstGeom prst="ellipse">
            <a:avLst/>
          </a:prstGeom>
          <a:solidFill>
            <a:schemeClr val="bg1">
              <a:lumMod val="95000"/>
            </a:schemeClr>
          </a:solidFill>
          <a:ln w="57150" cap="flat" cmpd="sng" algn="ctr">
            <a:solidFill>
              <a:schemeClr val="accent5"/>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3600" b="1"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4</a:t>
            </a:r>
          </a:p>
        </p:txBody>
      </p:sp>
      <p:sp>
        <p:nvSpPr>
          <p:cNvPr id="27" name="TextBox 26">
            <a:extLst>
              <a:ext uri="{FF2B5EF4-FFF2-40B4-BE49-F238E27FC236}">
                <a16:creationId xmlns:a16="http://schemas.microsoft.com/office/drawing/2014/main" id="{916C069F-CEFB-4770-A4E7-5779C8E9783A}"/>
              </a:ext>
            </a:extLst>
          </p:cNvPr>
          <p:cNvSpPr txBox="1"/>
          <p:nvPr/>
        </p:nvSpPr>
        <p:spPr>
          <a:xfrm>
            <a:off x="7264394" y="4534885"/>
            <a:ext cx="4272850" cy="1846659"/>
          </a:xfrm>
          <a:prstGeom prst="rect">
            <a:avLst/>
          </a:prstGeom>
          <a:noFill/>
        </p:spPr>
        <p:txBody>
          <a:bodyPr wrap="square" rtlCol="0">
            <a:spAutoFit/>
          </a:bodyPr>
          <a:lstStyle/>
          <a:p>
            <a:pPr algn="l" rtl="0"/>
            <a:r>
              <a:rPr lang="fr-ca" b="1" i="0" u="none" baseline="0" dirty="0">
                <a:latin typeface="Calibri Light" panose="020F0302020204030204" pitchFamily="34" charset="0"/>
                <a:ea typeface="Arial" panose="020B0604020202020204" pitchFamily="34" charset="0"/>
                <a:cs typeface="Calibri Light" panose="020F0302020204030204" pitchFamily="34" charset="0"/>
              </a:rPr>
              <a:t>Comment?</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Passez en revue ce guide, puis suivez les indications et les instructions sur place.</a:t>
            </a:r>
          </a:p>
          <a:p>
            <a:pPr marL="285750" indent="-285750" algn="l" rtl="0">
              <a:buFont typeface="Arial" panose="020B0604020202020204" pitchFamily="34" charset="0"/>
              <a:buChar char="•"/>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Procurez-vous les fournitures de nettoyage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[auprès de votre capitaine du nettoyage] </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et triez vos articles en conséquence. </a:t>
            </a:r>
          </a:p>
          <a:p>
            <a:pPr marL="285750" indent="-285750" algn="l" rtl="0">
              <a:buFont typeface="Arial" panose="020B0604020202020204" pitchFamily="34" charset="0"/>
              <a:buChar char="•"/>
            </a:pPr>
            <a:endParaRPr lang="fr-ca" sz="1600" dirty="0">
              <a:latin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230495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00B494C-DF99-4D00-8B58-2941E1F1AF40}"/>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ea typeface="Arial" panose="020B0604020202020204" pitchFamily="34" charset="0"/>
              </a:rPr>
              <a:t>Quoi faire avant de vous rendre au bureau</a:t>
            </a:r>
          </a:p>
        </p:txBody>
      </p:sp>
      <p:sp>
        <p:nvSpPr>
          <p:cNvPr id="9" name="Oval 8">
            <a:extLst>
              <a:ext uri="{FF2B5EF4-FFF2-40B4-BE49-F238E27FC236}">
                <a16:creationId xmlns:a16="http://schemas.microsoft.com/office/drawing/2014/main" id="{17B16156-86D3-400F-BD50-A97A94DD59E4}"/>
              </a:ext>
            </a:extLst>
          </p:cNvPr>
          <p:cNvSpPr/>
          <p:nvPr>
            <p:custDataLst>
              <p:tags r:id="rId2"/>
            </p:custDataLst>
          </p:nvPr>
        </p:nvSpPr>
        <p:spPr bwMode="auto">
          <a:xfrm>
            <a:off x="508759" y="1693444"/>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1</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3" name="Rectangle 2">
            <a:extLst>
              <a:ext uri="{FF2B5EF4-FFF2-40B4-BE49-F238E27FC236}">
                <a16:creationId xmlns:a16="http://schemas.microsoft.com/office/drawing/2014/main" id="{9959F7EC-ACD2-45AF-B6DD-0241A622E603}"/>
              </a:ext>
            </a:extLst>
          </p:cNvPr>
          <p:cNvSpPr/>
          <p:nvPr>
            <p:custDataLst>
              <p:tags r:id="rId3"/>
            </p:custDataLst>
          </p:nvPr>
        </p:nvSpPr>
        <p:spPr>
          <a:xfrm>
            <a:off x="1140322" y="1743661"/>
            <a:ext cx="4146904" cy="400110"/>
          </a:xfrm>
          <a:prstGeom prst="rect">
            <a:avLst/>
          </a:prstGeom>
        </p:spPr>
        <p:txBody>
          <a:bodyPr wrap="none">
            <a:spAutoFit/>
          </a:bodyPr>
          <a:lstStyle/>
          <a:p>
            <a:pPr algn="l" rtl="0">
              <a:spcAft>
                <a:spcPts val="2500"/>
              </a:spcAft>
            </a:pPr>
            <a:r>
              <a:rPr lang="fr-CA" sz="2000" b="1" i="0" u="none" baseline="0" dirty="0">
                <a:latin typeface="Calibri Light" panose="020F0302020204030204" pitchFamily="34" charset="0"/>
                <a:ea typeface="Arial" panose="020B0604020202020204" pitchFamily="34" charset="0"/>
                <a:cs typeface="Calibri Light" panose="020F0302020204030204" pitchFamily="34" charset="0"/>
              </a:rPr>
              <a:t>Réservez votre plage horaire ici : [</a:t>
            </a:r>
            <a:r>
              <a:rPr lang="fr-CA" sz="2000" b="1"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lien</a:t>
            </a:r>
            <a:r>
              <a:rPr lang="fr-CA" sz="2000" b="1" i="0" u="none" baseline="0" dirty="0">
                <a:latin typeface="Calibri Light" panose="020F0302020204030204" pitchFamily="34" charset="0"/>
                <a:ea typeface="Arial" panose="020B0604020202020204" pitchFamily="34" charset="0"/>
                <a:cs typeface="Calibri Light" panose="020F0302020204030204" pitchFamily="34" charset="0"/>
              </a:rPr>
              <a:t>].</a:t>
            </a:r>
          </a:p>
        </p:txBody>
      </p:sp>
      <p:sp>
        <p:nvSpPr>
          <p:cNvPr id="8" name="Rectangle 7">
            <a:extLst>
              <a:ext uri="{FF2B5EF4-FFF2-40B4-BE49-F238E27FC236}">
                <a16:creationId xmlns:a16="http://schemas.microsoft.com/office/drawing/2014/main" id="{D8630EED-7766-55F4-EB8A-0955991370C6}"/>
              </a:ext>
            </a:extLst>
          </p:cNvPr>
          <p:cNvSpPr/>
          <p:nvPr/>
        </p:nvSpPr>
        <p:spPr>
          <a:xfrm>
            <a:off x="8298543" y="1536935"/>
            <a:ext cx="2953476" cy="708538"/>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sz="16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rPr>
              <a:t>Si vous disposez d’un processus détaillé du programme, insérez la diapositive correspondante.</a:t>
            </a:r>
            <a:endParaRPr lang="fr-CA" sz="1600" dirty="0">
              <a:solidFill>
                <a:schemeClr val="tx1"/>
              </a:solidFill>
              <a:latin typeface="Calibri Light" panose="020F0302020204030204" pitchFamily="34" charset="0"/>
              <a:cs typeface="Calibri Light" panose="020F0302020204030204" pitchFamily="34" charset="0"/>
            </a:endParaRPr>
          </a:p>
        </p:txBody>
      </p:sp>
      <p:sp>
        <p:nvSpPr>
          <p:cNvPr id="11" name="Oval 10">
            <a:extLst>
              <a:ext uri="{FF2B5EF4-FFF2-40B4-BE49-F238E27FC236}">
                <a16:creationId xmlns:a16="http://schemas.microsoft.com/office/drawing/2014/main" id="{E591676B-018B-48C6-8FEF-8868EAB66402}"/>
              </a:ext>
            </a:extLst>
          </p:cNvPr>
          <p:cNvSpPr/>
          <p:nvPr>
            <p:custDataLst>
              <p:tags r:id="rId4"/>
            </p:custDataLst>
          </p:nvPr>
        </p:nvSpPr>
        <p:spPr bwMode="auto">
          <a:xfrm>
            <a:off x="508759" y="2413524"/>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2</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4" name="Rectangle 3">
            <a:extLst>
              <a:ext uri="{FF2B5EF4-FFF2-40B4-BE49-F238E27FC236}">
                <a16:creationId xmlns:a16="http://schemas.microsoft.com/office/drawing/2014/main" id="{550A830B-D06A-46DB-A5AE-DAAF951BEC43}"/>
              </a:ext>
            </a:extLst>
          </p:cNvPr>
          <p:cNvSpPr/>
          <p:nvPr>
            <p:custDataLst>
              <p:tags r:id="rId5"/>
            </p:custDataLst>
          </p:nvPr>
        </p:nvSpPr>
        <p:spPr>
          <a:xfrm>
            <a:off x="1140322" y="2479496"/>
            <a:ext cx="5233933" cy="400110"/>
          </a:xfrm>
          <a:prstGeom prst="rect">
            <a:avLst/>
          </a:prstGeom>
        </p:spPr>
        <p:txBody>
          <a:bodyPr wrap="none">
            <a:spAutoFit/>
          </a:bodyPr>
          <a:lstStyle/>
          <a:p>
            <a:pPr algn="l" rtl="0">
              <a:spcAft>
                <a:spcPts val="2500"/>
              </a:spcAft>
            </a:pPr>
            <a:r>
              <a:rPr lang="fr-CA" sz="2000" b="1" i="0" u="none" baseline="0" dirty="0">
                <a:latin typeface="Calibri Light" panose="020F0302020204030204" pitchFamily="34" charset="0"/>
                <a:ea typeface="Arial" panose="020B0604020202020204" pitchFamily="34" charset="0"/>
                <a:cs typeface="Calibri Light" panose="020F0302020204030204" pitchFamily="34" charset="0"/>
              </a:rPr>
              <a:t>Effectuer l’autoévaluation ou les contrôles requis.</a:t>
            </a:r>
            <a:endParaRPr lang="fr-CA" sz="1000" b="1" dirty="0">
              <a:latin typeface="Calibri Light" panose="020F0302020204030204" pitchFamily="34" charset="0"/>
              <a:cs typeface="Calibri Light" panose="020F0302020204030204" pitchFamily="34" charset="0"/>
            </a:endParaRPr>
          </a:p>
        </p:txBody>
      </p:sp>
      <p:sp>
        <p:nvSpPr>
          <p:cNvPr id="12" name="Oval 11">
            <a:extLst>
              <a:ext uri="{FF2B5EF4-FFF2-40B4-BE49-F238E27FC236}">
                <a16:creationId xmlns:a16="http://schemas.microsoft.com/office/drawing/2014/main" id="{9F0D73B4-8665-4FDD-BB9A-A906FD8709F7}"/>
              </a:ext>
            </a:extLst>
          </p:cNvPr>
          <p:cNvSpPr/>
          <p:nvPr>
            <p:custDataLst>
              <p:tags r:id="rId6"/>
            </p:custDataLst>
          </p:nvPr>
        </p:nvSpPr>
        <p:spPr bwMode="auto">
          <a:xfrm>
            <a:off x="508759" y="3131938"/>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3</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15" name="Rectangle 14">
            <a:extLst>
              <a:ext uri="{FF2B5EF4-FFF2-40B4-BE49-F238E27FC236}">
                <a16:creationId xmlns:a16="http://schemas.microsoft.com/office/drawing/2014/main" id="{A3C8A643-B2CC-4F08-8938-E76205053974}"/>
              </a:ext>
            </a:extLst>
          </p:cNvPr>
          <p:cNvSpPr/>
          <p:nvPr>
            <p:custDataLst>
              <p:tags r:id="rId7"/>
            </p:custDataLst>
          </p:nvPr>
        </p:nvSpPr>
        <p:spPr>
          <a:xfrm>
            <a:off x="1140322" y="3194371"/>
            <a:ext cx="10662037" cy="400110"/>
          </a:xfrm>
          <a:prstGeom prst="rect">
            <a:avLst/>
          </a:prstGeom>
        </p:spPr>
        <p:txBody>
          <a:bodyPr wrap="square">
            <a:spAutoFit/>
          </a:bodyPr>
          <a:lstStyle/>
          <a:p>
            <a:pPr algn="l" rtl="0">
              <a:spcAft>
                <a:spcPts val="2500"/>
              </a:spcAft>
            </a:pPr>
            <a:r>
              <a:rPr lang="fr-CA" sz="2000" b="1" i="0" u="none" baseline="0" dirty="0">
                <a:latin typeface="Calibri Light" panose="020F0302020204030204" pitchFamily="34" charset="0"/>
                <a:ea typeface="Arial" panose="020B0604020202020204" pitchFamily="34" charset="0"/>
                <a:cs typeface="Calibri Light" panose="020F0302020204030204" pitchFamily="34" charset="0"/>
              </a:rPr>
              <a:t>Passez en revue les exigences de santé et sécurité des lieux avec votre gestionnaire.</a:t>
            </a:r>
            <a:endParaRPr lang="fr-CA" sz="600" b="1" dirty="0">
              <a:latin typeface="Calibri Light" panose="020F0302020204030204" pitchFamily="34" charset="0"/>
              <a:cs typeface="Calibri Light" panose="020F0302020204030204" pitchFamily="34" charset="0"/>
            </a:endParaRPr>
          </a:p>
        </p:txBody>
      </p:sp>
      <p:sp>
        <p:nvSpPr>
          <p:cNvPr id="13" name="Oval 12">
            <a:extLst>
              <a:ext uri="{FF2B5EF4-FFF2-40B4-BE49-F238E27FC236}">
                <a16:creationId xmlns:a16="http://schemas.microsoft.com/office/drawing/2014/main" id="{2945C02A-6E51-4089-9591-69A62DA124B0}"/>
              </a:ext>
            </a:extLst>
          </p:cNvPr>
          <p:cNvSpPr/>
          <p:nvPr>
            <p:custDataLst>
              <p:tags r:id="rId8"/>
            </p:custDataLst>
          </p:nvPr>
        </p:nvSpPr>
        <p:spPr bwMode="auto">
          <a:xfrm>
            <a:off x="509061" y="3856464"/>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4</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16" name="Rectangle 15">
            <a:extLst>
              <a:ext uri="{FF2B5EF4-FFF2-40B4-BE49-F238E27FC236}">
                <a16:creationId xmlns:a16="http://schemas.microsoft.com/office/drawing/2014/main" id="{95CCBB4B-6AC3-4CC8-ABA4-187301785A64}"/>
              </a:ext>
            </a:extLst>
          </p:cNvPr>
          <p:cNvSpPr/>
          <p:nvPr>
            <p:custDataLst>
              <p:tags r:id="rId9"/>
            </p:custDataLst>
          </p:nvPr>
        </p:nvSpPr>
        <p:spPr>
          <a:xfrm>
            <a:off x="1140321" y="3785654"/>
            <a:ext cx="9926747" cy="707886"/>
          </a:xfrm>
          <a:prstGeom prst="rect">
            <a:avLst/>
          </a:prstGeom>
        </p:spPr>
        <p:txBody>
          <a:bodyPr wrap="square">
            <a:spAutoFit/>
          </a:bodyPr>
          <a:lstStyle/>
          <a:p>
            <a:pPr algn="l" rtl="0">
              <a:spcAft>
                <a:spcPts val="2500"/>
              </a:spcAft>
            </a:pPr>
            <a:r>
              <a:rPr lang="fr-CA" sz="2000" b="1" i="0" u="none" baseline="0" dirty="0">
                <a:latin typeface="Calibri Light" panose="020F0302020204030204" pitchFamily="34" charset="0"/>
                <a:ea typeface="Arial" panose="020B0604020202020204" pitchFamily="34" charset="0"/>
                <a:cs typeface="Calibri Light" panose="020F0302020204030204" pitchFamily="34" charset="0"/>
              </a:rPr>
              <a:t>Vérifiez que votre carte d’accès est toujours valide. Si non, communiquez avec : [</a:t>
            </a:r>
            <a:r>
              <a:rPr lang="fr-CA" sz="2000" b="1"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nom de la personne-ressource</a:t>
            </a:r>
            <a:r>
              <a:rPr lang="fr-CA" sz="2000" b="1" i="0" u="none" baseline="0" dirty="0">
                <a:latin typeface="Calibri Light" panose="020F0302020204030204" pitchFamily="34" charset="0"/>
                <a:ea typeface="Arial" panose="020B0604020202020204" pitchFamily="34" charset="0"/>
                <a:cs typeface="Calibri Light" panose="020F0302020204030204" pitchFamily="34" charset="0"/>
              </a:rPr>
              <a:t>].</a:t>
            </a:r>
          </a:p>
        </p:txBody>
      </p:sp>
      <p:sp>
        <p:nvSpPr>
          <p:cNvPr id="14" name="Oval 13">
            <a:extLst>
              <a:ext uri="{FF2B5EF4-FFF2-40B4-BE49-F238E27FC236}">
                <a16:creationId xmlns:a16="http://schemas.microsoft.com/office/drawing/2014/main" id="{60603297-53F6-41B4-8D7E-59A778379602}"/>
              </a:ext>
            </a:extLst>
          </p:cNvPr>
          <p:cNvSpPr/>
          <p:nvPr>
            <p:custDataLst>
              <p:tags r:id="rId10"/>
            </p:custDataLst>
          </p:nvPr>
        </p:nvSpPr>
        <p:spPr bwMode="auto">
          <a:xfrm>
            <a:off x="508759" y="4576544"/>
            <a:ext cx="500116" cy="501276"/>
          </a:xfrm>
          <a:prstGeom prst="ellipse">
            <a:avLst/>
          </a:prstGeom>
          <a:solidFill>
            <a:schemeClr val="bg1">
              <a:lumMod val="95000"/>
            </a:scheme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5"/>
          </a:fontRef>
        </p:style>
        <p:txBody>
          <a:bodyPr anchor="ctr"/>
          <a:lstStyle/>
          <a:p>
            <a:pPr algn="ctr" rtl="0">
              <a:defRPr/>
            </a:pPr>
            <a:r>
              <a:rPr lang="fr-CA" sz="2000"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5</a:t>
            </a:r>
            <a:endParaRPr lang="fr-CA" sz="2000" i="0" u="none" baseline="0" dirty="0">
              <a:solidFill>
                <a:schemeClr val="tx1"/>
              </a:solidFill>
              <a:latin typeface="Calibri Light" panose="020F0302020204030204" pitchFamily="34" charset="0"/>
              <a:ea typeface="Arial" panose="020B0604020202020204" pitchFamily="34" charset="0"/>
              <a:cs typeface="Calibri Light" panose="020F0302020204030204" pitchFamily="34" charset="0"/>
            </a:endParaRPr>
          </a:p>
        </p:txBody>
      </p:sp>
      <p:sp>
        <p:nvSpPr>
          <p:cNvPr id="17" name="Rectangle 16">
            <a:extLst>
              <a:ext uri="{FF2B5EF4-FFF2-40B4-BE49-F238E27FC236}">
                <a16:creationId xmlns:a16="http://schemas.microsoft.com/office/drawing/2014/main" id="{DFE89740-EB33-42EE-8F7A-5B654BA68A50}"/>
              </a:ext>
            </a:extLst>
          </p:cNvPr>
          <p:cNvSpPr/>
          <p:nvPr>
            <p:custDataLst>
              <p:tags r:id="rId11"/>
            </p:custDataLst>
          </p:nvPr>
        </p:nvSpPr>
        <p:spPr>
          <a:xfrm>
            <a:off x="1140322" y="4567872"/>
            <a:ext cx="9379991" cy="707886"/>
          </a:xfrm>
          <a:prstGeom prst="rect">
            <a:avLst/>
          </a:prstGeom>
        </p:spPr>
        <p:txBody>
          <a:bodyPr wrap="square">
            <a:spAutoFit/>
          </a:bodyPr>
          <a:lstStyle/>
          <a:p>
            <a:pPr algn="l" rtl="0">
              <a:spcAft>
                <a:spcPts val="2500"/>
              </a:spcAft>
            </a:pPr>
            <a:r>
              <a:rPr lang="fr-CA" sz="2000" b="1" i="0" u="none" baseline="0" dirty="0">
                <a:latin typeface="Calibri Light" panose="020F0302020204030204" pitchFamily="34" charset="0"/>
                <a:ea typeface="Arial" panose="020B0604020202020204" pitchFamily="34" charset="0"/>
                <a:cs typeface="Calibri Light" panose="020F0302020204030204" pitchFamily="34" charset="0"/>
              </a:rPr>
              <a:t>Prenez connaissance des communications et des instructions d’emballage sur place figurant dans ce guide.</a:t>
            </a:r>
            <a:endParaRPr lang="fr-CA" sz="2000" b="1" dirty="0">
              <a:latin typeface="Calibri Light" panose="020F0302020204030204" pitchFamily="34" charset="0"/>
              <a:cs typeface="Calibri Light" panose="020F0302020204030204" pitchFamily="34" charset="0"/>
            </a:endParaRPr>
          </a:p>
        </p:txBody>
      </p:sp>
      <p:cxnSp>
        <p:nvCxnSpPr>
          <p:cNvPr id="2" name="Straight Arrow Connector 1">
            <a:extLst>
              <a:ext uri="{FF2B5EF4-FFF2-40B4-BE49-F238E27FC236}">
                <a16:creationId xmlns:a16="http://schemas.microsoft.com/office/drawing/2014/main" id="{5FC5E498-D9A5-FE59-F40C-E05FC3A1A603}"/>
              </a:ext>
              <a:ext uri="{C183D7F6-B498-43B3-948B-1728B52AA6E4}">
                <adec:decorative xmlns:adec="http://schemas.microsoft.com/office/drawing/2017/decorative" val="1"/>
              </a:ext>
            </a:extLst>
          </p:cNvPr>
          <p:cNvCxnSpPr>
            <a:cxnSpLocks/>
          </p:cNvCxnSpPr>
          <p:nvPr/>
        </p:nvCxnSpPr>
        <p:spPr>
          <a:xfrm flipH="1">
            <a:off x="5345067" y="1891204"/>
            <a:ext cx="2953476" cy="0"/>
          </a:xfrm>
          <a:prstGeom prst="straightConnector1">
            <a:avLst/>
          </a:prstGeom>
          <a:ln w="19050">
            <a:solidFill>
              <a:schemeClr val="accent1">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384363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00B494C-DF99-4D00-8B58-2941E1F1AF40}"/>
              </a:ext>
            </a:extLst>
          </p:cNvPr>
          <p:cNvSpPr>
            <a:spLocks noGrp="1"/>
          </p:cNvSpPr>
          <p:nvPr>
            <p:ph type="ctrTitle"/>
            <p:custDataLst>
              <p:tags r:id="rId1"/>
            </p:custDataLst>
          </p:nvPr>
        </p:nvSpPr>
        <p:spPr/>
        <p:txBody>
          <a:bodyPr>
            <a:noAutofit/>
          </a:bodyPr>
          <a:lstStyle/>
          <a:p>
            <a:pPr algn="l" rtl="0"/>
            <a:r>
              <a:rPr lang="fr-CA" i="0" u="none" baseline="0" dirty="0">
                <a:solidFill>
                  <a:schemeClr val="bg1"/>
                </a:solidFill>
                <a:latin typeface="Arial Rounded MT Bold" panose="020F0704030504030204" pitchFamily="34" charset="0"/>
              </a:rPr>
              <a:t>Plan d’étage</a:t>
            </a:r>
            <a:endParaRPr lang="fr-CA" dirty="0">
              <a:solidFill>
                <a:schemeClr val="bg1"/>
              </a:solidFill>
              <a:latin typeface="Arial Rounded MT Bold" panose="020F0704030504030204" pitchFamily="34" charset="0"/>
            </a:endParaRPr>
          </a:p>
        </p:txBody>
      </p:sp>
      <p:sp>
        <p:nvSpPr>
          <p:cNvPr id="21" name="Rectangle 20">
            <a:extLst>
              <a:ext uri="{FF2B5EF4-FFF2-40B4-BE49-F238E27FC236}">
                <a16:creationId xmlns:a16="http://schemas.microsoft.com/office/drawing/2014/main" id="{98528A72-EA6F-4C95-880A-28518230C750}"/>
              </a:ext>
            </a:extLst>
          </p:cNvPr>
          <p:cNvSpPr/>
          <p:nvPr>
            <p:custDataLst>
              <p:tags r:id="rId2"/>
            </p:custDataLst>
          </p:nvPr>
        </p:nvSpPr>
        <p:spPr>
          <a:xfrm>
            <a:off x="324116" y="1625296"/>
            <a:ext cx="8146784" cy="4597704"/>
          </a:xfrm>
          <a:prstGeom prst="rect">
            <a:avLst/>
          </a:prstGeom>
          <a:solidFill>
            <a:srgbClr val="A8CE75">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r>
              <a:rPr lang="fr-CA" b="0" i="0" u="none" baseline="0">
                <a:solidFill>
                  <a:schemeClr val="tx1"/>
                </a:solidFill>
                <a:highlight>
                  <a:srgbClr val="FFFF00"/>
                </a:highlight>
                <a:latin typeface="Calibri Light" panose="020F0302020204030204" pitchFamily="34" charset="0"/>
                <a:ea typeface="Arial" panose="020B0604020202020204" pitchFamily="34" charset="0"/>
                <a:cs typeface="Calibri Light" panose="020F0302020204030204" pitchFamily="34" charset="0"/>
              </a:rPr>
              <a:t>Insérer le plan d’étage</a:t>
            </a:r>
            <a:endParaRPr lang="fr-CA" dirty="0">
              <a:solidFill>
                <a:schemeClr val="tx1"/>
              </a:solidFill>
              <a:highlight>
                <a:srgbClr val="FFFF00"/>
              </a:highlight>
              <a:latin typeface="Calibri Light" panose="020F0302020204030204" pitchFamily="34" charset="0"/>
              <a:cs typeface="Calibri Light" panose="020F0302020204030204" pitchFamily="34" charset="0"/>
            </a:endParaRPr>
          </a:p>
        </p:txBody>
      </p:sp>
      <p:graphicFrame>
        <p:nvGraphicFramePr>
          <p:cNvPr id="2" name="Table 2">
            <a:extLst>
              <a:ext uri="{FF2B5EF4-FFF2-40B4-BE49-F238E27FC236}">
                <a16:creationId xmlns:a16="http://schemas.microsoft.com/office/drawing/2014/main" id="{F35600F4-73D7-446A-8AB3-6FD97C3F4C5F}"/>
              </a:ext>
            </a:extLst>
          </p:cNvPr>
          <p:cNvGraphicFramePr>
            <a:graphicFrameLocks noGrp="1"/>
          </p:cNvGraphicFramePr>
          <p:nvPr>
            <p:custDataLst>
              <p:tags r:id="rId3"/>
            </p:custDataLst>
            <p:extLst>
              <p:ext uri="{D42A27DB-BD31-4B8C-83A1-F6EECF244321}">
                <p14:modId xmlns:p14="http://schemas.microsoft.com/office/powerpoint/2010/main" val="130161245"/>
              </p:ext>
            </p:extLst>
          </p:nvPr>
        </p:nvGraphicFramePr>
        <p:xfrm>
          <a:off x="8685450" y="1625296"/>
          <a:ext cx="3364090" cy="2565400"/>
        </p:xfrm>
        <a:graphic>
          <a:graphicData uri="http://schemas.openxmlformats.org/drawingml/2006/table">
            <a:tbl>
              <a:tblPr firstRow="1" bandRow="1">
                <a:tableStyleId>{5C22544A-7EE6-4342-B048-85BDC9FD1C3A}</a:tableStyleId>
              </a:tblPr>
              <a:tblGrid>
                <a:gridCol w="695218">
                  <a:extLst>
                    <a:ext uri="{9D8B030D-6E8A-4147-A177-3AD203B41FA5}">
                      <a16:colId xmlns:a16="http://schemas.microsoft.com/office/drawing/2014/main" val="3337608889"/>
                    </a:ext>
                  </a:extLst>
                </a:gridCol>
                <a:gridCol w="2668872">
                  <a:extLst>
                    <a:ext uri="{9D8B030D-6E8A-4147-A177-3AD203B41FA5}">
                      <a16:colId xmlns:a16="http://schemas.microsoft.com/office/drawing/2014/main" val="2450038074"/>
                    </a:ext>
                  </a:extLst>
                </a:gridCol>
              </a:tblGrid>
              <a:tr h="370840">
                <a:tc>
                  <a:txBody>
                    <a:bodyPr/>
                    <a:lstStyle/>
                    <a:p>
                      <a:endParaRPr lang="fr-ca">
                        <a:latin typeface="Calibri Light" panose="020F0302020204030204" pitchFamily="34" charset="0"/>
                        <a:cs typeface="Calibri Light" panose="020F0302020204030204" pitchFamily="34" charset="0"/>
                      </a:endParaRPr>
                    </a:p>
                  </a:txBody>
                  <a:tcPr/>
                </a:tc>
                <a:tc>
                  <a:txBody>
                    <a:bodyPr/>
                    <a:lstStyle/>
                    <a:p>
                      <a:pPr algn="l" rtl="0"/>
                      <a:r>
                        <a:rPr lang="fr-ca" b="1" i="0" u="none" baseline="0">
                          <a:solidFill>
                            <a:schemeClr val="tx1"/>
                          </a:solidFill>
                          <a:latin typeface="Calibri Light" panose="020F0302020204030204" pitchFamily="34" charset="0"/>
                          <a:ea typeface="Arial" panose="020B0604020202020204" pitchFamily="34" charset="0"/>
                          <a:cs typeface="Calibri Light" panose="020F0302020204030204" pitchFamily="34" charset="0"/>
                        </a:rPr>
                        <a:t>Légende</a:t>
                      </a:r>
                    </a:p>
                  </a:txBody>
                  <a:tcPr/>
                </a:tc>
                <a:extLst>
                  <a:ext uri="{0D108BD9-81ED-4DB2-BD59-A6C34878D82A}">
                    <a16:rowId xmlns:a16="http://schemas.microsoft.com/office/drawing/2014/main" val="1056297584"/>
                  </a:ext>
                </a:extLst>
              </a:tr>
              <a:tr h="370840">
                <a:tc>
                  <a:txBody>
                    <a:bodyPr/>
                    <a:lstStyle/>
                    <a:p>
                      <a:endParaRPr lang="fr-ca">
                        <a:latin typeface="Calibri Light" panose="020F0302020204030204" pitchFamily="34" charset="0"/>
                        <a:cs typeface="Calibri Light" panose="020F03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Centre du capitaine du nettoyage</a:t>
                      </a:r>
                    </a:p>
                    <a:p>
                      <a:endParaRPr lang="fr-ca"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2051397254"/>
                  </a:ext>
                </a:extLst>
              </a:tr>
              <a:tr h="370840">
                <a:tc>
                  <a:txBody>
                    <a:bodyPr/>
                    <a:lstStyle/>
                    <a:p>
                      <a:endParaRPr lang="fr-ca">
                        <a:latin typeface="Calibri Light" panose="020F0302020204030204" pitchFamily="34" charset="0"/>
                        <a:cs typeface="Calibri Light" panose="020F03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baseline="0" dirty="0">
                          <a:latin typeface="Calibri Light" panose="020F0302020204030204" pitchFamily="34" charset="0"/>
                          <a:ea typeface="Arial" panose="020B0604020202020204" pitchFamily="34" charset="0"/>
                          <a:cs typeface="Calibri Light" panose="020F0302020204030204" pitchFamily="34" charset="0"/>
                        </a:rPr>
                        <a:t>Abandon des actifs commerciaux conservés</a:t>
                      </a:r>
                      <a:endParaRPr lang="fr-ca" sz="180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564240505"/>
                  </a:ext>
                </a:extLst>
              </a:tr>
              <a:tr h="370840">
                <a:tc>
                  <a:txBody>
                    <a:bodyPr/>
                    <a:lstStyle/>
                    <a:p>
                      <a:endParaRPr lang="fr-ca" dirty="0">
                        <a:latin typeface="Calibri Light" panose="020F0302020204030204" pitchFamily="34" charset="0"/>
                        <a:cs typeface="Calibri Light" panose="020F030202020403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a" sz="1800" b="0" i="0" u="none" baseline="0" dirty="0">
                          <a:latin typeface="Calibri Light" panose="020F0302020204030204" pitchFamily="34" charset="0"/>
                          <a:ea typeface="Arial" panose="020B0604020202020204" pitchFamily="34" charset="0"/>
                          <a:cs typeface="Calibri Light" panose="020F0302020204030204" pitchFamily="34" charset="0"/>
                        </a:rPr>
                        <a:t>Aires d’élimination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a" sz="1800" dirty="0">
                        <a:latin typeface="Calibri Light" panose="020F0302020204030204" pitchFamily="34" charset="0"/>
                        <a:cs typeface="Calibri Light" panose="020F0302020204030204" pitchFamily="34" charset="0"/>
                      </a:endParaRPr>
                    </a:p>
                  </a:txBody>
                  <a:tcPr/>
                </a:tc>
                <a:extLst>
                  <a:ext uri="{0D108BD9-81ED-4DB2-BD59-A6C34878D82A}">
                    <a16:rowId xmlns:a16="http://schemas.microsoft.com/office/drawing/2014/main" val="1344583943"/>
                  </a:ext>
                </a:extLst>
              </a:tr>
            </a:tbl>
          </a:graphicData>
        </a:graphic>
      </p:graphicFrame>
      <p:sp>
        <p:nvSpPr>
          <p:cNvPr id="14" name="Star: 5 Points 13" descr="Une étoile">
            <a:extLst>
              <a:ext uri="{FF2B5EF4-FFF2-40B4-BE49-F238E27FC236}">
                <a16:creationId xmlns:a16="http://schemas.microsoft.com/office/drawing/2014/main" id="{9D71C245-715A-47A5-8D08-35E68F6E9E28}"/>
              </a:ext>
            </a:extLst>
          </p:cNvPr>
          <p:cNvSpPr/>
          <p:nvPr>
            <p:custDataLst>
              <p:tags r:id="rId4"/>
            </p:custDataLst>
          </p:nvPr>
        </p:nvSpPr>
        <p:spPr>
          <a:xfrm>
            <a:off x="8816289" y="2094448"/>
            <a:ext cx="440366" cy="440366"/>
          </a:xfrm>
          <a:prstGeom prst="star5">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latin typeface="Calibri Light" panose="020F0302020204030204" pitchFamily="34" charset="0"/>
              <a:cs typeface="Calibri Light" panose="020F0302020204030204" pitchFamily="34" charset="0"/>
            </a:endParaRPr>
          </a:p>
        </p:txBody>
      </p:sp>
      <p:pic>
        <p:nvPicPr>
          <p:cNvPr id="4" name="Graphic 3" descr="Boîte">
            <a:extLst>
              <a:ext uri="{FF2B5EF4-FFF2-40B4-BE49-F238E27FC236}">
                <a16:creationId xmlns:a16="http://schemas.microsoft.com/office/drawing/2014/main" id="{7DC162B0-60ED-4B1F-84CC-F8A97E395A84}"/>
              </a:ext>
            </a:extLst>
          </p:cNvPr>
          <p:cNvPicPr>
            <a:picLocks noChangeAspect="1"/>
          </p:cNvPicPr>
          <p:nvPr>
            <p:custDataLst>
              <p:tags r:id="rId5"/>
            </p:custDataLst>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8756228" y="2900416"/>
            <a:ext cx="560483" cy="560483"/>
          </a:xfrm>
          <a:prstGeom prst="rect">
            <a:avLst/>
          </a:prstGeom>
        </p:spPr>
      </p:pic>
      <p:pic>
        <p:nvPicPr>
          <p:cNvPr id="20" name="Graphic 19" descr="Ordures">
            <a:extLst>
              <a:ext uri="{FF2B5EF4-FFF2-40B4-BE49-F238E27FC236}">
                <a16:creationId xmlns:a16="http://schemas.microsoft.com/office/drawing/2014/main" id="{4B1563D9-A43A-4DFA-94EC-1B6793F47D23}"/>
              </a:ext>
            </a:extLst>
          </p:cNvPr>
          <p:cNvPicPr>
            <a:picLocks noChangeAspect="1"/>
          </p:cNvPicPr>
          <p:nvPr>
            <p:custDataLst>
              <p:tags r:id="rId6"/>
            </p:custDataLst>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8816289" y="3549088"/>
            <a:ext cx="500425" cy="500425"/>
          </a:xfrm>
          <a:prstGeom prst="rect">
            <a:avLst/>
          </a:prstGeom>
        </p:spPr>
      </p:pic>
    </p:spTree>
    <p:extLst>
      <p:ext uri="{BB962C8B-B14F-4D97-AF65-F5344CB8AC3E}">
        <p14:creationId xmlns:p14="http://schemas.microsoft.com/office/powerpoint/2010/main" val="35009996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00B494C-DF99-4D00-8B58-2941E1F1AF40}"/>
              </a:ext>
            </a:extLst>
          </p:cNvPr>
          <p:cNvSpPr>
            <a:spLocks noGrp="1"/>
          </p:cNvSpPr>
          <p:nvPr>
            <p:ph type="ctrTitle"/>
            <p:custDataLst>
              <p:tags r:id="rId1"/>
            </p:custDataLst>
          </p:nvPr>
        </p:nvSpPr>
        <p:spPr/>
        <p:txBody>
          <a:bodyPr>
            <a:noAutofit/>
          </a:bodyPr>
          <a:lstStyle/>
          <a:p>
            <a:pPr algn="l" rtl="0"/>
            <a:r>
              <a:rPr lang="fr-CA" dirty="0">
                <a:ea typeface="Arial" panose="020B0604020202020204" pitchFamily="34" charset="0"/>
              </a:rPr>
              <a:t>Signalétique au bureau</a:t>
            </a:r>
            <a:endParaRPr lang="fr-CA" i="0" u="none" baseline="0" dirty="0">
              <a:solidFill>
                <a:schemeClr val="bg1"/>
              </a:solidFill>
              <a:latin typeface="Arial Rounded MT Bold" panose="020F0704030504030204" pitchFamily="34" charset="0"/>
              <a:ea typeface="Arial" panose="020B0604020202020204" pitchFamily="34" charset="0"/>
            </a:endParaRPr>
          </a:p>
        </p:txBody>
      </p:sp>
      <p:sp>
        <p:nvSpPr>
          <p:cNvPr id="2" name="TextBox 1">
            <a:extLst>
              <a:ext uri="{FF2B5EF4-FFF2-40B4-BE49-F238E27FC236}">
                <a16:creationId xmlns:a16="http://schemas.microsoft.com/office/drawing/2014/main" id="{97B1B7C0-2DD2-489A-9434-FF19DAFBD238}"/>
              </a:ext>
            </a:extLst>
          </p:cNvPr>
          <p:cNvSpPr txBox="1"/>
          <p:nvPr>
            <p:custDataLst>
              <p:tags r:id="rId2"/>
            </p:custDataLst>
          </p:nvPr>
        </p:nvSpPr>
        <p:spPr>
          <a:xfrm>
            <a:off x="508119" y="1376739"/>
            <a:ext cx="4632051" cy="4001095"/>
          </a:xfrm>
          <a:prstGeom prst="rect">
            <a:avLst/>
          </a:prstGeom>
          <a:noFill/>
        </p:spPr>
        <p:txBody>
          <a:bodyPr wrap="square" rtlCol="0">
            <a:spAutoFit/>
          </a:bodyPr>
          <a:lstStyle/>
          <a:p>
            <a:pPr marL="285750" indent="-285750" algn="l" rtl="0">
              <a:spcAft>
                <a:spcPts val="1200"/>
              </a:spcAft>
              <a:buFont typeface="Wingdings" panose="05000000000000000000" pitchFamily="2" charset="2"/>
              <a:buChar char="ü"/>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Respectez les directives en matière de santé et de sécurité sur les lieux, y compris les signalétiques concernant la distanciation sociale, la circulation et les limites de capacité, le cas échéant. </a:t>
            </a:r>
          </a:p>
          <a:p>
            <a:pPr marL="285750" indent="-285750" algn="l" rtl="0">
              <a:spcAft>
                <a:spcPts val="1200"/>
              </a:spcAft>
              <a:buFont typeface="Wingdings" panose="05000000000000000000" pitchFamily="2" charset="2"/>
              <a:buChar char="ü"/>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À votre arrivée sur les lieux, rendez-vous dans les salles ou les zones indiquées avec </a:t>
            </a:r>
            <a:r>
              <a:rPr lang="fr-CA" sz="1600" b="0" i="0" u="none" baseline="0" dirty="0">
                <a:highlight>
                  <a:srgbClr val="FFFF00"/>
                </a:highlight>
                <a:latin typeface="Calibri Light" panose="020F0302020204030204" pitchFamily="34" charset="0"/>
                <a:ea typeface="Arial" panose="020B0604020202020204" pitchFamily="34" charset="0"/>
                <a:cs typeface="Calibri Light" panose="020F0302020204030204" pitchFamily="34" charset="0"/>
              </a:rPr>
              <a:t>[votre capitaine ou votre représentant du nettoyage</a:t>
            </a: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 pour récupérer votre matériel de nettoyage (boîtes, notes autocollantes, marqueurs et ruban adhésif). </a:t>
            </a:r>
          </a:p>
          <a:p>
            <a:pPr marL="285750" indent="-285750" algn="l" rtl="0">
              <a:spcAft>
                <a:spcPts val="1200"/>
              </a:spcAft>
              <a:buFont typeface="Wingdings" panose="05000000000000000000" pitchFamily="2" charset="2"/>
              <a:buChar char="ü"/>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Lors du nettoyage du bureau, placez les articles appropriés dans les sections désignées par la signalétique affichée (voir les exemples).</a:t>
            </a:r>
          </a:p>
          <a:p>
            <a:pPr marL="285750" indent="-285750" algn="l" rtl="0">
              <a:spcAft>
                <a:spcPts val="1200"/>
              </a:spcAft>
              <a:buFont typeface="Wingdings" panose="05000000000000000000" pitchFamily="2" charset="2"/>
              <a:buChar char="ü"/>
            </a:pPr>
            <a:r>
              <a:rPr lang="fr-CA" sz="1600" b="0" i="0" u="none" baseline="0" dirty="0">
                <a:latin typeface="Calibri Light" panose="020F0302020204030204" pitchFamily="34" charset="0"/>
                <a:ea typeface="Arial" panose="020B0604020202020204" pitchFamily="34" charset="0"/>
                <a:cs typeface="Calibri Light" panose="020F0302020204030204" pitchFamily="34" charset="0"/>
              </a:rPr>
              <a:t>Tous les biens conservés devraient être placés dans les lieux désignés. </a:t>
            </a:r>
            <a:endParaRPr lang="fr-CA" sz="1600" dirty="0">
              <a:latin typeface="Calibri Light" panose="020F0302020204030204" pitchFamily="34" charset="0"/>
              <a:cs typeface="Calibri Light" panose="020F0302020204030204" pitchFamily="34" charset="0"/>
            </a:endParaRPr>
          </a:p>
        </p:txBody>
      </p:sp>
      <p:pic>
        <p:nvPicPr>
          <p:cNvPr id="15" name="Picture 14" descr="Image de la signalétique ">
            <a:extLst>
              <a:ext uri="{FF2B5EF4-FFF2-40B4-BE49-F238E27FC236}">
                <a16:creationId xmlns:a16="http://schemas.microsoft.com/office/drawing/2014/main" id="{0A2F1591-BB0E-4C2B-A567-D412FC02B575}"/>
              </a:ext>
            </a:extLst>
          </p:cNvPr>
          <p:cNvPicPr>
            <a:picLocks noChangeAspect="1"/>
          </p:cNvPicPr>
          <p:nvPr>
            <p:custDataLst>
              <p:tags r:id="rId3"/>
            </p:custDataLst>
          </p:nvPr>
        </p:nvPicPr>
        <p:blipFill>
          <a:blip r:embed="rId10" cstate="print">
            <a:extLst>
              <a:ext uri="{28A0092B-C50C-407E-A947-70E740481C1C}">
                <a14:useLocalDpi xmlns:a14="http://schemas.microsoft.com/office/drawing/2010/main" val="0"/>
              </a:ext>
            </a:extLst>
          </a:blip>
          <a:srcRect t="4167" b="4167"/>
          <a:stretch/>
        </p:blipFill>
        <p:spPr>
          <a:xfrm>
            <a:off x="6096000" y="1391354"/>
            <a:ext cx="4153568" cy="21298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16" name="Picture 15" descr="Image de la signalétique ">
            <a:extLst>
              <a:ext uri="{FF2B5EF4-FFF2-40B4-BE49-F238E27FC236}">
                <a16:creationId xmlns:a16="http://schemas.microsoft.com/office/drawing/2014/main" id="{48BAAB7B-5517-420D-96EC-019A30A1692E}"/>
              </a:ext>
            </a:extLst>
          </p:cNvPr>
          <p:cNvPicPr>
            <a:picLocks noChangeAspect="1"/>
          </p:cNvPicPr>
          <p:nvPr>
            <p:custDataLst>
              <p:tags r:id="rId4"/>
            </p:custDataLst>
          </p:nvPr>
        </p:nvPicPr>
        <p:blipFill>
          <a:blip r:embed="rId11" cstate="print">
            <a:extLst>
              <a:ext uri="{28A0092B-C50C-407E-A947-70E740481C1C}">
                <a14:useLocalDpi xmlns:a14="http://schemas.microsoft.com/office/drawing/2010/main" val="0"/>
              </a:ext>
            </a:extLst>
          </a:blip>
          <a:srcRect/>
          <a:stretch/>
        </p:blipFill>
        <p:spPr>
          <a:xfrm>
            <a:off x="6096466" y="4197140"/>
            <a:ext cx="2332937" cy="130631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13" name="Arrow: Right 12">
            <a:extLst>
              <a:ext uri="{FF2B5EF4-FFF2-40B4-BE49-F238E27FC236}">
                <a16:creationId xmlns:a16="http://schemas.microsoft.com/office/drawing/2014/main" id="{8DDEA3E5-D705-4470-94AA-7BE36B990365}"/>
              </a:ext>
              <a:ext uri="{C183D7F6-B498-43B3-948B-1728B52AA6E4}">
                <adec:decorative xmlns:adec="http://schemas.microsoft.com/office/drawing/2017/decorative" val="1"/>
              </a:ext>
            </a:extLst>
          </p:cNvPr>
          <p:cNvSpPr/>
          <p:nvPr>
            <p:custDataLst>
              <p:tags r:id="rId5"/>
            </p:custDataLst>
          </p:nvPr>
        </p:nvSpPr>
        <p:spPr>
          <a:xfrm>
            <a:off x="5140170" y="2795793"/>
            <a:ext cx="742277" cy="301214"/>
          </a:xfrm>
          <a:prstGeom prst="rightArrow">
            <a:avLst/>
          </a:prstGeom>
          <a:solidFill>
            <a:srgbClr val="4097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latin typeface="Calibri Light" panose="020F0302020204030204" pitchFamily="34" charset="0"/>
              <a:cs typeface="Calibri Light" panose="020F0302020204030204" pitchFamily="34" charset="0"/>
            </a:endParaRPr>
          </a:p>
        </p:txBody>
      </p:sp>
      <p:sp>
        <p:nvSpPr>
          <p:cNvPr id="18" name="Arrow: Right 17">
            <a:extLst>
              <a:ext uri="{FF2B5EF4-FFF2-40B4-BE49-F238E27FC236}">
                <a16:creationId xmlns:a16="http://schemas.microsoft.com/office/drawing/2014/main" id="{A0128814-80A2-4268-B66B-0C7A28F1AC16}"/>
              </a:ext>
              <a:ext uri="{C183D7F6-B498-43B3-948B-1728B52AA6E4}">
                <adec:decorative xmlns:adec="http://schemas.microsoft.com/office/drawing/2017/decorative" val="1"/>
              </a:ext>
            </a:extLst>
          </p:cNvPr>
          <p:cNvSpPr/>
          <p:nvPr>
            <p:custDataLst>
              <p:tags r:id="rId6"/>
            </p:custDataLst>
          </p:nvPr>
        </p:nvSpPr>
        <p:spPr>
          <a:xfrm>
            <a:off x="5140170" y="4369974"/>
            <a:ext cx="742277" cy="301214"/>
          </a:xfrm>
          <a:prstGeom prst="rightArrow">
            <a:avLst/>
          </a:prstGeom>
          <a:solidFill>
            <a:srgbClr val="40978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fr-CA" dirty="0">
              <a:latin typeface="Calibri Light" panose="020F0302020204030204" pitchFamily="34" charset="0"/>
              <a:cs typeface="Calibri Light" panose="020F0302020204030204" pitchFamily="34" charset="0"/>
            </a:endParaRPr>
          </a:p>
        </p:txBody>
      </p:sp>
      <p:pic>
        <p:nvPicPr>
          <p:cNvPr id="20" name="Picture 19" descr="Image de la signalétique ">
            <a:extLst>
              <a:ext uri="{FF2B5EF4-FFF2-40B4-BE49-F238E27FC236}">
                <a16:creationId xmlns:a16="http://schemas.microsoft.com/office/drawing/2014/main" id="{F2CC0F6F-2840-4DBD-B1CC-910B3E5EA2E5}"/>
              </a:ext>
            </a:extLst>
          </p:cNvPr>
          <p:cNvPicPr>
            <a:picLocks noChangeAspect="1"/>
          </p:cNvPicPr>
          <p:nvPr>
            <p:custDataLst>
              <p:tags r:id="rId7"/>
            </p:custDataLst>
          </p:nvPr>
        </p:nvPicPr>
        <p:blipFill>
          <a:blip r:embed="rId12" cstate="print">
            <a:extLst>
              <a:ext uri="{28A0092B-C50C-407E-A947-70E740481C1C}">
                <a14:useLocalDpi xmlns:a14="http://schemas.microsoft.com/office/drawing/2010/main" val="0"/>
              </a:ext>
            </a:extLst>
          </a:blip>
          <a:srcRect/>
          <a:stretch/>
        </p:blipFill>
        <p:spPr>
          <a:xfrm>
            <a:off x="8744971" y="4194346"/>
            <a:ext cx="2332936" cy="131563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070678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200B494C-DF99-4D00-8B58-2941E1F1AF40}"/>
              </a:ext>
            </a:extLst>
          </p:cNvPr>
          <p:cNvSpPr>
            <a:spLocks noGrp="1"/>
          </p:cNvSpPr>
          <p:nvPr>
            <p:ph type="ctrTitle"/>
            <p:custDataLst>
              <p:tags r:id="rId1"/>
            </p:custDataLst>
          </p:nvPr>
        </p:nvSpPr>
        <p:spPr/>
        <p:txBody>
          <a:bodyPr>
            <a:noAutofit/>
          </a:bodyPr>
          <a:lstStyle/>
          <a:p>
            <a:pPr algn="l" rtl="0"/>
            <a:r>
              <a:rPr lang="fr-CA" dirty="0">
                <a:ea typeface="Arial" panose="020B0604020202020204" pitchFamily="34" charset="0"/>
              </a:rPr>
              <a:t>Qu’est-ce qui doit être fait?</a:t>
            </a:r>
            <a:endParaRPr lang="fr-CA" i="0" u="none" baseline="0" dirty="0">
              <a:solidFill>
                <a:schemeClr val="bg1"/>
              </a:solidFill>
              <a:latin typeface="Arial Rounded MT Bold" panose="020F0704030504030204" pitchFamily="34" charset="0"/>
              <a:ea typeface="Arial" panose="020B0604020202020204" pitchFamily="34" charset="0"/>
            </a:endParaRPr>
          </a:p>
        </p:txBody>
      </p:sp>
      <p:sp>
        <p:nvSpPr>
          <p:cNvPr id="26" name="TextBox 25">
            <a:extLst>
              <a:ext uri="{FF2B5EF4-FFF2-40B4-BE49-F238E27FC236}">
                <a16:creationId xmlns:a16="http://schemas.microsoft.com/office/drawing/2014/main" id="{F9D7672A-D80D-4FDF-9323-E6DB92157E67}"/>
              </a:ext>
            </a:extLst>
          </p:cNvPr>
          <p:cNvSpPr txBox="1"/>
          <p:nvPr>
            <p:custDataLst>
              <p:tags r:id="rId2"/>
            </p:custDataLst>
          </p:nvPr>
        </p:nvSpPr>
        <p:spPr>
          <a:xfrm>
            <a:off x="402366" y="1278491"/>
            <a:ext cx="5544469" cy="4170372"/>
          </a:xfrm>
          <a:prstGeom prst="rect">
            <a:avLst/>
          </a:prstGeom>
          <a:noFill/>
        </p:spPr>
        <p:txBody>
          <a:bodyPr wrap="square" rtlCol="0">
            <a:spAutoFit/>
          </a:bodyPr>
          <a:lstStyle/>
          <a:p>
            <a:pPr marL="285750" indent="-285750" algn="l" rtl="0">
              <a:spcAft>
                <a:spcPts val="1200"/>
              </a:spcAft>
              <a:buFont typeface="Wingdings" panose="05000000000000000000" pitchFamily="2" charset="2"/>
              <a:buChar char="ü"/>
            </a:pPr>
            <a:r>
              <a:rPr lang="fr-CA" sz="1500" b="1" i="0" u="none" baseline="0" dirty="0">
                <a:latin typeface="Calibri Light" panose="020F0302020204030204" pitchFamily="34" charset="0"/>
                <a:ea typeface="Arial" panose="020B0604020202020204" pitchFamily="34" charset="0"/>
                <a:cs typeface="Calibri Light" panose="020F0302020204030204" pitchFamily="34" charset="0"/>
              </a:rPr>
              <a:t>Ménage des papiers : Les documents doivent être examinés, stockés, numérisés et jetés selon les renseignements fournis dans ce dossier. </a:t>
            </a:r>
          </a:p>
          <a:p>
            <a:pPr marL="285750" indent="-285750" algn="l" rtl="0">
              <a:spcAft>
                <a:spcPts val="1200"/>
              </a:spcAft>
              <a:buFont typeface="Wingdings" panose="05000000000000000000" pitchFamily="2" charset="2"/>
              <a:buChar char="ü"/>
            </a:pPr>
            <a:r>
              <a:rPr lang="fr-CA" sz="1500" b="0" i="0" u="none" baseline="0" dirty="0">
                <a:latin typeface="Calibri Light" panose="020F0302020204030204" pitchFamily="34" charset="0"/>
                <a:ea typeface="Arial" panose="020B0604020202020204" pitchFamily="34" charset="0"/>
                <a:cs typeface="Calibri Light" panose="020F0302020204030204" pitchFamily="34" charset="0"/>
              </a:rPr>
              <a:t>Les effets personnels doivent être retirés des postes de travail, des casiers, des armoires et des aires communes, y compris la cuisine et le vestiaire. </a:t>
            </a:r>
          </a:p>
          <a:p>
            <a:pPr marL="285750" indent="-285750" algn="l" rtl="0">
              <a:spcAft>
                <a:spcPts val="1200"/>
              </a:spcAft>
              <a:buFont typeface="Wingdings" panose="05000000000000000000" pitchFamily="2" charset="2"/>
              <a:buChar char="ü"/>
            </a:pPr>
            <a:r>
              <a:rPr lang="fr-CA" sz="1500" b="0" i="0" u="none" baseline="0" dirty="0">
                <a:latin typeface="Calibri Light" panose="020F0302020204030204" pitchFamily="34" charset="0"/>
                <a:ea typeface="Arial" panose="020B0604020202020204" pitchFamily="34" charset="0"/>
                <a:cs typeface="Calibri Light" panose="020F0302020204030204" pitchFamily="34" charset="0"/>
              </a:rPr>
              <a:t>Les effets professionnels comme la papeterie, les périphériques informatiques et les fournitures de bureau doivent être triés dans les zones prévues à cet effet. </a:t>
            </a:r>
          </a:p>
          <a:p>
            <a:pPr marL="285750" indent="-285750" algn="l" rtl="0">
              <a:spcAft>
                <a:spcPts val="1200"/>
              </a:spcAft>
              <a:buFont typeface="Wingdings" panose="05000000000000000000" pitchFamily="2" charset="2"/>
              <a:buChar char="ü"/>
            </a:pPr>
            <a:r>
              <a:rPr lang="fr-CA" sz="1500" b="0" i="0" u="none" baseline="0" dirty="0">
                <a:latin typeface="Calibri Light" panose="020F0302020204030204" pitchFamily="34" charset="0"/>
                <a:ea typeface="Arial" panose="020B0604020202020204" pitchFamily="34" charset="0"/>
                <a:cs typeface="Calibri Light" panose="020F0302020204030204" pitchFamily="34" charset="0"/>
              </a:rPr>
              <a:t>Le matériel informatique excédentaire (c’est-à-dire les imprimantes, les scanneurs et les ordinateurs de bureau) qui est trop volumineux pour être déplacé doit être étiqueté. </a:t>
            </a:r>
          </a:p>
          <a:p>
            <a:pPr marL="285750" indent="-285750" algn="l" rtl="0">
              <a:spcAft>
                <a:spcPts val="1200"/>
              </a:spcAft>
              <a:buFont typeface="Wingdings" panose="05000000000000000000" pitchFamily="2" charset="2"/>
              <a:buChar char="ü"/>
            </a:pPr>
            <a:r>
              <a:rPr lang="fr-CA" sz="1500" b="0" i="0" u="none" baseline="0" dirty="0">
                <a:latin typeface="Calibri Light" panose="020F0302020204030204" pitchFamily="34" charset="0"/>
                <a:ea typeface="Arial" panose="020B0604020202020204" pitchFamily="34" charset="0"/>
                <a:cs typeface="Calibri Light" panose="020F0302020204030204" pitchFamily="34" charset="0"/>
              </a:rPr>
              <a:t>Le mobilier non ergonomique doit rester au poste de travail et être étiqueté comme mobilier excédentaire par les capitaines de nettoyage ou par le fournisseur du service de déménagement.</a:t>
            </a:r>
          </a:p>
        </p:txBody>
      </p:sp>
      <p:sp>
        <p:nvSpPr>
          <p:cNvPr id="28" name="TextBox 27">
            <a:extLst>
              <a:ext uri="{FF2B5EF4-FFF2-40B4-BE49-F238E27FC236}">
                <a16:creationId xmlns:a16="http://schemas.microsoft.com/office/drawing/2014/main" id="{9ABB8477-3FAC-4C3B-A141-755C4DE0EE6A}"/>
              </a:ext>
            </a:extLst>
          </p:cNvPr>
          <p:cNvSpPr txBox="1"/>
          <p:nvPr>
            <p:custDataLst>
              <p:tags r:id="rId3"/>
            </p:custDataLst>
          </p:nvPr>
        </p:nvSpPr>
        <p:spPr>
          <a:xfrm>
            <a:off x="6095882" y="1214591"/>
            <a:ext cx="5780526" cy="4632037"/>
          </a:xfrm>
          <a:prstGeom prst="rect">
            <a:avLst/>
          </a:prstGeom>
          <a:solidFill>
            <a:schemeClr val="bg1"/>
          </a:solidFill>
          <a:ln>
            <a:solidFill>
              <a:schemeClr val="tx1">
                <a:lumMod val="50000"/>
                <a:lumOff val="50000"/>
              </a:schemeClr>
            </a:solidFill>
          </a:ln>
        </p:spPr>
        <p:txBody>
          <a:bodyPr wrap="square" rtlCol="0">
            <a:spAutoFit/>
          </a:bodyPr>
          <a:lstStyle/>
          <a:p>
            <a:pPr marL="285750" indent="-285750" algn="l" rtl="0">
              <a:spcAft>
                <a:spcPts val="1200"/>
              </a:spcAft>
              <a:buFont typeface="Wingdings" panose="05000000000000000000" pitchFamily="2" charset="2"/>
              <a:buChar char="ü"/>
            </a:pPr>
            <a:r>
              <a:rPr lang="fr-CA" sz="1500" b="0" i="0" u="none" baseline="0">
                <a:highlight>
                  <a:srgbClr val="FFFF00"/>
                </a:highlight>
                <a:latin typeface="Calibri Light" panose="020F0302020204030204" pitchFamily="34" charset="0"/>
                <a:ea typeface="Arial" panose="020B0604020202020204" pitchFamily="34" charset="0"/>
                <a:cs typeface="Calibri Light" panose="020F0302020204030204" pitchFamily="34" charset="0"/>
              </a:rPr>
              <a:t>Insérer des renseignements et des photos relatifs aux instructions d’étiquetage.</a:t>
            </a:r>
          </a:p>
          <a:p>
            <a:pPr marL="285750" indent="-285750" algn="l" rtl="0">
              <a:spcAft>
                <a:spcPts val="1200"/>
              </a:spcAft>
              <a:buFont typeface="Wingdings" panose="05000000000000000000" pitchFamily="2" charset="2"/>
              <a:buChar char="ü"/>
            </a:pPr>
            <a:r>
              <a:rPr lang="fr-CA" sz="1500" b="1" i="0" u="none" baseline="0">
                <a:latin typeface="Calibri Light" panose="020F0302020204030204" pitchFamily="34" charset="0"/>
                <a:ea typeface="Arial" panose="020B0604020202020204" pitchFamily="34" charset="0"/>
                <a:cs typeface="Calibri Light" panose="020F0302020204030204" pitchFamily="34" charset="0"/>
              </a:rPr>
              <a:t>Exemple :</a:t>
            </a:r>
            <a:r>
              <a:rPr lang="fr-CA" sz="1500" b="0" i="0" u="none" baseline="0">
                <a:latin typeface="Calibri Light" panose="020F0302020204030204" pitchFamily="34" charset="0"/>
                <a:ea typeface="Arial" panose="020B0604020202020204" pitchFamily="34" charset="0"/>
                <a:cs typeface="Calibri Light" panose="020F0302020204030204" pitchFamily="34" charset="0"/>
              </a:rPr>
              <a:t> Nous vous fournirons des boîtes, du ruban adhésif, des étiquettes (vertes, rouges, bleues et orange) et des marqueurs.</a:t>
            </a:r>
          </a:p>
          <a:p>
            <a:pPr marL="742950" lvl="1" indent="-285750" algn="l" rtl="0">
              <a:spcAft>
                <a:spcPts val="1200"/>
              </a:spcAft>
              <a:buFont typeface="Wingdings" panose="05000000000000000000" pitchFamily="2" charset="2"/>
              <a:buChar char="ü"/>
            </a:pPr>
            <a:r>
              <a:rPr lang="fr-CA" sz="1500" b="1" i="0" u="none" baseline="0">
                <a:solidFill>
                  <a:schemeClr val="accent3"/>
                </a:solidFill>
                <a:latin typeface="Calibri Light" panose="020F0302020204030204" pitchFamily="34" charset="0"/>
                <a:ea typeface="Arial" panose="020B0604020202020204" pitchFamily="34" charset="0"/>
                <a:cs typeface="Calibri Light" panose="020F0302020204030204" pitchFamily="34" charset="0"/>
              </a:rPr>
              <a:t>Vert</a:t>
            </a:r>
            <a:r>
              <a:rPr lang="fr-CA" sz="1500" b="0" i="0" u="none" baseline="0">
                <a:latin typeface="Calibri Light" panose="020F0302020204030204" pitchFamily="34" charset="0"/>
                <a:ea typeface="Arial" panose="020B0604020202020204" pitchFamily="34" charset="0"/>
                <a:cs typeface="Calibri Light" panose="020F0302020204030204" pitchFamily="34" charset="0"/>
              </a:rPr>
              <a:t> – objets personnels que vous devez retirer vous-même</a:t>
            </a:r>
          </a:p>
          <a:p>
            <a:pPr marL="742950" lvl="1" indent="-285750" algn="l" rtl="0">
              <a:spcAft>
                <a:spcPts val="1200"/>
              </a:spcAft>
              <a:buFont typeface="Wingdings" panose="05000000000000000000" pitchFamily="2" charset="2"/>
              <a:buChar char="ü"/>
            </a:pPr>
            <a:r>
              <a:rPr lang="fr-CA" sz="1500" b="1" i="0" u="none" baseline="0">
                <a:solidFill>
                  <a:srgbClr val="FF0000"/>
                </a:solidFill>
                <a:latin typeface="Calibri Light" panose="020F0302020204030204" pitchFamily="34" charset="0"/>
                <a:ea typeface="Arial" panose="020B0604020202020204" pitchFamily="34" charset="0"/>
                <a:cs typeface="Calibri Light" panose="020F0302020204030204" pitchFamily="34" charset="0"/>
              </a:rPr>
              <a:t>Rouge</a:t>
            </a:r>
            <a:r>
              <a:rPr lang="fr-CA" sz="1500" b="0" i="0" u="none" baseline="0">
                <a:latin typeface="Calibri Light" panose="020F0302020204030204" pitchFamily="34" charset="0"/>
                <a:ea typeface="Arial" panose="020B0604020202020204" pitchFamily="34" charset="0"/>
                <a:cs typeface="Calibri Light" panose="020F0302020204030204" pitchFamily="34" charset="0"/>
              </a:rPr>
              <a:t> – boîtes d’actifs commerciaux à conserver</a:t>
            </a:r>
          </a:p>
          <a:p>
            <a:pPr marL="742950" lvl="1" indent="-285750" algn="l" rtl="0">
              <a:spcAft>
                <a:spcPts val="1200"/>
              </a:spcAft>
              <a:buFont typeface="Wingdings" panose="05000000000000000000" pitchFamily="2" charset="2"/>
              <a:buChar char="ü"/>
            </a:pPr>
            <a:r>
              <a:rPr lang="fr-CA" sz="1500" b="1" i="0" u="none" baseline="0">
                <a:solidFill>
                  <a:srgbClr val="0070C0"/>
                </a:solidFill>
                <a:latin typeface="Calibri Light" panose="020F0302020204030204" pitchFamily="34" charset="0"/>
                <a:ea typeface="Arial" panose="020B0604020202020204" pitchFamily="34" charset="0"/>
                <a:cs typeface="Calibri Light" panose="020F0302020204030204" pitchFamily="34" charset="0"/>
              </a:rPr>
              <a:t>Bleu</a:t>
            </a:r>
            <a:r>
              <a:rPr lang="fr-CA" sz="1500" b="0" i="0" u="none" baseline="0">
                <a:latin typeface="Calibri Light" panose="020F0302020204030204" pitchFamily="34" charset="0"/>
                <a:ea typeface="Arial" panose="020B0604020202020204" pitchFamily="34" charset="0"/>
                <a:cs typeface="Calibri Light" panose="020F0302020204030204" pitchFamily="34" charset="0"/>
              </a:rPr>
              <a:t> – gros matériel informatique excédentaire (ex. : imprimantes)</a:t>
            </a:r>
          </a:p>
          <a:p>
            <a:pPr marL="742950" lvl="1" indent="-285750" algn="l" rtl="0">
              <a:spcAft>
                <a:spcPts val="1200"/>
              </a:spcAft>
              <a:buFont typeface="Wingdings" panose="05000000000000000000" pitchFamily="2" charset="2"/>
              <a:buChar char="ü"/>
            </a:pPr>
            <a:r>
              <a:rPr lang="fr-CA" sz="1500" b="1" i="0" u="none" baseline="0">
                <a:solidFill>
                  <a:schemeClr val="accent4">
                    <a:lumMod val="75000"/>
                  </a:schemeClr>
                </a:solidFill>
                <a:latin typeface="Calibri Light" panose="020F0302020204030204" pitchFamily="34" charset="0"/>
                <a:ea typeface="Arial" panose="020B0604020202020204" pitchFamily="34" charset="0"/>
                <a:cs typeface="Calibri Light" panose="020F0302020204030204" pitchFamily="34" charset="0"/>
              </a:rPr>
              <a:t>Orange</a:t>
            </a:r>
            <a:r>
              <a:rPr lang="fr-CA" sz="1500" b="0" i="0" u="none" baseline="0">
                <a:latin typeface="Calibri Light" panose="020F0302020204030204" pitchFamily="34" charset="0"/>
                <a:ea typeface="Arial" panose="020B0604020202020204" pitchFamily="34" charset="0"/>
                <a:cs typeface="Calibri Light" panose="020F0302020204030204" pitchFamily="34" charset="0"/>
              </a:rPr>
              <a:t> – meubles excédentaires pour la désaffectation </a:t>
            </a:r>
          </a:p>
          <a:p>
            <a:pPr marL="285750" indent="-285750" algn="l" rtl="0">
              <a:spcAft>
                <a:spcPts val="1200"/>
              </a:spcAft>
              <a:buFont typeface="Wingdings" panose="05000000000000000000" pitchFamily="2" charset="2"/>
              <a:buChar char="ü"/>
            </a:pPr>
            <a:r>
              <a:rPr lang="fr-CA" sz="1500" b="0" i="0" u="none" baseline="0">
                <a:latin typeface="Calibri Light" panose="020F0302020204030204" pitchFamily="34" charset="0"/>
                <a:ea typeface="Arial" panose="020B0604020202020204" pitchFamily="34" charset="0"/>
                <a:cs typeface="Calibri Light" panose="020F0302020204030204" pitchFamily="34" charset="0"/>
              </a:rPr>
              <a:t>Indiquez votre nom et votre ministère sur les étiquettes rouges, jaunes et orange. Il n’est pas nécessaire de marquer les étiquettes vertes étant donné que vous rapportez ces articles chez vous. Si vous emballez des articles personnels pour un collègue, veuillez écrire son nom sur l’étiquette. </a:t>
            </a:r>
          </a:p>
          <a:p>
            <a:pPr algn="l" rtl="0">
              <a:spcAft>
                <a:spcPts val="1200"/>
              </a:spcAft>
            </a:pPr>
            <a:endParaRPr lang="fr-CA" sz="1500" dirty="0">
              <a:latin typeface="Calibri Light" panose="020F0302020204030204" pitchFamily="34" charset="0"/>
              <a:cs typeface="Calibri Light" panose="020F0302020204030204" pitchFamily="34" charset="0"/>
            </a:endParaRPr>
          </a:p>
        </p:txBody>
      </p:sp>
      <p:sp>
        <p:nvSpPr>
          <p:cNvPr id="2" name="Rectangle 1">
            <a:extLst>
              <a:ext uri="{FF2B5EF4-FFF2-40B4-BE49-F238E27FC236}">
                <a16:creationId xmlns:a16="http://schemas.microsoft.com/office/drawing/2014/main" id="{B2E55DD9-D6F3-F78A-81DF-F98F223CCEAC}"/>
              </a:ext>
            </a:extLst>
          </p:cNvPr>
          <p:cNvSpPr/>
          <p:nvPr/>
        </p:nvSpPr>
        <p:spPr>
          <a:xfrm>
            <a:off x="6017775" y="1109134"/>
            <a:ext cx="5950560" cy="4817532"/>
          </a:xfrm>
          <a:prstGeom prst="rect">
            <a:avLst/>
          </a:prstGeom>
          <a:solidFill>
            <a:srgbClr val="A8CE75">
              <a:alpha val="2509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highlight>
                  <a:srgbClr val="FFFF00"/>
                </a:highlight>
              </a:rPr>
              <a:t>EXEMPLE</a:t>
            </a:r>
          </a:p>
        </p:txBody>
      </p:sp>
    </p:spTree>
    <p:extLst>
      <p:ext uri="{BB962C8B-B14F-4D97-AF65-F5344CB8AC3E}">
        <p14:creationId xmlns:p14="http://schemas.microsoft.com/office/powerpoint/2010/main" val="241968872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0.xml><?xml version="1.0" encoding="utf-8"?>
<p:tagLst xmlns:a="http://schemas.openxmlformats.org/drawingml/2006/main" xmlns:r="http://schemas.openxmlformats.org/officeDocument/2006/relationships" xmlns:p="http://schemas.openxmlformats.org/presentationml/2006/main">
  <p:tag name="NUM" val="15"/>
</p:tagLst>
</file>

<file path=ppt/tags/tag101.xml><?xml version="1.0" encoding="utf-8"?>
<p:tagLst xmlns:a="http://schemas.openxmlformats.org/drawingml/2006/main" xmlns:r="http://schemas.openxmlformats.org/officeDocument/2006/relationships" xmlns:p="http://schemas.openxmlformats.org/presentationml/2006/main">
  <p:tag name="NUM" val="4"/>
</p:tagLst>
</file>

<file path=ppt/tags/tag102.xml><?xml version="1.0" encoding="utf-8"?>
<p:tagLst xmlns:a="http://schemas.openxmlformats.org/drawingml/2006/main" xmlns:r="http://schemas.openxmlformats.org/officeDocument/2006/relationships" xmlns:p="http://schemas.openxmlformats.org/presentationml/2006/main">
  <p:tag name="NUM" val="5"/>
</p:tagLst>
</file>

<file path=ppt/tags/tag103.xml><?xml version="1.0" encoding="utf-8"?>
<p:tagLst xmlns:a="http://schemas.openxmlformats.org/drawingml/2006/main" xmlns:r="http://schemas.openxmlformats.org/officeDocument/2006/relationships" xmlns:p="http://schemas.openxmlformats.org/presentationml/2006/main">
  <p:tag name="NUM" val="6"/>
</p:tagLst>
</file>

<file path=ppt/tags/tag104.xml><?xml version="1.0" encoding="utf-8"?>
<p:tagLst xmlns:a="http://schemas.openxmlformats.org/drawingml/2006/main" xmlns:r="http://schemas.openxmlformats.org/officeDocument/2006/relationships" xmlns:p="http://schemas.openxmlformats.org/presentationml/2006/main">
  <p:tag name="NUM" val="6"/>
</p:tagLst>
</file>

<file path=ppt/tags/tag105.xml><?xml version="1.0" encoding="utf-8"?>
<p:tagLst xmlns:a="http://schemas.openxmlformats.org/drawingml/2006/main" xmlns:r="http://schemas.openxmlformats.org/officeDocument/2006/relationships" xmlns:p="http://schemas.openxmlformats.org/presentationml/2006/main">
  <p:tag name="NUM" val="1"/>
</p:tagLst>
</file>

<file path=ppt/tags/tag106.xml><?xml version="1.0" encoding="utf-8"?>
<p:tagLst xmlns:a="http://schemas.openxmlformats.org/drawingml/2006/main" xmlns:r="http://schemas.openxmlformats.org/officeDocument/2006/relationships" xmlns:p="http://schemas.openxmlformats.org/presentationml/2006/main">
  <p:tag name="NUM" val="3"/>
</p:tagLst>
</file>

<file path=ppt/tags/tag107.xml><?xml version="1.0" encoding="utf-8"?>
<p:tagLst xmlns:a="http://schemas.openxmlformats.org/drawingml/2006/main" xmlns:r="http://schemas.openxmlformats.org/officeDocument/2006/relationships" xmlns:p="http://schemas.openxmlformats.org/presentationml/2006/main">
  <p:tag name="NUM" val="4"/>
</p:tagLst>
</file>

<file path=ppt/tags/tag108.xml><?xml version="1.0" encoding="utf-8"?>
<p:tagLst xmlns:a="http://schemas.openxmlformats.org/drawingml/2006/main" xmlns:r="http://schemas.openxmlformats.org/officeDocument/2006/relationships" xmlns:p="http://schemas.openxmlformats.org/presentationml/2006/main">
  <p:tag name="NUM" val="5"/>
</p:tagLst>
</file>

<file path=ppt/tags/tag109.xml><?xml version="1.0" encoding="utf-8"?>
<p:tagLst xmlns:a="http://schemas.openxmlformats.org/drawingml/2006/main" xmlns:r="http://schemas.openxmlformats.org/officeDocument/2006/relationships" xmlns:p="http://schemas.openxmlformats.org/presentationml/2006/main">
  <p:tag name="NUM" val="6"/>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0.xml><?xml version="1.0" encoding="utf-8"?>
<p:tagLst xmlns:a="http://schemas.openxmlformats.org/drawingml/2006/main" xmlns:r="http://schemas.openxmlformats.org/officeDocument/2006/relationships" xmlns:p="http://schemas.openxmlformats.org/presentationml/2006/main">
  <p:tag name="NUM" val="7"/>
</p:tagLst>
</file>

<file path=ppt/tags/tag111.xml><?xml version="1.0" encoding="utf-8"?>
<p:tagLst xmlns:a="http://schemas.openxmlformats.org/drawingml/2006/main" xmlns:r="http://schemas.openxmlformats.org/officeDocument/2006/relationships" xmlns:p="http://schemas.openxmlformats.org/presentationml/2006/main">
  <p:tag name="NUM" val="8"/>
</p:tagLst>
</file>

<file path=ppt/tags/tag112.xml><?xml version="1.0" encoding="utf-8"?>
<p:tagLst xmlns:a="http://schemas.openxmlformats.org/drawingml/2006/main" xmlns:r="http://schemas.openxmlformats.org/officeDocument/2006/relationships" xmlns:p="http://schemas.openxmlformats.org/presentationml/2006/main">
  <p:tag name="NUM" val="3"/>
</p:tagLst>
</file>

<file path=ppt/tags/tag113.xml><?xml version="1.0" encoding="utf-8"?>
<p:tagLst xmlns:a="http://schemas.openxmlformats.org/drawingml/2006/main" xmlns:r="http://schemas.openxmlformats.org/officeDocument/2006/relationships" xmlns:p="http://schemas.openxmlformats.org/presentationml/2006/main">
  <p:tag name="NUM" val="5"/>
</p:tagLst>
</file>

<file path=ppt/tags/tag114.xml><?xml version="1.0" encoding="utf-8"?>
<p:tagLst xmlns:a="http://schemas.openxmlformats.org/drawingml/2006/main" xmlns:r="http://schemas.openxmlformats.org/officeDocument/2006/relationships" xmlns:p="http://schemas.openxmlformats.org/presentationml/2006/main">
  <p:tag name="NUM" val="6"/>
</p:tagLst>
</file>

<file path=ppt/tags/tag115.xml><?xml version="1.0" encoding="utf-8"?>
<p:tagLst xmlns:a="http://schemas.openxmlformats.org/drawingml/2006/main" xmlns:r="http://schemas.openxmlformats.org/officeDocument/2006/relationships" xmlns:p="http://schemas.openxmlformats.org/presentationml/2006/main">
  <p:tag name="NUM" val="7"/>
</p:tagLst>
</file>

<file path=ppt/tags/tag116.xml><?xml version="1.0" encoding="utf-8"?>
<p:tagLst xmlns:a="http://schemas.openxmlformats.org/drawingml/2006/main" xmlns:r="http://schemas.openxmlformats.org/officeDocument/2006/relationships" xmlns:p="http://schemas.openxmlformats.org/presentationml/2006/main">
  <p:tag name="NUM" val="8"/>
</p:tagLst>
</file>

<file path=ppt/tags/tag117.xml><?xml version="1.0" encoding="utf-8"?>
<p:tagLst xmlns:a="http://schemas.openxmlformats.org/drawingml/2006/main" xmlns:r="http://schemas.openxmlformats.org/officeDocument/2006/relationships" xmlns:p="http://schemas.openxmlformats.org/presentationml/2006/main">
  <p:tag name="NUM" val="9"/>
</p:tagLst>
</file>

<file path=ppt/tags/tag118.xml><?xml version="1.0" encoding="utf-8"?>
<p:tagLst xmlns:a="http://schemas.openxmlformats.org/drawingml/2006/main" xmlns:r="http://schemas.openxmlformats.org/officeDocument/2006/relationships" xmlns:p="http://schemas.openxmlformats.org/presentationml/2006/main">
  <p:tag name="NUM" val="10"/>
</p:tagLst>
</file>

<file path=ppt/tags/tag119.xml><?xml version="1.0" encoding="utf-8"?>
<p:tagLst xmlns:a="http://schemas.openxmlformats.org/drawingml/2006/main" xmlns:r="http://schemas.openxmlformats.org/officeDocument/2006/relationships" xmlns:p="http://schemas.openxmlformats.org/presentationml/2006/main">
  <p:tag name="NUM" val="11"/>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0.xml><?xml version="1.0" encoding="utf-8"?>
<p:tagLst xmlns:a="http://schemas.openxmlformats.org/drawingml/2006/main" xmlns:r="http://schemas.openxmlformats.org/officeDocument/2006/relationships" xmlns:p="http://schemas.openxmlformats.org/presentationml/2006/main">
  <p:tag name="NUM" val="12"/>
</p:tagLst>
</file>

<file path=ppt/tags/tag121.xml><?xml version="1.0" encoding="utf-8"?>
<p:tagLst xmlns:a="http://schemas.openxmlformats.org/drawingml/2006/main" xmlns:r="http://schemas.openxmlformats.org/officeDocument/2006/relationships" xmlns:p="http://schemas.openxmlformats.org/presentationml/2006/main">
  <p:tag name="NUM" val="13"/>
</p:tagLst>
</file>

<file path=ppt/tags/tag122.xml><?xml version="1.0" encoding="utf-8"?>
<p:tagLst xmlns:a="http://schemas.openxmlformats.org/drawingml/2006/main" xmlns:r="http://schemas.openxmlformats.org/officeDocument/2006/relationships" xmlns:p="http://schemas.openxmlformats.org/presentationml/2006/main">
  <p:tag name="NUM" val="14"/>
</p:tagLst>
</file>

<file path=ppt/tags/tag123.xml><?xml version="1.0" encoding="utf-8"?>
<p:tagLst xmlns:a="http://schemas.openxmlformats.org/drawingml/2006/main" xmlns:r="http://schemas.openxmlformats.org/officeDocument/2006/relationships" xmlns:p="http://schemas.openxmlformats.org/presentationml/2006/main">
  <p:tag name="NUM" val="15"/>
</p:tagLst>
</file>

<file path=ppt/tags/tag124.xml><?xml version="1.0" encoding="utf-8"?>
<p:tagLst xmlns:a="http://schemas.openxmlformats.org/drawingml/2006/main" xmlns:r="http://schemas.openxmlformats.org/officeDocument/2006/relationships" xmlns:p="http://schemas.openxmlformats.org/presentationml/2006/main">
  <p:tag name="NUM" val="3"/>
</p:tagLst>
</file>

<file path=ppt/tags/tag125.xml><?xml version="1.0" encoding="utf-8"?>
<p:tagLst xmlns:a="http://schemas.openxmlformats.org/drawingml/2006/main" xmlns:r="http://schemas.openxmlformats.org/officeDocument/2006/relationships" xmlns:p="http://schemas.openxmlformats.org/presentationml/2006/main">
  <p:tag name="NUM" val="5"/>
</p:tagLst>
</file>

<file path=ppt/tags/tag126.xml><?xml version="1.0" encoding="utf-8"?>
<p:tagLst xmlns:a="http://schemas.openxmlformats.org/drawingml/2006/main" xmlns:r="http://schemas.openxmlformats.org/officeDocument/2006/relationships" xmlns:p="http://schemas.openxmlformats.org/presentationml/2006/main">
  <p:tag name="NUM" val="6"/>
</p:tagLst>
</file>

<file path=ppt/tags/tag127.xml><?xml version="1.0" encoding="utf-8"?>
<p:tagLst xmlns:a="http://schemas.openxmlformats.org/drawingml/2006/main" xmlns:r="http://schemas.openxmlformats.org/officeDocument/2006/relationships" xmlns:p="http://schemas.openxmlformats.org/presentationml/2006/main">
  <p:tag name="NUM" val="7"/>
</p:tagLst>
</file>

<file path=ppt/tags/tag128.xml><?xml version="1.0" encoding="utf-8"?>
<p:tagLst xmlns:a="http://schemas.openxmlformats.org/drawingml/2006/main" xmlns:r="http://schemas.openxmlformats.org/officeDocument/2006/relationships" xmlns:p="http://schemas.openxmlformats.org/presentationml/2006/main">
  <p:tag name="NUM" val="8"/>
</p:tagLst>
</file>

<file path=ppt/tags/tag129.xml><?xml version="1.0" encoding="utf-8"?>
<p:tagLst xmlns:a="http://schemas.openxmlformats.org/drawingml/2006/main" xmlns:r="http://schemas.openxmlformats.org/officeDocument/2006/relationships" xmlns:p="http://schemas.openxmlformats.org/presentationml/2006/main">
  <p:tag name="NUM" val="9"/>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0.xml><?xml version="1.0" encoding="utf-8"?>
<p:tagLst xmlns:a="http://schemas.openxmlformats.org/drawingml/2006/main" xmlns:r="http://schemas.openxmlformats.org/officeDocument/2006/relationships" xmlns:p="http://schemas.openxmlformats.org/presentationml/2006/main">
  <p:tag name="NUM" val="10"/>
</p:tagLst>
</file>

<file path=ppt/tags/tag131.xml><?xml version="1.0" encoding="utf-8"?>
<p:tagLst xmlns:a="http://schemas.openxmlformats.org/drawingml/2006/main" xmlns:r="http://schemas.openxmlformats.org/officeDocument/2006/relationships" xmlns:p="http://schemas.openxmlformats.org/presentationml/2006/main">
  <p:tag name="NUM" val="11"/>
</p:tagLst>
</file>

<file path=ppt/tags/tag132.xml><?xml version="1.0" encoding="utf-8"?>
<p:tagLst xmlns:a="http://schemas.openxmlformats.org/drawingml/2006/main" xmlns:r="http://schemas.openxmlformats.org/officeDocument/2006/relationships" xmlns:p="http://schemas.openxmlformats.org/presentationml/2006/main">
  <p:tag name="NUM" val="12"/>
</p:tagLst>
</file>

<file path=ppt/tags/tag133.xml><?xml version="1.0" encoding="utf-8"?>
<p:tagLst xmlns:a="http://schemas.openxmlformats.org/drawingml/2006/main" xmlns:r="http://schemas.openxmlformats.org/officeDocument/2006/relationships" xmlns:p="http://schemas.openxmlformats.org/presentationml/2006/main">
  <p:tag name="NUM" val="13"/>
</p:tagLst>
</file>

<file path=ppt/tags/tag134.xml><?xml version="1.0" encoding="utf-8"?>
<p:tagLst xmlns:a="http://schemas.openxmlformats.org/drawingml/2006/main" xmlns:r="http://schemas.openxmlformats.org/officeDocument/2006/relationships" xmlns:p="http://schemas.openxmlformats.org/presentationml/2006/main">
  <p:tag name="NUM" val="14"/>
</p:tagLst>
</file>

<file path=ppt/tags/tag135.xml><?xml version="1.0" encoding="utf-8"?>
<p:tagLst xmlns:a="http://schemas.openxmlformats.org/drawingml/2006/main" xmlns:r="http://schemas.openxmlformats.org/officeDocument/2006/relationships" xmlns:p="http://schemas.openxmlformats.org/presentationml/2006/main">
  <p:tag name="NUM" val="15"/>
</p:tagLst>
</file>

<file path=ppt/tags/tag136.xml><?xml version="1.0" encoding="utf-8"?>
<p:tagLst xmlns:a="http://schemas.openxmlformats.org/drawingml/2006/main" xmlns:r="http://schemas.openxmlformats.org/officeDocument/2006/relationships" xmlns:p="http://schemas.openxmlformats.org/presentationml/2006/main">
  <p:tag name="NUM" val="3"/>
</p:tagLst>
</file>

<file path=ppt/tags/tag137.xml><?xml version="1.0" encoding="utf-8"?>
<p:tagLst xmlns:a="http://schemas.openxmlformats.org/drawingml/2006/main" xmlns:r="http://schemas.openxmlformats.org/officeDocument/2006/relationships" xmlns:p="http://schemas.openxmlformats.org/presentationml/2006/main">
  <p:tag name="NUM" val="5"/>
</p:tagLst>
</file>

<file path=ppt/tags/tag138.xml><?xml version="1.0" encoding="utf-8"?>
<p:tagLst xmlns:a="http://schemas.openxmlformats.org/drawingml/2006/main" xmlns:r="http://schemas.openxmlformats.org/officeDocument/2006/relationships" xmlns:p="http://schemas.openxmlformats.org/presentationml/2006/main">
  <p:tag name="NUM" val="6"/>
</p:tagLst>
</file>

<file path=ppt/tags/tag139.xml><?xml version="1.0" encoding="utf-8"?>
<p:tagLst xmlns:a="http://schemas.openxmlformats.org/drawingml/2006/main" xmlns:r="http://schemas.openxmlformats.org/officeDocument/2006/relationships" xmlns:p="http://schemas.openxmlformats.org/presentationml/2006/main">
  <p:tag name="NUM" val="7"/>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0.xml><?xml version="1.0" encoding="utf-8"?>
<p:tagLst xmlns:a="http://schemas.openxmlformats.org/drawingml/2006/main" xmlns:r="http://schemas.openxmlformats.org/officeDocument/2006/relationships" xmlns:p="http://schemas.openxmlformats.org/presentationml/2006/main">
  <p:tag name="NUM" val="8"/>
</p:tagLst>
</file>

<file path=ppt/tags/tag141.xml><?xml version="1.0" encoding="utf-8"?>
<p:tagLst xmlns:a="http://schemas.openxmlformats.org/drawingml/2006/main" xmlns:r="http://schemas.openxmlformats.org/officeDocument/2006/relationships" xmlns:p="http://schemas.openxmlformats.org/presentationml/2006/main">
  <p:tag name="NUM" val="9"/>
</p:tagLst>
</file>

<file path=ppt/tags/tag142.xml><?xml version="1.0" encoding="utf-8"?>
<p:tagLst xmlns:a="http://schemas.openxmlformats.org/drawingml/2006/main" xmlns:r="http://schemas.openxmlformats.org/officeDocument/2006/relationships" xmlns:p="http://schemas.openxmlformats.org/presentationml/2006/main">
  <p:tag name="NUM" val="10"/>
</p:tagLst>
</file>

<file path=ppt/tags/tag143.xml><?xml version="1.0" encoding="utf-8"?>
<p:tagLst xmlns:a="http://schemas.openxmlformats.org/drawingml/2006/main" xmlns:r="http://schemas.openxmlformats.org/officeDocument/2006/relationships" xmlns:p="http://schemas.openxmlformats.org/presentationml/2006/main">
  <p:tag name="NUM" val="11"/>
</p:tagLst>
</file>

<file path=ppt/tags/tag144.xml><?xml version="1.0" encoding="utf-8"?>
<p:tagLst xmlns:a="http://schemas.openxmlformats.org/drawingml/2006/main" xmlns:r="http://schemas.openxmlformats.org/officeDocument/2006/relationships" xmlns:p="http://schemas.openxmlformats.org/presentationml/2006/main">
  <p:tag name="NUM" val="12"/>
</p:tagLst>
</file>

<file path=ppt/tags/tag145.xml><?xml version="1.0" encoding="utf-8"?>
<p:tagLst xmlns:a="http://schemas.openxmlformats.org/drawingml/2006/main" xmlns:r="http://schemas.openxmlformats.org/officeDocument/2006/relationships" xmlns:p="http://schemas.openxmlformats.org/presentationml/2006/main">
  <p:tag name="NUM" val="13"/>
</p:tagLst>
</file>

<file path=ppt/tags/tag146.xml><?xml version="1.0" encoding="utf-8"?>
<p:tagLst xmlns:a="http://schemas.openxmlformats.org/drawingml/2006/main" xmlns:r="http://schemas.openxmlformats.org/officeDocument/2006/relationships" xmlns:p="http://schemas.openxmlformats.org/presentationml/2006/main">
  <p:tag name="NUM" val="14"/>
</p:tagLst>
</file>

<file path=ppt/tags/tag147.xml><?xml version="1.0" encoding="utf-8"?>
<p:tagLst xmlns:a="http://schemas.openxmlformats.org/drawingml/2006/main" xmlns:r="http://schemas.openxmlformats.org/officeDocument/2006/relationships" xmlns:p="http://schemas.openxmlformats.org/presentationml/2006/main">
  <p:tag name="NUM" val="15"/>
</p:tagLst>
</file>

<file path=ppt/tags/tag148.xml><?xml version="1.0" encoding="utf-8"?>
<p:tagLst xmlns:a="http://schemas.openxmlformats.org/drawingml/2006/main" xmlns:r="http://schemas.openxmlformats.org/officeDocument/2006/relationships" xmlns:p="http://schemas.openxmlformats.org/presentationml/2006/main">
  <p:tag name="NUM" val="16"/>
</p:tagLst>
</file>

<file path=ppt/tags/tag149.xml><?xml version="1.0" encoding="utf-8"?>
<p:tagLst xmlns:a="http://schemas.openxmlformats.org/drawingml/2006/main" xmlns:r="http://schemas.openxmlformats.org/officeDocument/2006/relationships" xmlns:p="http://schemas.openxmlformats.org/presentationml/2006/main">
  <p:tag name="NUM" val="8"/>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0.xml><?xml version="1.0" encoding="utf-8"?>
<p:tagLst xmlns:a="http://schemas.openxmlformats.org/drawingml/2006/main" xmlns:r="http://schemas.openxmlformats.org/officeDocument/2006/relationships" xmlns:p="http://schemas.openxmlformats.org/presentationml/2006/main">
  <p:tag name="NUM" val="1"/>
</p:tagLst>
</file>

<file path=ppt/tags/tag151.xml><?xml version="1.0" encoding="utf-8"?>
<p:tagLst xmlns:a="http://schemas.openxmlformats.org/drawingml/2006/main" xmlns:r="http://schemas.openxmlformats.org/officeDocument/2006/relationships" xmlns:p="http://schemas.openxmlformats.org/presentationml/2006/main">
  <p:tag name="NUM" val="4"/>
</p:tagLst>
</file>

<file path=ppt/tags/tag152.xml><?xml version="1.0" encoding="utf-8"?>
<p:tagLst xmlns:a="http://schemas.openxmlformats.org/drawingml/2006/main" xmlns:r="http://schemas.openxmlformats.org/officeDocument/2006/relationships" xmlns:p="http://schemas.openxmlformats.org/presentationml/2006/main">
  <p:tag name="NUM" val="2"/>
</p:tagLst>
</file>

<file path=ppt/tags/tag153.xml><?xml version="1.0" encoding="utf-8"?>
<p:tagLst xmlns:a="http://schemas.openxmlformats.org/drawingml/2006/main" xmlns:r="http://schemas.openxmlformats.org/officeDocument/2006/relationships" xmlns:p="http://schemas.openxmlformats.org/presentationml/2006/main">
  <p:tag name="NUM" val="3"/>
</p:tagLst>
</file>

<file path=ppt/tags/tag154.xml><?xml version="1.0" encoding="utf-8"?>
<p:tagLst xmlns:a="http://schemas.openxmlformats.org/drawingml/2006/main" xmlns:r="http://schemas.openxmlformats.org/officeDocument/2006/relationships" xmlns:p="http://schemas.openxmlformats.org/presentationml/2006/main">
  <p:tag name="NUM" val="5"/>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5"/>
</p:tagLst>
</file>

<file path=ppt/tags/tag23.xml><?xml version="1.0" encoding="utf-8"?>
<p:tagLst xmlns:a="http://schemas.openxmlformats.org/drawingml/2006/main" xmlns:r="http://schemas.openxmlformats.org/officeDocument/2006/relationships" xmlns:p="http://schemas.openxmlformats.org/presentationml/2006/main">
  <p:tag name="NUM" val="7"/>
</p:tagLst>
</file>

<file path=ppt/tags/tag24.xml><?xml version="1.0" encoding="utf-8"?>
<p:tagLst xmlns:a="http://schemas.openxmlformats.org/drawingml/2006/main" xmlns:r="http://schemas.openxmlformats.org/officeDocument/2006/relationships" xmlns:p="http://schemas.openxmlformats.org/presentationml/2006/main">
  <p:tag name="NUM" val="8"/>
</p:tagLst>
</file>

<file path=ppt/tags/tag25.xml><?xml version="1.0" encoding="utf-8"?>
<p:tagLst xmlns:a="http://schemas.openxmlformats.org/drawingml/2006/main" xmlns:r="http://schemas.openxmlformats.org/officeDocument/2006/relationships" xmlns:p="http://schemas.openxmlformats.org/presentationml/2006/main">
  <p:tag name="NUM" val="2"/>
</p:tagLst>
</file>

<file path=ppt/tags/tag26.xml><?xml version="1.0" encoding="utf-8"?>
<p:tagLst xmlns:a="http://schemas.openxmlformats.org/drawingml/2006/main" xmlns:r="http://schemas.openxmlformats.org/officeDocument/2006/relationships" xmlns:p="http://schemas.openxmlformats.org/presentationml/2006/main">
  <p:tag name="NUM" val="4"/>
</p:tagLst>
</file>

<file path=ppt/tags/tag27.xml><?xml version="1.0" encoding="utf-8"?>
<p:tagLst xmlns:a="http://schemas.openxmlformats.org/drawingml/2006/main" xmlns:r="http://schemas.openxmlformats.org/officeDocument/2006/relationships" xmlns:p="http://schemas.openxmlformats.org/presentationml/2006/main">
  <p:tag name="NUM" val="5"/>
</p:tagLst>
</file>

<file path=ppt/tags/tag28.xml><?xml version="1.0" encoding="utf-8"?>
<p:tagLst xmlns:a="http://schemas.openxmlformats.org/drawingml/2006/main" xmlns:r="http://schemas.openxmlformats.org/officeDocument/2006/relationships" xmlns:p="http://schemas.openxmlformats.org/presentationml/2006/main">
  <p:tag name="NUM" val="6"/>
</p:tagLst>
</file>

<file path=ppt/tags/tag29.xml><?xml version="1.0" encoding="utf-8"?>
<p:tagLst xmlns:a="http://schemas.openxmlformats.org/drawingml/2006/main" xmlns:r="http://schemas.openxmlformats.org/officeDocument/2006/relationships" xmlns:p="http://schemas.openxmlformats.org/presentationml/2006/main">
  <p:tag name="NUM" val="7"/>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NUM" val="8"/>
</p:tagLst>
</file>

<file path=ppt/tags/tag31.xml><?xml version="1.0" encoding="utf-8"?>
<p:tagLst xmlns:a="http://schemas.openxmlformats.org/drawingml/2006/main" xmlns:r="http://schemas.openxmlformats.org/officeDocument/2006/relationships" xmlns:p="http://schemas.openxmlformats.org/presentationml/2006/main">
  <p:tag name="NUM" val="9"/>
</p:tagLst>
</file>

<file path=ppt/tags/tag32.xml><?xml version="1.0" encoding="utf-8"?>
<p:tagLst xmlns:a="http://schemas.openxmlformats.org/drawingml/2006/main" xmlns:r="http://schemas.openxmlformats.org/officeDocument/2006/relationships" xmlns:p="http://schemas.openxmlformats.org/presentationml/2006/main">
  <p:tag name="NUM" val="10"/>
</p:tagLst>
</file>

<file path=ppt/tags/tag33.xml><?xml version="1.0" encoding="utf-8"?>
<p:tagLst xmlns:a="http://schemas.openxmlformats.org/drawingml/2006/main" xmlns:r="http://schemas.openxmlformats.org/officeDocument/2006/relationships" xmlns:p="http://schemas.openxmlformats.org/presentationml/2006/main">
  <p:tag name="NUM" val="11"/>
</p:tagLst>
</file>

<file path=ppt/tags/tag34.xml><?xml version="1.0" encoding="utf-8"?>
<p:tagLst xmlns:a="http://schemas.openxmlformats.org/drawingml/2006/main" xmlns:r="http://schemas.openxmlformats.org/officeDocument/2006/relationships" xmlns:p="http://schemas.openxmlformats.org/presentationml/2006/main">
  <p:tag name="NUM" val="12"/>
</p:tagLst>
</file>

<file path=ppt/tags/tag35.xml><?xml version="1.0" encoding="utf-8"?>
<p:tagLst xmlns:a="http://schemas.openxmlformats.org/drawingml/2006/main" xmlns:r="http://schemas.openxmlformats.org/officeDocument/2006/relationships" xmlns:p="http://schemas.openxmlformats.org/presentationml/2006/main">
  <p:tag name="NUM" val="13"/>
</p:tagLst>
</file>

<file path=ppt/tags/tag36.xml><?xml version="1.0" encoding="utf-8"?>
<p:tagLst xmlns:a="http://schemas.openxmlformats.org/drawingml/2006/main" xmlns:r="http://schemas.openxmlformats.org/officeDocument/2006/relationships" xmlns:p="http://schemas.openxmlformats.org/presentationml/2006/main">
  <p:tag name="NUM" val="3"/>
</p:tagLst>
</file>

<file path=ppt/tags/tag37.xml><?xml version="1.0" encoding="utf-8"?>
<p:tagLst xmlns:a="http://schemas.openxmlformats.org/drawingml/2006/main" xmlns:r="http://schemas.openxmlformats.org/officeDocument/2006/relationships" xmlns:p="http://schemas.openxmlformats.org/presentationml/2006/main">
  <p:tag name="NUM" val="6"/>
</p:tagLst>
</file>

<file path=ppt/tags/tag38.xml><?xml version="1.0" encoding="utf-8"?>
<p:tagLst xmlns:a="http://schemas.openxmlformats.org/drawingml/2006/main" xmlns:r="http://schemas.openxmlformats.org/officeDocument/2006/relationships" xmlns:p="http://schemas.openxmlformats.org/presentationml/2006/main">
  <p:tag name="NUM" val="7"/>
</p:tagLst>
</file>

<file path=ppt/tags/tag39.xml><?xml version="1.0" encoding="utf-8"?>
<p:tagLst xmlns:a="http://schemas.openxmlformats.org/drawingml/2006/main" xmlns:r="http://schemas.openxmlformats.org/officeDocument/2006/relationships" xmlns:p="http://schemas.openxmlformats.org/presentationml/2006/main">
  <p:tag name="NUM" val="2"/>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NUM" val="4"/>
</p:tagLst>
</file>

<file path=ppt/tags/tag41.xml><?xml version="1.0" encoding="utf-8"?>
<p:tagLst xmlns:a="http://schemas.openxmlformats.org/drawingml/2006/main" xmlns:r="http://schemas.openxmlformats.org/officeDocument/2006/relationships" xmlns:p="http://schemas.openxmlformats.org/presentationml/2006/main">
  <p:tag name="NUM" val="9"/>
</p:tagLst>
</file>

<file path=ppt/tags/tag42.xml><?xml version="1.0" encoding="utf-8"?>
<p:tagLst xmlns:a="http://schemas.openxmlformats.org/drawingml/2006/main" xmlns:r="http://schemas.openxmlformats.org/officeDocument/2006/relationships" xmlns:p="http://schemas.openxmlformats.org/presentationml/2006/main">
  <p:tag name="NUM" val="5"/>
</p:tagLst>
</file>

<file path=ppt/tags/tag43.xml><?xml version="1.0" encoding="utf-8"?>
<p:tagLst xmlns:a="http://schemas.openxmlformats.org/drawingml/2006/main" xmlns:r="http://schemas.openxmlformats.org/officeDocument/2006/relationships" xmlns:p="http://schemas.openxmlformats.org/presentationml/2006/main">
  <p:tag name="NUM" val="10"/>
</p:tagLst>
</file>

<file path=ppt/tags/tag44.xml><?xml version="1.0" encoding="utf-8"?>
<p:tagLst xmlns:a="http://schemas.openxmlformats.org/drawingml/2006/main" xmlns:r="http://schemas.openxmlformats.org/officeDocument/2006/relationships" xmlns:p="http://schemas.openxmlformats.org/presentationml/2006/main">
  <p:tag name="NUM" val="6"/>
</p:tagLst>
</file>

<file path=ppt/tags/tag45.xml><?xml version="1.0" encoding="utf-8"?>
<p:tagLst xmlns:a="http://schemas.openxmlformats.org/drawingml/2006/main" xmlns:r="http://schemas.openxmlformats.org/officeDocument/2006/relationships" xmlns:p="http://schemas.openxmlformats.org/presentationml/2006/main">
  <p:tag name="NUM" val="11"/>
</p:tagLst>
</file>

<file path=ppt/tags/tag46.xml><?xml version="1.0" encoding="utf-8"?>
<p:tagLst xmlns:a="http://schemas.openxmlformats.org/drawingml/2006/main" xmlns:r="http://schemas.openxmlformats.org/officeDocument/2006/relationships" xmlns:p="http://schemas.openxmlformats.org/presentationml/2006/main">
  <p:tag name="NUM" val="7"/>
</p:tagLst>
</file>

<file path=ppt/tags/tag47.xml><?xml version="1.0" encoding="utf-8"?>
<p:tagLst xmlns:a="http://schemas.openxmlformats.org/drawingml/2006/main" xmlns:r="http://schemas.openxmlformats.org/officeDocument/2006/relationships" xmlns:p="http://schemas.openxmlformats.org/presentationml/2006/main">
  <p:tag name="NUM" val="12"/>
</p:tagLst>
</file>

<file path=ppt/tags/tag48.xml><?xml version="1.0" encoding="utf-8"?>
<p:tagLst xmlns:a="http://schemas.openxmlformats.org/drawingml/2006/main" xmlns:r="http://schemas.openxmlformats.org/officeDocument/2006/relationships" xmlns:p="http://schemas.openxmlformats.org/presentationml/2006/main">
  <p:tag name="NUM" val="8"/>
</p:tagLst>
</file>

<file path=ppt/tags/tag49.xml><?xml version="1.0" encoding="utf-8"?>
<p:tagLst xmlns:a="http://schemas.openxmlformats.org/drawingml/2006/main" xmlns:r="http://schemas.openxmlformats.org/officeDocument/2006/relationships" xmlns:p="http://schemas.openxmlformats.org/presentationml/2006/main">
  <p:tag name="NUM" val="13"/>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NUM" val="3"/>
</p:tagLst>
</file>

<file path=ppt/tags/tag51.xml><?xml version="1.0" encoding="utf-8"?>
<p:tagLst xmlns:a="http://schemas.openxmlformats.org/drawingml/2006/main" xmlns:r="http://schemas.openxmlformats.org/officeDocument/2006/relationships" xmlns:p="http://schemas.openxmlformats.org/presentationml/2006/main">
  <p:tag name="NUM" val="8"/>
</p:tagLst>
</file>

<file path=ppt/tags/tag52.xml><?xml version="1.0" encoding="utf-8"?>
<p:tagLst xmlns:a="http://schemas.openxmlformats.org/drawingml/2006/main" xmlns:r="http://schemas.openxmlformats.org/officeDocument/2006/relationships" xmlns:p="http://schemas.openxmlformats.org/presentationml/2006/main">
  <p:tag name="NUM" val="1"/>
</p:tagLst>
</file>

<file path=ppt/tags/tag53.xml><?xml version="1.0" encoding="utf-8"?>
<p:tagLst xmlns:a="http://schemas.openxmlformats.org/drawingml/2006/main" xmlns:r="http://schemas.openxmlformats.org/officeDocument/2006/relationships" xmlns:p="http://schemas.openxmlformats.org/presentationml/2006/main">
  <p:tag name="NUM" val="5"/>
</p:tagLst>
</file>

<file path=ppt/tags/tag54.xml><?xml version="1.0" encoding="utf-8"?>
<p:tagLst xmlns:a="http://schemas.openxmlformats.org/drawingml/2006/main" xmlns:r="http://schemas.openxmlformats.org/officeDocument/2006/relationships" xmlns:p="http://schemas.openxmlformats.org/presentationml/2006/main">
  <p:tag name="NUM" val="6"/>
</p:tagLst>
</file>

<file path=ppt/tags/tag55.xml><?xml version="1.0" encoding="utf-8"?>
<p:tagLst xmlns:a="http://schemas.openxmlformats.org/drawingml/2006/main" xmlns:r="http://schemas.openxmlformats.org/officeDocument/2006/relationships" xmlns:p="http://schemas.openxmlformats.org/presentationml/2006/main">
  <p:tag name="NUM" val="7"/>
</p:tagLst>
</file>

<file path=ppt/tags/tag56.xml><?xml version="1.0" encoding="utf-8"?>
<p:tagLst xmlns:a="http://schemas.openxmlformats.org/drawingml/2006/main" xmlns:r="http://schemas.openxmlformats.org/officeDocument/2006/relationships" xmlns:p="http://schemas.openxmlformats.org/presentationml/2006/main">
  <p:tag name="NUM" val="2"/>
</p:tagLst>
</file>

<file path=ppt/tags/tag57.xml><?xml version="1.0" encoding="utf-8"?>
<p:tagLst xmlns:a="http://schemas.openxmlformats.org/drawingml/2006/main" xmlns:r="http://schemas.openxmlformats.org/officeDocument/2006/relationships" xmlns:p="http://schemas.openxmlformats.org/presentationml/2006/main">
  <p:tag name="NUM" val="4"/>
</p:tagLst>
</file>

<file path=ppt/tags/tag58.xml><?xml version="1.0" encoding="utf-8"?>
<p:tagLst xmlns:a="http://schemas.openxmlformats.org/drawingml/2006/main" xmlns:r="http://schemas.openxmlformats.org/officeDocument/2006/relationships" xmlns:p="http://schemas.openxmlformats.org/presentationml/2006/main">
  <p:tag name="NUM" val="5"/>
</p:tagLst>
</file>

<file path=ppt/tags/tag59.xml><?xml version="1.0" encoding="utf-8"?>
<p:tagLst xmlns:a="http://schemas.openxmlformats.org/drawingml/2006/main" xmlns:r="http://schemas.openxmlformats.org/officeDocument/2006/relationships" xmlns:p="http://schemas.openxmlformats.org/presentationml/2006/main">
  <p:tag name="NUM" val="6"/>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NUM" val="7"/>
</p:tagLst>
</file>

<file path=ppt/tags/tag61.xml><?xml version="1.0" encoding="utf-8"?>
<p:tagLst xmlns:a="http://schemas.openxmlformats.org/drawingml/2006/main" xmlns:r="http://schemas.openxmlformats.org/officeDocument/2006/relationships" xmlns:p="http://schemas.openxmlformats.org/presentationml/2006/main">
  <p:tag name="NUM" val="8"/>
</p:tagLst>
</file>

<file path=ppt/tags/tag62.xml><?xml version="1.0" encoding="utf-8"?>
<p:tagLst xmlns:a="http://schemas.openxmlformats.org/drawingml/2006/main" xmlns:r="http://schemas.openxmlformats.org/officeDocument/2006/relationships" xmlns:p="http://schemas.openxmlformats.org/presentationml/2006/main">
  <p:tag name="NUM" val="9"/>
</p:tagLst>
</file>

<file path=ppt/tags/tag63.xml><?xml version="1.0" encoding="utf-8"?>
<p:tagLst xmlns:a="http://schemas.openxmlformats.org/drawingml/2006/main" xmlns:r="http://schemas.openxmlformats.org/officeDocument/2006/relationships" xmlns:p="http://schemas.openxmlformats.org/presentationml/2006/main">
  <p:tag name="NUM" val="2"/>
</p:tagLst>
</file>

<file path=ppt/tags/tag64.xml><?xml version="1.0" encoding="utf-8"?>
<p:tagLst xmlns:a="http://schemas.openxmlformats.org/drawingml/2006/main" xmlns:r="http://schemas.openxmlformats.org/officeDocument/2006/relationships" xmlns:p="http://schemas.openxmlformats.org/presentationml/2006/main">
  <p:tag name="NUM" val="7"/>
</p:tagLst>
</file>

<file path=ppt/tags/tag65.xml><?xml version="1.0" encoding="utf-8"?>
<p:tagLst xmlns:a="http://schemas.openxmlformats.org/drawingml/2006/main" xmlns:r="http://schemas.openxmlformats.org/officeDocument/2006/relationships" xmlns:p="http://schemas.openxmlformats.org/presentationml/2006/main">
  <p:tag name="NUM" val="8"/>
</p:tagLst>
</file>

<file path=ppt/tags/tag66.xml><?xml version="1.0" encoding="utf-8"?>
<p:tagLst xmlns:a="http://schemas.openxmlformats.org/drawingml/2006/main" xmlns:r="http://schemas.openxmlformats.org/officeDocument/2006/relationships" xmlns:p="http://schemas.openxmlformats.org/presentationml/2006/main">
  <p:tag name="NUM" val="2"/>
</p:tagLst>
</file>

<file path=ppt/tags/tag67.xml><?xml version="1.0" encoding="utf-8"?>
<p:tagLst xmlns:a="http://schemas.openxmlformats.org/drawingml/2006/main" xmlns:r="http://schemas.openxmlformats.org/officeDocument/2006/relationships" xmlns:p="http://schemas.openxmlformats.org/presentationml/2006/main">
  <p:tag name="NUM" val="4"/>
</p:tagLst>
</file>

<file path=ppt/tags/tag68.xml><?xml version="1.0" encoding="utf-8"?>
<p:tagLst xmlns:a="http://schemas.openxmlformats.org/drawingml/2006/main" xmlns:r="http://schemas.openxmlformats.org/officeDocument/2006/relationships" xmlns:p="http://schemas.openxmlformats.org/presentationml/2006/main">
  <p:tag name="NUM" val="5"/>
</p:tagLst>
</file>

<file path=ppt/tags/tag69.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0.xml><?xml version="1.0" encoding="utf-8"?>
<p:tagLst xmlns:a="http://schemas.openxmlformats.org/drawingml/2006/main" xmlns:r="http://schemas.openxmlformats.org/officeDocument/2006/relationships" xmlns:p="http://schemas.openxmlformats.org/presentationml/2006/main">
  <p:tag name="NUM" val="4"/>
</p:tagLst>
</file>

<file path=ppt/tags/tag71.xml><?xml version="1.0" encoding="utf-8"?>
<p:tagLst xmlns:a="http://schemas.openxmlformats.org/drawingml/2006/main" xmlns:r="http://schemas.openxmlformats.org/officeDocument/2006/relationships" xmlns:p="http://schemas.openxmlformats.org/presentationml/2006/main">
  <p:tag name="NUM" val="5"/>
</p:tagLst>
</file>

<file path=ppt/tags/tag72.xml><?xml version="1.0" encoding="utf-8"?>
<p:tagLst xmlns:a="http://schemas.openxmlformats.org/drawingml/2006/main" xmlns:r="http://schemas.openxmlformats.org/officeDocument/2006/relationships" xmlns:p="http://schemas.openxmlformats.org/presentationml/2006/main">
  <p:tag name="NUM" val="2"/>
</p:tagLst>
</file>

<file path=ppt/tags/tag73.xml><?xml version="1.0" encoding="utf-8"?>
<p:tagLst xmlns:a="http://schemas.openxmlformats.org/drawingml/2006/main" xmlns:r="http://schemas.openxmlformats.org/officeDocument/2006/relationships" xmlns:p="http://schemas.openxmlformats.org/presentationml/2006/main">
  <p:tag name="NUM" val="4"/>
</p:tagLst>
</file>

<file path=ppt/tags/tag74.xml><?xml version="1.0" encoding="utf-8"?>
<p:tagLst xmlns:a="http://schemas.openxmlformats.org/drawingml/2006/main" xmlns:r="http://schemas.openxmlformats.org/officeDocument/2006/relationships" xmlns:p="http://schemas.openxmlformats.org/presentationml/2006/main">
  <p:tag name="NUM" val="5"/>
</p:tagLst>
</file>

<file path=ppt/tags/tag75.xml><?xml version="1.0" encoding="utf-8"?>
<p:tagLst xmlns:a="http://schemas.openxmlformats.org/drawingml/2006/main" xmlns:r="http://schemas.openxmlformats.org/officeDocument/2006/relationships" xmlns:p="http://schemas.openxmlformats.org/presentationml/2006/main">
  <p:tag name="NUM" val="6"/>
</p:tagLst>
</file>

<file path=ppt/tags/tag76.xml><?xml version="1.0" encoding="utf-8"?>
<p:tagLst xmlns:a="http://schemas.openxmlformats.org/drawingml/2006/main" xmlns:r="http://schemas.openxmlformats.org/officeDocument/2006/relationships" xmlns:p="http://schemas.openxmlformats.org/presentationml/2006/main">
  <p:tag name="NUM" val="7"/>
</p:tagLst>
</file>

<file path=ppt/tags/tag77.xml><?xml version="1.0" encoding="utf-8"?>
<p:tagLst xmlns:a="http://schemas.openxmlformats.org/drawingml/2006/main" xmlns:r="http://schemas.openxmlformats.org/officeDocument/2006/relationships" xmlns:p="http://schemas.openxmlformats.org/presentationml/2006/main">
  <p:tag name="NUM" val="8"/>
</p:tagLst>
</file>

<file path=ppt/tags/tag78.xml><?xml version="1.0" encoding="utf-8"?>
<p:tagLst xmlns:a="http://schemas.openxmlformats.org/drawingml/2006/main" xmlns:r="http://schemas.openxmlformats.org/officeDocument/2006/relationships" xmlns:p="http://schemas.openxmlformats.org/presentationml/2006/main">
  <p:tag name="NUM" val="9"/>
</p:tagLst>
</file>

<file path=ppt/tags/tag79.xml><?xml version="1.0" encoding="utf-8"?>
<p:tagLst xmlns:a="http://schemas.openxmlformats.org/drawingml/2006/main" xmlns:r="http://schemas.openxmlformats.org/officeDocument/2006/relationships" xmlns:p="http://schemas.openxmlformats.org/presentationml/2006/main">
  <p:tag name="NUM" val="10"/>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NUM" val="11"/>
</p:tagLst>
</file>

<file path=ppt/tags/tag81.xml><?xml version="1.0" encoding="utf-8"?>
<p:tagLst xmlns:a="http://schemas.openxmlformats.org/drawingml/2006/main" xmlns:r="http://schemas.openxmlformats.org/officeDocument/2006/relationships" xmlns:p="http://schemas.openxmlformats.org/presentationml/2006/main">
  <p:tag name="NUM" val="12"/>
</p:tagLst>
</file>

<file path=ppt/tags/tag82.xml><?xml version="1.0" encoding="utf-8"?>
<p:tagLst xmlns:a="http://schemas.openxmlformats.org/drawingml/2006/main" xmlns:r="http://schemas.openxmlformats.org/officeDocument/2006/relationships" xmlns:p="http://schemas.openxmlformats.org/presentationml/2006/main">
  <p:tag name="NUM" val="13"/>
</p:tagLst>
</file>

<file path=ppt/tags/tag83.xml><?xml version="1.0" encoding="utf-8"?>
<p:tagLst xmlns:a="http://schemas.openxmlformats.org/drawingml/2006/main" xmlns:r="http://schemas.openxmlformats.org/officeDocument/2006/relationships" xmlns:p="http://schemas.openxmlformats.org/presentationml/2006/main">
  <p:tag name="NUM" val="14"/>
</p:tagLst>
</file>

<file path=ppt/tags/tag84.xml><?xml version="1.0" encoding="utf-8"?>
<p:tagLst xmlns:a="http://schemas.openxmlformats.org/drawingml/2006/main" xmlns:r="http://schemas.openxmlformats.org/officeDocument/2006/relationships" xmlns:p="http://schemas.openxmlformats.org/presentationml/2006/main">
  <p:tag name="NUM" val="8"/>
</p:tagLst>
</file>

<file path=ppt/tags/tag85.xml><?xml version="1.0" encoding="utf-8"?>
<p:tagLst xmlns:a="http://schemas.openxmlformats.org/drawingml/2006/main" xmlns:r="http://schemas.openxmlformats.org/officeDocument/2006/relationships" xmlns:p="http://schemas.openxmlformats.org/presentationml/2006/main">
  <p:tag name="NUM" val="1"/>
</p:tagLst>
</file>

<file path=ppt/tags/tag86.xml><?xml version="1.0" encoding="utf-8"?>
<p:tagLst xmlns:a="http://schemas.openxmlformats.org/drawingml/2006/main" xmlns:r="http://schemas.openxmlformats.org/officeDocument/2006/relationships" xmlns:p="http://schemas.openxmlformats.org/presentationml/2006/main">
  <p:tag name="NUM" val="2"/>
</p:tagLst>
</file>

<file path=ppt/tags/tag87.xml><?xml version="1.0" encoding="utf-8"?>
<p:tagLst xmlns:a="http://schemas.openxmlformats.org/drawingml/2006/main" xmlns:r="http://schemas.openxmlformats.org/officeDocument/2006/relationships" xmlns:p="http://schemas.openxmlformats.org/presentationml/2006/main">
  <p:tag name="NUM" val="3"/>
</p:tagLst>
</file>

<file path=ppt/tags/tag88.xml><?xml version="1.0" encoding="utf-8"?>
<p:tagLst xmlns:a="http://schemas.openxmlformats.org/drawingml/2006/main" xmlns:r="http://schemas.openxmlformats.org/officeDocument/2006/relationships" xmlns:p="http://schemas.openxmlformats.org/presentationml/2006/main">
  <p:tag name="NUM" val="4"/>
</p:tagLst>
</file>

<file path=ppt/tags/tag89.xml><?xml version="1.0" encoding="utf-8"?>
<p:tagLst xmlns:a="http://schemas.openxmlformats.org/drawingml/2006/main" xmlns:r="http://schemas.openxmlformats.org/officeDocument/2006/relationships" xmlns:p="http://schemas.openxmlformats.org/presentationml/2006/main">
  <p:tag name="NUM" val="4"/>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0.xml><?xml version="1.0" encoding="utf-8"?>
<p:tagLst xmlns:a="http://schemas.openxmlformats.org/drawingml/2006/main" xmlns:r="http://schemas.openxmlformats.org/officeDocument/2006/relationships" xmlns:p="http://schemas.openxmlformats.org/presentationml/2006/main">
  <p:tag name="NUM" val="5"/>
</p:tagLst>
</file>

<file path=ppt/tags/tag91.xml><?xml version="1.0" encoding="utf-8"?>
<p:tagLst xmlns:a="http://schemas.openxmlformats.org/drawingml/2006/main" xmlns:r="http://schemas.openxmlformats.org/officeDocument/2006/relationships" xmlns:p="http://schemas.openxmlformats.org/presentationml/2006/main">
  <p:tag name="NUM" val="6"/>
</p:tagLst>
</file>

<file path=ppt/tags/tag92.xml><?xml version="1.0" encoding="utf-8"?>
<p:tagLst xmlns:a="http://schemas.openxmlformats.org/drawingml/2006/main" xmlns:r="http://schemas.openxmlformats.org/officeDocument/2006/relationships" xmlns:p="http://schemas.openxmlformats.org/presentationml/2006/main">
  <p:tag name="NUM" val="7"/>
</p:tagLst>
</file>

<file path=ppt/tags/tag93.xml><?xml version="1.0" encoding="utf-8"?>
<p:tagLst xmlns:a="http://schemas.openxmlformats.org/drawingml/2006/main" xmlns:r="http://schemas.openxmlformats.org/officeDocument/2006/relationships" xmlns:p="http://schemas.openxmlformats.org/presentationml/2006/main">
  <p:tag name="NUM" val="8"/>
</p:tagLst>
</file>

<file path=ppt/tags/tag94.xml><?xml version="1.0" encoding="utf-8"?>
<p:tagLst xmlns:a="http://schemas.openxmlformats.org/drawingml/2006/main" xmlns:r="http://schemas.openxmlformats.org/officeDocument/2006/relationships" xmlns:p="http://schemas.openxmlformats.org/presentationml/2006/main">
  <p:tag name="NUM" val="9"/>
</p:tagLst>
</file>

<file path=ppt/tags/tag95.xml><?xml version="1.0" encoding="utf-8"?>
<p:tagLst xmlns:a="http://schemas.openxmlformats.org/drawingml/2006/main" xmlns:r="http://schemas.openxmlformats.org/officeDocument/2006/relationships" xmlns:p="http://schemas.openxmlformats.org/presentationml/2006/main">
  <p:tag name="NUM" val="10"/>
</p:tagLst>
</file>

<file path=ppt/tags/tag96.xml><?xml version="1.0" encoding="utf-8"?>
<p:tagLst xmlns:a="http://schemas.openxmlformats.org/drawingml/2006/main" xmlns:r="http://schemas.openxmlformats.org/officeDocument/2006/relationships" xmlns:p="http://schemas.openxmlformats.org/presentationml/2006/main">
  <p:tag name="NUM" val="11"/>
</p:tagLst>
</file>

<file path=ppt/tags/tag97.xml><?xml version="1.0" encoding="utf-8"?>
<p:tagLst xmlns:a="http://schemas.openxmlformats.org/drawingml/2006/main" xmlns:r="http://schemas.openxmlformats.org/officeDocument/2006/relationships" xmlns:p="http://schemas.openxmlformats.org/presentationml/2006/main">
  <p:tag name="NUM" val="12"/>
</p:tagLst>
</file>

<file path=ppt/tags/tag98.xml><?xml version="1.0" encoding="utf-8"?>
<p:tagLst xmlns:a="http://schemas.openxmlformats.org/drawingml/2006/main" xmlns:r="http://schemas.openxmlformats.org/officeDocument/2006/relationships" xmlns:p="http://schemas.openxmlformats.org/presentationml/2006/main">
  <p:tag name="NUM" val="13"/>
</p:tagLst>
</file>

<file path=ppt/tags/tag99.xml><?xml version="1.0" encoding="utf-8"?>
<p:tagLst xmlns:a="http://schemas.openxmlformats.org/drawingml/2006/main" xmlns:r="http://schemas.openxmlformats.org/officeDocument/2006/relationships" xmlns:p="http://schemas.openxmlformats.org/presentationml/2006/main">
  <p:tag name="NUM" val="14"/>
</p:tagLst>
</file>

<file path=ppt/theme/theme1.xml><?xml version="1.0" encoding="utf-8"?>
<a:theme xmlns:a="http://schemas.openxmlformats.org/drawingml/2006/main" name="1_Office Theme">
  <a:themeElements>
    <a:clrScheme name="GCworkplace-Color Palette">
      <a:dk1>
        <a:srgbClr val="000000"/>
      </a:dk1>
      <a:lt1>
        <a:srgbClr val="FFFFFF"/>
      </a:lt1>
      <a:dk2>
        <a:srgbClr val="77797C"/>
      </a:dk2>
      <a:lt2>
        <a:srgbClr val="E7E6E6"/>
      </a:lt2>
      <a:accent1>
        <a:srgbClr val="A8CE75"/>
      </a:accent1>
      <a:accent2>
        <a:srgbClr val="4CB6A0"/>
      </a:accent2>
      <a:accent3>
        <a:srgbClr val="18853F"/>
      </a:accent3>
      <a:accent4>
        <a:srgbClr val="F2A920"/>
      </a:accent4>
      <a:accent5>
        <a:srgbClr val="17455C"/>
      </a:accent5>
      <a:accent6>
        <a:srgbClr val="BBBCBF"/>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GCworkplace-Color Palette">
      <a:dk1>
        <a:srgbClr val="000000"/>
      </a:dk1>
      <a:lt1>
        <a:srgbClr val="FFFFFF"/>
      </a:lt1>
      <a:dk2>
        <a:srgbClr val="77797C"/>
      </a:dk2>
      <a:lt2>
        <a:srgbClr val="E7E6E6"/>
      </a:lt2>
      <a:accent1>
        <a:srgbClr val="A8CE75"/>
      </a:accent1>
      <a:accent2>
        <a:srgbClr val="4CB6A0"/>
      </a:accent2>
      <a:accent3>
        <a:srgbClr val="18853F"/>
      </a:accent3>
      <a:accent4>
        <a:srgbClr val="F2A920"/>
      </a:accent4>
      <a:accent5>
        <a:srgbClr val="17455C"/>
      </a:accent5>
      <a:accent6>
        <a:srgbClr val="BBBCBF"/>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3_Office Theme">
  <a:themeElements>
    <a:clrScheme name="GCworkplace">
      <a:dk1>
        <a:srgbClr val="000000"/>
      </a:dk1>
      <a:lt1>
        <a:srgbClr val="FFFFFF"/>
      </a:lt1>
      <a:dk2>
        <a:srgbClr val="77797C"/>
      </a:dk2>
      <a:lt2>
        <a:srgbClr val="E7E6E6"/>
      </a:lt2>
      <a:accent1>
        <a:srgbClr val="A8CE75"/>
      </a:accent1>
      <a:accent2>
        <a:srgbClr val="388978"/>
      </a:accent2>
      <a:accent3>
        <a:srgbClr val="18853F"/>
      </a:accent3>
      <a:accent4>
        <a:srgbClr val="B27A0A"/>
      </a:accent4>
      <a:accent5>
        <a:srgbClr val="17455C"/>
      </a:accent5>
      <a:accent6>
        <a:srgbClr val="BBBCBF"/>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9824</TotalTime>
  <Words>2802</Words>
  <Application>Microsoft Office PowerPoint</Application>
  <PresentationFormat>Widescreen</PresentationFormat>
  <Paragraphs>248</Paragraphs>
  <Slides>21</Slides>
  <Notes>21</Notes>
  <HiddenSlides>0</HiddenSlides>
  <MMClips>0</MMClips>
  <ScaleCrop>false</ScaleCrop>
  <HeadingPairs>
    <vt:vector size="8" baseType="variant">
      <vt:variant>
        <vt:lpstr>Fonts Used</vt:lpstr>
      </vt:variant>
      <vt:variant>
        <vt:i4>7</vt:i4>
      </vt:variant>
      <vt:variant>
        <vt:lpstr>Theme</vt:lpstr>
      </vt:variant>
      <vt:variant>
        <vt:i4>3</vt:i4>
      </vt:variant>
      <vt:variant>
        <vt:lpstr>Embedded OLE Servers</vt:lpstr>
      </vt:variant>
      <vt:variant>
        <vt:i4>1</vt:i4>
      </vt:variant>
      <vt:variant>
        <vt:lpstr>Slide Titles</vt:lpstr>
      </vt:variant>
      <vt:variant>
        <vt:i4>21</vt:i4>
      </vt:variant>
    </vt:vector>
  </HeadingPairs>
  <TitlesOfParts>
    <vt:vector size="32" baseType="lpstr">
      <vt:lpstr>Arial</vt:lpstr>
      <vt:lpstr>Arial Rounded MT Bold</vt:lpstr>
      <vt:lpstr>Avenir Next LT Pro Demi</vt:lpstr>
      <vt:lpstr>Calibri</vt:lpstr>
      <vt:lpstr>Calibri Light</vt:lpstr>
      <vt:lpstr>Georgia</vt:lpstr>
      <vt:lpstr>Wingdings</vt:lpstr>
      <vt:lpstr>1_Office Theme</vt:lpstr>
      <vt:lpstr>2_Office Theme</vt:lpstr>
      <vt:lpstr>3_Office Theme</vt:lpstr>
      <vt:lpstr>think-cell Slide</vt:lpstr>
      <vt:lpstr>GUIDE POUR LA RÉCUPÉRATION DES BIENS PERSONNELS ET PROFESSIONNELS</vt:lpstr>
      <vt:lpstr>Comment utiliser ce document (1 de 2)</vt:lpstr>
      <vt:lpstr>Comment utiliser ce document (2 de 2)</vt:lpstr>
      <vt:lpstr>Que contient le guide?</vt:lpstr>
      <vt:lpstr> Ce que vous devez savoir</vt:lpstr>
      <vt:lpstr>Quoi faire avant de vous rendre au bureau</vt:lpstr>
      <vt:lpstr>Plan d’étage</vt:lpstr>
      <vt:lpstr>Signalétique au bureau</vt:lpstr>
      <vt:lpstr>Qu’est-ce qui doit être fait?</vt:lpstr>
      <vt:lpstr>Que pouvez vous ramener à la maison?</vt:lpstr>
      <vt:lpstr>Pourquoi vous devez ramener vos affaires à la maison?</vt:lpstr>
      <vt:lpstr>Comment réaliser votre ménage de papier</vt:lpstr>
      <vt:lpstr>Savoir quoi nettoyer en premier</vt:lpstr>
      <vt:lpstr>Trier vos renseignements</vt:lpstr>
      <vt:lpstr>Décider quoi conserver et quoi jeter (1 de 2)</vt:lpstr>
      <vt:lpstr>Décider quoi conserver et quoi jeter (2 de 2)</vt:lpstr>
      <vt:lpstr>Avant de quitter le bureau</vt:lpstr>
      <vt:lpstr>Conseils pratiques (1 de 2)</vt:lpstr>
      <vt:lpstr>Conseils pratiques (2 de 2)</vt:lpstr>
      <vt:lpstr>Conseils pratiques [COVID-19]</vt:lpstr>
      <vt:lpstr>Liste de vérification pour le nettoyage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Leader Package</dc:title>
  <dc:creator>Louise Hamelin-Yavo</dc:creator>
  <cp:lastModifiedBy>Genereux, Sophie (SPAC/PSPC) (elle-la / she-her)</cp:lastModifiedBy>
  <cp:revision>99</cp:revision>
  <dcterms:created xsi:type="dcterms:W3CDTF">2016-09-22T13:56:19Z</dcterms:created>
  <dcterms:modified xsi:type="dcterms:W3CDTF">2023-05-02T17:22:06Z</dcterms:modified>
</cp:coreProperties>
</file>