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" initials="PC(" userId="S::Carine.Pare@tpsgc-pwgsc.gc.ca::71f88b2f-db4c-4269-9577-1025f7fc65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82"/>
    <a:srgbClr val="7CB430"/>
    <a:srgbClr val="A8CE75"/>
    <a:srgbClr val="4CB6A0"/>
    <a:srgbClr val="D0FAC0"/>
    <a:srgbClr val="A2F682"/>
    <a:srgbClr val="BA84D7"/>
    <a:srgbClr val="FCEED2"/>
    <a:srgbClr val="000000"/>
    <a:srgbClr val="8B8B8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722" autoAdjust="0"/>
  </p:normalViewPr>
  <p:slideViewPr>
    <p:cSldViewPr snapToGrid="0" snapToObjects="1">
      <p:cViewPr varScale="1">
        <p:scale>
          <a:sx n="98" d="100"/>
          <a:sy n="98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.jpe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5504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5584117" cy="1587701"/>
          </a:xfrm>
        </p:spPr>
        <p:txBody>
          <a:bodyPr>
            <a:noAutofit/>
          </a:bodyPr>
          <a:lstStyle/>
          <a:p>
            <a:r>
              <a:rPr lang="en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Our project story : template – COMING SOON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637587" cy="67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template to help you create your project story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25386</TotalTime>
  <Words>18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1_Office Theme</vt:lpstr>
      <vt:lpstr>think-cell Slide</vt:lpstr>
      <vt:lpstr>Our project story : template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583</cp:revision>
  <dcterms:created xsi:type="dcterms:W3CDTF">2018-01-23T15:59:12Z</dcterms:created>
  <dcterms:modified xsi:type="dcterms:W3CDTF">2023-12-20T14:31:40Z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2023-12-20T14:17:46Z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b37f8ed3-7ce9-45b7-846c-eecd9f91fdb0</vt:lpwstr>
  </property>
  <property fmtid="{D5CDD505-2E9C-101B-9397-08002B2CF9AE}" pid="8" name="MSIP_Label_834ed4f5-eae4-40c7-82be-b1cdf720a1b9_ContentBits">
    <vt:lpwstr>0</vt:lpwstr>
  </property>
</Properties>
</file>