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261" r:id="rId6"/>
  </p:sldIdLst>
  <p:sldSz cx="12192000" cy="6858000"/>
  <p:notesSz cx="7010400" cy="120396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ttersall, Samantha" initials="TS" lastIdx="10" clrIdx="0">
    <p:extLst>
      <p:ext uri="{19B8F6BF-5375-455C-9EA6-DF929625EA0E}">
        <p15:presenceInfo xmlns:p15="http://schemas.microsoft.com/office/powerpoint/2012/main" userId="S-1-5-21-667784661-3259641414-1538980133-364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95BD"/>
    <a:srgbClr val="63CECA"/>
    <a:srgbClr val="CFDE00"/>
    <a:srgbClr val="004D85"/>
    <a:srgbClr val="5A5A5A"/>
    <a:srgbClr val="004D71"/>
    <a:srgbClr val="53B3D1"/>
    <a:srgbClr val="007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390"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602392"/>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40" y="0"/>
            <a:ext cx="3038475" cy="602392"/>
          </a:xfrm>
          <a:prstGeom prst="rect">
            <a:avLst/>
          </a:prstGeom>
        </p:spPr>
        <p:txBody>
          <a:bodyPr vert="horz" lIns="91440" tIns="45720" rIns="91440" bIns="45720" rtlCol="0"/>
          <a:lstStyle>
            <a:lvl1pPr algn="r">
              <a:defRPr sz="1200"/>
            </a:lvl1pPr>
          </a:lstStyle>
          <a:p>
            <a:fld id="{8C125156-8CB5-4F94-B1DD-9DEF660CA43A}" type="datetimeFigureOut">
              <a:rPr lang="en-CA" smtClean="0"/>
              <a:t>2023-11-09</a:t>
            </a:fld>
            <a:endParaRPr lang="en-CA"/>
          </a:p>
        </p:txBody>
      </p:sp>
      <p:sp>
        <p:nvSpPr>
          <p:cNvPr id="4" name="Footer Placeholder 3"/>
          <p:cNvSpPr>
            <a:spLocks noGrp="1"/>
          </p:cNvSpPr>
          <p:nvPr>
            <p:ph type="ftr" sz="quarter" idx="2"/>
          </p:nvPr>
        </p:nvSpPr>
        <p:spPr>
          <a:xfrm>
            <a:off x="2" y="11435152"/>
            <a:ext cx="3038475" cy="602392"/>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40" y="11435152"/>
            <a:ext cx="3038475" cy="602392"/>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198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601980"/>
          </a:xfrm>
          <a:prstGeom prst="rect">
            <a:avLst/>
          </a:prstGeom>
        </p:spPr>
        <p:txBody>
          <a:bodyPr vert="horz" lIns="93177" tIns="46589" rIns="93177" bIns="46589" rtlCol="0"/>
          <a:lstStyle>
            <a:lvl1pPr algn="r">
              <a:defRPr sz="1200"/>
            </a:lvl1pPr>
          </a:lstStyle>
          <a:p>
            <a:fld id="{45BE00D6-E049-4381-83C8-29CB14B5448F}" type="datetimeFigureOut">
              <a:rPr lang="en-CA" smtClean="0"/>
              <a:t>2023-11-09</a:t>
            </a:fld>
            <a:endParaRPr lang="en-CA"/>
          </a:p>
        </p:txBody>
      </p:sp>
      <p:sp>
        <p:nvSpPr>
          <p:cNvPr id="4" name="Slide Image Placeholder 3"/>
          <p:cNvSpPr>
            <a:spLocks noGrp="1" noRot="1" noChangeAspect="1"/>
          </p:cNvSpPr>
          <p:nvPr>
            <p:ph type="sldImg" idx="2"/>
          </p:nvPr>
        </p:nvSpPr>
        <p:spPr>
          <a:xfrm>
            <a:off x="-508000" y="901700"/>
            <a:ext cx="8026400" cy="45148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5718810"/>
            <a:ext cx="5608320" cy="541782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11435532"/>
            <a:ext cx="3037840" cy="60198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11435532"/>
            <a:ext cx="3037840" cy="60198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FF49A26-5DD7-0549-8C0E-C3A4275B31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8696" y="-100800"/>
            <a:ext cx="12545393" cy="7056784"/>
          </a:xfrm>
          <a:prstGeom prst="rect">
            <a:avLst/>
          </a:prstGeom>
        </p:spPr>
      </p:pic>
      <p:sp>
        <p:nvSpPr>
          <p:cNvPr id="3" name="Slide Number Placeholder 2" descr="Une zone de texte pour un numéro de page est incluse dans le coin inférieur droit de la diapositive.">
            <a:extLst>
              <a:ext uri="{FF2B5EF4-FFF2-40B4-BE49-F238E27FC236}">
                <a16:creationId xmlns:a16="http://schemas.microsoft.com/office/drawing/2014/main" id="{C62C68BD-85FE-4A45-A299-8E257DA3F398}"/>
              </a:ext>
            </a:extLst>
          </p:cNvPr>
          <p:cNvSpPr>
            <a:spLocks noGrp="1"/>
          </p:cNvSpPr>
          <p:nvPr>
            <p:ph type="sldNum" sz="quarter" idx="10"/>
          </p:nvPr>
        </p:nvSpPr>
        <p:spPr>
          <a:xfrm>
            <a:off x="8040216" y="6381328"/>
            <a:ext cx="2089448" cy="365125"/>
          </a:xfrm>
        </p:spPr>
        <p:txBody>
          <a:bodyPr/>
          <a:lstStyle>
            <a:lvl1pPr>
              <a:defRPr b="1" i="0">
                <a:solidFill>
                  <a:schemeClr val="tx1"/>
                </a:solidFill>
                <a:latin typeface="Barlow" pitchFamily="2" charset="77"/>
              </a:defRPr>
            </a:lvl1pPr>
          </a:lstStyle>
          <a:p>
            <a:fld id="{C42F5A24-FAD5-448B-90C7-C38AA06B112A}" type="slidenum">
              <a:rPr lang="fr-CA" smtClean="0"/>
              <a:pPr/>
              <a:t>‹#›</a:t>
            </a:fld>
            <a:endParaRPr lang="fr-CA"/>
          </a:p>
        </p:txBody>
      </p:sp>
      <p:sp>
        <p:nvSpPr>
          <p:cNvPr id="5" name="Text Placeholder 4">
            <a:extLst>
              <a:ext uri="{FF2B5EF4-FFF2-40B4-BE49-F238E27FC236}">
                <a16:creationId xmlns:a16="http://schemas.microsoft.com/office/drawing/2014/main" id="{1F742BD6-6073-403A-9407-24E079BF8E66}"/>
              </a:ext>
            </a:extLst>
          </p:cNvPr>
          <p:cNvSpPr>
            <a:spLocks noGrp="1"/>
          </p:cNvSpPr>
          <p:nvPr>
            <p:ph type="body" sz="quarter" idx="11" hasCustomPrompt="1"/>
          </p:nvPr>
        </p:nvSpPr>
        <p:spPr>
          <a:xfrm>
            <a:off x="4511824" y="912206"/>
            <a:ext cx="5904656" cy="868171"/>
          </a:xfrm>
          <a:prstGeom prst="rect">
            <a:avLst/>
          </a:prstGeom>
        </p:spPr>
        <p:txBody>
          <a:bodyPr anchor="b" anchorCtr="0"/>
          <a:lstStyle>
            <a:lvl1pPr marL="0" indent="0" algn="l">
              <a:buNone/>
              <a:defRPr b="1" i="0">
                <a:solidFill>
                  <a:schemeClr val="tx1"/>
                </a:solidFill>
                <a:latin typeface="Barlow" pitchFamily="2" charset="77"/>
              </a:defRPr>
            </a:lvl1pPr>
          </a:lstStyle>
          <a:p>
            <a:pPr lvl="0"/>
            <a:r>
              <a:rPr lang="fr-CA" noProof="0" err="1"/>
              <a:t>Title</a:t>
            </a:r>
            <a:endParaRPr lang="en-CA"/>
          </a:p>
        </p:txBody>
      </p:sp>
      <p:sp>
        <p:nvSpPr>
          <p:cNvPr id="7" name="Text Placeholder 6">
            <a:extLst>
              <a:ext uri="{FF2B5EF4-FFF2-40B4-BE49-F238E27FC236}">
                <a16:creationId xmlns:a16="http://schemas.microsoft.com/office/drawing/2014/main" id="{485FB78C-AE03-4FC9-93FB-9891F589BCBC}"/>
              </a:ext>
            </a:extLst>
          </p:cNvPr>
          <p:cNvSpPr>
            <a:spLocks noGrp="1"/>
          </p:cNvSpPr>
          <p:nvPr>
            <p:ph type="body" sz="quarter" idx="12" hasCustomPrompt="1"/>
          </p:nvPr>
        </p:nvSpPr>
        <p:spPr>
          <a:xfrm>
            <a:off x="4511824" y="1988840"/>
            <a:ext cx="5904656" cy="3312368"/>
          </a:xfrm>
          <a:prstGeom prst="rect">
            <a:avLst/>
          </a:prstGeom>
          <a:solidFill>
            <a:schemeClr val="accent2"/>
          </a:solidFill>
        </p:spPr>
        <p:txBody>
          <a:bodyPr/>
          <a:lstStyle>
            <a:lvl1pPr marL="0" indent="0">
              <a:buNone/>
              <a:defRPr sz="2000" b="0" i="0">
                <a:solidFill>
                  <a:schemeClr val="tx1"/>
                </a:solidFill>
                <a:latin typeface="Arno Pro" panose="02020502040506020403" pitchFamily="18" charset="0"/>
              </a:defRPr>
            </a:lvl1pPr>
            <a:lvl2pPr marL="363537" indent="0">
              <a:buNone/>
              <a:defRPr b="0" i="0">
                <a:latin typeface="ITC Lubalin Graph Std Book" panose="02060502020205020404" pitchFamily="18" charset="77"/>
              </a:defRPr>
            </a:lvl2pPr>
            <a:lvl5pPr>
              <a:defRPr b="0" i="0">
                <a:latin typeface="ITC Lubalin Graph Std Book" panose="02060502020205020404" pitchFamily="18" charset="77"/>
              </a:defRPr>
            </a:lvl5pPr>
          </a:lstStyle>
          <a:p>
            <a:pPr lvl="0"/>
            <a:r>
              <a:rPr lang="en-US"/>
              <a:t>Subtitle</a:t>
            </a:r>
          </a:p>
          <a:p>
            <a:pPr lvl="4"/>
            <a:endParaRPr lang="en-CA"/>
          </a:p>
        </p:txBody>
      </p:sp>
    </p:spTree>
    <p:extLst>
      <p:ext uri="{BB962C8B-B14F-4D97-AF65-F5344CB8AC3E}">
        <p14:creationId xmlns:p14="http://schemas.microsoft.com/office/powerpoint/2010/main" val="967594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 : Séparateur de section ">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7" name="Section title placeholder" descr="Une zone de texte pour le titre de la présentation est incluse au milieu de la diapositive.">
            <a:extLst>
              <a:ext uri="{FF2B5EF4-FFF2-40B4-BE49-F238E27FC236}">
                <a16:creationId xmlns:a16="http://schemas.microsoft.com/office/drawing/2014/main" id="{041A59C5-B764-0A4C-B7FC-5469F40424D8}"/>
              </a:ext>
            </a:extLst>
          </p:cNvPr>
          <p:cNvSpPr>
            <a:spLocks noGrp="1"/>
          </p:cNvSpPr>
          <p:nvPr>
            <p:ph type="title"/>
          </p:nvPr>
        </p:nvSpPr>
        <p:spPr>
          <a:xfrm>
            <a:off x="1775520" y="1196752"/>
            <a:ext cx="8208912" cy="3888432"/>
          </a:xfrm>
          <a:prstGeom prst="rect">
            <a:avLst/>
          </a:prstGeom>
        </p:spPr>
        <p:txBody>
          <a:bodyPr wrap="square" anchor="ctr" anchorCtr="0">
            <a:noAutofit/>
          </a:bodyPr>
          <a:lstStyle>
            <a:lvl1pPr algn="ctr">
              <a:defRPr sz="6600" b="1" i="0" cap="none" baseline="0">
                <a:solidFill>
                  <a:schemeClr val="tx1"/>
                </a:solidFill>
                <a:latin typeface="Barlow" pitchFamily="2" charset="77"/>
              </a:defRPr>
            </a:lvl1pPr>
          </a:lstStyle>
          <a:p>
            <a:r>
              <a:rPr lang="en-US"/>
              <a:t>Click to edit Master title style</a:t>
            </a:r>
            <a:endParaRPr lang="fr-CA" noProof="0"/>
          </a:p>
        </p:txBody>
      </p:sp>
    </p:spTree>
    <p:extLst>
      <p:ext uri="{BB962C8B-B14F-4D97-AF65-F5344CB8AC3E}">
        <p14:creationId xmlns:p14="http://schemas.microsoft.com/office/powerpoint/2010/main" val="366835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 : Graphique avec description">
    <p:bg>
      <p:bgPr>
        <a:solidFill>
          <a:schemeClr val="bg2"/>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B24F744-63CF-A146-BD91-580A844DA5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688" y="6223475"/>
            <a:ext cx="12360696" cy="733917"/>
          </a:xfrm>
          <a:prstGeom prst="rect">
            <a:avLst/>
          </a:prstGeom>
        </p:spPr>
      </p:pic>
      <p:sp>
        <p:nvSpPr>
          <p:cNvPr id="2" name="Slide title placeholder" descr="Une zone de texte pour le titre de la diapositive est incluse au haut de la diapositive."/>
          <p:cNvSpPr>
            <a:spLocks noGrp="1"/>
          </p:cNvSpPr>
          <p:nvPr>
            <p:ph type="title" hasCustomPrompt="1"/>
          </p:nvPr>
        </p:nvSpPr>
        <p:spPr>
          <a:xfrm>
            <a:off x="480000" y="224744"/>
            <a:ext cx="11376156" cy="900000"/>
          </a:xfrm>
          <a:prstGeom prst="rect">
            <a:avLst/>
          </a:prstGeom>
        </p:spPr>
        <p:txBody>
          <a:bodyPr wrap="square" lIns="0" tIns="0" rIns="0" bIns="0" anchor="ctr" anchorCtr="0">
            <a:noAutofit/>
          </a:bodyPr>
          <a:lstStyle>
            <a:lvl1pPr marL="0" marR="0" indent="0" algn="l"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a:t>Header text</a:t>
            </a:r>
            <a:endParaRPr lang="en-CA"/>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344472" y="6344988"/>
            <a:ext cx="1129341" cy="513012"/>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6" name="Text Placeholder 5" descr="Une grande zone de texte est incluse sous le titre.">
            <a:extLst>
              <a:ext uri="{FF2B5EF4-FFF2-40B4-BE49-F238E27FC236}">
                <a16:creationId xmlns:a16="http://schemas.microsoft.com/office/drawing/2014/main" id="{C677769A-0720-4117-BD38-C414E58348FF}"/>
              </a:ext>
            </a:extLst>
          </p:cNvPr>
          <p:cNvSpPr>
            <a:spLocks noGrp="1"/>
          </p:cNvSpPr>
          <p:nvPr>
            <p:ph type="body" sz="quarter" idx="12" hasCustomPrompt="1"/>
          </p:nvPr>
        </p:nvSpPr>
        <p:spPr>
          <a:xfrm>
            <a:off x="480485" y="1358329"/>
            <a:ext cx="11376156" cy="4753074"/>
          </a:xfrm>
          <a:prstGeom prst="rect">
            <a:avLst/>
          </a:prstGeom>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en-CA" altLang="ko-KR"/>
              <a:t>Click to add text</a:t>
            </a:r>
          </a:p>
          <a:p>
            <a:pPr lvl="1"/>
            <a:r>
              <a:rPr lang="fr-CA" noProof="0"/>
              <a:t>Second </a:t>
            </a:r>
            <a:r>
              <a:rPr lang="fr-CA" noProof="0" err="1"/>
              <a:t>level</a:t>
            </a:r>
            <a:endParaRPr lang="fr-CA" noProof="0"/>
          </a:p>
          <a:p>
            <a:pPr lvl="2"/>
            <a:r>
              <a:rPr lang="fr-CA" err="1"/>
              <a:t>Third</a:t>
            </a:r>
            <a:r>
              <a:rPr lang="fr-CA"/>
              <a:t> niveau</a:t>
            </a:r>
          </a:p>
          <a:p>
            <a:pPr lvl="3"/>
            <a:r>
              <a:rPr lang="fr-CA" err="1"/>
              <a:t>Fourth</a:t>
            </a:r>
            <a:r>
              <a:rPr lang="fr-CA"/>
              <a:t> </a:t>
            </a:r>
            <a:r>
              <a:rPr lang="fr-CA" err="1"/>
              <a:t>level</a:t>
            </a:r>
            <a:endParaRPr lang="fr-CA"/>
          </a:p>
          <a:p>
            <a:pPr lvl="4"/>
            <a:r>
              <a:rPr lang="fr-CA" err="1"/>
              <a:t>Fith</a:t>
            </a:r>
            <a:r>
              <a:rPr lang="fr-CA"/>
              <a:t> </a:t>
            </a:r>
            <a:r>
              <a:rPr lang="fr-CA" err="1"/>
              <a:t>level</a:t>
            </a:r>
            <a:endParaRPr lang="fr-CA"/>
          </a:p>
        </p:txBody>
      </p:sp>
    </p:spTree>
    <p:extLst>
      <p:ext uri="{BB962C8B-B14F-4D97-AF65-F5344CB8AC3E}">
        <p14:creationId xmlns:p14="http://schemas.microsoft.com/office/powerpoint/2010/main" val="172191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1" y="908719"/>
            <a:ext cx="7632848" cy="648073"/>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a:t>Header text</a:t>
            </a:r>
            <a:endParaRPr lang="en-CA"/>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10" name="Text Placeholder 5" descr="Une grande zone de texte est incluse sous le titre.">
            <a:extLst>
              <a:ext uri="{FF2B5EF4-FFF2-40B4-BE49-F238E27FC236}">
                <a16:creationId xmlns:a16="http://schemas.microsoft.com/office/drawing/2014/main" id="{127AB415-4C6F-4B4F-A373-6016749EEB6E}"/>
              </a:ext>
            </a:extLst>
          </p:cNvPr>
          <p:cNvSpPr>
            <a:spLocks noGrp="1"/>
          </p:cNvSpPr>
          <p:nvPr>
            <p:ph type="body" sz="quarter" idx="12" hasCustomPrompt="1"/>
          </p:nvPr>
        </p:nvSpPr>
        <p:spPr>
          <a:xfrm>
            <a:off x="1271463" y="1772816"/>
            <a:ext cx="9361041" cy="3368822"/>
          </a:xfrm>
          <a:prstGeom prst="rect">
            <a:avLst/>
          </a:prstGeom>
          <a:noFill/>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en-CA" altLang="ko-KR"/>
              <a:t>Click to add text</a:t>
            </a:r>
          </a:p>
          <a:p>
            <a:pPr lvl="1"/>
            <a:r>
              <a:rPr lang="fr-CA" noProof="0"/>
              <a:t>Second </a:t>
            </a:r>
            <a:r>
              <a:rPr lang="fr-CA" noProof="0" err="1"/>
              <a:t>level</a:t>
            </a:r>
            <a:endParaRPr lang="fr-CA" noProof="0"/>
          </a:p>
          <a:p>
            <a:pPr lvl="2"/>
            <a:r>
              <a:rPr lang="fr-CA" err="1"/>
              <a:t>Third</a:t>
            </a:r>
            <a:r>
              <a:rPr lang="fr-CA"/>
              <a:t> niveau</a:t>
            </a:r>
          </a:p>
          <a:p>
            <a:pPr lvl="3"/>
            <a:r>
              <a:rPr lang="fr-CA" err="1"/>
              <a:t>Fourth</a:t>
            </a:r>
            <a:r>
              <a:rPr lang="fr-CA"/>
              <a:t> </a:t>
            </a:r>
            <a:r>
              <a:rPr lang="fr-CA" err="1"/>
              <a:t>level</a:t>
            </a:r>
            <a:endParaRPr lang="fr-CA"/>
          </a:p>
          <a:p>
            <a:pPr lvl="4"/>
            <a:r>
              <a:rPr lang="fr-CA" err="1"/>
              <a:t>Fith</a:t>
            </a:r>
            <a:r>
              <a:rPr lang="fr-CA"/>
              <a:t> </a:t>
            </a:r>
            <a:r>
              <a:rPr lang="fr-CA" err="1"/>
              <a:t>level</a:t>
            </a:r>
            <a:endParaRPr lang="fr-CA"/>
          </a:p>
        </p:txBody>
      </p:sp>
    </p:spTree>
    <p:extLst>
      <p:ext uri="{BB962C8B-B14F-4D97-AF65-F5344CB8AC3E}">
        <p14:creationId xmlns:p14="http://schemas.microsoft.com/office/powerpoint/2010/main" val="259783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0" y="908719"/>
            <a:ext cx="7776865" cy="807645"/>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a:t>Header text</a:t>
            </a:r>
            <a:endParaRPr lang="en-CA"/>
          </a:p>
        </p:txBody>
      </p:sp>
      <p:sp>
        <p:nvSpPr>
          <p:cNvPr id="14" name="Slide text placeholder" descr="Une zone de texte dans laquelle vous pouvez ajouter une légende de photo est incluse sous l’encadré où sera placée la photo.">
            <a:extLst>
              <a:ext uri="{FF2B5EF4-FFF2-40B4-BE49-F238E27FC236}">
                <a16:creationId xmlns:a16="http://schemas.microsoft.com/office/drawing/2014/main" id="{74A09AE4-4528-4E57-9872-4924558F1062}"/>
              </a:ext>
            </a:extLst>
          </p:cNvPr>
          <p:cNvSpPr>
            <a:spLocks noGrp="1"/>
          </p:cNvSpPr>
          <p:nvPr>
            <p:ph type="body" sz="quarter" idx="12" hasCustomPrompt="1"/>
          </p:nvPr>
        </p:nvSpPr>
        <p:spPr>
          <a:xfrm>
            <a:off x="1415480" y="4910054"/>
            <a:ext cx="8856984" cy="444465"/>
          </a:xfrm>
          <a:prstGeom prst="rect">
            <a:avLst/>
          </a:prstGeom>
          <a:noFill/>
        </p:spPr>
        <p:txBody>
          <a:bodyPr wrap="square">
            <a:noAutofit/>
          </a:bodyPr>
          <a:lstStyle>
            <a:lvl1pPr marL="0" indent="0">
              <a:buNone/>
              <a:defRPr b="0" i="0">
                <a:solidFill>
                  <a:schemeClr val="tx2"/>
                </a:solidFill>
                <a:latin typeface="Arno Pro" panose="02020502040506020403" pitchFamily="18" charset="0"/>
              </a:defRPr>
            </a:lvl1pPr>
          </a:lstStyle>
          <a:p>
            <a:pPr lvl="0"/>
            <a:r>
              <a:rPr lang="en-US"/>
              <a:t>Photo Caption</a:t>
            </a:r>
            <a:endParaRPr lang="fr-CA" noProof="0"/>
          </a:p>
        </p:txBody>
      </p:sp>
      <p:sp>
        <p:nvSpPr>
          <p:cNvPr id="16" name="Picture placeholder" descr="Une grande zone pour une image est située au milieu de la diapositive.">
            <a:extLst>
              <a:ext uri="{FF2B5EF4-FFF2-40B4-BE49-F238E27FC236}">
                <a16:creationId xmlns:a16="http://schemas.microsoft.com/office/drawing/2014/main" id="{965D6A6D-B655-4DA1-A26F-D7EA34ADFE3D}"/>
              </a:ext>
            </a:extLst>
          </p:cNvPr>
          <p:cNvSpPr>
            <a:spLocks noGrp="1"/>
          </p:cNvSpPr>
          <p:nvPr>
            <p:ph type="pic" sz="quarter" idx="13" hasCustomPrompt="1"/>
          </p:nvPr>
        </p:nvSpPr>
        <p:spPr>
          <a:xfrm>
            <a:off x="1271464" y="1844824"/>
            <a:ext cx="9361040" cy="2952328"/>
          </a:xfrm>
          <a:prstGeom prst="rect">
            <a:avLst/>
          </a:prstGeom>
        </p:spPr>
        <p:txBody>
          <a:bodyPr wrap="square">
            <a:noAutofit/>
          </a:bodyPr>
          <a:lstStyle>
            <a:lvl1pPr>
              <a:defRPr b="0" i="0">
                <a:latin typeface="Arno Pro" panose="02020502040506020403" pitchFamily="18" charset="0"/>
              </a:defRPr>
            </a:lvl1pPr>
          </a:lstStyle>
          <a:p>
            <a:r>
              <a:rPr lang="en-CA"/>
              <a:t>Click to insert a picture</a:t>
            </a:r>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Tree>
    <p:extLst>
      <p:ext uri="{BB962C8B-B14F-4D97-AF65-F5344CB8AC3E}">
        <p14:creationId xmlns:p14="http://schemas.microsoft.com/office/powerpoint/2010/main" val="4297288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Master title placeholder"/>
          <p:cNvSpPr>
            <a:spLocks noGrp="1"/>
          </p:cNvSpPr>
          <p:nvPr>
            <p:ph type="title"/>
          </p:nvPr>
        </p:nvSpPr>
        <p:spPr>
          <a:xfrm>
            <a:off x="623392" y="72000"/>
            <a:ext cx="10945216" cy="900000"/>
          </a:xfrm>
          <a:prstGeom prst="rect">
            <a:avLst/>
          </a:prstGeom>
        </p:spPr>
        <p:txBody>
          <a:bodyPr vert="horz" lIns="0" tIns="0" rIns="0" bIns="0" rtlCol="0" anchor="ctr">
            <a:noAutofit/>
          </a:bodyPr>
          <a:lstStyle/>
          <a:p>
            <a:r>
              <a:rPr lang="en-US"/>
              <a:t>Click to edit Master title style</a:t>
            </a:r>
            <a:endParaRPr lang="fr-CA" noProof="0"/>
          </a:p>
        </p:txBody>
      </p:sp>
      <p:sp>
        <p:nvSpPr>
          <p:cNvPr id="5" name="Master slide number placeholder">
            <a:extLst>
              <a:ext uri="{FF2B5EF4-FFF2-40B4-BE49-F238E27FC236}">
                <a16:creationId xmlns:a16="http://schemas.microsoft.com/office/drawing/2014/main" id="{7BA77F87-0C66-4005-8680-A219D888919C}"/>
              </a:ext>
            </a:extLst>
          </p:cNvPr>
          <p:cNvSpPr>
            <a:spLocks noGrp="1"/>
          </p:cNvSpPr>
          <p:nvPr>
            <p:ph type="sldNum" sz="quarter" idx="4"/>
          </p:nvPr>
        </p:nvSpPr>
        <p:spPr>
          <a:xfrm>
            <a:off x="9408368" y="6309320"/>
            <a:ext cx="2281469" cy="365125"/>
          </a:xfrm>
          <a:prstGeom prst="rect">
            <a:avLst/>
          </a:prstGeom>
        </p:spPr>
        <p:txBody>
          <a:bodyPr vert="horz" lIns="91440" tIns="45720" rIns="91440" bIns="45720" rtlCol="0" anchor="ctr">
            <a:noAutofit/>
          </a:bodyPr>
          <a:lstStyle>
            <a:lvl1pPr algn="r">
              <a:defRPr sz="1200" b="1" i="0">
                <a:solidFill>
                  <a:srgbClr val="000000"/>
                </a:solidFill>
                <a:latin typeface="Barlow" pitchFamily="2" charset="77"/>
                <a:cs typeface="Arial" panose="020B0604020202020204" pitchFamily="34" charset="0"/>
              </a:defRPr>
            </a:lvl1pPr>
          </a:lstStyle>
          <a:p>
            <a:fld id="{C42F5A24-FAD5-448B-90C7-C38AA06B112A}" type="slidenum">
              <a:rPr lang="fr-CA" smtClean="0"/>
              <a:pPr/>
              <a:t>‹#›</a:t>
            </a:fld>
            <a:endParaRPr lang="fr-CA"/>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81" r:id="rId1"/>
    <p:sldLayoutId id="2147483675" r:id="rId2"/>
    <p:sldLayoutId id="2147483676" r:id="rId3"/>
    <p:sldLayoutId id="2147483683" r:id="rId4"/>
    <p:sldLayoutId id="2147483682" r:id="rId5"/>
  </p:sldLayoutIdLst>
  <p:hf hdr="0" ftr="0" dt="0"/>
  <p:txStyles>
    <p:titleStyle>
      <a:lvl1pPr algn="ctr" defTabSz="914400" rtl="0" eaLnBrk="1" latinLnBrk="0" hangingPunct="1">
        <a:spcBef>
          <a:spcPct val="0"/>
        </a:spcBef>
        <a:buNone/>
        <a:defRPr sz="2800" b="1" i="0" kern="1200" baseline="0">
          <a:solidFill>
            <a:schemeClr val="tx1"/>
          </a:solidFill>
          <a:latin typeface="Barlow" pitchFamily="2" charset="77"/>
          <a:ea typeface="+mj-ea"/>
          <a:cs typeface="Arial" panose="020B0604020202020204" pitchFamily="34" charset="0"/>
        </a:defRPr>
      </a:lvl1pPr>
    </p:titleStyle>
    <p:bodyStyle>
      <a:lvl1pPr marL="363538" indent="-363538"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17550" indent="-354013" algn="l" defTabSz="914400" rtl="0" eaLnBrk="1" latinLnBrk="0" hangingPunct="1">
        <a:spcBef>
          <a:spcPct val="20000"/>
        </a:spcBef>
        <a:buSzPct val="70000"/>
        <a:buFont typeface="Wingdings" panose="05000000000000000000" pitchFamily="2" charset="2"/>
        <a:buChar char="Ø"/>
        <a:defRPr sz="2400" kern="1200">
          <a:solidFill>
            <a:schemeClr val="tx1"/>
          </a:solidFill>
          <a:latin typeface="Arial" panose="020B0604020202020204" pitchFamily="34" charset="0"/>
          <a:ea typeface="+mn-ea"/>
          <a:cs typeface="Arial" panose="020B0604020202020204" pitchFamily="34" charset="0"/>
        </a:defRPr>
      </a:lvl2pPr>
      <a:lvl3pPr marL="987425" indent="-269875"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57300" indent="-269875" algn="l" defTabSz="914400" rtl="0" eaLnBrk="1" latinLnBrk="0" hangingPunct="1">
        <a:spcBef>
          <a:spcPct val="200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1527175" indent="-269875"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LCEInformationCELO@tbs-sct.gc.ca" TargetMode="External"/><Relationship Id="rId2" Type="http://schemas.openxmlformats.org/officeDocument/2006/relationships/hyperlink" Target="https://www.tbs-sct.canada.ca/ap/list-liste/ol-lo-eng.asp#wb-cont" TargetMode="External"/><Relationship Id="rId1" Type="http://schemas.openxmlformats.org/officeDocument/2006/relationships/slideLayout" Target="../slideLayouts/slideLayout3.xml"/><Relationship Id="rId6" Type="http://schemas.openxmlformats.org/officeDocument/2006/relationships/hyperlink" Target="mailto:OLCE-2OL-Learning_CELO-Apprentissage-2LO@tbs-sct.gc.ca" TargetMode="External"/><Relationship Id="rId5" Type="http://schemas.openxmlformats.org/officeDocument/2006/relationships/hyperlink" Target="mailto:OLReview-BilanLO@tbs-sct.gc.ca" TargetMode="External"/><Relationship Id="rId4" Type="http://schemas.openxmlformats.org/officeDocument/2006/relationships/hyperlink" Target="mailto:Info-ollo@tbs-sct.gc.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7" name="Flowchart: Alternate Process 26">
            <a:extLst>
              <a:ext uri="{FF2B5EF4-FFF2-40B4-BE49-F238E27FC236}">
                <a16:creationId xmlns:a16="http://schemas.microsoft.com/office/drawing/2014/main" id="{E04555CB-661B-59B0-4800-D74471081DA9}"/>
              </a:ext>
            </a:extLst>
          </p:cNvPr>
          <p:cNvSpPr/>
          <p:nvPr/>
        </p:nvSpPr>
        <p:spPr>
          <a:xfrm>
            <a:off x="1739516" y="1088423"/>
            <a:ext cx="8712968" cy="513012"/>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0D797EE7-240F-4B58-F42A-B36D3CAA34A6}"/>
              </a:ext>
            </a:extLst>
          </p:cNvPr>
          <p:cNvSpPr/>
          <p:nvPr/>
        </p:nvSpPr>
        <p:spPr>
          <a:xfrm>
            <a:off x="972145" y="224398"/>
            <a:ext cx="10152574" cy="57606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 name="Text Placeholder 3">
            <a:extLst>
              <a:ext uri="{FF2B5EF4-FFF2-40B4-BE49-F238E27FC236}">
                <a16:creationId xmlns:a16="http://schemas.microsoft.com/office/drawing/2014/main" id="{F7B00A1C-2303-874F-AEE2-34F94171445F}"/>
              </a:ext>
            </a:extLst>
          </p:cNvPr>
          <p:cNvSpPr>
            <a:spLocks noGrp="1"/>
          </p:cNvSpPr>
          <p:nvPr>
            <p:ph type="body" sz="quarter" idx="12"/>
          </p:nvPr>
        </p:nvSpPr>
        <p:spPr>
          <a:xfrm>
            <a:off x="1053445" y="179755"/>
            <a:ext cx="10143282" cy="622527"/>
          </a:xfrm>
          <a:prstGeom prst="roundRect">
            <a:avLst/>
          </a:prstGeom>
          <a:noFill/>
        </p:spPr>
        <p:style>
          <a:lnRef idx="2">
            <a:schemeClr val="accent1"/>
          </a:lnRef>
          <a:fillRef idx="1">
            <a:schemeClr val="lt1"/>
          </a:fillRef>
          <a:effectRef idx="0">
            <a:schemeClr val="accent1"/>
          </a:effectRef>
          <a:fontRef idx="minor">
            <a:schemeClr val="dk1"/>
          </a:fontRef>
        </p:style>
        <p:txBody>
          <a:bodyPr/>
          <a:lstStyle/>
          <a:p>
            <a:pPr marL="0" indent="0" algn="ctr">
              <a:buNone/>
            </a:pPr>
            <a:r>
              <a:rPr lang="en-US" b="1">
                <a:solidFill>
                  <a:schemeClr val="accent6"/>
                </a:solidFill>
              </a:rPr>
              <a:t>Communicating with the Official Languages Centre of Excellence </a:t>
            </a:r>
          </a:p>
        </p:txBody>
      </p:sp>
      <p:sp>
        <p:nvSpPr>
          <p:cNvPr id="8" name="Flowchart: Alternate Process 7">
            <a:extLst>
              <a:ext uri="{FF2B5EF4-FFF2-40B4-BE49-F238E27FC236}">
                <a16:creationId xmlns:a16="http://schemas.microsoft.com/office/drawing/2014/main" id="{199BCF92-5637-3DC6-5D6F-21E26AC8086E}"/>
              </a:ext>
            </a:extLst>
          </p:cNvPr>
          <p:cNvSpPr/>
          <p:nvPr/>
        </p:nvSpPr>
        <p:spPr>
          <a:xfrm>
            <a:off x="1763956" y="1043780"/>
            <a:ext cx="8712968" cy="513012"/>
          </a:xfrm>
          <a:prstGeom prst="flowChartAlternateProcess">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b="1" dirty="0">
                <a:solidFill>
                  <a:schemeClr val="accent6"/>
                </a:solidFill>
              </a:rPr>
              <a:t>Are you the Person responsible for official languages (PROL) of your institution, </a:t>
            </a:r>
          </a:p>
          <a:p>
            <a:pPr algn="ctr"/>
            <a:r>
              <a:rPr lang="en-US" sz="1100" b="1" dirty="0">
                <a:solidFill>
                  <a:schemeClr val="accent6"/>
                </a:solidFill>
              </a:rPr>
              <a:t>as per </a:t>
            </a:r>
            <a:r>
              <a:rPr lang="en-US" sz="1100" b="1">
                <a:solidFill>
                  <a:schemeClr val="accent6"/>
                </a:solidFill>
              </a:rPr>
              <a:t>requirement 6.1.2 </a:t>
            </a:r>
            <a:r>
              <a:rPr lang="en-US" sz="1100" b="1" dirty="0">
                <a:solidFill>
                  <a:schemeClr val="accent6"/>
                </a:solidFill>
              </a:rPr>
              <a:t>of the Policy on Official Languages?</a:t>
            </a:r>
          </a:p>
        </p:txBody>
      </p:sp>
      <p:sp>
        <p:nvSpPr>
          <p:cNvPr id="9" name="Flowchart: Alternate Process 8">
            <a:extLst>
              <a:ext uri="{FF2B5EF4-FFF2-40B4-BE49-F238E27FC236}">
                <a16:creationId xmlns:a16="http://schemas.microsoft.com/office/drawing/2014/main" id="{C40AA3C0-6773-C54C-D2FF-EAC1E87FEFA3}"/>
              </a:ext>
            </a:extLst>
          </p:cNvPr>
          <p:cNvSpPr/>
          <p:nvPr/>
        </p:nvSpPr>
        <p:spPr>
          <a:xfrm>
            <a:off x="1451484" y="1827260"/>
            <a:ext cx="576064" cy="288032"/>
          </a:xfrm>
          <a:prstGeom prst="flowChartAlternateProcess">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600"/>
              <a:t>Yes</a:t>
            </a:r>
          </a:p>
        </p:txBody>
      </p:sp>
      <p:sp>
        <p:nvSpPr>
          <p:cNvPr id="10" name="Flowchart: Alternate Process 9">
            <a:extLst>
              <a:ext uri="{FF2B5EF4-FFF2-40B4-BE49-F238E27FC236}">
                <a16:creationId xmlns:a16="http://schemas.microsoft.com/office/drawing/2014/main" id="{D3A7A2E6-096B-F8C8-450D-4CB6BC9FA888}"/>
              </a:ext>
            </a:extLst>
          </p:cNvPr>
          <p:cNvSpPr/>
          <p:nvPr/>
        </p:nvSpPr>
        <p:spPr>
          <a:xfrm>
            <a:off x="9094533" y="1889396"/>
            <a:ext cx="576064" cy="288032"/>
          </a:xfrm>
          <a:prstGeom prst="flowChartAlternateProcess">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600"/>
              <a:t>No</a:t>
            </a:r>
          </a:p>
        </p:txBody>
      </p:sp>
      <p:cxnSp>
        <p:nvCxnSpPr>
          <p:cNvPr id="22" name="Straight Arrow Connector 21">
            <a:extLst>
              <a:ext uri="{FF2B5EF4-FFF2-40B4-BE49-F238E27FC236}">
                <a16:creationId xmlns:a16="http://schemas.microsoft.com/office/drawing/2014/main" id="{4913D79D-BD6B-8784-3580-CD561EE6DF89}"/>
              </a:ext>
            </a:extLst>
          </p:cNvPr>
          <p:cNvCxnSpPr>
            <a:cxnSpLocks/>
          </p:cNvCxnSpPr>
          <p:nvPr/>
        </p:nvCxnSpPr>
        <p:spPr>
          <a:xfrm>
            <a:off x="6096000" y="753916"/>
            <a:ext cx="0" cy="28796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5782D49-8115-BB17-5562-C407830506B8}"/>
              </a:ext>
            </a:extLst>
          </p:cNvPr>
          <p:cNvCxnSpPr>
            <a:cxnSpLocks/>
          </p:cNvCxnSpPr>
          <p:nvPr/>
        </p:nvCxnSpPr>
        <p:spPr>
          <a:xfrm>
            <a:off x="5976424" y="800462"/>
            <a:ext cx="0" cy="243318"/>
          </a:xfrm>
          <a:prstGeom prst="straightConnector1">
            <a:avLst/>
          </a:prstGeom>
          <a:ln w="28575">
            <a:tailEnd type="triangle"/>
          </a:ln>
        </p:spPr>
        <p:style>
          <a:lnRef idx="1">
            <a:schemeClr val="accent3"/>
          </a:lnRef>
          <a:fillRef idx="0">
            <a:schemeClr val="accent3"/>
          </a:fillRef>
          <a:effectRef idx="0">
            <a:schemeClr val="accent3"/>
          </a:effectRef>
          <a:fontRef idx="minor">
            <a:schemeClr val="tx1"/>
          </a:fontRef>
        </p:style>
      </p:cxnSp>
      <p:cxnSp>
        <p:nvCxnSpPr>
          <p:cNvPr id="30" name="Connector: Elbow 29">
            <a:extLst>
              <a:ext uri="{FF2B5EF4-FFF2-40B4-BE49-F238E27FC236}">
                <a16:creationId xmlns:a16="http://schemas.microsoft.com/office/drawing/2014/main" id="{BF7E4584-9141-088D-C6C0-38EAE8546C91}"/>
              </a:ext>
            </a:extLst>
          </p:cNvPr>
          <p:cNvCxnSpPr>
            <a:cxnSpLocks/>
            <a:endCxn id="10" idx="1"/>
          </p:cNvCxnSpPr>
          <p:nvPr/>
        </p:nvCxnSpPr>
        <p:spPr>
          <a:xfrm>
            <a:off x="5976424" y="1577620"/>
            <a:ext cx="3118109" cy="455792"/>
          </a:xfrm>
          <a:prstGeom prst="bentConnector3">
            <a:avLst>
              <a:gd name="adj1" fmla="val -311"/>
            </a:avLst>
          </a:prstGeom>
          <a:ln w="28575">
            <a:tailEnd type="triangle"/>
          </a:ln>
        </p:spPr>
        <p:style>
          <a:lnRef idx="1">
            <a:schemeClr val="accent3"/>
          </a:lnRef>
          <a:fillRef idx="0">
            <a:schemeClr val="accent3"/>
          </a:fillRef>
          <a:effectRef idx="0">
            <a:schemeClr val="accent3"/>
          </a:effectRef>
          <a:fontRef idx="minor">
            <a:schemeClr val="tx1"/>
          </a:fontRef>
        </p:style>
      </p:cxnSp>
      <p:cxnSp>
        <p:nvCxnSpPr>
          <p:cNvPr id="32" name="Connector: Elbow 31">
            <a:extLst>
              <a:ext uri="{FF2B5EF4-FFF2-40B4-BE49-F238E27FC236}">
                <a16:creationId xmlns:a16="http://schemas.microsoft.com/office/drawing/2014/main" id="{FFE0BACD-A919-A25F-1843-B5E1A5A16A9E}"/>
              </a:ext>
            </a:extLst>
          </p:cNvPr>
          <p:cNvCxnSpPr>
            <a:cxnSpLocks/>
            <a:stCxn id="8" idx="2"/>
            <a:endCxn id="9" idx="3"/>
          </p:cNvCxnSpPr>
          <p:nvPr/>
        </p:nvCxnSpPr>
        <p:spPr>
          <a:xfrm rot="5400000">
            <a:off x="3866752" y="-282412"/>
            <a:ext cx="414484" cy="4092892"/>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6" name="Flowchart: Alternate Process 45">
            <a:extLst>
              <a:ext uri="{FF2B5EF4-FFF2-40B4-BE49-F238E27FC236}">
                <a16:creationId xmlns:a16="http://schemas.microsoft.com/office/drawing/2014/main" id="{1A729456-0626-14B0-4025-62AD57C8CCC8}"/>
              </a:ext>
            </a:extLst>
          </p:cNvPr>
          <p:cNvSpPr/>
          <p:nvPr/>
        </p:nvSpPr>
        <p:spPr>
          <a:xfrm>
            <a:off x="9024923" y="2697806"/>
            <a:ext cx="2171804" cy="1028882"/>
          </a:xfrm>
          <a:prstGeom prst="flowChartAlternateProcess">
            <a:avLst/>
          </a:prstGeom>
          <a:solidFill>
            <a:schemeClr val="bg1"/>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1050" b="1">
                <a:solidFill>
                  <a:schemeClr val="accent6"/>
                </a:solidFill>
              </a:rPr>
              <a:t>Send your request to your institutions Person responsible for official languages</a:t>
            </a:r>
          </a:p>
          <a:p>
            <a:pPr algn="ctr"/>
            <a:r>
              <a:rPr lang="en-US" sz="1050" b="1">
                <a:solidFill>
                  <a:schemeClr val="accent6"/>
                </a:solidFill>
                <a:hlinkClick r:id="rId2"/>
              </a:rPr>
              <a:t>List of PROL</a:t>
            </a:r>
            <a:r>
              <a:rPr lang="en-US" sz="1050" b="1">
                <a:solidFill>
                  <a:schemeClr val="accent6"/>
                </a:solidFill>
              </a:rPr>
              <a:t> </a:t>
            </a:r>
          </a:p>
        </p:txBody>
      </p:sp>
      <p:cxnSp>
        <p:nvCxnSpPr>
          <p:cNvPr id="48" name="Connector: Elbow 47">
            <a:extLst>
              <a:ext uri="{FF2B5EF4-FFF2-40B4-BE49-F238E27FC236}">
                <a16:creationId xmlns:a16="http://schemas.microsoft.com/office/drawing/2014/main" id="{5D5FA822-E41C-35C8-FAC7-569C1E247AC6}"/>
              </a:ext>
            </a:extLst>
          </p:cNvPr>
          <p:cNvCxnSpPr>
            <a:cxnSpLocks/>
            <a:stCxn id="10" idx="3"/>
            <a:endCxn id="46" idx="0"/>
          </p:cNvCxnSpPr>
          <p:nvPr/>
        </p:nvCxnSpPr>
        <p:spPr>
          <a:xfrm>
            <a:off x="9670597" y="2033412"/>
            <a:ext cx="440228" cy="664394"/>
          </a:xfrm>
          <a:prstGeom prst="bentConnector2">
            <a:avLst/>
          </a:prstGeom>
          <a:ln w="28575">
            <a:tailEnd type="triangle"/>
          </a:ln>
        </p:spPr>
        <p:style>
          <a:lnRef idx="1">
            <a:schemeClr val="accent3"/>
          </a:lnRef>
          <a:fillRef idx="0">
            <a:schemeClr val="accent3"/>
          </a:fillRef>
          <a:effectRef idx="0">
            <a:schemeClr val="accent3"/>
          </a:effectRef>
          <a:fontRef idx="minor">
            <a:schemeClr val="tx1"/>
          </a:fontRef>
        </p:style>
      </p:cxnSp>
      <p:sp>
        <p:nvSpPr>
          <p:cNvPr id="55" name="Flowchart: Alternate Process 54">
            <a:extLst>
              <a:ext uri="{FF2B5EF4-FFF2-40B4-BE49-F238E27FC236}">
                <a16:creationId xmlns:a16="http://schemas.microsoft.com/office/drawing/2014/main" id="{86435E3A-7E97-E8AA-69E2-C689A542B4D4}"/>
              </a:ext>
            </a:extLst>
          </p:cNvPr>
          <p:cNvSpPr/>
          <p:nvPr/>
        </p:nvSpPr>
        <p:spPr>
          <a:xfrm>
            <a:off x="627767" y="2371726"/>
            <a:ext cx="3355848" cy="436563"/>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a:solidFill>
                  <a:schemeClr val="accent6"/>
                </a:solidFill>
              </a:rPr>
              <a:t>Requests for interpretation of the Policy on Official Languages and it’s related directives </a:t>
            </a:r>
          </a:p>
        </p:txBody>
      </p:sp>
      <p:sp>
        <p:nvSpPr>
          <p:cNvPr id="56" name="Flowchart: Alternate Process 55">
            <a:extLst>
              <a:ext uri="{FF2B5EF4-FFF2-40B4-BE49-F238E27FC236}">
                <a16:creationId xmlns:a16="http://schemas.microsoft.com/office/drawing/2014/main" id="{29B3FD5E-0653-ADF6-4CF9-1D424BB13E9D}"/>
              </a:ext>
            </a:extLst>
          </p:cNvPr>
          <p:cNvSpPr/>
          <p:nvPr/>
        </p:nvSpPr>
        <p:spPr>
          <a:xfrm>
            <a:off x="627767" y="2946824"/>
            <a:ext cx="3355848" cy="42367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a:solidFill>
                  <a:schemeClr val="accent6"/>
                </a:solidFill>
              </a:rPr>
              <a:t>Requests for meetings, presentations, briefings or general inquires</a:t>
            </a:r>
          </a:p>
        </p:txBody>
      </p:sp>
      <p:sp>
        <p:nvSpPr>
          <p:cNvPr id="57" name="Flowchart: Alternate Process 56">
            <a:extLst>
              <a:ext uri="{FF2B5EF4-FFF2-40B4-BE49-F238E27FC236}">
                <a16:creationId xmlns:a16="http://schemas.microsoft.com/office/drawing/2014/main" id="{783D088B-65BA-E4FD-0C35-86CD7AEBB9B3}"/>
              </a:ext>
            </a:extLst>
          </p:cNvPr>
          <p:cNvSpPr/>
          <p:nvPr/>
        </p:nvSpPr>
        <p:spPr>
          <a:xfrm>
            <a:off x="648983" y="3508799"/>
            <a:ext cx="3355848" cy="803514"/>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a:solidFill>
                  <a:schemeClr val="accent6"/>
                </a:solidFill>
              </a:rPr>
              <a:t>Requests related to the Official Languages Regulations, the Official Languages Regulations Re-Application Exercise or the System for Official Languages Obligations (SOLO)</a:t>
            </a:r>
          </a:p>
        </p:txBody>
      </p:sp>
      <p:sp>
        <p:nvSpPr>
          <p:cNvPr id="58" name="Flowchart: Alternate Process 57">
            <a:extLst>
              <a:ext uri="{FF2B5EF4-FFF2-40B4-BE49-F238E27FC236}">
                <a16:creationId xmlns:a16="http://schemas.microsoft.com/office/drawing/2014/main" id="{42DEA1D9-C06A-358E-D0E8-E6CA52987081}"/>
              </a:ext>
            </a:extLst>
          </p:cNvPr>
          <p:cNvSpPr/>
          <p:nvPr/>
        </p:nvSpPr>
        <p:spPr>
          <a:xfrm>
            <a:off x="8724075" y="4106462"/>
            <a:ext cx="2773500" cy="1671594"/>
          </a:xfrm>
          <a:prstGeom prst="flowChartAlternateProcess">
            <a:avLst/>
          </a:prstGeom>
          <a:ln>
            <a:solidFill>
              <a:schemeClr val="accent3"/>
            </a:solidFill>
            <a:prstDash val="sysDot"/>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1050" b="1" dirty="0">
                <a:solidFill>
                  <a:schemeClr val="accent6"/>
                </a:solidFill>
              </a:rPr>
              <a:t>The person responsible for official languages (PROL) is your institutions official languages expert and liaison  between the Official Languages Centre of Excellence (OLCE) and your institution. If the PROL cannot respond to your request, they will contact the OLCE on your behalf.</a:t>
            </a:r>
          </a:p>
        </p:txBody>
      </p:sp>
      <p:cxnSp>
        <p:nvCxnSpPr>
          <p:cNvPr id="60" name="Straight Connector 59">
            <a:extLst>
              <a:ext uri="{FF2B5EF4-FFF2-40B4-BE49-F238E27FC236}">
                <a16:creationId xmlns:a16="http://schemas.microsoft.com/office/drawing/2014/main" id="{74BC8847-3929-B9D1-8A35-2D283FB54C2F}"/>
              </a:ext>
            </a:extLst>
          </p:cNvPr>
          <p:cNvCxnSpPr>
            <a:cxnSpLocks/>
            <a:stCxn id="46" idx="2"/>
            <a:endCxn id="58" idx="0"/>
          </p:cNvCxnSpPr>
          <p:nvPr/>
        </p:nvCxnSpPr>
        <p:spPr>
          <a:xfrm>
            <a:off x="10110825" y="3726688"/>
            <a:ext cx="0" cy="379774"/>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2" name="Flowchart: Alternate Process 61">
            <a:extLst>
              <a:ext uri="{FF2B5EF4-FFF2-40B4-BE49-F238E27FC236}">
                <a16:creationId xmlns:a16="http://schemas.microsoft.com/office/drawing/2014/main" id="{0557AA2D-5D3A-54A7-63F2-854748EA4615}"/>
              </a:ext>
            </a:extLst>
          </p:cNvPr>
          <p:cNvSpPr/>
          <p:nvPr/>
        </p:nvSpPr>
        <p:spPr>
          <a:xfrm>
            <a:off x="655990" y="4450611"/>
            <a:ext cx="3355848" cy="56809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a:solidFill>
                  <a:schemeClr val="accent6"/>
                </a:solidFill>
              </a:rPr>
              <a:t>Requests related to the Annual Report on Official Languages or the Annual Review on Official Languages</a:t>
            </a:r>
          </a:p>
        </p:txBody>
      </p:sp>
      <p:sp>
        <p:nvSpPr>
          <p:cNvPr id="65" name="Rectangle 64">
            <a:extLst>
              <a:ext uri="{FF2B5EF4-FFF2-40B4-BE49-F238E27FC236}">
                <a16:creationId xmlns:a16="http://schemas.microsoft.com/office/drawing/2014/main" id="{582D845D-A9E0-5FE2-C53D-73E53FA9DE86}"/>
              </a:ext>
            </a:extLst>
          </p:cNvPr>
          <p:cNvSpPr/>
          <p:nvPr/>
        </p:nvSpPr>
        <p:spPr>
          <a:xfrm>
            <a:off x="3079679" y="5963501"/>
            <a:ext cx="6081522" cy="77715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100" b="1" dirty="0">
                <a:solidFill>
                  <a:schemeClr val="accent6"/>
                </a:solidFill>
              </a:rPr>
              <a:t>Business standards</a:t>
            </a:r>
          </a:p>
          <a:p>
            <a:pPr algn="ctr"/>
            <a:r>
              <a:rPr lang="en-US" sz="1100" dirty="0">
                <a:solidFill>
                  <a:schemeClr val="accent6"/>
                </a:solidFill>
              </a:rPr>
              <a:t>The Official Languages Centre of Excellence maintains a service standard of 10 business days for responding to questions. In the case of complex questions, this period may be extended.</a:t>
            </a:r>
          </a:p>
        </p:txBody>
      </p:sp>
      <p:sp>
        <p:nvSpPr>
          <p:cNvPr id="66" name="Flowchart: Alternate Process 65">
            <a:extLst>
              <a:ext uri="{FF2B5EF4-FFF2-40B4-BE49-F238E27FC236}">
                <a16:creationId xmlns:a16="http://schemas.microsoft.com/office/drawing/2014/main" id="{ED8231D6-CF9D-1BD5-DC16-87F0DED9154A}"/>
              </a:ext>
            </a:extLst>
          </p:cNvPr>
          <p:cNvSpPr/>
          <p:nvPr/>
        </p:nvSpPr>
        <p:spPr>
          <a:xfrm>
            <a:off x="4457604" y="2412641"/>
            <a:ext cx="3351048" cy="34440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a:solidFill>
                  <a:schemeClr val="accent6"/>
                </a:solidFill>
                <a:hlinkClick r:id="rId3"/>
              </a:rPr>
              <a:t>OLCEInformationCELO@tbs-sct.gc.ca</a:t>
            </a:r>
            <a:r>
              <a:rPr lang="en-US" sz="1050" b="1">
                <a:solidFill>
                  <a:schemeClr val="accent6"/>
                </a:solidFill>
              </a:rPr>
              <a:t> </a:t>
            </a:r>
          </a:p>
        </p:txBody>
      </p:sp>
      <p:sp>
        <p:nvSpPr>
          <p:cNvPr id="67" name="Flowchart: Alternate Process 66">
            <a:extLst>
              <a:ext uri="{FF2B5EF4-FFF2-40B4-BE49-F238E27FC236}">
                <a16:creationId xmlns:a16="http://schemas.microsoft.com/office/drawing/2014/main" id="{03D30AE9-BE13-160C-27DC-24054F5646A0}"/>
              </a:ext>
            </a:extLst>
          </p:cNvPr>
          <p:cNvSpPr/>
          <p:nvPr/>
        </p:nvSpPr>
        <p:spPr>
          <a:xfrm>
            <a:off x="4457604" y="2981650"/>
            <a:ext cx="3351048" cy="34440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a:solidFill>
                  <a:schemeClr val="accent6"/>
                </a:solidFill>
                <a:hlinkClick r:id="rId3"/>
              </a:rPr>
              <a:t>OLCEInformationCELO@tbs-sct.gc.ca</a:t>
            </a:r>
            <a:r>
              <a:rPr lang="en-US" sz="1050" b="1">
                <a:solidFill>
                  <a:schemeClr val="accent6"/>
                </a:solidFill>
              </a:rPr>
              <a:t> </a:t>
            </a:r>
          </a:p>
        </p:txBody>
      </p:sp>
      <p:sp>
        <p:nvSpPr>
          <p:cNvPr id="69" name="Flowchart: Alternate Process 68">
            <a:extLst>
              <a:ext uri="{FF2B5EF4-FFF2-40B4-BE49-F238E27FC236}">
                <a16:creationId xmlns:a16="http://schemas.microsoft.com/office/drawing/2014/main" id="{40864BCC-95D2-1685-BD02-927891A9C578}"/>
              </a:ext>
            </a:extLst>
          </p:cNvPr>
          <p:cNvSpPr/>
          <p:nvPr/>
        </p:nvSpPr>
        <p:spPr>
          <a:xfrm>
            <a:off x="4457604" y="3692222"/>
            <a:ext cx="3351048" cy="34440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a:solidFill>
                  <a:schemeClr val="accent6"/>
                </a:solidFill>
                <a:hlinkClick r:id="rId4"/>
              </a:rPr>
              <a:t>info-ollo@tbs-sct.gc.ca</a:t>
            </a:r>
            <a:r>
              <a:rPr lang="en-US" sz="1050" b="1">
                <a:solidFill>
                  <a:schemeClr val="accent6"/>
                </a:solidFill>
              </a:rPr>
              <a:t>  </a:t>
            </a:r>
          </a:p>
        </p:txBody>
      </p:sp>
      <p:sp>
        <p:nvSpPr>
          <p:cNvPr id="70" name="Flowchart: Alternate Process 69">
            <a:extLst>
              <a:ext uri="{FF2B5EF4-FFF2-40B4-BE49-F238E27FC236}">
                <a16:creationId xmlns:a16="http://schemas.microsoft.com/office/drawing/2014/main" id="{E5988F00-2CD4-73DA-90B5-AA2F8CB7A9B2}"/>
              </a:ext>
            </a:extLst>
          </p:cNvPr>
          <p:cNvSpPr/>
          <p:nvPr/>
        </p:nvSpPr>
        <p:spPr>
          <a:xfrm>
            <a:off x="4457604" y="4555968"/>
            <a:ext cx="3351048" cy="34440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a:solidFill>
                  <a:schemeClr val="accent6"/>
                </a:solidFill>
                <a:hlinkClick r:id="rId5"/>
              </a:rPr>
              <a:t>OLReview-BilanLO@tbs-sct.gc.ca</a:t>
            </a:r>
            <a:r>
              <a:rPr lang="en-US" sz="1050" b="1">
                <a:solidFill>
                  <a:schemeClr val="accent6"/>
                </a:solidFill>
              </a:rPr>
              <a:t> </a:t>
            </a:r>
          </a:p>
        </p:txBody>
      </p:sp>
      <p:sp>
        <p:nvSpPr>
          <p:cNvPr id="7" name="Flowchart: Alternate Process 6">
            <a:extLst>
              <a:ext uri="{FF2B5EF4-FFF2-40B4-BE49-F238E27FC236}">
                <a16:creationId xmlns:a16="http://schemas.microsoft.com/office/drawing/2014/main" id="{D15DF12D-3EB4-6B3C-A93D-BE488F80140A}"/>
              </a:ext>
            </a:extLst>
          </p:cNvPr>
          <p:cNvSpPr/>
          <p:nvPr/>
        </p:nvSpPr>
        <p:spPr>
          <a:xfrm>
            <a:off x="655990" y="5192339"/>
            <a:ext cx="3355848" cy="436563"/>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a:solidFill>
                  <a:schemeClr val="accent6"/>
                </a:solidFill>
              </a:rPr>
              <a:t>Requests related to the Second Language Training Framework</a:t>
            </a:r>
          </a:p>
        </p:txBody>
      </p:sp>
      <p:sp>
        <p:nvSpPr>
          <p:cNvPr id="11" name="Flowchart: Alternate Process 10">
            <a:extLst>
              <a:ext uri="{FF2B5EF4-FFF2-40B4-BE49-F238E27FC236}">
                <a16:creationId xmlns:a16="http://schemas.microsoft.com/office/drawing/2014/main" id="{1E27BB4E-B7C1-512C-6022-64E419746F29}"/>
              </a:ext>
            </a:extLst>
          </p:cNvPr>
          <p:cNvSpPr/>
          <p:nvPr/>
        </p:nvSpPr>
        <p:spPr>
          <a:xfrm>
            <a:off x="4457604" y="5192339"/>
            <a:ext cx="3351048" cy="436563"/>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50" b="1" i="0" u="none" strike="noStrike">
                <a:solidFill>
                  <a:srgbClr val="3366BB"/>
                </a:solidFill>
                <a:effectLst/>
                <a:latin typeface="Arial" panose="020B0604020202020204" pitchFamily="34" charset="0"/>
                <a:hlinkClick r:id="rId6"/>
              </a:rPr>
              <a:t>OLCE-2OL-Learning_CELO-Apprentissage-2LO@tbs-sct.gc.ca</a:t>
            </a:r>
            <a:r>
              <a:rPr lang="en-US" sz="1050" b="1" i="0" u="none" strike="noStrike">
                <a:solidFill>
                  <a:srgbClr val="3366BB"/>
                </a:solidFill>
                <a:effectLst/>
                <a:latin typeface="Arial" panose="020B0604020202020204" pitchFamily="34" charset="0"/>
              </a:rPr>
              <a:t> </a:t>
            </a:r>
            <a:r>
              <a:rPr lang="en-US" sz="1050" b="1">
                <a:solidFill>
                  <a:schemeClr val="accent6"/>
                </a:solidFill>
              </a:rPr>
              <a:t> </a:t>
            </a:r>
          </a:p>
        </p:txBody>
      </p:sp>
      <p:cxnSp>
        <p:nvCxnSpPr>
          <p:cNvPr id="13" name="Connector: Elbow 12">
            <a:extLst>
              <a:ext uri="{FF2B5EF4-FFF2-40B4-BE49-F238E27FC236}">
                <a16:creationId xmlns:a16="http://schemas.microsoft.com/office/drawing/2014/main" id="{82940F8A-E716-93D4-DFC3-AD72E8204C14}"/>
              </a:ext>
            </a:extLst>
          </p:cNvPr>
          <p:cNvCxnSpPr>
            <a:stCxn id="9" idx="1"/>
            <a:endCxn id="7" idx="1"/>
          </p:cNvCxnSpPr>
          <p:nvPr/>
        </p:nvCxnSpPr>
        <p:spPr>
          <a:xfrm rot="10800000" flipV="1">
            <a:off x="655990" y="1971275"/>
            <a:ext cx="795494" cy="3439345"/>
          </a:xfrm>
          <a:prstGeom prst="bentConnector3">
            <a:avLst>
              <a:gd name="adj1" fmla="val 15299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0F1B1CC-2547-C144-721E-32AC1DA69B47}"/>
              </a:ext>
            </a:extLst>
          </p:cNvPr>
          <p:cNvCxnSpPr>
            <a:cxnSpLocks/>
            <a:endCxn id="55" idx="1"/>
          </p:cNvCxnSpPr>
          <p:nvPr/>
        </p:nvCxnSpPr>
        <p:spPr>
          <a:xfrm>
            <a:off x="235349" y="2590008"/>
            <a:ext cx="39241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2B8A911-A9C0-052D-3FB4-04C203F7B329}"/>
              </a:ext>
            </a:extLst>
          </p:cNvPr>
          <p:cNvCxnSpPr>
            <a:cxnSpLocks/>
          </p:cNvCxnSpPr>
          <p:nvPr/>
        </p:nvCxnSpPr>
        <p:spPr>
          <a:xfrm>
            <a:off x="228343" y="3153059"/>
            <a:ext cx="42064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007FEC0-162B-9D66-1C8D-4D7780FDCFBB}"/>
              </a:ext>
            </a:extLst>
          </p:cNvPr>
          <p:cNvCxnSpPr>
            <a:cxnSpLocks/>
          </p:cNvCxnSpPr>
          <p:nvPr/>
        </p:nvCxnSpPr>
        <p:spPr>
          <a:xfrm>
            <a:off x="228343" y="3910556"/>
            <a:ext cx="42064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5F509FF-5229-5924-61FB-400DB6F9EABF}"/>
              </a:ext>
            </a:extLst>
          </p:cNvPr>
          <p:cNvCxnSpPr>
            <a:cxnSpLocks/>
          </p:cNvCxnSpPr>
          <p:nvPr/>
        </p:nvCxnSpPr>
        <p:spPr>
          <a:xfrm>
            <a:off x="235349" y="4734660"/>
            <a:ext cx="42064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49253D3-7989-2E99-D729-C1B378A6CF5F}"/>
              </a:ext>
            </a:extLst>
          </p:cNvPr>
          <p:cNvCxnSpPr>
            <a:cxnSpLocks/>
          </p:cNvCxnSpPr>
          <p:nvPr/>
        </p:nvCxnSpPr>
        <p:spPr>
          <a:xfrm>
            <a:off x="3983615" y="2584842"/>
            <a:ext cx="46130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4CA4C40-4C26-1DE2-D1BF-57B0ABF24387}"/>
              </a:ext>
            </a:extLst>
          </p:cNvPr>
          <p:cNvCxnSpPr>
            <a:cxnSpLocks/>
          </p:cNvCxnSpPr>
          <p:nvPr/>
        </p:nvCxnSpPr>
        <p:spPr>
          <a:xfrm>
            <a:off x="3983615" y="3153059"/>
            <a:ext cx="46130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DACF92B-FCC9-D38B-F623-152EA8787269}"/>
              </a:ext>
            </a:extLst>
          </p:cNvPr>
          <p:cNvCxnSpPr>
            <a:cxnSpLocks/>
          </p:cNvCxnSpPr>
          <p:nvPr/>
        </p:nvCxnSpPr>
        <p:spPr>
          <a:xfrm>
            <a:off x="4004831" y="3864423"/>
            <a:ext cx="46130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E028FC0-F18C-54AD-E688-4BABACB517F7}"/>
              </a:ext>
            </a:extLst>
          </p:cNvPr>
          <p:cNvCxnSpPr>
            <a:cxnSpLocks/>
          </p:cNvCxnSpPr>
          <p:nvPr/>
        </p:nvCxnSpPr>
        <p:spPr>
          <a:xfrm>
            <a:off x="4011838" y="4734660"/>
            <a:ext cx="46130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D0602DC4-321E-B502-B593-7126A984C182}"/>
              </a:ext>
            </a:extLst>
          </p:cNvPr>
          <p:cNvCxnSpPr>
            <a:cxnSpLocks/>
          </p:cNvCxnSpPr>
          <p:nvPr/>
        </p:nvCxnSpPr>
        <p:spPr>
          <a:xfrm>
            <a:off x="4011837" y="5410620"/>
            <a:ext cx="46130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96474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53acc693631312ef0bfe89f&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Norme">
  <a:themeElements>
    <a:clrScheme name="OLCE">
      <a:dk1>
        <a:srgbClr val="381F34"/>
      </a:dk1>
      <a:lt1>
        <a:srgbClr val="FFFFFF"/>
      </a:lt1>
      <a:dk2>
        <a:srgbClr val="000000"/>
      </a:dk2>
      <a:lt2>
        <a:srgbClr val="FFFFFF"/>
      </a:lt2>
      <a:accent1>
        <a:srgbClr val="3C616C"/>
      </a:accent1>
      <a:accent2>
        <a:srgbClr val="70C1AE"/>
      </a:accent2>
      <a:accent3>
        <a:srgbClr val="F9AB69"/>
      </a:accent3>
      <a:accent4>
        <a:srgbClr val="F5EAD3"/>
      </a:accent4>
      <a:accent5>
        <a:srgbClr val="71C1AE"/>
      </a:accent5>
      <a:accent6>
        <a:srgbClr val="3B616C"/>
      </a:accent6>
      <a:hlink>
        <a:srgbClr val="1F3338"/>
      </a:hlink>
      <a:folHlink>
        <a:srgbClr val="3C616C"/>
      </a:folHlink>
    </a:clrScheme>
    <a:fontScheme name="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ccessible presentation template - revised_colour_FR.potx (1)" id="{5DABAE4B-BD16-4E9D-A2E8-F46B2D80A25C}" vid="{07551946-B20E-48D5-8A08-C83E58E66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Month xmlns="eca75663-3d7c-4072-8b9a-c9c44c961132" xsi:nil="true"/>
    <OG_x002f_GP xmlns="eca75663-3d7c-4072-8b9a-c9c44c961132" xsi:nil="true"/>
    <TaxCatchAll xmlns="ee5a1490-a780-4a4e-b617-2a7b7d300ac2" xsi:nil="true"/>
    <Purpose xmlns="eca75663-3d7c-4072-8b9a-c9c44c961132" xsi:nil="true"/>
    <GCdocsFolderNames xmlns="eca75663-3d7c-4072-8b9a-c9c44c961132" xsi:nil="true"/>
    <DocType xmlns="eca75663-3d7c-4072-8b9a-c9c44c961132" xsi:nil="true"/>
    <Community xmlns="eca75663-3d7c-4072-8b9a-c9c44c961132" xsi:nil="true"/>
    <Audience xmlns="eca75663-3d7c-4072-8b9a-c9c44c961132" xsi:nil="true"/>
    <Status_x002f_Statut xmlns="eca75663-3d7c-4072-8b9a-c9c44c961132">Draft/Ébauche</Status_x002f_Statut>
    <GCdocsListofFiles xmlns="eca75663-3d7c-4072-8b9a-c9c44c961132" xsi:nil="true"/>
    <EXPMP2021_x002d_2022 xmlns="eca75663-3d7c-4072-8b9a-c9c44c961132" xsi:nil="true"/>
    <MeetingDate_x0028_ifapplicable_x0029_ xmlns="eca75663-3d7c-4072-8b9a-c9c44c961132" xsi:nil="true"/>
    <Year xmlns="eca75663-3d7c-4072-8b9a-c9c44c961132" xsi:nil="true"/>
    <lcf76f155ced4ddcb4097134ff3c332f xmlns="eca75663-3d7c-4072-8b9a-c9c44c961132">
      <Terms xmlns="http://schemas.microsoft.com/office/infopath/2007/PartnerControls"/>
    </lcf76f155ced4ddcb4097134ff3c332f>
    <_dlc_DocId xmlns="ee5a1490-a780-4a4e-b617-2a7b7d300ac2">HXSNVVFFSQX6-1073597720-478536</_dlc_DocId>
    <_dlc_DocIdUrl xmlns="ee5a1490-a780-4a4e-b617-2a7b7d300ac2">
      <Url>https://056gc.sharepoint.com/sites/Pol-PMP_Pol-PGP/_layouts/15/DocIdRedir.aspx?ID=HXSNVVFFSQX6-1073597720-478536</Url>
      <Description>HXSNVVFFSQX6-1073597720-478536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B2EE0DB5371CA4A85C3290B7E17C0D3" ma:contentTypeVersion="32" ma:contentTypeDescription="Create a new document." ma:contentTypeScope="" ma:versionID="994f2febb2f0aae9a6c417b41f738509">
  <xsd:schema xmlns:xsd="http://www.w3.org/2001/XMLSchema" xmlns:xs="http://www.w3.org/2001/XMLSchema" xmlns:p="http://schemas.microsoft.com/office/2006/metadata/properties" xmlns:ns2="ee5a1490-a780-4a4e-b617-2a7b7d300ac2" xmlns:ns3="eca75663-3d7c-4072-8b9a-c9c44c961132" targetNamespace="http://schemas.microsoft.com/office/2006/metadata/properties" ma:root="true" ma:fieldsID="e39b7be7aa193435d036ecc84520d935" ns2:_="" ns3:_="">
    <xsd:import namespace="ee5a1490-a780-4a4e-b617-2a7b7d300ac2"/>
    <xsd:import namespace="eca75663-3d7c-4072-8b9a-c9c44c96113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LengthInSeconds" minOccurs="0"/>
                <xsd:element ref="ns3:MediaServiceDateTaken"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2:SharedWithUsers" minOccurs="0"/>
                <xsd:element ref="ns2:SharedWithDetails" minOccurs="0"/>
                <xsd:element ref="ns3:GCdocsFolderNames" minOccurs="0"/>
                <xsd:element ref="ns3:Status_x002f_Statut" minOccurs="0"/>
                <xsd:element ref="ns3:GCdocsListofFiles" minOccurs="0"/>
                <xsd:element ref="ns3:EXPMP2021_x002d_2022" minOccurs="0"/>
                <xsd:element ref="ns3:Purpose" minOccurs="0"/>
                <xsd:element ref="ns3:OG_x002f_GP" minOccurs="0"/>
                <xsd:element ref="ns3:DocType" minOccurs="0"/>
                <xsd:element ref="ns3:MeetingDate_x0028_ifapplicable_x0029_" minOccurs="0"/>
                <xsd:element ref="ns3:Community" minOccurs="0"/>
                <xsd:element ref="ns3:MediaServiceObjectDetectorVersions" minOccurs="0"/>
                <xsd:element ref="ns3:Year" minOccurs="0"/>
                <xsd:element ref="ns3:Month" minOccurs="0"/>
                <xsd:element ref="ns3:Audien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1490-a780-4a4e-b617-2a7b7d300ac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ec03bd97-9e13-4cb2-9ce1-c5da618efc7d}" ma:internalName="TaxCatchAll" ma:showField="CatchAllData" ma:web="ee5a1490-a780-4a4e-b617-2a7b7d300ac2">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a75663-3d7c-4072-8b9a-c9c44c96113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GCdocsFolderNames" ma:index="24" nillable="true" ma:displayName="GCdocs Folder Names" ma:format="Dropdown" ma:internalName="GCdocsFolderNames">
      <xsd:simpleType>
        <xsd:restriction base="dms:Choice">
          <xsd:enumeration value="Governance"/>
          <xsd:enumeration value="-CT- Job Evaluation Reports"/>
          <xsd:enumeration value="-PA- Job Evaluation Reports"/>
          <xsd:enumeration value="Onboarding for New Team Members"/>
          <xsd:enumeration value="PA-CT Automation Research"/>
          <xsd:enumeration value="PA-CT Conversion Phase 1 - Planning Workshops"/>
          <xsd:enumeration value="Change Control"/>
          <xsd:enumeration value="CT Conversion"/>
          <xsd:enumeration value="Executive Presentations"/>
          <xsd:enumeration value="Gartner Review"/>
          <xsd:enumeration value="PA-CT Engagement Group Activity Tracking"/>
          <xsd:enumeration value="Choice 12"/>
          <xsd:enumeration value="Steering Committee"/>
          <xsd:enumeration value="Project Charter"/>
          <xsd:enumeration value="Project Office Processes"/>
          <xsd:enumeration value="Risk and Issue Management"/>
          <xsd:enumeration value="PSAC-ACFO Dues Transfer"/>
        </xsd:restriction>
      </xsd:simpleType>
    </xsd:element>
    <xsd:element name="Status_x002f_Statut" ma:index="25" nillable="true" ma:displayName="Status/Statut" ma:default="Draft/Ébauche" ma:format="Dropdown" ma:internalName="Status_x002f_Statut">
      <xsd:simpleType>
        <xsd:restriction base="dms:Choice">
          <xsd:enumeration value="Draft/Ébauche"/>
          <xsd:enumeration value="Final"/>
          <xsd:enumeration value="Obsolete/Désuet"/>
          <xsd:enumeration value="Copy"/>
        </xsd:restriction>
      </xsd:simpleType>
    </xsd:element>
    <xsd:element name="GCdocsListofFiles" ma:index="26" nillable="true" ma:displayName="GCdocs List of Files" ma:format="Dropdown" ma:internalName="GCdocsListofFiles">
      <xsd:simpleType>
        <xsd:restriction base="dms:Choice">
          <xsd:enumeration value="PA-CT Automation Research"/>
          <xsd:enumeration value="Change Control"/>
          <xsd:enumeration value="CT Conversion"/>
        </xsd:restriction>
      </xsd:simpleType>
    </xsd:element>
    <xsd:element name="EXPMP2021_x002d_2022" ma:index="27" nillable="true" ma:displayName="Cycle" ma:description="EXPMP results for 2021-2022 &amp; publication." ma:format="Dropdown" ma:internalName="EXPMP2021_x002d_2022">
      <xsd:simpleType>
        <xsd:restriction base="dms:Text">
          <xsd:maxLength value="255"/>
        </xsd:restriction>
      </xsd:simpleType>
    </xsd:element>
    <xsd:element name="Purpose" ma:index="28" nillable="true" ma:displayName="Purpose" ma:description="use instead of addgin additional directory" ma:format="Dropdown" ma:internalName="Purpose">
      <xsd:simpleType>
        <xsd:restriction base="dms:Choice">
          <xsd:enumeration value="Advisory Committee"/>
          <xsd:enumeration value="EXPMP"/>
          <xsd:enumeration value="Compensation"/>
          <xsd:enumeration value="Market Comparison"/>
          <xsd:enumeration value="Coms/QPCards/OGGO"/>
          <xsd:enumeration value="Briefing"/>
        </xsd:restriction>
      </xsd:simpleType>
    </xsd:element>
    <xsd:element name="OG_x002f_GP" ma:index="29" nillable="true" ma:displayName="OG / GP" ma:description="occupational group / groupe professionnel" ma:format="Dropdown" ma:internalName="OG_x002f_GP">
      <xsd:simpleType>
        <xsd:restriction base="dms:Choice">
          <xsd:enumeration value="AI"/>
          <xsd:enumeration value="AO"/>
          <xsd:enumeration value="AV"/>
          <xsd:enumeration value="CX"/>
          <xsd:enumeration value="EB"/>
          <xsd:enumeration value="EC"/>
          <xsd:enumeration value="EL"/>
          <xsd:enumeration value="EX"/>
          <xsd:enumeration value="FB"/>
          <xsd:enumeration value="FI"/>
          <xsd:enumeration value="FS"/>
          <xsd:enumeration value="HM"/>
          <xsd:enumeration value="IT"/>
          <xsd:enumeration value="LC"/>
          <xsd:enumeration value="LP"/>
          <xsd:enumeration value="NR"/>
          <xsd:enumeration value="PA"/>
          <xsd:enumeration value="PO"/>
          <xsd:enumeration value="PR"/>
          <xsd:enumeration value="RE"/>
          <xsd:enumeration value="RO"/>
          <xsd:enumeration value="SH"/>
          <xsd:enumeration value="SP"/>
          <xsd:enumeration value="SRC"/>
          <xsd:enumeration value="SRE"/>
          <xsd:enumeration value="SRW"/>
          <xsd:enumeration value="SV"/>
          <xsd:enumeration value="TC"/>
          <xsd:enumeration value="TR"/>
          <xsd:enumeration value="UT"/>
        </xsd:restriction>
      </xsd:simpleType>
    </xsd:element>
    <xsd:element name="DocType" ma:index="30" nillable="true" ma:displayName="Doc Type" ma:format="Dropdown" ma:indexed="true" ma:internalName="DocType">
      <xsd:simpleType>
        <xsd:restriction base="dms:Choice">
          <xsd:enumeration value="analysis/analyse"/>
          <xsd:enumeration value="background/contexte"/>
          <xsd:enumeration value="briefing/breffage"/>
          <xsd:enumeration value="business case/bilan de rentabilite"/>
          <xsd:enumeration value="correspondence"/>
          <xsd:enumeration value="dataset/ensemble de donnees"/>
          <xsd:enumeration value="deck/présentation"/>
          <xsd:enumeration value="JD/DE"/>
          <xsd:enumeration value="JES/NEE"/>
          <xsd:enumeration value="log"/>
          <xsd:enumeration value="policy/politique"/>
          <xsd:enumeration value="report/rapport"/>
          <xsd:enumeration value="speaking points/notes d'allocution"/>
        </xsd:restriction>
      </xsd:simpleType>
    </xsd:element>
    <xsd:element name="MeetingDate_x0028_ifapplicable_x0029_" ma:index="31" nillable="true" ma:displayName="Meeting Date (if applicable)" ma:format="DateOnly" ma:internalName="MeetingDate_x0028_ifapplicable_x0029_">
      <xsd:simpleType>
        <xsd:restriction base="dms:DateTime"/>
      </xsd:simpleType>
    </xsd:element>
    <xsd:element name="Community" ma:index="32" nillable="true" ma:displayName="Community" ma:format="Dropdown" ma:internalName="Community">
      <xsd:simpleType>
        <xsd:restriction base="dms:Text">
          <xsd:maxLength value="255"/>
        </xsd:restriction>
      </xsd:simpleType>
    </xsd:element>
    <xsd:element name="MediaServiceObjectDetectorVersions" ma:index="33" nillable="true" ma:displayName="MediaServiceObjectDetectorVersions" ma:description="" ma:hidden="true" ma:indexed="true" ma:internalName="MediaServiceObjectDetectorVersions" ma:readOnly="true">
      <xsd:simpleType>
        <xsd:restriction base="dms:Text"/>
      </xsd:simpleType>
    </xsd:element>
    <xsd:element name="Year" ma:index="34" nillable="true" ma:displayName="Year" ma:description="Applicable year for salary increase / updated T&amp;Cs" ma:format="Dropdown" ma:internalName="Year">
      <xsd:simpleType>
        <xsd:restriction base="dms:Text">
          <xsd:maxLength value="255"/>
        </xsd:restriction>
      </xsd:simpleType>
    </xsd:element>
    <xsd:element name="Month" ma:index="35" nillable="true" ma:displayName="Month" ma:description="If applicable" ma:format="Dropdown" ma:internalName="Month">
      <xsd:simpleType>
        <xsd:restriction base="dms:Text">
          <xsd:maxLength value="255"/>
        </xsd:restriction>
      </xsd:simpleType>
    </xsd:element>
    <xsd:element name="Audience" ma:index="36" nillable="true" ma:displayName="Audience" ma:format="Dropdown" ma:internalName="Audienc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41E2C7-F92E-4222-8D4F-4AF5CABAD486}">
  <ds:schemaRefs>
    <ds:schemaRef ds:uri="http://schemas.microsoft.com/sharepoint/v3/contenttype/forms"/>
  </ds:schemaRefs>
</ds:datastoreItem>
</file>

<file path=customXml/itemProps2.xml><?xml version="1.0" encoding="utf-8"?>
<ds:datastoreItem xmlns:ds="http://schemas.openxmlformats.org/officeDocument/2006/customXml" ds:itemID="{E7F73628-46D9-4FFC-AF1D-38B409419928}">
  <ds:schemaRefs>
    <ds:schemaRef ds:uri="http://schemas.microsoft.com/sharepoint/events"/>
  </ds:schemaRefs>
</ds:datastoreItem>
</file>

<file path=customXml/itemProps3.xml><?xml version="1.0" encoding="utf-8"?>
<ds:datastoreItem xmlns:ds="http://schemas.openxmlformats.org/officeDocument/2006/customXml" ds:itemID="{CF2F46E4-4BBC-4E6F-B9DB-31FCA8B6743E}">
  <ds:schemaRefs>
    <ds:schemaRef ds:uri="http://schemas.microsoft.com/office/infopath/2007/PartnerControls"/>
    <ds:schemaRef ds:uri="http://purl.org/dc/dcmitype/"/>
    <ds:schemaRef ds:uri="http://purl.org/dc/elements/1.1/"/>
    <ds:schemaRef ds:uri="http://schemas.microsoft.com/office/2006/metadata/properties"/>
    <ds:schemaRef ds:uri="http://purl.org/dc/terms/"/>
    <ds:schemaRef ds:uri="eca75663-3d7c-4072-8b9a-c9c44c961132"/>
    <ds:schemaRef ds:uri="ee5a1490-a780-4a4e-b617-2a7b7d300ac2"/>
    <ds:schemaRef ds:uri="http://schemas.microsoft.com/office/2006/documentManagement/type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8CA3C42D-6F40-43FF-A289-9F33B99532B0}">
  <ds:schemaRefs>
    <ds:schemaRef ds:uri="eca75663-3d7c-4072-8b9a-c9c44c961132"/>
    <ds:schemaRef ds:uri="ee5a1490-a780-4a4e-b617-2a7b7d300a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Norme</Template>
  <TotalTime>39</TotalTime>
  <Words>241</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Arno Pro</vt:lpstr>
      <vt:lpstr>Barlow</vt:lpstr>
      <vt:lpstr>Calibri</vt:lpstr>
      <vt:lpstr>Courier New</vt:lpstr>
      <vt:lpstr>ITC Lubalin Graph Std Book</vt:lpstr>
      <vt:lpstr>Wingdings</vt:lpstr>
      <vt:lpstr>Norme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Garcia Cournoyer, Catherine</dc:creator>
  <cp:lastModifiedBy>Boisvert, Paul</cp:lastModifiedBy>
  <cp:revision>2</cp:revision>
  <cp:lastPrinted>2019-06-13T15:41:11Z</cp:lastPrinted>
  <dcterms:created xsi:type="dcterms:W3CDTF">2021-02-17T19:09:32Z</dcterms:created>
  <dcterms:modified xsi:type="dcterms:W3CDTF">2023-11-09T16:44:56Z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7cd22bdd-4c54-4033-8c7a-4e494ed1e39a</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y fmtid="{D5CDD505-2E9C-101B-9397-08002B2CF9AE}" pid="6" name="MSIP_Label_dd4203d7-225b-41a9-8c54-a31e0ceca5df_Enabled">
    <vt:lpwstr>True</vt:lpwstr>
  </property>
  <property fmtid="{D5CDD505-2E9C-101B-9397-08002B2CF9AE}" pid="7" name="MSIP_Label_dd4203d7-225b-41a9-8c54-a31e0ceca5df_SiteId">
    <vt:lpwstr>6397df10-4595-4047-9c4f-03311282152b</vt:lpwstr>
  </property>
  <property fmtid="{D5CDD505-2E9C-101B-9397-08002B2CF9AE}" pid="8" name="MSIP_Label_dd4203d7-225b-41a9-8c54-a31e0ceca5df_Owner">
    <vt:lpwstr>SAHARRIS@tbs-sct.gc.ca</vt:lpwstr>
  </property>
  <property fmtid="{D5CDD505-2E9C-101B-9397-08002B2CF9AE}" pid="9" name="MSIP_Label_dd4203d7-225b-41a9-8c54-a31e0ceca5df_SetDate">
    <vt:lpwstr>2020-12-22T21:03:17.3641801Z</vt:lpwstr>
  </property>
  <property fmtid="{D5CDD505-2E9C-101B-9397-08002B2CF9AE}" pid="10" name="MSIP_Label_dd4203d7-225b-41a9-8c54-a31e0ceca5df_Name">
    <vt:lpwstr>NO MARKING VISIBLE</vt:lpwstr>
  </property>
  <property fmtid="{D5CDD505-2E9C-101B-9397-08002B2CF9AE}" pid="11" name="MSIP_Label_dd4203d7-225b-41a9-8c54-a31e0ceca5df_Application">
    <vt:lpwstr>Microsoft Azure Information Protection</vt:lpwstr>
  </property>
  <property fmtid="{D5CDD505-2E9C-101B-9397-08002B2CF9AE}" pid="12" name="MSIP_Label_dd4203d7-225b-41a9-8c54-a31e0ceca5df_ActionId">
    <vt:lpwstr>9dd0cdaa-89e8-4b26-bf7a-80d35cbcb8d1</vt:lpwstr>
  </property>
  <property fmtid="{D5CDD505-2E9C-101B-9397-08002B2CF9AE}" pid="13" name="MSIP_Label_dd4203d7-225b-41a9-8c54-a31e0ceca5df_Extended_MSFT_Method">
    <vt:lpwstr>Automatic</vt:lpwstr>
  </property>
  <property fmtid="{D5CDD505-2E9C-101B-9397-08002B2CF9AE}" pid="14" name="MSIP_Label_3515d617-256d-4284-aedb-1064be1c4b48_Enabled">
    <vt:lpwstr>True</vt:lpwstr>
  </property>
  <property fmtid="{D5CDD505-2E9C-101B-9397-08002B2CF9AE}" pid="15" name="MSIP_Label_3515d617-256d-4284-aedb-1064be1c4b48_SiteId">
    <vt:lpwstr>6397df10-4595-4047-9c4f-03311282152b</vt:lpwstr>
  </property>
  <property fmtid="{D5CDD505-2E9C-101B-9397-08002B2CF9AE}" pid="16" name="MSIP_Label_3515d617-256d-4284-aedb-1064be1c4b48_Owner">
    <vt:lpwstr>SAHARRIS@tbs-sct.gc.ca</vt:lpwstr>
  </property>
  <property fmtid="{D5CDD505-2E9C-101B-9397-08002B2CF9AE}" pid="17" name="MSIP_Label_3515d617-256d-4284-aedb-1064be1c4b48_SetDate">
    <vt:lpwstr>2020-12-22T21:03:17.3641801Z</vt:lpwstr>
  </property>
  <property fmtid="{D5CDD505-2E9C-101B-9397-08002B2CF9AE}" pid="18" name="MSIP_Label_3515d617-256d-4284-aedb-1064be1c4b48_Name">
    <vt:lpwstr>UNCLASSIFIED</vt:lpwstr>
  </property>
  <property fmtid="{D5CDD505-2E9C-101B-9397-08002B2CF9AE}" pid="19" name="MSIP_Label_3515d617-256d-4284-aedb-1064be1c4b48_Application">
    <vt:lpwstr>Microsoft Azure Information Protection</vt:lpwstr>
  </property>
  <property fmtid="{D5CDD505-2E9C-101B-9397-08002B2CF9AE}" pid="20" name="MSIP_Label_3515d617-256d-4284-aedb-1064be1c4b48_ActionId">
    <vt:lpwstr>9dd0cdaa-89e8-4b26-bf7a-80d35cbcb8d1</vt:lpwstr>
  </property>
  <property fmtid="{D5CDD505-2E9C-101B-9397-08002B2CF9AE}" pid="21" name="MSIP_Label_3515d617-256d-4284-aedb-1064be1c4b48_Parent">
    <vt:lpwstr>dd4203d7-225b-41a9-8c54-a31e0ceca5df</vt:lpwstr>
  </property>
  <property fmtid="{D5CDD505-2E9C-101B-9397-08002B2CF9AE}" pid="22" name="MSIP_Label_3515d617-256d-4284-aedb-1064be1c4b48_Extended_MSFT_Method">
    <vt:lpwstr>Automatic</vt:lpwstr>
  </property>
  <property fmtid="{D5CDD505-2E9C-101B-9397-08002B2CF9AE}" pid="23" name="Sensitivity">
    <vt:lpwstr>NO MARKING VISIBLE UNCLASSIFIED</vt:lpwstr>
  </property>
  <property fmtid="{D5CDD505-2E9C-101B-9397-08002B2CF9AE}" pid="24" name="ContentTypeId">
    <vt:lpwstr>0x010100DB2EE0DB5371CA4A85C3290B7E17C0D3</vt:lpwstr>
  </property>
  <property fmtid="{D5CDD505-2E9C-101B-9397-08002B2CF9AE}" pid="25" name="_dlc_DocIdItemGuid">
    <vt:lpwstr>0d84633d-8236-4f56-a0a1-ba3f7c68012d</vt:lpwstr>
  </property>
  <property fmtid="{D5CDD505-2E9C-101B-9397-08002B2CF9AE}" pid="26" name="MediaServiceImageTags">
    <vt:lpwstr/>
  </property>
</Properties>
</file>