
<file path=[Content_Types].xml><?xml version="1.0" encoding="utf-8"?>
<Types xmlns="http://schemas.openxmlformats.org/package/2006/content-types">
  <Default Extension="png" ContentType="image/png"/>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4.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44" r:id="rId4"/>
    <p:sldMasterId id="2147483892" r:id="rId5"/>
    <p:sldMasterId id="2147484107" r:id="rId6"/>
    <p:sldMasterId id="2147484148" r:id="rId7"/>
    <p:sldMasterId id="2147484203" r:id="rId8"/>
  </p:sldMasterIdLst>
  <p:notesMasterIdLst>
    <p:notesMasterId r:id="rId21"/>
  </p:notesMasterIdLst>
  <p:handoutMasterIdLst>
    <p:handoutMasterId r:id="rId22"/>
  </p:handoutMasterIdLst>
  <p:sldIdLst>
    <p:sldId id="363" r:id="rId9"/>
    <p:sldId id="1163" r:id="rId10"/>
    <p:sldId id="1016" r:id="rId11"/>
    <p:sldId id="1149" r:id="rId12"/>
    <p:sldId id="1150" r:id="rId13"/>
    <p:sldId id="976" r:id="rId14"/>
    <p:sldId id="1173" r:id="rId15"/>
    <p:sldId id="1174" r:id="rId16"/>
    <p:sldId id="1171" r:id="rId17"/>
    <p:sldId id="271" r:id="rId18"/>
    <p:sldId id="966" r:id="rId19"/>
    <p:sldId id="972" r:id="rId20"/>
  </p:sldIdLst>
  <p:sldSz cx="12192000" cy="6858000"/>
  <p:notesSz cx="6858000" cy="141922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ratosphere Canada" id="{2EDF48F9-6E4A-4562-83EF-559654F53761}">
          <p14:sldIdLst>
            <p14:sldId id="363"/>
            <p14:sldId id="1163"/>
            <p14:sldId id="1016"/>
            <p14:sldId id="1149"/>
            <p14:sldId id="1150"/>
            <p14:sldId id="976"/>
            <p14:sldId id="1173"/>
            <p14:sldId id="1174"/>
            <p14:sldId id="1171"/>
            <p14:sldId id="271"/>
            <p14:sldId id="966"/>
            <p14:sldId id="9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s,Rich" initials="E" lastIdx="12" clrIdx="0">
    <p:extLst>
      <p:ext uri="{19B8F6BF-5375-455C-9EA6-DF929625EA0E}">
        <p15:presenceInfo xmlns:p15="http://schemas.microsoft.com/office/powerpoint/2012/main" userId="S::Rich.Enders@gartner.com::1ad872d4-5fa0-4d3e-b9bc-40fded2a6f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9A01"/>
    <a:srgbClr val="D3D3D3"/>
    <a:srgbClr val="26486F"/>
    <a:srgbClr val="757575"/>
    <a:srgbClr val="597391"/>
    <a:srgbClr val="38577B"/>
    <a:srgbClr val="355578"/>
    <a:srgbClr val="8E0000"/>
    <a:srgbClr val="0052D7"/>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243F9-B9B2-4114-BCF6-C22371C2C318}" v="150" dt="2019-06-13T22:08:17.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0" autoAdjust="0"/>
    <p:restoredTop sz="96374" autoAdjust="0"/>
  </p:normalViewPr>
  <p:slideViewPr>
    <p:cSldViewPr snapToGrid="0">
      <p:cViewPr varScale="1">
        <p:scale>
          <a:sx n="95" d="100"/>
          <a:sy n="95" d="100"/>
        </p:scale>
        <p:origin x="72" y="255"/>
      </p:cViewPr>
      <p:guideLst/>
    </p:cSldViewPr>
  </p:slideViewPr>
  <p:notesTextViewPr>
    <p:cViewPr>
      <p:scale>
        <a:sx n="1" d="1"/>
        <a:sy n="1" d="1"/>
      </p:scale>
      <p:origin x="0" y="0"/>
    </p:cViewPr>
  </p:notesTextViewPr>
  <p:sorterViewPr>
    <p:cViewPr>
      <p:scale>
        <a:sx n="100" d="100"/>
        <a:sy n="100" d="100"/>
      </p:scale>
      <p:origin x="0" y="-5406"/>
    </p:cViewPr>
  </p:sorterViewPr>
  <p:notesViewPr>
    <p:cSldViewPr snapToGrid="0">
      <p:cViewPr>
        <p:scale>
          <a:sx n="1" d="2"/>
          <a:sy n="1" d="2"/>
        </p:scale>
        <p:origin x="4212" y="17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illo,Ross" userId="8e10278e-ae15-4821-8b61-d8b267129fd7" providerId="ADAL" clId="{431002F9-1A82-4888-B178-E11D2D27C119}"/>
    <pc:docChg chg="custSel modSld">
      <pc:chgData name="Castillo,Ross" userId="8e10278e-ae15-4821-8b61-d8b267129fd7" providerId="ADAL" clId="{431002F9-1A82-4888-B178-E11D2D27C119}" dt="2019-06-13T21:57:50.019" v="17"/>
      <pc:docMkLst>
        <pc:docMk/>
      </pc:docMkLst>
      <pc:sldChg chg="modNotesTx">
        <pc:chgData name="Castillo,Ross" userId="8e10278e-ae15-4821-8b61-d8b267129fd7" providerId="ADAL" clId="{431002F9-1A82-4888-B178-E11D2D27C119}" dt="2019-06-13T21:43:48.210" v="5" actId="6549"/>
        <pc:sldMkLst>
          <pc:docMk/>
          <pc:sldMk cId="692792801" sldId="271"/>
        </pc:sldMkLst>
      </pc:sldChg>
      <pc:sldChg chg="modNotesTx">
        <pc:chgData name="Castillo,Ross" userId="8e10278e-ae15-4821-8b61-d8b267129fd7" providerId="ADAL" clId="{431002F9-1A82-4888-B178-E11D2D27C119}" dt="2019-06-13T21:43:52.625" v="6" actId="6549"/>
        <pc:sldMkLst>
          <pc:docMk/>
          <pc:sldMk cId="897100155" sldId="966"/>
        </pc:sldMkLst>
      </pc:sldChg>
      <pc:sldChg chg="modNotesTx">
        <pc:chgData name="Castillo,Ross" userId="8e10278e-ae15-4821-8b61-d8b267129fd7" providerId="ADAL" clId="{431002F9-1A82-4888-B178-E11D2D27C119}" dt="2019-06-13T21:43:59.336" v="7" actId="6549"/>
        <pc:sldMkLst>
          <pc:docMk/>
          <pc:sldMk cId="530307182" sldId="972"/>
        </pc:sldMkLst>
      </pc:sldChg>
      <pc:sldChg chg="addSp delSp modSp delAnim modAnim modNotesTx">
        <pc:chgData name="Castillo,Ross" userId="8e10278e-ae15-4821-8b61-d8b267129fd7" providerId="ADAL" clId="{431002F9-1A82-4888-B178-E11D2D27C119}" dt="2019-06-13T21:57:50.019" v="17"/>
        <pc:sldMkLst>
          <pc:docMk/>
          <pc:sldMk cId="2679863469" sldId="976"/>
        </pc:sldMkLst>
        <pc:picChg chg="del">
          <ac:chgData name="Castillo,Ross" userId="8e10278e-ae15-4821-8b61-d8b267129fd7" providerId="ADAL" clId="{431002F9-1A82-4888-B178-E11D2D27C119}" dt="2019-06-13T21:57:31.743" v="11" actId="478"/>
          <ac:picMkLst>
            <pc:docMk/>
            <pc:sldMk cId="2679863469" sldId="976"/>
            <ac:picMk id="8" creationId="{F7FA344C-B557-4655-B0DD-F1637965F95F}"/>
          </ac:picMkLst>
        </pc:picChg>
        <pc:picChg chg="add mod">
          <ac:chgData name="Castillo,Ross" userId="8e10278e-ae15-4821-8b61-d8b267129fd7" providerId="ADAL" clId="{431002F9-1A82-4888-B178-E11D2D27C119}" dt="2019-06-13T21:57:45.179" v="16" actId="1076"/>
          <ac:picMkLst>
            <pc:docMk/>
            <pc:sldMk cId="2679863469" sldId="976"/>
            <ac:picMk id="11" creationId="{AE775686-1EF4-448A-AFF7-E88B2DE6BB2C}"/>
          </ac:picMkLst>
        </pc:picChg>
      </pc:sldChg>
      <pc:sldChg chg="modNotesTx">
        <pc:chgData name="Castillo,Ross" userId="8e10278e-ae15-4821-8b61-d8b267129fd7" providerId="ADAL" clId="{431002F9-1A82-4888-B178-E11D2D27C119}" dt="2019-06-13T21:43:19.779" v="1" actId="6549"/>
        <pc:sldMkLst>
          <pc:docMk/>
          <pc:sldMk cId="1813041778" sldId="1016"/>
        </pc:sldMkLst>
      </pc:sldChg>
      <pc:sldChg chg="modNotesTx">
        <pc:chgData name="Castillo,Ross" userId="8e10278e-ae15-4821-8b61-d8b267129fd7" providerId="ADAL" clId="{431002F9-1A82-4888-B178-E11D2D27C119}" dt="2019-06-13T21:43:24.055" v="2" actId="6549"/>
        <pc:sldMkLst>
          <pc:docMk/>
          <pc:sldMk cId="2458382658" sldId="1149"/>
        </pc:sldMkLst>
      </pc:sldChg>
      <pc:sldChg chg="modSp modNotesTx">
        <pc:chgData name="Castillo,Ross" userId="8e10278e-ae15-4821-8b61-d8b267129fd7" providerId="ADAL" clId="{431002F9-1A82-4888-B178-E11D2D27C119}" dt="2019-06-13T21:45:23.196" v="10" actId="207"/>
        <pc:sldMkLst>
          <pc:docMk/>
          <pc:sldMk cId="245775411" sldId="1150"/>
        </pc:sldMkLst>
        <pc:spChg chg="mod">
          <ac:chgData name="Castillo,Ross" userId="8e10278e-ae15-4821-8b61-d8b267129fd7" providerId="ADAL" clId="{431002F9-1A82-4888-B178-E11D2D27C119}" dt="2019-06-13T21:45:09.054" v="8" actId="207"/>
          <ac:spMkLst>
            <pc:docMk/>
            <pc:sldMk cId="245775411" sldId="1150"/>
            <ac:spMk id="5" creationId="{F0A16AFE-4121-489B-B54A-BF3AEB039CE1}"/>
          </ac:spMkLst>
        </pc:spChg>
        <pc:spChg chg="mod">
          <ac:chgData name="Castillo,Ross" userId="8e10278e-ae15-4821-8b61-d8b267129fd7" providerId="ADAL" clId="{431002F9-1A82-4888-B178-E11D2D27C119}" dt="2019-06-13T21:45:23.196" v="10" actId="207"/>
          <ac:spMkLst>
            <pc:docMk/>
            <pc:sldMk cId="245775411" sldId="1150"/>
            <ac:spMk id="6" creationId="{BE91D89C-C63F-439B-8F90-AE6EA3BEC078}"/>
          </ac:spMkLst>
        </pc:spChg>
        <pc:spChg chg="mod">
          <ac:chgData name="Castillo,Ross" userId="8e10278e-ae15-4821-8b61-d8b267129fd7" providerId="ADAL" clId="{431002F9-1A82-4888-B178-E11D2D27C119}" dt="2019-06-13T21:45:14.863" v="9" actId="207"/>
          <ac:spMkLst>
            <pc:docMk/>
            <pc:sldMk cId="245775411" sldId="1150"/>
            <ac:spMk id="7" creationId="{7EA99899-D01C-4EF5-9E2C-6DF09C26A740}"/>
          </ac:spMkLst>
        </pc:spChg>
      </pc:sldChg>
      <pc:sldChg chg="modNotesTx">
        <pc:chgData name="Castillo,Ross" userId="8e10278e-ae15-4821-8b61-d8b267129fd7" providerId="ADAL" clId="{431002F9-1A82-4888-B178-E11D2D27C119}" dt="2019-06-13T21:43:15.146" v="0" actId="6549"/>
        <pc:sldMkLst>
          <pc:docMk/>
          <pc:sldMk cId="1259391252" sldId="1163"/>
        </pc:sldMkLst>
      </pc:sldChg>
    </pc:docChg>
  </pc:docChgLst>
  <pc:docChgLst>
    <pc:chgData name="Castillo,Ross" userId="8e10278e-ae15-4821-8b61-d8b267129fd7" providerId="ADAL" clId="{B96243F9-B9B2-4114-BCF6-C22371C2C318}"/>
    <pc:docChg chg="custSel modSld">
      <pc:chgData name="Castillo,Ross" userId="8e10278e-ae15-4821-8b61-d8b267129fd7" providerId="ADAL" clId="{B96243F9-B9B2-4114-BCF6-C22371C2C318}" dt="2019-06-13T22:08:17.175" v="129" actId="20577"/>
      <pc:docMkLst>
        <pc:docMk/>
      </pc:docMkLst>
      <pc:sldChg chg="modSp">
        <pc:chgData name="Castillo,Ross" userId="8e10278e-ae15-4821-8b61-d8b267129fd7" providerId="ADAL" clId="{B96243F9-B9B2-4114-BCF6-C22371C2C318}" dt="2019-06-13T22:08:17.175" v="129" actId="20577"/>
        <pc:sldMkLst>
          <pc:docMk/>
          <pc:sldMk cId="4235253550" sldId="363"/>
        </pc:sldMkLst>
        <pc:spChg chg="mod">
          <ac:chgData name="Castillo,Ross" userId="8e10278e-ae15-4821-8b61-d8b267129fd7" providerId="ADAL" clId="{B96243F9-B9B2-4114-BCF6-C22371C2C318}" dt="2019-06-13T22:08:17.175" v="129" actId="20577"/>
          <ac:spMkLst>
            <pc:docMk/>
            <pc:sldMk cId="4235253550" sldId="363"/>
            <ac:spMk id="22" creationId="{D789BBB5-1400-487D-90FE-58584EF71E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E8F3FD-8012-4C7C-BCFB-C23E18FC275E}" type="datetimeFigureOut">
              <a:rPr lang="en-US" smtClean="0">
                <a:latin typeface="Arial" panose="020B0604020202020204" pitchFamily="34" charset="0"/>
              </a:rPr>
              <a:t>6/14/2019</a:t>
            </a:fld>
            <a:endParaRPr lang="en-US" dirty="0">
              <a:latin typeface="Arial" panose="020B0604020202020204" pitchFamily="34" charset="0"/>
            </a:endParaRPr>
          </a:p>
        </p:txBody>
      </p:sp>
      <p:sp>
        <p:nvSpPr>
          <p:cNvPr id="6" name="TextBox 5"/>
          <p:cNvSpPr txBox="1"/>
          <p:nvPr/>
        </p:nvSpPr>
        <p:spPr>
          <a:xfrm>
            <a:off x="164123" y="8750497"/>
            <a:ext cx="6459416" cy="323165"/>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rgbClr val="979D9D"/>
                </a:solidFill>
                <a:latin typeface="Arial" panose="020B0604020202020204" pitchFamily="34" charset="0"/>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rgbClr val="979D9D"/>
                </a:solidFill>
                <a:latin typeface="Arial" panose="020B0604020202020204" pitchFamily="34" charset="0"/>
              </a:rPr>
              <a:t>	© 2019 Gartner, Inc. and/or its affiliates. All rights reserved. Gartner is a registered trademark of Gartner, Inc. and its affiliates.</a:t>
            </a:r>
            <a:br>
              <a:rPr lang="en-US" sz="700" dirty="0">
                <a:solidFill>
                  <a:srgbClr val="979D9D"/>
                </a:solidFill>
                <a:latin typeface="Arial" panose="020B0604020202020204" pitchFamily="34" charset="0"/>
              </a:rPr>
            </a:br>
            <a:r>
              <a:rPr lang="en-US" sz="700" b="1" dirty="0">
                <a:solidFill>
                  <a:srgbClr val="979D9D"/>
                </a:solidFill>
                <a:latin typeface="Arial" panose="020B0604020202020204" pitchFamily="34" charset="0"/>
              </a:rPr>
              <a:t>INTERNAL — FOR INTERNAL USE ONLY or RESTRICTED [CHOSE ONE </a:t>
            </a:r>
            <a:r>
              <a:rPr lang="en-US" sz="700" b="1" dirty="0">
                <a:solidFill>
                  <a:srgbClr val="979D9D"/>
                </a:solidFill>
                <a:latin typeface="Arial" panose="020B0604020202020204" pitchFamily="34" charset="0"/>
                <a:cs typeface="Arial" panose="020B0604020202020204" pitchFamily="34" charset="0"/>
              </a:rPr>
              <a:t>—</a:t>
            </a:r>
            <a:r>
              <a:rPr lang="en-US" sz="700" b="1" dirty="0">
                <a:solidFill>
                  <a:srgbClr val="979D9D"/>
                </a:solidFill>
                <a:latin typeface="Arial" panose="020B0604020202020204" pitchFamily="34" charset="0"/>
              </a:rPr>
              <a:t> DELETE AS APPROPRIATE] </a:t>
            </a:r>
            <a:r>
              <a:rPr lang="en-US" sz="700" b="0" baseline="0" dirty="0">
                <a:solidFill>
                  <a:srgbClr val="979D9D"/>
                </a:solidFill>
                <a:latin typeface="Arial" panose="020B0604020202020204" pitchFamily="34" charset="0"/>
              </a:rPr>
              <a:t>| </a:t>
            </a:r>
            <a:r>
              <a:rPr lang="en-US" sz="700" dirty="0">
                <a:solidFill>
                  <a:srgbClr val="979D9D"/>
                </a:solidFill>
                <a:latin typeface="Arial" panose="020B0604020202020204" pitchFamily="34" charset="0"/>
              </a:rPr>
              <a:t>Version X.X Last updated [insert date format: DD Month YYYY]</a:t>
            </a:r>
          </a:p>
        </p:txBody>
      </p:sp>
    </p:spTree>
    <p:extLst>
      <p:ext uri="{BB962C8B-B14F-4D97-AF65-F5344CB8AC3E}">
        <p14:creationId xmlns:p14="http://schemas.microsoft.com/office/powerpoint/2010/main" val="10234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31633" y="712472"/>
            <a:ext cx="4794738" cy="2697041"/>
          </a:xfrm>
          <a:prstGeom prst="rect">
            <a:avLst/>
          </a:prstGeom>
          <a:noFill/>
          <a:ln w="12700">
            <a:solidFill>
              <a:prstClr val="black"/>
            </a:solidFill>
          </a:ln>
        </p:spPr>
        <p:txBody>
          <a:bodyPr vert="horz" lIns="91440" tIns="45720" rIns="91440" bIns="45720" rtlCol="0" anchor="ctr"/>
          <a:lstStyle/>
          <a:p>
            <a:r>
              <a:rPr lang="en-US" dirty="0"/>
              <a:t>k</a:t>
            </a:r>
          </a:p>
        </p:txBody>
      </p:sp>
      <p:sp>
        <p:nvSpPr>
          <p:cNvPr id="5" name="Notes Placeholder 4"/>
          <p:cNvSpPr>
            <a:spLocks noGrp="1"/>
          </p:cNvSpPr>
          <p:nvPr>
            <p:ph type="body" sz="quarter" idx="3"/>
          </p:nvPr>
        </p:nvSpPr>
        <p:spPr>
          <a:xfrm>
            <a:off x="242371" y="3592535"/>
            <a:ext cx="6373258" cy="5028274"/>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p:nvSpPr>
        <p:spPr>
          <a:xfrm rot="16200000">
            <a:off x="-1050931"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2" name="TextBox 11"/>
          <p:cNvSpPr txBox="1"/>
          <p:nvPr/>
        </p:nvSpPr>
        <p:spPr>
          <a:xfrm rot="5400000">
            <a:off x="5183827" y="1977711"/>
            <a:ext cx="2725105" cy="138499"/>
          </a:xfrm>
          <a:prstGeom prst="rect">
            <a:avLst/>
          </a:prstGeom>
          <a:noFill/>
        </p:spPr>
        <p:txBody>
          <a:bodyPr wrap="none" lIns="0" tIns="0" rIns="0" bIns="0" rtlCol="0" anchor="ctr">
            <a:spAutoFit/>
          </a:bodyPr>
          <a:lstStyle/>
          <a:p>
            <a:pPr algn="ctr">
              <a:spcBef>
                <a:spcPts val="0"/>
              </a:spcBef>
              <a:spcAft>
                <a:spcPts val="0"/>
              </a:spcAft>
            </a:pPr>
            <a:r>
              <a:rPr lang="en-US" sz="900" kern="1200" spc="100" baseline="0" dirty="0">
                <a:solidFill>
                  <a:srgbClr val="CDCDCD"/>
                </a:solidFill>
                <a:effectLst/>
              </a:rPr>
              <a:t>— NOT FOR EXTERNAL DISTRIBUTION —</a:t>
            </a:r>
            <a:endParaRPr lang="en-US" sz="900" spc="100" baseline="0" dirty="0">
              <a:solidFill>
                <a:srgbClr val="CDCDCD"/>
              </a:solidFill>
            </a:endParaRPr>
          </a:p>
        </p:txBody>
      </p:sp>
      <p:sp>
        <p:nvSpPr>
          <p:cNvPr id="14" name="Text Box 86"/>
          <p:cNvSpPr txBox="1">
            <a:spLocks noChangeArrowheads="1"/>
          </p:cNvSpPr>
          <p:nvPr/>
        </p:nvSpPr>
        <p:spPr bwMode="gray">
          <a:xfrm>
            <a:off x="242373" y="128260"/>
            <a:ext cx="6326067" cy="258458"/>
          </a:xfrm>
          <a:prstGeom prst="rect">
            <a:avLst/>
          </a:prstGeom>
          <a:noFill/>
          <a:ln w="12700">
            <a:noFill/>
            <a:miter lim="800000"/>
            <a:headEnd type="none" w="sm" len="sm"/>
            <a:tailEnd type="none" w="sm" len="sm"/>
          </a:ln>
          <a:effectLst/>
        </p:spPr>
        <p:txBody>
          <a:bodyPr wrap="square" lIns="0" tIns="45683" rIns="91366" bIns="45683" anchor="t" anchorCtr="0">
            <a:spAutoFit/>
          </a:bodyPr>
          <a:lstStyle/>
          <a:p>
            <a:pPr marL="0" marR="0" lvl="0" indent="0" algn="l" defTabSz="912813" rtl="0" eaLnBrk="1" fontAlgn="auto" latinLnBrk="0" hangingPunct="1">
              <a:lnSpc>
                <a:spcPct val="90000"/>
              </a:lnSpc>
              <a:spcBef>
                <a:spcPct val="0"/>
              </a:spcBef>
              <a:spcAft>
                <a:spcPct val="0"/>
              </a:spcAft>
              <a:buClrTx/>
              <a:buSzTx/>
              <a:buFontTx/>
              <a:buNone/>
              <a:tabLst/>
              <a:defRPr/>
            </a:pPr>
            <a:r>
              <a:rPr lang="en-US" sz="1200" b="1" dirty="0"/>
              <a:t>Presentation Title</a:t>
            </a:r>
          </a:p>
        </p:txBody>
      </p:sp>
      <p:sp>
        <p:nvSpPr>
          <p:cNvPr id="13" name="Copyright and Pg Num">
            <a:extLst>
              <a:ext uri="{FF2B5EF4-FFF2-40B4-BE49-F238E27FC236}">
                <a16:creationId xmlns:a16="http://schemas.microsoft.com/office/drawing/2014/main" xmlns="" id="{3422AF18-7566-48F3-BD1C-68BD12E815A4}"/>
              </a:ext>
            </a:extLst>
          </p:cNvPr>
          <p:cNvSpPr txBox="1"/>
          <p:nvPr/>
        </p:nvSpPr>
        <p:spPr>
          <a:xfrm>
            <a:off x="242370" y="8802011"/>
            <a:ext cx="3256479" cy="246221"/>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800" smtClean="0">
                <a:solidFill>
                  <a:schemeClr val="tx1"/>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800" dirty="0">
                <a:solidFill>
                  <a:schemeClr val="tx1"/>
                </a:solidFill>
              </a:rPr>
              <a:t>	© 2019 Gartner, Inc. and/or its affiliates. All rights reserved. </a:t>
            </a:r>
            <a:br>
              <a:rPr lang="en-US" sz="800" dirty="0">
                <a:solidFill>
                  <a:schemeClr val="tx1"/>
                </a:solidFill>
              </a:rPr>
            </a:br>
            <a:r>
              <a:rPr lang="en-US" sz="800" dirty="0">
                <a:solidFill>
                  <a:schemeClr val="tx1"/>
                </a:solidFill>
              </a:rPr>
              <a:t>Gartner is a registered trademark of Gartner, Inc. and its affiliates.</a:t>
            </a:r>
          </a:p>
        </p:txBody>
      </p:sp>
      <p:sp>
        <p:nvSpPr>
          <p:cNvPr id="15" name="Rectangle 88">
            <a:extLst>
              <a:ext uri="{FF2B5EF4-FFF2-40B4-BE49-F238E27FC236}">
                <a16:creationId xmlns:a16="http://schemas.microsoft.com/office/drawing/2014/main" xmlns="" id="{694C335F-574C-43EF-81F6-2510B56400EE}"/>
              </a:ext>
            </a:extLst>
          </p:cNvPr>
          <p:cNvSpPr>
            <a:spLocks noChangeArrowheads="1"/>
          </p:cNvSpPr>
          <p:nvPr/>
        </p:nvSpPr>
        <p:spPr bwMode="gray">
          <a:xfrm>
            <a:off x="3749040" y="8657880"/>
            <a:ext cx="2866589" cy="246221"/>
          </a:xfrm>
          <a:prstGeom prst="rect">
            <a:avLst/>
          </a:prstGeom>
          <a:noFill/>
          <a:ln w="9525">
            <a:noFill/>
            <a:miter lim="800000"/>
            <a:headEnd/>
            <a:tailEnd/>
          </a:ln>
        </p:spPr>
        <p:txBody>
          <a:bodyPr wrap="square" lIns="0" tIns="0" rIns="0" bIns="0">
            <a:spAutoFit/>
          </a:bodyPr>
          <a:lstStyle/>
          <a:p>
            <a:pPr algn="l" defTabSz="912813">
              <a:lnSpc>
                <a:spcPct val="100000"/>
              </a:lnSpc>
              <a:spcBef>
                <a:spcPct val="0"/>
              </a:spcBef>
              <a:spcAft>
                <a:spcPct val="0"/>
              </a:spcAft>
              <a:defRPr/>
            </a:pPr>
            <a:r>
              <a:rPr lang="en-US" sz="800" dirty="0">
                <a:solidFill>
                  <a:srgbClr val="000000"/>
                </a:solidFill>
                <a:ea typeface="+mn-ea"/>
                <a:cs typeface="+mn-cs"/>
              </a:rPr>
              <a:t>Presenter Name, Presenter Name, Presenter Name, and Presenter Name</a:t>
            </a:r>
            <a:endParaRPr lang="en-US" sz="800" b="1" dirty="0">
              <a:ea typeface="+mn-ea"/>
              <a:cs typeface="+mn-cs"/>
            </a:endParaRPr>
          </a:p>
        </p:txBody>
      </p:sp>
      <p:sp>
        <p:nvSpPr>
          <p:cNvPr id="16" name="Rectangle 89">
            <a:extLst>
              <a:ext uri="{FF2B5EF4-FFF2-40B4-BE49-F238E27FC236}">
                <a16:creationId xmlns:a16="http://schemas.microsoft.com/office/drawing/2014/main" xmlns="" id="{F6B88791-2B87-47D4-9ABE-F6851FF8E496}"/>
              </a:ext>
            </a:extLst>
          </p:cNvPr>
          <p:cNvSpPr>
            <a:spLocks noChangeArrowheads="1"/>
          </p:cNvSpPr>
          <p:nvPr/>
        </p:nvSpPr>
        <p:spPr bwMode="gray">
          <a:xfrm>
            <a:off x="3749039" y="8925121"/>
            <a:ext cx="2866589" cy="123111"/>
          </a:xfrm>
          <a:prstGeom prst="rect">
            <a:avLst/>
          </a:prstGeom>
          <a:noFill/>
          <a:ln w="9525">
            <a:noFill/>
            <a:miter lim="800000"/>
            <a:headEnd/>
            <a:tailEnd/>
          </a:ln>
        </p:spPr>
        <p:txBody>
          <a:bodyPr wrap="square" lIns="0" tIns="0" rIns="0" bIns="0" anchor="b">
            <a:spAutoFit/>
          </a:bodyPr>
          <a:lstStyle/>
          <a:p>
            <a:pPr algn="l" defTabSz="912813">
              <a:lnSpc>
                <a:spcPct val="100000"/>
              </a:lnSpc>
              <a:spcBef>
                <a:spcPct val="0"/>
              </a:spcBef>
              <a:spcAft>
                <a:spcPct val="0"/>
              </a:spcAft>
              <a:defRPr/>
            </a:pPr>
            <a:r>
              <a:rPr lang="en-US" sz="800" dirty="0">
                <a:solidFill>
                  <a:srgbClr val="000000"/>
                </a:solidFill>
                <a:ea typeface="+mn-ea"/>
                <a:cs typeface="+mn-cs"/>
              </a:rPr>
              <a:t>ITF6_sessionID, 29 April-1 May 2019</a:t>
            </a:r>
          </a:p>
        </p:txBody>
      </p:sp>
    </p:spTree>
    <p:extLst>
      <p:ext uri="{BB962C8B-B14F-4D97-AF65-F5344CB8AC3E}">
        <p14:creationId xmlns:p14="http://schemas.microsoft.com/office/powerpoint/2010/main" val="1265795583"/>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lnSpc>
        <a:spcPct val="90000"/>
      </a:lnSpc>
      <a:spcAft>
        <a:spcPts val="600"/>
      </a:spcAft>
      <a:buFont typeface="Arial" panose="020B0604020202020204" pitchFamily="34" charset="0"/>
      <a:buNone/>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Wingdings" panose="05000000000000000000" pitchFamily="2" charset="2"/>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a:noFill/>
          <a:ln w="12700">
            <a:solidFill>
              <a:prstClr val="black"/>
            </a:solidFill>
          </a:ln>
        </p:spPr>
      </p:sp>
      <p:sp>
        <p:nvSpPr>
          <p:cNvPr id="3" name="Notes Placeholder 2"/>
          <p:cNvSpPr>
            <a:spLocks noGrp="1" noChangeAspect="1"/>
          </p:cNvSpPr>
          <p:nvPr>
            <p:ph type="body" idx="1"/>
          </p:nvPr>
        </p:nvSpPr>
        <p:spPr>
          <a:xfrm>
            <a:off x="242371" y="3592535"/>
            <a:ext cx="6373258" cy="5234810"/>
          </a:xfrm>
        </p:spPr>
        <p:txBody>
          <a:bodyPr vert="horz" lIns="0" tIns="0" rIns="0" bIns="0" rtlCol="0"/>
          <a:lstStyle/>
          <a:p>
            <a:endParaRPr lang="en-US" dirty="0"/>
          </a:p>
        </p:txBody>
      </p:sp>
    </p:spTree>
    <p:extLst>
      <p:ext uri="{BB962C8B-B14F-4D97-AF65-F5344CB8AC3E}">
        <p14:creationId xmlns:p14="http://schemas.microsoft.com/office/powerpoint/2010/main" val="95803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100" b="1" u="none" kern="1200" dirty="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100" kern="1200" dirty="0">
              <a:solidFill>
                <a:schemeClr val="tx1"/>
              </a:solidFill>
              <a:effectLst/>
              <a:latin typeface="Arial" charset="0"/>
              <a:ea typeface="+mn-ea"/>
              <a:cs typeface="+mn-cs"/>
            </a:endParaRP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429FA-AEA1-4CB5-BA84-FB0F735301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45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277813" y="1690688"/>
            <a:ext cx="6364287" cy="3581400"/>
          </a:xfrm>
          <a:ln/>
        </p:spPr>
      </p:sp>
      <p:sp>
        <p:nvSpPr>
          <p:cNvPr id="35843"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46323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36129" y="473884"/>
            <a:ext cx="6541876" cy="278192"/>
          </a:xfrm>
          <a:prstGeom prst="rect">
            <a:avLst/>
          </a:prstGeom>
          <a:noFill/>
          <a:ln w="12700" algn="ctr">
            <a:noFill/>
            <a:miter lim="800000"/>
            <a:headEnd/>
            <a:tailEnd/>
          </a:ln>
        </p:spPr>
        <p:txBody>
          <a:bodyPr lIns="0" tIns="46311" rIns="92624" bIns="46311">
            <a:spAutoFit/>
          </a:bodyPr>
          <a:lstStyle/>
          <a:p>
            <a:pPr algn="l" defTabSz="892480">
              <a:lnSpc>
                <a:spcPct val="100000"/>
              </a:lnSpc>
              <a:spcBef>
                <a:spcPct val="0"/>
              </a:spcBef>
              <a:spcAft>
                <a:spcPct val="0"/>
              </a:spcAft>
            </a:pPr>
            <a:r>
              <a:rPr lang="en-US" sz="1200" b="1" dirty="0"/>
              <a:t>Placeholder for text (substitute your own text; delete when not used)</a:t>
            </a:r>
          </a:p>
        </p:txBody>
      </p:sp>
      <p:sp>
        <p:nvSpPr>
          <p:cNvPr id="2" name="Slide Image Placeholder 1"/>
          <p:cNvSpPr>
            <a:spLocks noGrp="1" noRot="1" noChangeAspect="1"/>
          </p:cNvSpPr>
          <p:nvPr>
            <p:ph type="sldImg"/>
          </p:nvPr>
        </p:nvSpPr>
        <p:spPr>
          <a:xfrm>
            <a:off x="666750" y="1222375"/>
            <a:ext cx="5618163" cy="3160713"/>
          </a:xfrm>
          <a:noFill/>
          <a:ln w="9525">
            <a:solidFill>
              <a:schemeClr val="tx1"/>
            </a:solidFill>
            <a:miter lim="800000"/>
            <a:headEnd/>
            <a:tailEnd/>
          </a:ln>
        </p:spPr>
      </p:sp>
      <p:sp>
        <p:nvSpPr>
          <p:cNvPr id="3" name="Notes Placeholder 2"/>
          <p:cNvSpPr>
            <a:spLocks noGrp="1" noChangeAspect="1"/>
          </p:cNvSpPr>
          <p:nvPr>
            <p:ph type="body" idx="1"/>
          </p:nvPr>
        </p:nvSpPr>
        <p:spPr>
          <a:xfrm>
            <a:off x="236129" y="4618487"/>
            <a:ext cx="6568940" cy="3923667"/>
          </a:xfrm>
        </p:spPr>
        <p:txBody>
          <a:bodyPr vert="horz" lIns="0" tIns="44702" rIns="0" bIns="44702" rtlCol="0"/>
          <a:lstStyle/>
          <a:p>
            <a:pPr marL="226040" indent="-226040">
              <a:buAutoNum type="arabicParenR"/>
            </a:pPr>
            <a:endParaRPr lang="en-US" dirty="0"/>
          </a:p>
        </p:txBody>
      </p:sp>
    </p:spTree>
    <p:extLst>
      <p:ext uri="{BB962C8B-B14F-4D97-AF65-F5344CB8AC3E}">
        <p14:creationId xmlns:p14="http://schemas.microsoft.com/office/powerpoint/2010/main" val="104796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189091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47775"/>
            <a:ext cx="5727700" cy="3222625"/>
          </a:xfrm>
        </p:spPr>
      </p:sp>
      <p:sp>
        <p:nvSpPr>
          <p:cNvPr id="3" name="Notes Placeholder 2"/>
          <p:cNvSpPr>
            <a:spLocks noGrp="1"/>
          </p:cNvSpPr>
          <p:nvPr>
            <p:ph type="body" idx="1"/>
          </p:nvPr>
        </p:nvSpPr>
        <p:spPr/>
        <p:txBody>
          <a:bodyPr>
            <a:normAutofit/>
          </a:bodyPr>
          <a:lstStyle/>
          <a:p>
            <a:pPr defTabSz="914303">
              <a:defRPr/>
            </a:pPr>
            <a:endParaRPr lang="en-US" dirty="0">
              <a:latin typeface="Arial"/>
            </a:endParaRPr>
          </a:p>
        </p:txBody>
      </p:sp>
      <p:sp>
        <p:nvSpPr>
          <p:cNvPr id="4" name="Slide Number Placeholder 3"/>
          <p:cNvSpPr>
            <a:spLocks noGrp="1"/>
          </p:cNvSpPr>
          <p:nvPr>
            <p:ph type="sldNum" sz="quarter" idx="10"/>
          </p:nvPr>
        </p:nvSpPr>
        <p:spPr>
          <a:xfrm>
            <a:off x="3884613" y="8644502"/>
            <a:ext cx="2971800" cy="455057"/>
          </a:xfrm>
          <a:prstGeom prst="rect">
            <a:avLst/>
          </a:prstGeom>
        </p:spPr>
        <p:txBody>
          <a:bodyPr/>
          <a:lstStyle/>
          <a:p>
            <a:fld id="{F0EB2F42-7EB3-426A-AE0F-BE645EFDC311}"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25036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389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712788"/>
            <a:ext cx="4794250" cy="26971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566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1" name="Rectangle 3"/>
          <p:cNvSpPr>
            <a:spLocks noGrp="1" noChangeArrowheads="1"/>
          </p:cNvSpPr>
          <p:nvPr>
            <p:ph type="body" idx="1"/>
          </p:nvPr>
        </p:nvSpPr>
        <p:spPr/>
        <p:txBody>
          <a:bodyPr/>
          <a:lstStyle/>
          <a:p>
            <a:endParaRPr lang="en-US" dirty="0"/>
          </a:p>
        </p:txBody>
      </p:sp>
      <p:sp>
        <p:nvSpPr>
          <p:cNvPr id="3" name="Slide Image Placeholder 2"/>
          <p:cNvSpPr>
            <a:spLocks noGrp="1" noRot="1" noChangeAspect="1"/>
          </p:cNvSpPr>
          <p:nvPr>
            <p:ph type="sldImg"/>
          </p:nvPr>
        </p:nvSpPr>
        <p:spPr>
          <a:xfrm>
            <a:off x="1031875" y="712788"/>
            <a:ext cx="4794250" cy="2697162"/>
          </a:xfrm>
        </p:spPr>
      </p:sp>
    </p:spTree>
    <p:extLst>
      <p:ext uri="{BB962C8B-B14F-4D97-AF65-F5344CB8AC3E}">
        <p14:creationId xmlns:p14="http://schemas.microsoft.com/office/powerpoint/2010/main" val="404351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35075"/>
            <a:ext cx="5672138" cy="31908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375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35075"/>
            <a:ext cx="5672138" cy="31908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8226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35075"/>
            <a:ext cx="5672138" cy="31908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4933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gartner.com/technology/about/ombudsman/omb_guide2.jsp"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hyperlink" Target="https://www.gartner.com/technology/about/ombudsman/omb_guide2.jsp" TargetMode="External"/><Relationship Id="rId2" Type="http://schemas.openxmlformats.org/officeDocument/2006/relationships/hyperlink" Target="https://www.gartner.com/technology/about/policies/usage_policy.jsp#_blank" TargetMode="External"/><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2.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gartner.com/technology/about/policies/usage_policy.jsp#_blank"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gartner.com/technology/about/ombudsman/omb_guide2.jsp"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ITL-ESCL-Forum_Title Slide">
    <p:bg>
      <p:bgRef idx="1001">
        <a:schemeClr val="bg2"/>
      </p:bgRef>
    </p:bg>
    <p:spTree>
      <p:nvGrpSpPr>
        <p:cNvPr id="1" name=""/>
        <p:cNvGrpSpPr/>
        <p:nvPr/>
      </p:nvGrpSpPr>
      <p:grpSpPr>
        <a:xfrm>
          <a:off x="0" y="0"/>
          <a:ext cx="0" cy="0"/>
          <a:chOff x="0" y="0"/>
          <a:chExt cx="0" cy="0"/>
        </a:xfrm>
      </p:grpSpPr>
      <p:pic>
        <p:nvPicPr>
          <p:cNvPr id="27" name="Gartner Logo"/>
          <p:cNvPicPr>
            <a:picLocks noChangeAspect="1"/>
          </p:cNvPicPr>
          <p:nvPr userDrawn="1"/>
        </p:nvPicPr>
        <p:blipFill>
          <a:blip r:embed="rId2"/>
          <a:stretch>
            <a:fillRect/>
          </a:stretch>
        </p:blipFill>
        <p:spPr bwMode="black">
          <a:xfrm>
            <a:off x="9689506" y="5975402"/>
            <a:ext cx="2050721" cy="469087"/>
          </a:xfrm>
          <a:prstGeom prst="rect">
            <a:avLst/>
          </a:prstGeom>
        </p:spPr>
      </p:pic>
      <p:sp>
        <p:nvSpPr>
          <p:cNvPr id="20" name="Text - Presenter Name"/>
          <p:cNvSpPr>
            <a:spLocks noGrp="1" noChangeArrowheads="1"/>
          </p:cNvSpPr>
          <p:nvPr>
            <p:ph type="subTitle" idx="1" hasCustomPrompt="1"/>
          </p:nvPr>
        </p:nvSpPr>
        <p:spPr bwMode="black">
          <a:xfrm>
            <a:off x="2055245" y="4298576"/>
            <a:ext cx="4906765"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Times" pitchFamily="18" charset="0"/>
              <a:buNone/>
              <a:defRPr sz="1800">
                <a:solidFill>
                  <a:srgbClr val="000000"/>
                </a:solidFill>
                <a:latin typeface="+mn-lt"/>
              </a:defRPr>
            </a:lvl1pPr>
          </a:lstStyle>
          <a:p>
            <a:pPr lvl="0"/>
            <a:r>
              <a:rPr lang="en-US"/>
              <a:t>Click to add Presenter Name</a:t>
            </a:r>
          </a:p>
          <a:p>
            <a:pPr lvl="0"/>
            <a:r>
              <a:rPr lang="en-US"/>
              <a:t>Date</a:t>
            </a:r>
          </a:p>
        </p:txBody>
      </p:sp>
      <p:sp>
        <p:nvSpPr>
          <p:cNvPr id="19" name="Text - Presentation Title"/>
          <p:cNvSpPr>
            <a:spLocks noGrp="1" noChangeArrowheads="1"/>
          </p:cNvSpPr>
          <p:nvPr>
            <p:ph type="ctrTitle" hasCustomPrompt="1"/>
          </p:nvPr>
        </p:nvSpPr>
        <p:spPr bwMode="black">
          <a:xfrm>
            <a:off x="2055246" y="1717327"/>
            <a:ext cx="4906765" cy="2545743"/>
          </a:xfrm>
          <a:ln>
            <a:noFill/>
          </a:ln>
        </p:spPr>
        <p:txBody>
          <a:bodyPr wrap="square" tIns="0" bIns="0" anchor="ctr" anchorCtr="0">
            <a:noAutofit/>
          </a:bodyPr>
          <a:lstStyle>
            <a:lvl1pPr>
              <a:lnSpc>
                <a:spcPct val="90000"/>
              </a:lnSpc>
              <a:spcBef>
                <a:spcPts val="1000"/>
              </a:spcBef>
              <a:spcAft>
                <a:spcPts val="300"/>
              </a:spcAft>
              <a:defRPr sz="3600" b="0" baseline="0">
                <a:solidFill>
                  <a:srgbClr val="002856"/>
                </a:solidFill>
                <a:latin typeface="+mj-lt"/>
                <a:cs typeface="Arial"/>
              </a:defRPr>
            </a:lvl1pPr>
          </a:lstStyle>
          <a:p>
            <a:r>
              <a:rPr lang="en-US"/>
              <a:t>Title Here</a:t>
            </a:r>
          </a:p>
        </p:txBody>
      </p:sp>
      <p:sp>
        <p:nvSpPr>
          <p:cNvPr id="10" name="Copyright Text">
            <a:extLst>
              <a:ext uri="{FF2B5EF4-FFF2-40B4-BE49-F238E27FC236}">
                <a16:creationId xmlns:a16="http://schemas.microsoft.com/office/drawing/2014/main" xmlns="" id="{CC1E8655-A643-4A64-93CB-E45163C0F10D}"/>
              </a:ext>
            </a:extLst>
          </p:cNvPr>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dirty="0">
                <a:solidFill>
                  <a:srgbClr val="979D9D"/>
                </a:solidFill>
              </a:rPr>
              <a:t>© 2019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979D9D"/>
                </a:solidFill>
                <a:hlinkClick r:id="rId3">
                  <a:extLst>
                    <a:ext uri="{A12FA001-AC4F-418D-AE19-62706E023703}">
                      <ahyp:hlinkClr xmlns:ahyp="http://schemas.microsoft.com/office/drawing/2018/hyperlinkcolor" xmlns="" val="tx"/>
                    </a:ext>
                  </a:extLst>
                </a:hlinkClick>
              </a:rPr>
              <a:t>Gartner’s Usage Policy</a:t>
            </a:r>
            <a:r>
              <a:rPr lang="en-US" dirty="0">
                <a:solidFill>
                  <a:srgbClr val="979D9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979D9D"/>
                </a:solidFill>
                <a:hlinkClick r:id="rId4">
                  <a:extLst>
                    <a:ext uri="{A12FA001-AC4F-418D-AE19-62706E023703}">
                      <ahyp:hlinkClr xmlns:ahyp="http://schemas.microsoft.com/office/drawing/2018/hyperlinkcolor" xmlns="" val="tx"/>
                    </a:ext>
                  </a:extLst>
                </a:hlinkClick>
              </a:rPr>
              <a:t>Guiding Principles on Independence and Objectivity</a:t>
            </a:r>
            <a:r>
              <a:rPr lang="en-US" dirty="0">
                <a:solidFill>
                  <a:srgbClr val="979D9D"/>
                </a:solidFill>
              </a:rPr>
              <a:t>.“ EVT_495998</a:t>
            </a:r>
          </a:p>
        </p:txBody>
      </p:sp>
      <p:sp>
        <p:nvSpPr>
          <p:cNvPr id="11" name="Rectangle 10">
            <a:extLst>
              <a:ext uri="{FF2B5EF4-FFF2-40B4-BE49-F238E27FC236}">
                <a16:creationId xmlns:a16="http://schemas.microsoft.com/office/drawing/2014/main" xmlns="" id="{03DBFFF6-526B-4CDE-A6EE-6C301929B6E7}"/>
              </a:ext>
            </a:extLst>
          </p:cNvPr>
          <p:cNvSpPr/>
          <p:nvPr userDrawn="1"/>
        </p:nvSpPr>
        <p:spPr bwMode="auto">
          <a:xfrm>
            <a:off x="7140899" y="1033670"/>
            <a:ext cx="5051100" cy="424400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Rectangle 11">
            <a:extLst>
              <a:ext uri="{FF2B5EF4-FFF2-40B4-BE49-F238E27FC236}">
                <a16:creationId xmlns:a16="http://schemas.microsoft.com/office/drawing/2014/main" xmlns="" id="{3E4C1154-E70D-461D-BEC9-153B02440EB2}"/>
              </a:ext>
            </a:extLst>
          </p:cNvPr>
          <p:cNvSpPr/>
          <p:nvPr userDrawn="1"/>
        </p:nvSpPr>
        <p:spPr bwMode="auto">
          <a:xfrm>
            <a:off x="-2" y="1033670"/>
            <a:ext cx="1753954" cy="424400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5" name="Graphic 14">
            <a:extLst>
              <a:ext uri="{FF2B5EF4-FFF2-40B4-BE49-F238E27FC236}">
                <a16:creationId xmlns:a16="http://schemas.microsoft.com/office/drawing/2014/main" xmlns="" id="{17C62ACA-23D4-4175-9BCB-CADF8EE4357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315682" y="3119058"/>
            <a:ext cx="3218794" cy="2503507"/>
          </a:xfrm>
          <a:prstGeom prst="rect">
            <a:avLst/>
          </a:prstGeom>
        </p:spPr>
      </p:pic>
    </p:spTree>
    <p:extLst>
      <p:ext uri="{BB962C8B-B14F-4D97-AF65-F5344CB8AC3E}">
        <p14:creationId xmlns:p14="http://schemas.microsoft.com/office/powerpoint/2010/main" val="3464369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chemeClr val="tx2"/>
              </a:buClr>
              <a:buFont typeface="Wingdings" panose="05000000000000000000" pitchFamily="2" charset="2"/>
              <a:buChar char="ü"/>
              <a:defRPr/>
            </a:lvl1pPr>
            <a:lvl2pPr marL="731520" indent="-274320">
              <a:buClr>
                <a:schemeClr val="tx1"/>
              </a:buClr>
              <a:defRPr/>
            </a:lvl2pPr>
            <a:lvl3pPr marL="1005840">
              <a:buClr>
                <a:schemeClr val="tx1"/>
              </a:buClr>
              <a:defRPr/>
            </a:lvl3pPr>
            <a:lvl4pPr marL="1325880" indent="-274320">
              <a:buClr>
                <a:schemeClr val="tx1"/>
              </a:buClr>
              <a:defRPr/>
            </a:lvl4pPr>
            <a:lvl5pPr marL="1600200">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7864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Brand_Divider Gold">
    <p:bg>
      <p:bgPr>
        <a:solidFill>
          <a:schemeClr val="accent2"/>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
        <p:nvSpPr>
          <p:cNvPr id="8"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1001430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Brand_Divider Green">
    <p:bg>
      <p:bgPr>
        <a:solidFill>
          <a:schemeClr val="accent3"/>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
        <p:nvSpPr>
          <p:cNvPr id="8"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40246815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Brand_Divider Mint">
    <p:bg>
      <p:bgPr>
        <a:solidFill>
          <a:schemeClr val="accent4"/>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
        <p:nvSpPr>
          <p:cNvPr id="8"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396780728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Brand_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
        <p:nvSpPr>
          <p:cNvPr id="8"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35058035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Brand_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615951" y="3868067"/>
            <a:ext cx="5492751"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a:t>Click to add quote</a:t>
            </a:r>
          </a:p>
        </p:txBody>
      </p:sp>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8" name="Straight Connector 7"/>
          <p:cNvCxnSpPr/>
          <p:nvPr userDrawn="1"/>
        </p:nvCxnSpPr>
        <p:spPr>
          <a:xfrm>
            <a:off x="615757" y="1806963"/>
            <a:ext cx="4323567"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7"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2271732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Brand_Itemized Divider White">
    <p:spTree>
      <p:nvGrpSpPr>
        <p:cNvPr id="1" name=""/>
        <p:cNvGrpSpPr/>
        <p:nvPr/>
      </p:nvGrpSpPr>
      <p:grpSpPr>
        <a:xfrm>
          <a:off x="0" y="0"/>
          <a:ext cx="0" cy="0"/>
          <a:chOff x="0" y="0"/>
          <a:chExt cx="0" cy="0"/>
        </a:xfrm>
      </p:grpSpPr>
      <p:sp>
        <p:nvSpPr>
          <p:cNvPr id="6" name="Rectangle 3"/>
          <p:cNvSpPr>
            <a:spLocks noGrp="1" noChangeArrowheads="1"/>
          </p:cNvSpPr>
          <p:nvPr>
            <p:ph type="subTitle" idx="1" hasCustomPrompt="1"/>
          </p:nvPr>
        </p:nvSpPr>
        <p:spPr>
          <a:xfrm>
            <a:off x="606275" y="2329543"/>
            <a:ext cx="10905005" cy="3377838"/>
          </a:xfrm>
          <a:prstGeom prst="rect">
            <a:avLst/>
          </a:prstGeom>
        </p:spPr>
        <p:txBody>
          <a:bodyPr/>
          <a:lstStyle>
            <a:lvl1pPr marL="171450" indent="-171450" algn="l" rtl="0" fontAlgn="base">
              <a:lnSpc>
                <a:spcPct val="133000"/>
              </a:lnSpc>
              <a:spcBef>
                <a:spcPct val="21000"/>
              </a:spcBef>
              <a:spcAft>
                <a:spcPct val="0"/>
              </a:spcAft>
              <a:buClr>
                <a:srgbClr val="4D4F53"/>
              </a:buClr>
              <a:buFont typeface="Wingdings" charset="2"/>
              <a:buChar char="§"/>
              <a:defRPr lang="en-GB" sz="1800" dirty="0">
                <a:solidFill>
                  <a:schemeClr val="tx1"/>
                </a:solidFill>
                <a:latin typeface="Arial"/>
                <a:ea typeface="+mn-ea"/>
                <a:cs typeface="Arial"/>
              </a:defRPr>
            </a:lvl1pPr>
          </a:lstStyle>
          <a:p>
            <a:r>
              <a:rPr lang="en-GB"/>
              <a:t>Click to enter itemized divider text</a:t>
            </a:r>
          </a:p>
        </p:txBody>
      </p:sp>
      <p:sp>
        <p:nvSpPr>
          <p:cNvPr id="8"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5" name="Straight Connector 4"/>
          <p:cNvCxnSpPr/>
          <p:nvPr userDrawn="1"/>
        </p:nvCxnSpPr>
        <p:spPr>
          <a:xfrm>
            <a:off x="615757" y="1806963"/>
            <a:ext cx="4323567"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7"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2529366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Brand_End Page (color)">
    <p:bg>
      <p:bgPr>
        <a:solidFill>
          <a:schemeClr val="accent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15951" y="2727063"/>
            <a:ext cx="7884960" cy="34483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Name</a:t>
            </a:r>
          </a:p>
        </p:txBody>
      </p:sp>
      <p:sp>
        <p:nvSpPr>
          <p:cNvPr id="19" name="Text Placeholder 15"/>
          <p:cNvSpPr>
            <a:spLocks noGrp="1"/>
          </p:cNvSpPr>
          <p:nvPr>
            <p:ph type="body" sz="quarter" idx="12" hasCustomPrompt="1"/>
          </p:nvPr>
        </p:nvSpPr>
        <p:spPr>
          <a:xfrm>
            <a:off x="615951" y="3054162"/>
            <a:ext cx="7884960" cy="32511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Title, CEB</a:t>
            </a:r>
          </a:p>
        </p:txBody>
      </p:sp>
      <p:sp>
        <p:nvSpPr>
          <p:cNvPr id="20" name="Text Placeholder 15"/>
          <p:cNvSpPr>
            <a:spLocks noGrp="1"/>
          </p:cNvSpPr>
          <p:nvPr>
            <p:ph type="body" sz="quarter" idx="13" hasCustomPrompt="1"/>
          </p:nvPr>
        </p:nvSpPr>
        <p:spPr>
          <a:xfrm>
            <a:off x="615951" y="3363334"/>
            <a:ext cx="7884960" cy="371131"/>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Phone</a:t>
            </a:r>
          </a:p>
          <a:p>
            <a:pPr lvl="0"/>
            <a:endParaRPr lang="en-US"/>
          </a:p>
        </p:txBody>
      </p:sp>
      <p:sp>
        <p:nvSpPr>
          <p:cNvPr id="21" name="Text Placeholder 15"/>
          <p:cNvSpPr>
            <a:spLocks noGrp="1"/>
          </p:cNvSpPr>
          <p:nvPr>
            <p:ph type="body" sz="quarter" idx="14" hasCustomPrompt="1"/>
          </p:nvPr>
        </p:nvSpPr>
        <p:spPr>
          <a:xfrm>
            <a:off x="615951" y="3693419"/>
            <a:ext cx="7884960" cy="614376"/>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E-Mail Address</a:t>
            </a:r>
          </a:p>
        </p:txBody>
      </p:sp>
      <p:sp>
        <p:nvSpPr>
          <p:cNvPr id="2" name="TextBox 1"/>
          <p:cNvSpPr txBox="1"/>
          <p:nvPr userDrawn="1"/>
        </p:nvSpPr>
        <p:spPr>
          <a:xfrm>
            <a:off x="615951" y="1144362"/>
            <a:ext cx="3435048" cy="523220"/>
          </a:xfrm>
          <a:prstGeom prst="rect">
            <a:avLst/>
          </a:prstGeom>
          <a:noFill/>
        </p:spPr>
        <p:txBody>
          <a:bodyPr wrap="square" lIns="0" rtlCol="0">
            <a:spAutoFit/>
          </a:bodyPr>
          <a:lstStyle/>
          <a:p>
            <a:pPr defTabSz="457200">
              <a:spcBef>
                <a:spcPct val="20000"/>
              </a:spcBef>
              <a:defRPr/>
            </a:pPr>
            <a:r>
              <a:rPr lang="en-US" sz="2800" b="1" dirty="0">
                <a:solidFill>
                  <a:srgbClr val="FFFFFF"/>
                </a:solidFill>
                <a:cs typeface="Arial" panose="020B0604020202020204" pitchFamily="34" charset="0"/>
              </a:rPr>
              <a:t>Thank You</a:t>
            </a:r>
          </a:p>
        </p:txBody>
      </p:sp>
      <p:cxnSp>
        <p:nvCxnSpPr>
          <p:cNvPr id="12" name="Straight Connector 11"/>
          <p:cNvCxnSpPr/>
          <p:nvPr userDrawn="1"/>
        </p:nvCxnSpPr>
        <p:spPr>
          <a:xfrm>
            <a:off x="615756" y="1806963"/>
            <a:ext cx="2393539"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1" name="Picture 10"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
        <p:nvSpPr>
          <p:cNvPr id="9"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4340092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Brand_End Page (White)">
    <p:spTree>
      <p:nvGrpSpPr>
        <p:cNvPr id="1" name=""/>
        <p:cNvGrpSpPr/>
        <p:nvPr/>
      </p:nvGrpSpPr>
      <p:grpSpPr>
        <a:xfrm>
          <a:off x="0" y="0"/>
          <a:ext cx="0" cy="0"/>
          <a:chOff x="0" y="0"/>
          <a:chExt cx="0" cy="0"/>
        </a:xfrm>
      </p:grpSpPr>
      <p:sp>
        <p:nvSpPr>
          <p:cNvPr id="9" name="Text Placeholder 15"/>
          <p:cNvSpPr>
            <a:spLocks noGrp="1"/>
          </p:cNvSpPr>
          <p:nvPr>
            <p:ph type="body" sz="quarter" idx="11" hasCustomPrompt="1"/>
          </p:nvPr>
        </p:nvSpPr>
        <p:spPr>
          <a:xfrm>
            <a:off x="615951" y="2727063"/>
            <a:ext cx="7884960" cy="34483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Name</a:t>
            </a:r>
          </a:p>
        </p:txBody>
      </p:sp>
      <p:sp>
        <p:nvSpPr>
          <p:cNvPr id="12" name="Text Placeholder 15"/>
          <p:cNvSpPr>
            <a:spLocks noGrp="1"/>
          </p:cNvSpPr>
          <p:nvPr>
            <p:ph type="body" sz="quarter" idx="12" hasCustomPrompt="1"/>
          </p:nvPr>
        </p:nvSpPr>
        <p:spPr>
          <a:xfrm>
            <a:off x="615951" y="3054162"/>
            <a:ext cx="7884960" cy="32511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Title, CEB</a:t>
            </a:r>
          </a:p>
        </p:txBody>
      </p:sp>
      <p:sp>
        <p:nvSpPr>
          <p:cNvPr id="13" name="Text Placeholder 15"/>
          <p:cNvSpPr>
            <a:spLocks noGrp="1"/>
          </p:cNvSpPr>
          <p:nvPr>
            <p:ph type="body" sz="quarter" idx="13" hasCustomPrompt="1"/>
          </p:nvPr>
        </p:nvSpPr>
        <p:spPr>
          <a:xfrm>
            <a:off x="615951" y="3363334"/>
            <a:ext cx="7884960" cy="371131"/>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Phone</a:t>
            </a:r>
          </a:p>
          <a:p>
            <a:pPr lvl="0"/>
            <a:endParaRPr lang="en-US"/>
          </a:p>
        </p:txBody>
      </p:sp>
      <p:sp>
        <p:nvSpPr>
          <p:cNvPr id="14" name="Text Placeholder 15"/>
          <p:cNvSpPr>
            <a:spLocks noGrp="1"/>
          </p:cNvSpPr>
          <p:nvPr>
            <p:ph type="body" sz="quarter" idx="14" hasCustomPrompt="1"/>
          </p:nvPr>
        </p:nvSpPr>
        <p:spPr>
          <a:xfrm>
            <a:off x="615951" y="3693419"/>
            <a:ext cx="7884960" cy="614376"/>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E-Mail Address</a:t>
            </a:r>
          </a:p>
        </p:txBody>
      </p:sp>
      <p:sp>
        <p:nvSpPr>
          <p:cNvPr id="15" name="TextBox 14"/>
          <p:cNvSpPr txBox="1"/>
          <p:nvPr userDrawn="1"/>
        </p:nvSpPr>
        <p:spPr>
          <a:xfrm>
            <a:off x="615951" y="1144362"/>
            <a:ext cx="3435048" cy="523220"/>
          </a:xfrm>
          <a:prstGeom prst="rect">
            <a:avLst/>
          </a:prstGeom>
          <a:noFill/>
        </p:spPr>
        <p:txBody>
          <a:bodyPr wrap="square" lIns="0" rtlCol="0">
            <a:spAutoFit/>
          </a:bodyPr>
          <a:lstStyle/>
          <a:p>
            <a:pPr defTabSz="457200">
              <a:spcBef>
                <a:spcPct val="20000"/>
              </a:spcBef>
              <a:defRPr/>
            </a:pPr>
            <a:r>
              <a:rPr lang="en-US" sz="2800" b="1" dirty="0">
                <a:solidFill>
                  <a:srgbClr val="0A3F6B"/>
                </a:solidFill>
                <a:cs typeface="Arial" panose="020B0604020202020204" pitchFamily="34" charset="0"/>
              </a:rPr>
              <a:t>Thank You</a:t>
            </a:r>
          </a:p>
        </p:txBody>
      </p:sp>
      <p:cxnSp>
        <p:nvCxnSpPr>
          <p:cNvPr id="17" name="Straight Connector 16"/>
          <p:cNvCxnSpPr/>
          <p:nvPr userDrawn="1"/>
        </p:nvCxnSpPr>
        <p:spPr>
          <a:xfrm>
            <a:off x="615756" y="1806963"/>
            <a:ext cx="2393539"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0"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1608019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xfrm>
            <a:off x="9228667" y="6500813"/>
            <a:ext cx="2844800" cy="292100"/>
          </a:xfrm>
          <a:prstGeom prst="rect">
            <a:avLst/>
          </a:prstGeom>
          <a:ln/>
        </p:spPr>
        <p:txBody>
          <a:bodyPr/>
          <a:lstStyle>
            <a:lvl1pPr>
              <a:defRPr/>
            </a:lvl1pPr>
          </a:lstStyle>
          <a:p>
            <a:pPr algn="ctr" fontAlgn="base">
              <a:spcBef>
                <a:spcPct val="0"/>
              </a:spcBef>
              <a:spcAft>
                <a:spcPct val="0"/>
              </a:spcAft>
              <a:defRPr/>
            </a:pPr>
            <a:fld id="{F0844C10-C1F7-414A-AC07-16CD3E74A6E9}" type="slidenum">
              <a:rPr lang="en-US" altLang="en-US">
                <a:solidFill>
                  <a:srgbClr val="000000"/>
                </a:solidFill>
              </a:rPr>
              <a:pPr algn="ctr" fontAlgn="base">
                <a:spcBef>
                  <a:spcPct val="0"/>
                </a:spcBef>
                <a:spcAft>
                  <a:spcPct val="0"/>
                </a:spcAft>
                <a:defRPr/>
              </a:pPr>
              <a:t>‹#›</a:t>
            </a:fld>
            <a:endParaRPr lang="en-US" altLang="en-US" dirty="0">
              <a:solidFill>
                <a:srgbClr val="000000"/>
              </a:solidFill>
            </a:endParaRPr>
          </a:p>
        </p:txBody>
      </p:sp>
      <p:sp>
        <p:nvSpPr>
          <p:cNvPr id="5" name="Rectangle 8"/>
          <p:cNvSpPr>
            <a:spLocks noGrp="1" noChangeArrowheads="1"/>
          </p:cNvSpPr>
          <p:nvPr>
            <p:ph type="ftr" sz="quarter" idx="11"/>
          </p:nvPr>
        </p:nvSpPr>
        <p:spPr>
          <a:xfrm>
            <a:off x="548217" y="6500813"/>
            <a:ext cx="6019800" cy="292100"/>
          </a:xfrm>
          <a:prstGeom prst="rect">
            <a:avLst/>
          </a:prstGeom>
          <a:ln/>
        </p:spPr>
        <p:txBody>
          <a:bodyPr/>
          <a:lstStyle>
            <a:lvl1pPr>
              <a:defRPr/>
            </a:lvl1pPr>
          </a:lstStyle>
          <a:p>
            <a:pPr algn="ctr" fontAlgn="base">
              <a:spcBef>
                <a:spcPct val="0"/>
              </a:spcBef>
              <a:spcAft>
                <a:spcPct val="0"/>
              </a:spcAft>
              <a:defRPr/>
            </a:pPr>
            <a:r>
              <a:rPr lang="en-US" dirty="0">
                <a:solidFill>
                  <a:srgbClr val="000000"/>
                </a:solidFill>
              </a:rPr>
              <a:t>© 2014 The Corporate Executive Board Company. All Rights Reserved.</a:t>
            </a:r>
          </a:p>
        </p:txBody>
      </p:sp>
    </p:spTree>
    <p:extLst>
      <p:ext uri="{BB962C8B-B14F-4D97-AF65-F5344CB8AC3E}">
        <p14:creationId xmlns:p14="http://schemas.microsoft.com/office/powerpoint/2010/main" val="23767316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hasCustomPrompt="1"/>
          </p:nvPr>
        </p:nvSpPr>
        <p:spPr>
          <a:xfrm>
            <a:off x="2166861" y="1687986"/>
            <a:ext cx="4545024" cy="1994392"/>
          </a:xfrm>
        </p:spPr>
        <p:txBody>
          <a:bodyPr wrap="square" anchor="ctr" anchorCtr="0">
            <a:noAutofit/>
          </a:bodyPr>
          <a:lstStyle>
            <a:lvl1pPr algn="l">
              <a:defRPr sz="3600"/>
            </a:lvl1pPr>
          </a:lstStyle>
          <a:p>
            <a:r>
              <a:rPr lang="en-US" dirty="0"/>
              <a:t>Click to Add Title; 4 Lines of Copy; 60 Characters Maximum</a:t>
            </a:r>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black">
          <a:xfrm>
            <a:off x="9686167" y="6055538"/>
            <a:ext cx="2057400" cy="469087"/>
          </a:xfrm>
          <a:prstGeom prst="rect">
            <a:avLst/>
          </a:prstGeom>
        </p:spPr>
      </p:pic>
      <p:sp>
        <p:nvSpPr>
          <p:cNvPr id="17" name="TextBox 16"/>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2019 Gartner, Inc. and/or its affiliates. All rights reserved. Gartner is a registered trademark of Gartner, Inc. or its affiliates. This presentation, including all supporting materials, </a:t>
            </a:r>
            <a:br>
              <a:rPr lang="en-US" sz="700" b="0" i="0" u="none" strike="noStrike" kern="1200" dirty="0">
                <a:solidFill>
                  <a:schemeClr val="tx1"/>
                </a:solidFill>
                <a:effectLst/>
                <a:latin typeface="Arial" charset="0"/>
                <a:ea typeface="Arial Unicode MS" pitchFamily="34" charset="-128"/>
                <a:cs typeface="Arial Unicode MS" pitchFamily="34" charset="-128"/>
              </a:rPr>
            </a:br>
            <a:r>
              <a:rPr lang="en-US" sz="700" b="0" i="0" u="none" strike="noStrike" kern="1200" dirty="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246133984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1" y="1527175"/>
            <a:ext cx="11276012" cy="4460875"/>
          </a:xfrm>
        </p:spPr>
        <p:txBody>
          <a:bodyPr>
            <a:noAutofit/>
          </a:bodyPr>
          <a:lstStyle>
            <a:lvl1pPr marL="0" indent="0">
              <a:buNone/>
              <a:defRPr sz="2800" b="1"/>
            </a:lvl1pPr>
            <a:lvl2pPr marL="548640" indent="-228600">
              <a:buClr>
                <a:schemeClr val="tx2"/>
              </a:buClr>
              <a:buFont typeface="Wingdings" panose="05000000000000000000" pitchFamily="2" charset="2"/>
              <a:buChar char="§"/>
              <a:defRPr sz="2400"/>
            </a:lvl2pPr>
            <a:lvl3pPr marL="868680" indent="-228600">
              <a:buFont typeface="Arial" panose="020B0604020202020204" pitchFamily="34" charset="0"/>
              <a:buChar char="–"/>
              <a:defRPr sz="2400"/>
            </a:lvl3pPr>
            <a:lvl4pPr marL="1143000" indent="-228600">
              <a:buFont typeface="Wingdings" panose="05000000000000000000" pitchFamily="2" charset="2"/>
              <a:buChar char="§"/>
              <a:defRPr sz="2400"/>
            </a:lvl4pPr>
            <a:lvl5pPr marL="1463040" indent="-2286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477579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dirty="0"/>
              <a:t>Click to add Presenter Name</a:t>
            </a:r>
            <a:br>
              <a:rPr lang="en-US" dirty="0"/>
            </a:br>
            <a:r>
              <a:rPr lang="en-US" dirty="0"/>
              <a:t>Add date on second line</a:t>
            </a:r>
          </a:p>
        </p:txBody>
      </p:sp>
      <p:sp>
        <p:nvSpPr>
          <p:cNvPr id="2" name="Title 1"/>
          <p:cNvSpPr>
            <a:spLocks noGrp="1"/>
          </p:cNvSpPr>
          <p:nvPr>
            <p:ph type="ctrTitle" hasCustomPrompt="1"/>
          </p:nvPr>
        </p:nvSpPr>
        <p:spPr>
          <a:xfrm>
            <a:off x="2166861" y="1687986"/>
            <a:ext cx="4545024" cy="1994392"/>
          </a:xfrm>
        </p:spPr>
        <p:txBody>
          <a:bodyPr wrap="square" anchor="ctr" anchorCtr="0">
            <a:noAutofit/>
          </a:bodyPr>
          <a:lstStyle>
            <a:lvl1pPr algn="l">
              <a:defRPr sz="3600"/>
            </a:lvl1pPr>
          </a:lstStyle>
          <a:p>
            <a:r>
              <a:rPr lang="en-US" dirty="0"/>
              <a:t>Click to Add Title; 4 Lines of Copy; 60 Characters Maximum</a:t>
            </a:r>
          </a:p>
        </p:txBody>
      </p:sp>
      <p:sp>
        <p:nvSpPr>
          <p:cNvPr id="11" name="Focus Frame 2"/>
          <p:cNvSpPr>
            <a:spLocks noChangeAspect="1"/>
          </p:cNvSpPr>
          <p:nvPr userDrawn="1"/>
        </p:nvSpPr>
        <p:spPr bwMode="auto">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5" name="Focus Frame 2"/>
          <p:cNvSpPr>
            <a:spLocks noChangeAspect="1"/>
          </p:cNvSpPr>
          <p:nvPr userDrawn="1"/>
        </p:nvSpPr>
        <p:spPr bwMode="auto">
          <a:xfrm>
            <a:off x="1588464"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89540" y="6055538"/>
            <a:ext cx="2050653" cy="469087"/>
          </a:xfrm>
          <a:prstGeom prst="rect">
            <a:avLst/>
          </a:prstGeom>
        </p:spPr>
      </p:pic>
      <p:sp>
        <p:nvSpPr>
          <p:cNvPr id="9" name="TextBox 8">
            <a:extLst>
              <a:ext uri="{FF2B5EF4-FFF2-40B4-BE49-F238E27FC236}">
                <a16:creationId xmlns:a16="http://schemas.microsoft.com/office/drawing/2014/main" xmlns="" id="{5FEBD54C-7F65-451D-B735-6E49592553C6}"/>
              </a:ext>
            </a:extLst>
          </p:cNvPr>
          <p:cNvSpPr txBox="1"/>
          <p:nvPr userDrawn="1"/>
        </p:nvSpPr>
        <p:spPr bwMode="gray">
          <a:xfrm>
            <a:off x="460256" y="6201460"/>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dirty="0">
                <a:solidFill>
                  <a:schemeClr val="tx1"/>
                </a:solidFill>
                <a:effectLst/>
                <a:latin typeface="Arial" charset="0"/>
                <a:ea typeface="Arial Unicode MS" pitchFamily="34" charset="-128"/>
                <a:cs typeface="Arial Unicode MS" pitchFamily="34" charset="-128"/>
              </a:rPr>
              <a:t>© 2019 Gartner, Inc. and/or its affiliates. All rights reserved. Gartner is a registered trademark of Gartner, Inc. or its affiliates. This presentation, including all supporting materials, </a:t>
            </a:r>
            <a:br>
              <a:rPr lang="en-US" sz="700" b="0" i="0" u="none" strike="noStrike" kern="1200" dirty="0">
                <a:solidFill>
                  <a:schemeClr val="tx1"/>
                </a:solidFill>
                <a:effectLst/>
                <a:latin typeface="Arial" charset="0"/>
                <a:ea typeface="Arial Unicode MS" pitchFamily="34" charset="-128"/>
                <a:cs typeface="Arial Unicode MS" pitchFamily="34" charset="-128"/>
              </a:rPr>
            </a:br>
            <a:r>
              <a:rPr lang="en-US" sz="700" b="0" i="0" u="none" strike="noStrike" kern="1200" dirty="0">
                <a:solidFill>
                  <a:schemeClr val="tx1"/>
                </a:solidFill>
                <a:effectLst/>
                <a:latin typeface="Arial" charset="0"/>
                <a:ea typeface="Arial Unicode MS" pitchFamily="34" charset="-128"/>
                <a:cs typeface="Arial Unicode MS" pitchFamily="34" charset="-128"/>
              </a:rPr>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dirty="0">
              <a:solidFill>
                <a:schemeClr val="tx1"/>
              </a:solidFill>
              <a:ea typeface="Arial Unicode MS" pitchFamily="34" charset="-128"/>
              <a:cs typeface="Arial Unicode MS" pitchFamily="34" charset="-128"/>
            </a:endParaRPr>
          </a:p>
        </p:txBody>
      </p:sp>
    </p:spTree>
    <p:extLst>
      <p:ext uri="{BB962C8B-B14F-4D97-AF65-F5344CB8AC3E}">
        <p14:creationId xmlns:p14="http://schemas.microsoft.com/office/powerpoint/2010/main" val="637354584"/>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71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31288211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p>
        </p:txBody>
      </p:sp>
      <p:sp>
        <p:nvSpPr>
          <p:cNvPr id="7" name="Content Placeholder 6"/>
          <p:cNvSpPr>
            <a:spLocks noGrp="1"/>
          </p:cNvSpPr>
          <p:nvPr>
            <p:ph sz="quarter" idx="10"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9573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77935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1"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4113" y="1527174"/>
            <a:ext cx="5499100" cy="4460875"/>
          </a:xfrm>
        </p:spPr>
        <p:txBody>
          <a:bodyPr>
            <a:noAutofit/>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2705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60544" y="1527175"/>
            <a:ext cx="3336925" cy="4460875"/>
          </a:xfrm>
        </p:spPr>
        <p:txBody>
          <a:bodyPr vert="horz" lIns="0" tIns="0" rIns="0" bIns="0" rtlCol="0">
            <a:noAutofit/>
          </a:bodyPr>
          <a:lstStyle>
            <a:lvl1pPr>
              <a:defRPr sz="2000"/>
            </a:lvl1pPr>
            <a:lvl2pPr>
              <a:lnSpc>
                <a:spcPct val="100000"/>
              </a:lnSpc>
              <a:spcBef>
                <a:spcPts val="0"/>
              </a:spcBef>
              <a:spcAft>
                <a:spcPts val="1200"/>
              </a:spcAft>
              <a:defRPr lang="en-US" sz="2000" b="0" baseline="0" dirty="0" smtClean="0"/>
            </a:lvl2pPr>
            <a:lvl3pPr>
              <a:lnSpc>
                <a:spcPct val="100000"/>
              </a:lnSpc>
              <a:spcBef>
                <a:spcPts val="0"/>
              </a:spcBef>
              <a:spcAft>
                <a:spcPts val="1200"/>
              </a:spcAft>
              <a:defRPr lang="en-US" sz="2000" b="0" dirty="0" smtClean="0"/>
            </a:lvl3pPr>
            <a:lvl4pPr>
              <a:lnSpc>
                <a:spcPct val="100000"/>
              </a:lnSpc>
              <a:spcBef>
                <a:spcPts val="0"/>
              </a:spcBef>
              <a:spcAft>
                <a:spcPts val="1200"/>
              </a:spcAft>
              <a:defRPr lang="en-US" sz="2000" b="0" dirty="0" smtClean="0"/>
            </a:lvl4pPr>
            <a:lvl5pPr>
              <a:lnSpc>
                <a:spcPct val="100000"/>
              </a:lnSpc>
              <a:spcBef>
                <a:spcPts val="0"/>
              </a:spcBef>
              <a:spcAft>
                <a:spcPts val="1200"/>
              </a:spcAft>
              <a:defRPr lang="en-US" sz="2000" b="0" dirty="0" smtClean="0"/>
            </a:lvl5pPr>
            <a:lvl6pPr>
              <a:lnSpc>
                <a:spcPct val="100000"/>
              </a:lnSpc>
              <a:spcBef>
                <a:spcPts val="0"/>
              </a:spcBef>
              <a:spcAft>
                <a:spcPts val="1200"/>
              </a:spcAft>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11"/>
          <p:cNvSpPr>
            <a:spLocks noGrp="1"/>
          </p:cNvSpPr>
          <p:nvPr>
            <p:ph type="body" sz="quarter" idx="16" hasCustomPrompt="1"/>
          </p:nvPr>
        </p:nvSpPr>
        <p:spPr>
          <a:xfrm>
            <a:off x="4427537" y="1527175"/>
            <a:ext cx="3336925" cy="4460875"/>
          </a:xfrm>
        </p:spPr>
        <p:txBody>
          <a:bodyPr vert="horz" lIns="0" tIns="0" rIns="0" bIns="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17" hasCustomPrompt="1"/>
          </p:nvPr>
        </p:nvSpPr>
        <p:spPr>
          <a:xfrm>
            <a:off x="8391186" y="1527175"/>
            <a:ext cx="3336925" cy="4460875"/>
          </a:xfrm>
        </p:spPr>
        <p:txBody>
          <a:bodyPr vert="horz" lIns="0" tIns="0" rIns="0" bIns="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009024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2" name="Text Placeholder 11"/>
          <p:cNvSpPr>
            <a:spLocks noGrp="1"/>
          </p:cNvSpPr>
          <p:nvPr>
            <p:ph type="body" sz="quarter" idx="14" hasCustomPrompt="1"/>
          </p:nvPr>
        </p:nvSpPr>
        <p:spPr>
          <a:xfrm>
            <a:off x="460544" y="1527175"/>
            <a:ext cx="3336925" cy="4460875"/>
          </a:xfrm>
          <a:solidFill>
            <a:srgbClr val="F4F4F4"/>
          </a:solidFill>
        </p:spPr>
        <p:txBody>
          <a:bodyPr vert="horz" lIns="182880" tIns="182880" rIns="91440" bIns="91440" rtlCol="0">
            <a:noAutofit/>
          </a:bodyPr>
          <a:lstStyle>
            <a:lvl1pPr>
              <a:defRPr sz="2000"/>
            </a:lvl1pPr>
            <a:lvl2pPr>
              <a:lnSpc>
                <a:spcPct val="100000"/>
              </a:lnSpc>
              <a:spcBef>
                <a:spcPts val="0"/>
              </a:spcBef>
              <a:spcAft>
                <a:spcPts val="1200"/>
              </a:spcAft>
              <a:defRPr lang="en-US" sz="2000" b="0" baseline="0" dirty="0" smtClean="0"/>
            </a:lvl2pPr>
            <a:lvl3pPr>
              <a:lnSpc>
                <a:spcPct val="100000"/>
              </a:lnSpc>
              <a:spcBef>
                <a:spcPts val="0"/>
              </a:spcBef>
              <a:spcAft>
                <a:spcPts val="1200"/>
              </a:spcAft>
              <a:defRPr lang="en-US" sz="2000" b="0" dirty="0" smtClean="0"/>
            </a:lvl3pPr>
            <a:lvl4pPr>
              <a:lnSpc>
                <a:spcPct val="100000"/>
              </a:lnSpc>
              <a:spcBef>
                <a:spcPts val="0"/>
              </a:spcBef>
              <a:spcAft>
                <a:spcPts val="1200"/>
              </a:spcAft>
              <a:defRPr lang="en-US" sz="2000" b="0" dirty="0" smtClean="0"/>
            </a:lvl4pPr>
            <a:lvl5pPr>
              <a:lnSpc>
                <a:spcPct val="100000"/>
              </a:lnSpc>
              <a:spcBef>
                <a:spcPts val="0"/>
              </a:spcBef>
              <a:spcAft>
                <a:spcPts val="1200"/>
              </a:spcAft>
              <a:defRPr lang="en-US" sz="2000" b="0" dirty="0" smtClean="0"/>
            </a:lvl5pPr>
            <a:lvl6pPr>
              <a:lnSpc>
                <a:spcPct val="100000"/>
              </a:lnSpc>
              <a:spcBef>
                <a:spcPts val="0"/>
              </a:spcBef>
              <a:spcAft>
                <a:spcPts val="1200"/>
              </a:spcAft>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6" hasCustomPrompt="1"/>
          </p:nvPr>
        </p:nvSpPr>
        <p:spPr>
          <a:xfrm>
            <a:off x="4427537" y="1527175"/>
            <a:ext cx="3336925" cy="4460875"/>
          </a:xfrm>
          <a:solidFill>
            <a:srgbClr val="F4F4F4"/>
          </a:solidFill>
        </p:spPr>
        <p:txBody>
          <a:bodyPr vert="horz" lIns="182880" tIns="182880" rIns="91440" bIns="9144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17" hasCustomPrompt="1"/>
          </p:nvPr>
        </p:nvSpPr>
        <p:spPr>
          <a:xfrm>
            <a:off x="8391186" y="1527175"/>
            <a:ext cx="3336925" cy="4460875"/>
          </a:xfrm>
          <a:solidFill>
            <a:srgbClr val="F4F4F4"/>
          </a:solidFill>
        </p:spPr>
        <p:txBody>
          <a:bodyPr vert="horz" lIns="182880" tIns="182880" rIns="91440" bIns="91440" rtlCol="0">
            <a:noAutofit/>
          </a:bodyPr>
          <a:lstStyle>
            <a:lvl1pPr>
              <a:defRPr sz="2000"/>
            </a:lvl1pPr>
            <a:lvl2pPr>
              <a:lnSpc>
                <a:spcPct val="100000"/>
              </a:lnSpc>
              <a:spcBef>
                <a:spcPts val="0"/>
              </a:spcBef>
              <a:spcAft>
                <a:spcPts val="1200"/>
              </a:spcAft>
              <a:defRPr lang="en-US" sz="2000" b="0" baseline="0" noProof="0" dirty="0" smtClean="0"/>
            </a:lvl2pPr>
            <a:lvl3pPr>
              <a:lnSpc>
                <a:spcPct val="100000"/>
              </a:lnSpc>
              <a:spcBef>
                <a:spcPts val="0"/>
              </a:spcBef>
              <a:spcAft>
                <a:spcPts val="1200"/>
              </a:spcAft>
              <a:defRPr lang="en-US" sz="2000" b="0" noProof="0" dirty="0" smtClean="0"/>
            </a:lvl3pPr>
            <a:lvl4pPr>
              <a:lnSpc>
                <a:spcPct val="100000"/>
              </a:lnSpc>
              <a:spcBef>
                <a:spcPts val="0"/>
              </a:spcBef>
              <a:spcAft>
                <a:spcPts val="1200"/>
              </a:spcAft>
              <a:defRPr lang="en-US" sz="2000" b="0" noProof="0" dirty="0" smtClean="0"/>
            </a:lvl4pPr>
            <a:lvl5pPr>
              <a:lnSpc>
                <a:spcPct val="100000"/>
              </a:lnSpc>
              <a:spcBef>
                <a:spcPts val="0"/>
              </a:spcBef>
              <a:spcAft>
                <a:spcPts val="1200"/>
              </a:spcAft>
              <a:defRPr lang="en-US" sz="2000" b="0" noProof="0" dirty="0" smtClean="0"/>
            </a:lvl5pPr>
            <a:lvl6pPr>
              <a:lnSpc>
                <a:spcPct val="100000"/>
              </a:lnSpc>
              <a:spcBef>
                <a:spcPts val="0"/>
              </a:spcBef>
              <a:spcAft>
                <a:spcPts val="1200"/>
              </a:spcAft>
              <a:defRPr lang="en-US" sz="2000" noProof="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40539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hasCustomPrompt="1"/>
          </p:nvPr>
        </p:nvSpPr>
        <p:spPr>
          <a:xfrm>
            <a:off x="457200" y="1527175"/>
            <a:ext cx="2563495" cy="4460875"/>
          </a:xfrm>
        </p:spPr>
        <p:txBody>
          <a:bodyPr vert="horz" lIns="0" tIns="0" rIns="0" bIns="0" rtlCol="0">
            <a:noAutofit/>
          </a:bodyPr>
          <a:lstStyle>
            <a:lvl1pPr>
              <a:defRPr sz="2000"/>
            </a:lvl1pPr>
            <a:lvl2pPr>
              <a:defRPr lang="en-US" sz="2000" b="0" baseline="0" dirty="0" smtClean="0"/>
            </a:lvl2pPr>
            <a:lvl3pPr>
              <a:defRPr lang="en-US" sz="2000" b="0" dirty="0" smtClean="0"/>
            </a:lvl3pPr>
            <a:lvl4pPr>
              <a:defRPr lang="en-US" sz="2000" b="0" dirty="0" smtClean="0"/>
            </a:lvl4pPr>
            <a:lvl5pPr>
              <a:defRPr lang="en-US" sz="2000" b="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1"/>
          <p:cNvSpPr>
            <a:spLocks noGrp="1"/>
          </p:cNvSpPr>
          <p:nvPr>
            <p:ph type="body" sz="quarter" idx="19" hasCustomPrompt="1"/>
          </p:nvPr>
        </p:nvSpPr>
        <p:spPr>
          <a:xfrm>
            <a:off x="3361373" y="1527175"/>
            <a:ext cx="2563495" cy="4460875"/>
          </a:xfrm>
          <a:noFill/>
        </p:spPr>
        <p:txBody>
          <a:bodyPr vert="horz" lIns="0" tIns="0" rIns="0" bIns="0" rtlCol="0">
            <a:noAutofit/>
          </a:bodyPr>
          <a:lstStyle>
            <a:lvl1pPr>
              <a:defRPr lang="en-US" sz="2000" b="0" noProof="0" dirty="0" smtClean="0"/>
            </a:lvl1pPr>
            <a:lvl2pPr>
              <a:defRPr lang="en-US" sz="2000" noProof="0" dirty="0" smtClean="0"/>
            </a:lvl2pPr>
            <a:lvl3pPr>
              <a:defRPr lang="en-US" sz="2000" noProof="0" dirty="0" smtClean="0"/>
            </a:lvl3pPr>
            <a:lvl4pPr>
              <a:defRPr lang="en-US" sz="2000" noProof="0" dirty="0" smtClean="0"/>
            </a:lvl4pPr>
            <a:lvl5pPr>
              <a:defRPr lang="en-US" sz="2000" noProof="0"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1"/>
          <p:cNvSpPr>
            <a:spLocks noGrp="1"/>
          </p:cNvSpPr>
          <p:nvPr>
            <p:ph type="body" sz="quarter" idx="20" hasCustomPrompt="1"/>
          </p:nvPr>
        </p:nvSpPr>
        <p:spPr>
          <a:xfrm>
            <a:off x="6265546" y="1527175"/>
            <a:ext cx="2563495" cy="4460875"/>
          </a:xfrm>
          <a:noFill/>
        </p:spPr>
        <p:txBody>
          <a:bodyPr vert="horz" lIns="0" tIns="0" rIns="0" bIns="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title</a:t>
            </a:r>
          </a:p>
        </p:txBody>
      </p:sp>
      <p:sp>
        <p:nvSpPr>
          <p:cNvPr id="13" name="Text Placeholder 11"/>
          <p:cNvSpPr>
            <a:spLocks noGrp="1"/>
          </p:cNvSpPr>
          <p:nvPr>
            <p:ph type="body" sz="quarter" idx="21" hasCustomPrompt="1"/>
          </p:nvPr>
        </p:nvSpPr>
        <p:spPr>
          <a:xfrm>
            <a:off x="9169718" y="1527175"/>
            <a:ext cx="2563495" cy="4460875"/>
          </a:xfrm>
          <a:noFill/>
        </p:spPr>
        <p:txBody>
          <a:bodyPr vert="horz" lIns="0" tIns="0" rIns="0" bIns="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87587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11" name="Text Placeholder 11"/>
          <p:cNvSpPr>
            <a:spLocks noGrp="1"/>
          </p:cNvSpPr>
          <p:nvPr>
            <p:ph type="body" sz="quarter" idx="17" hasCustomPrompt="1"/>
          </p:nvPr>
        </p:nvSpPr>
        <p:spPr>
          <a:xfrm>
            <a:off x="457200" y="1527175"/>
            <a:ext cx="2563495" cy="4460875"/>
          </a:xfrm>
          <a:solidFill>
            <a:srgbClr val="F4F4F4"/>
          </a:solidFill>
        </p:spPr>
        <p:txBody>
          <a:bodyPr vert="horz" lIns="182880" tIns="182880" rIns="91440" bIns="182880" rtlCol="0">
            <a:noAutofit/>
          </a:bodyPr>
          <a:lstStyle>
            <a:lvl1pPr>
              <a:defRPr sz="2000"/>
            </a:lvl1pPr>
            <a:lvl2pPr>
              <a:defRPr lang="en-US" sz="2000" b="0" baseline="0" dirty="0" smtClean="0"/>
            </a:lvl2pPr>
            <a:lvl3pPr>
              <a:defRPr lang="en-US" sz="2000" b="0" dirty="0" smtClean="0"/>
            </a:lvl3pPr>
            <a:lvl4pPr>
              <a:defRPr lang="en-US" sz="2000" b="0" dirty="0" smtClean="0"/>
            </a:lvl4pPr>
            <a:lvl5pPr>
              <a:defRPr lang="en-US" sz="2000" b="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1"/>
          <p:cNvSpPr>
            <a:spLocks noGrp="1"/>
          </p:cNvSpPr>
          <p:nvPr>
            <p:ph type="body" sz="quarter" idx="19" hasCustomPrompt="1"/>
          </p:nvPr>
        </p:nvSpPr>
        <p:spPr>
          <a:xfrm>
            <a:off x="3361373" y="1527175"/>
            <a:ext cx="2563495" cy="4460875"/>
          </a:xfrm>
          <a:solidFill>
            <a:srgbClr val="F4F4F4"/>
          </a:solidFill>
        </p:spPr>
        <p:txBody>
          <a:bodyPr vert="horz" lIns="182880" tIns="182880" rIns="91440" bIns="182880" rtlCol="0">
            <a:noAutofit/>
          </a:bodyPr>
          <a:lstStyle>
            <a:lvl1pPr>
              <a:defRPr lang="en-US" sz="2000" b="0" noProof="0" dirty="0" smtClean="0"/>
            </a:lvl1pPr>
            <a:lvl2pPr>
              <a:defRPr lang="en-US" sz="2000" noProof="0" dirty="0" smtClean="0"/>
            </a:lvl2pPr>
            <a:lvl3pPr>
              <a:defRPr lang="en-US" sz="2000" noProof="0" dirty="0" smtClean="0"/>
            </a:lvl3pPr>
            <a:lvl4pPr>
              <a:defRPr lang="en-US" sz="2000" noProof="0" dirty="0" smtClean="0"/>
            </a:lvl4pPr>
            <a:lvl5pPr>
              <a:defRPr lang="en-US" sz="2000" noProof="0"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1"/>
          <p:cNvSpPr>
            <a:spLocks noGrp="1"/>
          </p:cNvSpPr>
          <p:nvPr>
            <p:ph type="body" sz="quarter" idx="20" hasCustomPrompt="1"/>
          </p:nvPr>
        </p:nvSpPr>
        <p:spPr>
          <a:xfrm>
            <a:off x="6265546" y="1527175"/>
            <a:ext cx="2563495" cy="4460875"/>
          </a:xfrm>
          <a:solidFill>
            <a:srgbClr val="F4F4F4"/>
          </a:solidFill>
        </p:spPr>
        <p:txBody>
          <a:bodyPr vert="horz" lIns="182880" tIns="182880" rIns="91440" bIns="18288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a:spLocks noGrp="1"/>
          </p:cNvSpPr>
          <p:nvPr>
            <p:ph type="body" sz="quarter" idx="21" hasCustomPrompt="1"/>
          </p:nvPr>
        </p:nvSpPr>
        <p:spPr>
          <a:xfrm>
            <a:off x="9169718" y="1527175"/>
            <a:ext cx="2563495" cy="4460875"/>
          </a:xfrm>
          <a:solidFill>
            <a:srgbClr val="F4F4F4"/>
          </a:solidFill>
        </p:spPr>
        <p:txBody>
          <a:bodyPr vert="horz" lIns="182880" tIns="182880" rIns="91440" bIns="182880" rtlCol="0">
            <a:noAutofit/>
          </a:bodyPr>
          <a:lstStyle>
            <a:lvl1pPr>
              <a:defRPr sz="2000"/>
            </a:lvl1pPr>
            <a:lvl2pPr>
              <a:defRPr lang="en-US" sz="2000" dirty="0" smtClean="0"/>
            </a:lvl2pPr>
            <a:lvl3pPr>
              <a:defRPr lang="en-US" sz="2000" dirty="0" smtClean="0"/>
            </a:lvl3pPr>
            <a:lvl4pPr>
              <a:defRPr lang="en-US" sz="2000" dirty="0" smtClean="0"/>
            </a:lvl4pPr>
            <a:lvl5pPr>
              <a:defRPr lang="en-US" sz="2000" dirty="0" smtClean="0"/>
            </a:lvl5pPr>
            <a:lvl6pPr>
              <a:defRPr lang="en-US" sz="2000" dirty="0"/>
            </a:lvl6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731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chemeClr val="tx2"/>
              </a:buClr>
              <a:buFont typeface="Wingdings 3" panose="05040102010807070707" pitchFamily="18" charset="2"/>
              <a:buChar char="u"/>
              <a:defRPr/>
            </a:lvl1pPr>
            <a:lvl2pPr marL="731520">
              <a:buClrTx/>
              <a:defRPr/>
            </a:lvl2pPr>
            <a:lvl3pPr marL="1005840">
              <a:buClrTx/>
              <a:defRPr/>
            </a:lvl3pPr>
            <a:lvl4pPr marL="1325880">
              <a:buClrTx/>
              <a:defRPr/>
            </a:lvl4pPr>
            <a:lvl5pPr marL="1600200">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91"/>
          <p:cNvSpPr txBox="1">
            <a:spLocks noChangeAspect="1" noChangeArrowheads="1"/>
          </p:cNvSpPr>
          <p:nvPr userDrawn="1"/>
        </p:nvSpPr>
        <p:spPr bwMode="gray">
          <a:xfrm>
            <a:off x="457200" y="6230064"/>
            <a:ext cx="6229673" cy="123111"/>
          </a:xfrm>
          <a:prstGeom prst="rect">
            <a:avLst/>
          </a:prstGeom>
          <a:noFill/>
        </p:spPr>
        <p:txBody>
          <a:bodyPr wrap="square" lIns="0" tIns="0" rIns="0" bIns="0" rtlCol="0" anchor="b" anchorCtr="0">
            <a:spAutoFit/>
          </a:bodyPr>
          <a:lstStyle>
            <a:defPPr>
              <a:defRPr lang="en-US"/>
            </a:defPPr>
            <a:lvl1pPr>
              <a:defRPr sz="800">
                <a:solidFill>
                  <a:schemeClr val="accent2">
                    <a:lumMod val="75000"/>
                  </a:schemeClr>
                </a:solidFill>
              </a:defRPr>
            </a:lvl1pPr>
          </a:lstStyle>
          <a:p>
            <a:pPr lvl="0"/>
            <a:r>
              <a:rPr lang="en-US" dirty="0"/>
              <a:t>For information, please contact your Gartner representative.</a:t>
            </a:r>
          </a:p>
        </p:txBody>
      </p:sp>
    </p:spTree>
    <p:extLst>
      <p:ext uri="{BB962C8B-B14F-4D97-AF65-F5344CB8AC3E}">
        <p14:creationId xmlns:p14="http://schemas.microsoft.com/office/powerpoint/2010/main" val="804461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73EB3B-0AE2-7A48-BF35-D1CF1DB27874}"/>
              </a:ext>
            </a:extLst>
          </p:cNvPr>
          <p:cNvSpPr/>
          <p:nvPr userDrawn="1"/>
        </p:nvSpPr>
        <p:spPr bwMode="ltGray">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4" name="Rectangle 13">
            <a:extLst>
              <a:ext uri="{FF2B5EF4-FFF2-40B4-BE49-F238E27FC236}">
                <a16:creationId xmlns:a16="http://schemas.microsoft.com/office/drawing/2014/main" xmlns="" id="{D3C73678-BC25-BB4A-A678-83DD136C7174}"/>
              </a:ext>
            </a:extLst>
          </p:cNvPr>
          <p:cNvSpPr/>
          <p:nvPr userDrawn="1"/>
        </p:nvSpPr>
        <p:spPr bwMode="ltGray">
          <a:xfrm>
            <a:off x="-2"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4" name="Title 3">
            <a:extLst>
              <a:ext uri="{FF2B5EF4-FFF2-40B4-BE49-F238E27FC236}">
                <a16:creationId xmlns:a16="http://schemas.microsoft.com/office/drawing/2014/main" xmlns="" id="{784A8834-3401-41F6-84CC-8519F3E2FE6F}"/>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29383209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ivider W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F8367EBE-ACE4-6A4A-8194-81828A72B691}"/>
              </a:ext>
            </a:extLst>
          </p:cNvPr>
          <p:cNvSpPr/>
          <p:nvPr userDrawn="1"/>
        </p:nvSpPr>
        <p:spPr bwMode="ltGray">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xmlns="" id="{433B9AE8-D471-4240-AAF9-7F4A822FF5B3}"/>
              </a:ext>
            </a:extLst>
          </p:cNvPr>
          <p:cNvSpPr/>
          <p:nvPr userDrawn="1"/>
        </p:nvSpPr>
        <p:spPr bwMode="ltGray">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Title 3">
            <a:extLst>
              <a:ext uri="{FF2B5EF4-FFF2-40B4-BE49-F238E27FC236}">
                <a16:creationId xmlns:a16="http://schemas.microsoft.com/office/drawing/2014/main" xmlns="" id="{58103116-3096-412B-B31E-6176BE5C46DE}"/>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a:t>
            </a:r>
            <a:br>
              <a:rPr lang="en-US" dirty="0"/>
            </a:br>
            <a:r>
              <a:rPr lang="en-US" dirty="0"/>
              <a:t>Lorem Ipsum</a:t>
            </a:r>
          </a:p>
        </p:txBody>
      </p:sp>
    </p:spTree>
    <p:extLst>
      <p:ext uri="{BB962C8B-B14F-4D97-AF65-F5344CB8AC3E}">
        <p14:creationId xmlns:p14="http://schemas.microsoft.com/office/powerpoint/2010/main" val="132840196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Text Placeholder 5">
            <a:extLst>
              <a:ext uri="{FF2B5EF4-FFF2-40B4-BE49-F238E27FC236}">
                <a16:creationId xmlns:a16="http://schemas.microsoft.com/office/drawing/2014/main" xmlns="" id="{9B5F1DF4-EF99-47F7-A79E-414A82FDD745}"/>
              </a:ext>
            </a:extLst>
          </p:cNvPr>
          <p:cNvSpPr>
            <a:spLocks noGrp="1"/>
          </p:cNvSpPr>
          <p:nvPr>
            <p:ph type="body" sz="quarter" idx="12" hasCustomPrompt="1"/>
          </p:nvPr>
        </p:nvSpPr>
        <p:spPr>
          <a:xfrm>
            <a:off x="1166813" y="5586984"/>
            <a:ext cx="7845552" cy="402336"/>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14220491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Quote W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Text Placeholder 5">
            <a:extLst>
              <a:ext uri="{FF2B5EF4-FFF2-40B4-BE49-F238E27FC236}">
                <a16:creationId xmlns:a16="http://schemas.microsoft.com/office/drawing/2014/main" xmlns="" id="{979D4D3E-4052-4F61-A211-CECF7F95DEBD}"/>
              </a:ext>
            </a:extLst>
          </p:cNvPr>
          <p:cNvSpPr>
            <a:spLocks noGrp="1"/>
          </p:cNvSpPr>
          <p:nvPr>
            <p:ph type="body" sz="quarter" idx="12" hasCustomPrompt="1"/>
          </p:nvPr>
        </p:nvSpPr>
        <p:spPr>
          <a:xfrm>
            <a:off x="1166813" y="5586984"/>
            <a:ext cx="7845552" cy="402336"/>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20711453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Text Placeholder 5">
            <a:extLst>
              <a:ext uri="{FF2B5EF4-FFF2-40B4-BE49-F238E27FC236}">
                <a16:creationId xmlns:a16="http://schemas.microsoft.com/office/drawing/2014/main" xmlns="" id="{C9AF0567-7D45-4104-8507-070684D0101B}"/>
              </a:ext>
            </a:extLst>
          </p:cNvPr>
          <p:cNvSpPr>
            <a:spLocks noGrp="1"/>
          </p:cNvSpPr>
          <p:nvPr>
            <p:ph type="body" sz="quarter" idx="12" hasCustomPrompt="1"/>
          </p:nvPr>
        </p:nvSpPr>
        <p:spPr>
          <a:xfrm>
            <a:off x="1092085" y="5468112"/>
            <a:ext cx="4962768"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24205379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Quote W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ur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8" name="Text Placeholder 5">
            <a:extLst>
              <a:ext uri="{FF2B5EF4-FFF2-40B4-BE49-F238E27FC236}">
                <a16:creationId xmlns:a16="http://schemas.microsoft.com/office/drawing/2014/main" xmlns="" id="{B9687177-F159-4B58-AEBB-87953CE3704E}"/>
              </a:ext>
            </a:extLst>
          </p:cNvPr>
          <p:cNvSpPr>
            <a:spLocks noGrp="1"/>
          </p:cNvSpPr>
          <p:nvPr>
            <p:ph type="body" sz="quarter" idx="12" hasCustomPrompt="1"/>
          </p:nvPr>
        </p:nvSpPr>
        <p:spPr>
          <a:xfrm>
            <a:off x="1092085" y="5468112"/>
            <a:ext cx="4962768"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dirty="0"/>
              <a:t>Quote attribution placeholder</a:t>
            </a:r>
          </a:p>
        </p:txBody>
      </p:sp>
    </p:spTree>
    <p:extLst>
      <p:ext uri="{BB962C8B-B14F-4D97-AF65-F5344CB8AC3E}">
        <p14:creationId xmlns:p14="http://schemas.microsoft.com/office/powerpoint/2010/main" val="20734723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A_Quote_Sky">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014717" y="2117489"/>
            <a:ext cx="10159694" cy="2215991"/>
          </a:xfrm>
        </p:spPr>
        <p:txBody>
          <a:bodyPr anchor="ctr" anchorCtr="0">
            <a:noAutofit/>
          </a:bodyPr>
          <a:lstStyle>
            <a:lvl1pPr marL="228600" indent="-228600">
              <a:lnSpc>
                <a:spcPct val="100000"/>
              </a:lnSpc>
              <a:defRPr sz="3600"/>
            </a:lvl1pPr>
          </a:lstStyle>
          <a:p>
            <a:r>
              <a:rPr lang="en-US" dirty="0"/>
              <a:t>“Anchor focus frame placeholder. Four lines maximum and increase font size to fill the width between frames.”</a:t>
            </a:r>
          </a:p>
        </p:txBody>
      </p:sp>
      <p:sp>
        <p:nvSpPr>
          <p:cNvPr id="10" name="Text Placeholder 5">
            <a:extLst>
              <a:ext uri="{FF2B5EF4-FFF2-40B4-BE49-F238E27FC236}">
                <a16:creationId xmlns:a16="http://schemas.microsoft.com/office/drawing/2014/main" xmlns="" id="{04A7BBD2-1C8F-4F97-AED7-95C8AEEFBFE2}"/>
              </a:ext>
            </a:extLst>
          </p:cNvPr>
          <p:cNvSpPr>
            <a:spLocks noGrp="1"/>
          </p:cNvSpPr>
          <p:nvPr>
            <p:ph type="body" sz="quarter" idx="12" hasCustomPrompt="1"/>
          </p:nvPr>
        </p:nvSpPr>
        <p:spPr>
          <a:xfrm>
            <a:off x="1014717" y="4422898"/>
            <a:ext cx="10158412" cy="430887"/>
          </a:xfrm>
        </p:spPr>
        <p:txBody>
          <a:bodyPr vert="horz" lIns="0" tIns="0" rIns="0" bIns="0" rtlCol="0">
            <a:noAutofit/>
          </a:bodyPr>
          <a:lstStyle>
            <a:lvl1pPr>
              <a:defRPr lang="en-US" sz="1600" dirty="0"/>
            </a:lvl1pPr>
          </a:lstStyle>
          <a:p>
            <a:pPr marL="0" lvl="0" indent="0">
              <a:buNone/>
            </a:pPr>
            <a:r>
              <a:rPr lang="en-US" dirty="0"/>
              <a:t>Quote attribution placeholder</a:t>
            </a:r>
          </a:p>
        </p:txBody>
      </p:sp>
      <p:sp>
        <p:nvSpPr>
          <p:cNvPr id="12" name="Rectangle 11">
            <a:extLst>
              <a:ext uri="{FF2B5EF4-FFF2-40B4-BE49-F238E27FC236}">
                <a16:creationId xmlns:a16="http://schemas.microsoft.com/office/drawing/2014/main" xmlns="" id="{15813E58-FAE1-4515-B7B1-7B88DDFE1A7B}"/>
              </a:ext>
            </a:extLst>
          </p:cNvPr>
          <p:cNvSpPr>
            <a:spLocks/>
          </p:cNvSpPr>
          <p:nvPr userDrawn="1"/>
        </p:nvSpPr>
        <p:spPr bwMode="ltGray">
          <a:xfrm>
            <a:off x="-1" y="1343025"/>
            <a:ext cx="507359" cy="417195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Rectangle 12">
            <a:extLst>
              <a:ext uri="{FF2B5EF4-FFF2-40B4-BE49-F238E27FC236}">
                <a16:creationId xmlns:a16="http://schemas.microsoft.com/office/drawing/2014/main" xmlns="" id="{E635C4E1-2151-496E-B011-C7FF0A0487E8}"/>
              </a:ext>
            </a:extLst>
          </p:cNvPr>
          <p:cNvSpPr>
            <a:spLocks/>
          </p:cNvSpPr>
          <p:nvPr userDrawn="1"/>
        </p:nvSpPr>
        <p:spPr bwMode="ltGray">
          <a:xfrm>
            <a:off x="11684641" y="1343025"/>
            <a:ext cx="507359" cy="4171950"/>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4128296582"/>
      </p:ext>
    </p:extLst>
  </p:cSld>
  <p:clrMapOvr>
    <a:masterClrMapping/>
  </p:clrMapOvr>
  <p:extLst mod="1">
    <p:ext uri="{DCECCB84-F9BA-43D5-87BE-67443E8EF086}">
      <p15:sldGuideLst xmlns:p15="http://schemas.microsoft.com/office/powerpoint/2012/main">
        <p15:guide id="1" pos="641">
          <p15:clr>
            <a:srgbClr val="FBAE40"/>
          </p15:clr>
        </p15:guide>
        <p15:guide id="2" pos="7040">
          <p15:clr>
            <a:srgbClr val="FBAE40"/>
          </p15:clr>
        </p15:guide>
        <p15:guide id="3" orient="horz" pos="1170">
          <p15:clr>
            <a:srgbClr val="FBAE40"/>
          </p15:clr>
        </p15:guide>
        <p15:guide id="4" orient="horz" pos="3147">
          <p15:clr>
            <a:srgbClr val="FBAE40"/>
          </p15:clr>
        </p15:guide>
        <p15:guide id="5" orient="horz" pos="3468">
          <p15:clr>
            <a:srgbClr val="FBAE40"/>
          </p15:clr>
        </p15:guide>
        <p15:guide id="6" orient="horz" pos="846">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EITL-ESCL-Forum_Title Slide">
    <p:bg>
      <p:bgRef idx="1001">
        <a:schemeClr val="bg2"/>
      </p:bgRef>
    </p:bg>
    <p:spTree>
      <p:nvGrpSpPr>
        <p:cNvPr id="1" name=""/>
        <p:cNvGrpSpPr/>
        <p:nvPr/>
      </p:nvGrpSpPr>
      <p:grpSpPr>
        <a:xfrm>
          <a:off x="0" y="0"/>
          <a:ext cx="0" cy="0"/>
          <a:chOff x="0" y="0"/>
          <a:chExt cx="0" cy="0"/>
        </a:xfrm>
      </p:grpSpPr>
      <p:sp>
        <p:nvSpPr>
          <p:cNvPr id="20" name="Text - Presenter Name"/>
          <p:cNvSpPr>
            <a:spLocks noGrp="1" noChangeArrowheads="1"/>
          </p:cNvSpPr>
          <p:nvPr>
            <p:ph type="subTitle" idx="1" hasCustomPrompt="1"/>
          </p:nvPr>
        </p:nvSpPr>
        <p:spPr bwMode="black">
          <a:xfrm>
            <a:off x="2055245" y="4298576"/>
            <a:ext cx="4906765"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Times" pitchFamily="18" charset="0"/>
              <a:buNone/>
              <a:defRPr sz="1800">
                <a:solidFill>
                  <a:srgbClr val="000000"/>
                </a:solidFill>
                <a:latin typeface="+mn-lt"/>
              </a:defRPr>
            </a:lvl1pPr>
          </a:lstStyle>
          <a:p>
            <a:pPr lvl="0"/>
            <a:r>
              <a:rPr lang="en-US" dirty="0"/>
              <a:t>Click to add Presenter Name</a:t>
            </a:r>
          </a:p>
          <a:p>
            <a:pPr lvl="0"/>
            <a:r>
              <a:rPr lang="en-US" dirty="0"/>
              <a:t>Date</a:t>
            </a:r>
          </a:p>
        </p:txBody>
      </p:sp>
      <p:sp>
        <p:nvSpPr>
          <p:cNvPr id="19" name="Text - Presentation Title"/>
          <p:cNvSpPr>
            <a:spLocks noGrp="1" noChangeArrowheads="1"/>
          </p:cNvSpPr>
          <p:nvPr>
            <p:ph type="ctrTitle" hasCustomPrompt="1"/>
          </p:nvPr>
        </p:nvSpPr>
        <p:spPr bwMode="black">
          <a:xfrm>
            <a:off x="2055246" y="1717327"/>
            <a:ext cx="4906765" cy="2545743"/>
          </a:xfrm>
          <a:ln>
            <a:noFill/>
          </a:ln>
        </p:spPr>
        <p:txBody>
          <a:bodyPr wrap="square" tIns="0" bIns="0" anchor="ctr" anchorCtr="0">
            <a:noAutofit/>
          </a:bodyPr>
          <a:lstStyle>
            <a:lvl1pPr>
              <a:lnSpc>
                <a:spcPct val="90000"/>
              </a:lnSpc>
              <a:spcBef>
                <a:spcPts val="1000"/>
              </a:spcBef>
              <a:spcAft>
                <a:spcPts val="300"/>
              </a:spcAft>
              <a:defRPr sz="3600" b="0" baseline="0">
                <a:solidFill>
                  <a:srgbClr val="002856"/>
                </a:solidFill>
                <a:latin typeface="+mj-lt"/>
                <a:cs typeface="Arial"/>
              </a:defRPr>
            </a:lvl1pPr>
          </a:lstStyle>
          <a:p>
            <a:r>
              <a:rPr lang="en-US" dirty="0"/>
              <a:t>Title Here</a:t>
            </a:r>
          </a:p>
        </p:txBody>
      </p:sp>
      <p:sp>
        <p:nvSpPr>
          <p:cNvPr id="10" name="Copyright Text">
            <a:extLst>
              <a:ext uri="{FF2B5EF4-FFF2-40B4-BE49-F238E27FC236}">
                <a16:creationId xmlns:a16="http://schemas.microsoft.com/office/drawing/2014/main" xmlns="" id="{CC1E8655-A643-4A64-93CB-E45163C0F10D}"/>
              </a:ext>
            </a:extLst>
          </p:cNvPr>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dirty="0">
                <a:solidFill>
                  <a:srgbClr val="979D9D"/>
                </a:solidFill>
              </a:rPr>
              <a:t>© 2019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979D9D"/>
                </a:solidFill>
                <a:hlinkClick r:id="rId2">
                  <a:extLst>
                    <a:ext uri="{A12FA001-AC4F-418D-AE19-62706E023703}">
                      <ahyp:hlinkClr xmlns:ahyp="http://schemas.microsoft.com/office/drawing/2018/hyperlinkcolor" xmlns="" val="tx"/>
                    </a:ext>
                  </a:extLst>
                </a:hlinkClick>
              </a:rPr>
              <a:t>Gartner’s Usage Policy</a:t>
            </a:r>
            <a:r>
              <a:rPr lang="en-US" dirty="0">
                <a:solidFill>
                  <a:srgbClr val="979D9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979D9D"/>
                </a:solidFill>
                <a:hlinkClick r:id="rId3">
                  <a:extLst>
                    <a:ext uri="{A12FA001-AC4F-418D-AE19-62706E023703}">
                      <ahyp:hlinkClr xmlns:ahyp="http://schemas.microsoft.com/office/drawing/2018/hyperlinkcolor" xmlns="" val="tx"/>
                    </a:ext>
                  </a:extLst>
                </a:hlinkClick>
              </a:rPr>
              <a:t>Guiding Principles on Independence and Objectivity</a:t>
            </a:r>
            <a:r>
              <a:rPr lang="en-US" dirty="0">
                <a:solidFill>
                  <a:srgbClr val="979D9D"/>
                </a:solidFill>
              </a:rPr>
              <a:t>.“ EVT_495998</a:t>
            </a:r>
          </a:p>
        </p:txBody>
      </p:sp>
      <p:sp>
        <p:nvSpPr>
          <p:cNvPr id="11" name="Rectangle 10">
            <a:extLst>
              <a:ext uri="{FF2B5EF4-FFF2-40B4-BE49-F238E27FC236}">
                <a16:creationId xmlns:a16="http://schemas.microsoft.com/office/drawing/2014/main" xmlns="" id="{03DBFFF6-526B-4CDE-A6EE-6C301929B6E7}"/>
              </a:ext>
            </a:extLst>
          </p:cNvPr>
          <p:cNvSpPr/>
          <p:nvPr userDrawn="1"/>
        </p:nvSpPr>
        <p:spPr bwMode="auto">
          <a:xfrm>
            <a:off x="7140899" y="1033670"/>
            <a:ext cx="5051100" cy="424400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Rectangle 11">
            <a:extLst>
              <a:ext uri="{FF2B5EF4-FFF2-40B4-BE49-F238E27FC236}">
                <a16:creationId xmlns:a16="http://schemas.microsoft.com/office/drawing/2014/main" xmlns="" id="{3E4C1154-E70D-461D-BEC9-153B02440EB2}"/>
              </a:ext>
            </a:extLst>
          </p:cNvPr>
          <p:cNvSpPr/>
          <p:nvPr userDrawn="1"/>
        </p:nvSpPr>
        <p:spPr bwMode="auto">
          <a:xfrm>
            <a:off x="-2" y="1033670"/>
            <a:ext cx="1753954" cy="424400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5" name="Graphic 14">
            <a:extLst>
              <a:ext uri="{FF2B5EF4-FFF2-40B4-BE49-F238E27FC236}">
                <a16:creationId xmlns:a16="http://schemas.microsoft.com/office/drawing/2014/main" xmlns="" id="{17C62ACA-23D4-4175-9BCB-CADF8EE43572}"/>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315682" y="3119058"/>
            <a:ext cx="3218794" cy="2503507"/>
          </a:xfrm>
          <a:prstGeom prst="rect">
            <a:avLst/>
          </a:prstGeom>
        </p:spPr>
      </p:pic>
      <p:pic>
        <p:nvPicPr>
          <p:cNvPr id="9" name="Picture 8">
            <a:extLst>
              <a:ext uri="{FF2B5EF4-FFF2-40B4-BE49-F238E27FC236}">
                <a16:creationId xmlns:a16="http://schemas.microsoft.com/office/drawing/2014/main" xmlns="" id="{FA967B34-C659-4E64-9AA4-C04BB3DC4E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89540" y="6055538"/>
            <a:ext cx="2050653" cy="469087"/>
          </a:xfrm>
          <a:prstGeom prst="rect">
            <a:avLst/>
          </a:prstGeom>
        </p:spPr>
      </p:pic>
    </p:spTree>
    <p:extLst>
      <p:ext uri="{BB962C8B-B14F-4D97-AF65-F5344CB8AC3E}">
        <p14:creationId xmlns:p14="http://schemas.microsoft.com/office/powerpoint/2010/main" val="4102837432"/>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325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1"/>
          </p:nvPr>
        </p:nvSpPr>
        <p:spPr>
          <a:xfrm>
            <a:off x="457200" y="4778375"/>
            <a:ext cx="11276013" cy="1209675"/>
          </a:xfrm>
          <a:solidFill>
            <a:schemeClr val="accent4"/>
          </a:solidFill>
        </p:spPr>
        <p:txBody>
          <a:bodyPr lIns="137160" tIns="91440" rIns="91440" bIns="91440" anchor="ctr" anchorCtr="0"/>
          <a:lstStyle>
            <a:lvl1pPr marL="0" indent="0">
              <a:buNone/>
              <a:defRPr>
                <a:solidFill>
                  <a:srgbClr val="FFFFFF"/>
                </a:solidFill>
              </a:defRPr>
            </a:lvl1pPr>
          </a:lstStyle>
          <a:p>
            <a:pPr lvl="0"/>
            <a:r>
              <a:rPr lang="en-US"/>
              <a:t>Edit Master text styles</a:t>
            </a:r>
          </a:p>
        </p:txBody>
      </p:sp>
    </p:spTree>
    <p:extLst>
      <p:ext uri="{BB962C8B-B14F-4D97-AF65-F5344CB8AC3E}">
        <p14:creationId xmlns:p14="http://schemas.microsoft.com/office/powerpoint/2010/main" val="1394546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468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p:cNvSpPr>
            <a:spLocks noGrp="1"/>
          </p:cNvSpPr>
          <p:nvPr>
            <p:ph type="body" sz="quarter" idx="20"/>
          </p:nvPr>
        </p:nvSpPr>
        <p:spPr>
          <a:xfrm>
            <a:off x="8391523"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8"/>
          </p:nvPr>
        </p:nvSpPr>
        <p:spPr>
          <a:xfrm>
            <a:off x="457200" y="1527175"/>
            <a:ext cx="3336925" cy="4460875"/>
          </a:xfrm>
          <a:solidFill>
            <a:srgbClr val="F4F4F4"/>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580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C5BE603-3E7D-4B30-B71E-D469C05829E1}"/>
              </a:ext>
            </a:extLst>
          </p:cNvPr>
          <p:cNvSpPr>
            <a:spLocks noGrp="1"/>
          </p:cNvSpPr>
          <p:nvPr>
            <p:ph type="title" hasCustomPrompt="1"/>
          </p:nvPr>
        </p:nvSpPr>
        <p:spPr>
          <a:xfrm>
            <a:off x="457200" y="2985802"/>
            <a:ext cx="11276013" cy="443198"/>
          </a:xfrm>
        </p:spPr>
        <p:txBody>
          <a:bodyPr anchor="ctr" anchorCtr="0"/>
          <a:lstStyle>
            <a:lvl1pPr algn="ctr">
              <a:defRPr sz="4000">
                <a:solidFill>
                  <a:schemeClr val="tx2"/>
                </a:solidFill>
              </a:defRPr>
            </a:lvl1pPr>
          </a:lstStyle>
          <a:p>
            <a:r>
              <a:rPr lang="en-US"/>
              <a:t>Title Center Layout</a:t>
            </a:r>
          </a:p>
        </p:txBody>
      </p:sp>
    </p:spTree>
    <p:extLst>
      <p:ext uri="{BB962C8B-B14F-4D97-AF65-F5344CB8AC3E}">
        <p14:creationId xmlns:p14="http://schemas.microsoft.com/office/powerpoint/2010/main" val="2498071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273EB3B-0AE2-7A48-BF35-D1CF1DB27874}"/>
              </a:ext>
            </a:extLst>
          </p:cNvPr>
          <p:cNvSpPr/>
          <p:nvPr userDrawn="1"/>
        </p:nvSpPr>
        <p:spPr bwMode="ltGray">
          <a:xfrm>
            <a:off x="7140899" y="1354039"/>
            <a:ext cx="5051100" cy="328692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3" name="Title 5">
            <a:extLst>
              <a:ext uri="{FF2B5EF4-FFF2-40B4-BE49-F238E27FC236}">
                <a16:creationId xmlns:a16="http://schemas.microsoft.com/office/drawing/2014/main" xmlns="" id="{73370145-84B9-6A4C-AABF-9DA2C2415A28}"/>
              </a:ext>
            </a:extLst>
          </p:cNvPr>
          <p:cNvSpPr>
            <a:spLocks noGrp="1"/>
          </p:cNvSpPr>
          <p:nvPr>
            <p:ph type="title"/>
          </p:nvPr>
        </p:nvSpPr>
        <p:spPr>
          <a:xfrm>
            <a:off x="2055247" y="1527176"/>
            <a:ext cx="4906765" cy="2937249"/>
          </a:xfrm>
        </p:spPr>
        <p:txBody>
          <a:bodyPr vert="horz" lIns="0" tIns="0" rIns="0" bIns="0" rtlCol="0" anchor="ctr">
            <a:noAutofit/>
          </a:bodyPr>
          <a:lstStyle>
            <a:lvl1pPr>
              <a:lnSpc>
                <a:spcPct val="100000"/>
              </a:lnSpc>
              <a:defRPr lang="en-US" sz="3200" b="1">
                <a:solidFill>
                  <a:schemeClr val="tx2"/>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
        <p:nvSpPr>
          <p:cNvPr id="14" name="Rectangle 13">
            <a:extLst>
              <a:ext uri="{FF2B5EF4-FFF2-40B4-BE49-F238E27FC236}">
                <a16:creationId xmlns:a16="http://schemas.microsoft.com/office/drawing/2014/main" xmlns="" id="{D3C73678-BC25-BB4A-A678-83DD136C7174}"/>
              </a:ext>
            </a:extLst>
          </p:cNvPr>
          <p:cNvSpPr/>
          <p:nvPr userDrawn="1"/>
        </p:nvSpPr>
        <p:spPr bwMode="ltGray">
          <a:xfrm>
            <a:off x="-2" y="1354039"/>
            <a:ext cx="1753954" cy="328692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129542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vider_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8367EBE-ACE4-6A4A-8194-81828A72B691}"/>
              </a:ext>
            </a:extLst>
          </p:cNvPr>
          <p:cNvSpPr/>
          <p:nvPr userDrawn="1"/>
        </p:nvSpPr>
        <p:spPr bwMode="auto">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xmlns="" id="{433B9AE8-D471-4240-AAF9-7F4A822FF5B3}"/>
              </a:ext>
            </a:extLst>
          </p:cNvPr>
          <p:cNvSpPr/>
          <p:nvPr userDrawn="1"/>
        </p:nvSpPr>
        <p:spPr bwMode="auto">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xmlns="" id="{F4457FE3-0B4A-413C-9BD0-B43E27F3C7B0}"/>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1543869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ltGray">
          <a:xfrm>
            <a:off x="474077" y="920687"/>
            <a:ext cx="246952" cy="506577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Text Placeholder 5">
            <a:extLst>
              <a:ext uri="{FF2B5EF4-FFF2-40B4-BE49-F238E27FC236}">
                <a16:creationId xmlns:a16="http://schemas.microsoft.com/office/drawing/2014/main" xmlns="" id="{B5A5ABB7-A574-4F00-8EBF-4F95BF5684D9}"/>
              </a:ext>
            </a:extLst>
          </p:cNvPr>
          <p:cNvSpPr>
            <a:spLocks noGrp="1"/>
          </p:cNvSpPr>
          <p:nvPr>
            <p:ph type="body" sz="quarter" idx="12" hasCustomPrompt="1"/>
          </p:nvPr>
        </p:nvSpPr>
        <p:spPr>
          <a:xfrm>
            <a:off x="1166813" y="5586984"/>
            <a:ext cx="7845552" cy="402336"/>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a:t>Quote attribution placeholder</a:t>
            </a:r>
          </a:p>
        </p:txBody>
      </p:sp>
    </p:spTree>
    <p:extLst>
      <p:ext uri="{BB962C8B-B14F-4D97-AF65-F5344CB8AC3E}">
        <p14:creationId xmlns:p14="http://schemas.microsoft.com/office/powerpoint/2010/main" val="417568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18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Sky">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0" name="Text Placeholder 5">
            <a:extLst>
              <a:ext uri="{FF2B5EF4-FFF2-40B4-BE49-F238E27FC236}">
                <a16:creationId xmlns:a16="http://schemas.microsoft.com/office/drawing/2014/main" xmlns="" id="{04A7BBD2-1C8F-4F97-AED7-95C8AEEFBFE2}"/>
              </a:ext>
            </a:extLst>
          </p:cNvPr>
          <p:cNvSpPr>
            <a:spLocks noGrp="1"/>
          </p:cNvSpPr>
          <p:nvPr>
            <p:ph type="body" sz="quarter" idx="12" hasCustomPrompt="1"/>
          </p:nvPr>
        </p:nvSpPr>
        <p:spPr>
          <a:xfrm>
            <a:off x="1166813" y="5586984"/>
            <a:ext cx="7845552" cy="402336"/>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a:t>Quote attribution placeholder</a:t>
            </a:r>
          </a:p>
        </p:txBody>
      </p:sp>
    </p:spTree>
    <p:extLst>
      <p:ext uri="{BB962C8B-B14F-4D97-AF65-F5344CB8AC3E}">
        <p14:creationId xmlns:p14="http://schemas.microsoft.com/office/powerpoint/2010/main" val="1076400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Sky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9"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Text Placeholder 5">
            <a:extLst>
              <a:ext uri="{FF2B5EF4-FFF2-40B4-BE49-F238E27FC236}">
                <a16:creationId xmlns:a16="http://schemas.microsoft.com/office/drawing/2014/main" xmlns="" id="{20876162-5D39-4095-837E-8645554BB550}"/>
              </a:ext>
            </a:extLst>
          </p:cNvPr>
          <p:cNvSpPr>
            <a:spLocks noGrp="1"/>
          </p:cNvSpPr>
          <p:nvPr>
            <p:ph type="body" sz="quarter" idx="12" hasCustomPrompt="1"/>
          </p:nvPr>
        </p:nvSpPr>
        <p:spPr>
          <a:xfrm>
            <a:off x="1092085" y="5468112"/>
            <a:ext cx="4962768"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a:t>Quote attribution placeholder</a:t>
            </a:r>
          </a:p>
        </p:txBody>
      </p:sp>
    </p:spTree>
    <p:extLst>
      <p:ext uri="{BB962C8B-B14F-4D97-AF65-F5344CB8AC3E}">
        <p14:creationId xmlns:p14="http://schemas.microsoft.com/office/powerpoint/2010/main" val="351962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3"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ltGray">
          <a:xfrm>
            <a:off x="6426219" y="920687"/>
            <a:ext cx="246952" cy="506577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ext Placeholder 5">
            <a:extLst>
              <a:ext uri="{FF2B5EF4-FFF2-40B4-BE49-F238E27FC236}">
                <a16:creationId xmlns:a16="http://schemas.microsoft.com/office/drawing/2014/main" xmlns="" id="{EA1A51FD-B797-458E-BAFE-4082E19F71A5}"/>
              </a:ext>
            </a:extLst>
          </p:cNvPr>
          <p:cNvSpPr>
            <a:spLocks noGrp="1"/>
          </p:cNvSpPr>
          <p:nvPr>
            <p:ph type="body" sz="quarter" idx="12" hasCustomPrompt="1"/>
          </p:nvPr>
        </p:nvSpPr>
        <p:spPr>
          <a:xfrm>
            <a:off x="1092085" y="5468112"/>
            <a:ext cx="4962768"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a:t>Quote attribution placeholder</a:t>
            </a:r>
          </a:p>
        </p:txBody>
      </p:sp>
    </p:spTree>
    <p:extLst>
      <p:ext uri="{BB962C8B-B14F-4D97-AF65-F5344CB8AC3E}">
        <p14:creationId xmlns:p14="http://schemas.microsoft.com/office/powerpoint/2010/main" val="1478475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Recommendations">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bwMode="gray">
          <a:xfrm>
            <a:off x="304800" y="1325564"/>
            <a:ext cx="11576049" cy="4554536"/>
          </a:xfrm>
        </p:spPr>
        <p:txBody>
          <a:bodyPr/>
          <a:lstStyle>
            <a:lvl1pPr marL="411163" indent="-411163">
              <a:buClr>
                <a:schemeClr val="accent6"/>
              </a:buClr>
              <a:buFont typeface="Wingdings" panose="05000000000000000000" pitchFamily="2" charset="2"/>
              <a:buChar char="ü"/>
              <a:defRPr/>
            </a:lvl1pPr>
            <a:lvl2pPr marL="777240" indent="-274320">
              <a:buClr>
                <a:schemeClr val="accent6"/>
              </a:buClr>
              <a:defRPr/>
            </a:lvl2pPr>
            <a:lvl3pPr marL="1051560" indent="-273037">
              <a:buClr>
                <a:schemeClr val="accent6"/>
              </a:buClr>
              <a:buFont typeface="Wingdings" panose="05000000000000000000" pitchFamily="2" charset="2"/>
              <a:buChar char="§"/>
              <a:defRPr/>
            </a:lvl3pPr>
            <a:lvl4pPr marL="1371600" indent="-274320">
              <a:buClr>
                <a:schemeClr val="accent6"/>
              </a:buClr>
              <a:buFont typeface="Arial" panose="020B060402020202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Title 2"/>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1170925704"/>
      </p:ext>
    </p:extLst>
  </p:cSld>
  <p:clrMapOvr>
    <a:masterClrMapping/>
  </p:clrMapOvr>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bwMode="gray">
          <a:xfrm>
            <a:off x="304800" y="1325563"/>
            <a:ext cx="5670550"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2"/>
          </p:nvPr>
        </p:nvSpPr>
        <p:spPr bwMode="gray">
          <a:xfrm>
            <a:off x="6218238" y="1325563"/>
            <a:ext cx="5662612" cy="4554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auto"/>
        <p:txBody>
          <a:bodyPr/>
          <a:lstStyle/>
          <a:p>
            <a:r>
              <a:rPr lang="en-US"/>
              <a:t>Click to edit Master title style</a:t>
            </a:r>
            <a:endParaRPr lang="en-US" dirty="0"/>
          </a:p>
        </p:txBody>
      </p:sp>
    </p:spTree>
    <p:extLst>
      <p:ext uri="{BB962C8B-B14F-4D97-AF65-F5344CB8AC3E}">
        <p14:creationId xmlns:p14="http://schemas.microsoft.com/office/powerpoint/2010/main" val="35443056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ummitCode_Title Slide">
    <p:bg>
      <p:bgRef idx="1001">
        <a:schemeClr val="bg2"/>
      </p:bgRef>
    </p:bg>
    <p:spTree>
      <p:nvGrpSpPr>
        <p:cNvPr id="1" name=""/>
        <p:cNvGrpSpPr/>
        <p:nvPr/>
      </p:nvGrpSpPr>
      <p:grpSpPr>
        <a:xfrm>
          <a:off x="0" y="0"/>
          <a:ext cx="0" cy="0"/>
          <a:chOff x="0" y="0"/>
          <a:chExt cx="0" cy="0"/>
        </a:xfrm>
      </p:grpSpPr>
      <p:pic>
        <p:nvPicPr>
          <p:cNvPr id="27" name="Gartner Logo"/>
          <p:cNvPicPr>
            <a:picLocks noChangeAspect="1"/>
          </p:cNvPicPr>
          <p:nvPr userDrawn="1"/>
        </p:nvPicPr>
        <p:blipFill>
          <a:blip r:embed="rId2"/>
          <a:stretch>
            <a:fillRect/>
          </a:stretch>
        </p:blipFill>
        <p:spPr bwMode="black">
          <a:xfrm>
            <a:off x="9689506" y="5975402"/>
            <a:ext cx="2050721" cy="469087"/>
          </a:xfrm>
          <a:prstGeom prst="rect">
            <a:avLst/>
          </a:prstGeom>
        </p:spPr>
      </p:pic>
      <p:sp>
        <p:nvSpPr>
          <p:cNvPr id="20" name="Text - Presenter Name"/>
          <p:cNvSpPr>
            <a:spLocks noGrp="1" noChangeArrowheads="1"/>
          </p:cNvSpPr>
          <p:nvPr>
            <p:ph type="subTitle" idx="1" hasCustomPrompt="1"/>
          </p:nvPr>
        </p:nvSpPr>
        <p:spPr bwMode="black">
          <a:xfrm>
            <a:off x="2055245" y="4298576"/>
            <a:ext cx="4906765" cy="276999"/>
          </a:xfrm>
          <a:prstGeom prst="rect">
            <a:avLst/>
          </a:prstGeom>
          <a:ln/>
        </p:spPr>
        <p:txBody>
          <a:bodyPr wrap="square" rIns="0" bIns="0" anchor="t" anchorCtr="0">
            <a:noAutofit/>
          </a:bodyPr>
          <a:lstStyle>
            <a:lvl1pPr marL="0" indent="0" algn="l">
              <a:lnSpc>
                <a:spcPct val="100000"/>
              </a:lnSpc>
              <a:spcBef>
                <a:spcPts val="0"/>
              </a:spcBef>
              <a:spcAft>
                <a:spcPts val="0"/>
              </a:spcAft>
              <a:buFont typeface="Times" pitchFamily="18" charset="0"/>
              <a:buNone/>
              <a:defRPr sz="1800">
                <a:solidFill>
                  <a:srgbClr val="000000"/>
                </a:solidFill>
                <a:latin typeface="+mn-lt"/>
              </a:defRPr>
            </a:lvl1pPr>
          </a:lstStyle>
          <a:p>
            <a:pPr lvl="0"/>
            <a:r>
              <a:rPr lang="en-US"/>
              <a:t>Click to add Presenter Name</a:t>
            </a:r>
          </a:p>
          <a:p>
            <a:pPr lvl="0"/>
            <a:r>
              <a:rPr lang="en-US"/>
              <a:t>Date</a:t>
            </a:r>
          </a:p>
        </p:txBody>
      </p:sp>
      <p:sp>
        <p:nvSpPr>
          <p:cNvPr id="19" name="Text - Presentation Title"/>
          <p:cNvSpPr>
            <a:spLocks noGrp="1" noChangeArrowheads="1"/>
          </p:cNvSpPr>
          <p:nvPr>
            <p:ph type="ctrTitle" hasCustomPrompt="1"/>
          </p:nvPr>
        </p:nvSpPr>
        <p:spPr bwMode="black">
          <a:xfrm>
            <a:off x="2055246" y="1717327"/>
            <a:ext cx="4906765" cy="2545743"/>
          </a:xfrm>
          <a:ln>
            <a:noFill/>
          </a:ln>
        </p:spPr>
        <p:txBody>
          <a:bodyPr wrap="square" tIns="0" bIns="0" anchor="ctr" anchorCtr="0">
            <a:noAutofit/>
          </a:bodyPr>
          <a:lstStyle>
            <a:lvl1pPr>
              <a:lnSpc>
                <a:spcPct val="90000"/>
              </a:lnSpc>
              <a:spcBef>
                <a:spcPts val="1000"/>
              </a:spcBef>
              <a:spcAft>
                <a:spcPts val="300"/>
              </a:spcAft>
              <a:defRPr sz="3600" b="0" baseline="0">
                <a:solidFill>
                  <a:srgbClr val="002856"/>
                </a:solidFill>
                <a:latin typeface="+mj-lt"/>
                <a:cs typeface="Arial"/>
              </a:defRPr>
            </a:lvl1pPr>
          </a:lstStyle>
          <a:p>
            <a:r>
              <a:rPr lang="en-US"/>
              <a:t>Title Here</a:t>
            </a:r>
          </a:p>
        </p:txBody>
      </p:sp>
      <p:sp>
        <p:nvSpPr>
          <p:cNvPr id="10" name="Copyright Text">
            <a:extLst>
              <a:ext uri="{FF2B5EF4-FFF2-40B4-BE49-F238E27FC236}">
                <a16:creationId xmlns:a16="http://schemas.microsoft.com/office/drawing/2014/main" xmlns="" id="{CC1E8655-A643-4A64-93CB-E45163C0F10D}"/>
              </a:ext>
            </a:extLst>
          </p:cNvPr>
          <p:cNvSpPr txBox="1"/>
          <p:nvPr userDrawn="1"/>
        </p:nvSpPr>
        <p:spPr bwMode="gray">
          <a:xfrm>
            <a:off x="460256" y="5820382"/>
            <a:ext cx="7755412" cy="646331"/>
          </a:xfrm>
          <a:prstGeom prst="rect">
            <a:avLst/>
          </a:prstGeom>
          <a:noFill/>
        </p:spPr>
        <p:txBody>
          <a:bodyPr wrap="square" lIns="0" tIns="0" rIns="0" bIns="0" anchor="b" anchorCtr="0">
            <a:spAutoFit/>
          </a:bodyPr>
          <a:lstStyle>
            <a:defPPr>
              <a:defRPr lang="en-US"/>
            </a:defPPr>
            <a:lvl1pPr fontAlgn="auto">
              <a:lnSpc>
                <a:spcPct val="100000"/>
              </a:lnSpc>
              <a:spcBef>
                <a:spcPts val="0"/>
              </a:spcBef>
              <a:spcAft>
                <a:spcPts val="0"/>
              </a:spcAft>
              <a:defRPr sz="700">
                <a:solidFill>
                  <a:srgbClr val="D3D3D3"/>
                </a:solidFill>
              </a:defRPr>
            </a:lvl1pPr>
          </a:lstStyle>
          <a:p>
            <a:pPr lvl="0"/>
            <a:r>
              <a:rPr lang="en-US" dirty="0">
                <a:solidFill>
                  <a:srgbClr val="979D9D"/>
                </a:solidFill>
              </a:rPr>
              <a:t>© 2019 Gartner, Inc. and/or its affiliates. All rights reserved. Gartner is a registered trademark of Gartner, Inc. and its affiliates. This publication 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US" dirty="0">
                <a:solidFill>
                  <a:srgbClr val="979D9D"/>
                </a:solidFill>
                <a:hlinkClick r:id="rId3">
                  <a:extLst>
                    <a:ext uri="{A12FA001-AC4F-418D-AE19-62706E023703}">
                      <ahyp:hlinkClr xmlns:ahyp="http://schemas.microsoft.com/office/drawing/2018/hyperlinkcolor" xmlns="" val="tx"/>
                    </a:ext>
                  </a:extLst>
                </a:hlinkClick>
              </a:rPr>
              <a:t>Gartner’s Usage Policy</a:t>
            </a:r>
            <a:r>
              <a:rPr lang="en-US" dirty="0">
                <a:solidFill>
                  <a:srgbClr val="979D9D"/>
                </a:solidFill>
              </a:rPr>
              <a:t>. Gartner prides itself on its reputation for independence and objectivity. Its research is produced independently by its research organization without input or influence from any third party. For further information, see "</a:t>
            </a:r>
            <a:r>
              <a:rPr lang="en-US" dirty="0">
                <a:solidFill>
                  <a:srgbClr val="979D9D"/>
                </a:solidFill>
                <a:hlinkClick r:id="rId4">
                  <a:extLst>
                    <a:ext uri="{A12FA001-AC4F-418D-AE19-62706E023703}">
                      <ahyp:hlinkClr xmlns:ahyp="http://schemas.microsoft.com/office/drawing/2018/hyperlinkcolor" xmlns="" val="tx"/>
                    </a:ext>
                  </a:extLst>
                </a:hlinkClick>
              </a:rPr>
              <a:t>Guiding Principles on Independence and Objectivity</a:t>
            </a:r>
            <a:r>
              <a:rPr lang="en-US" dirty="0">
                <a:solidFill>
                  <a:srgbClr val="979D9D"/>
                </a:solidFill>
              </a:rPr>
              <a:t>.“ EVT_495998</a:t>
            </a:r>
          </a:p>
        </p:txBody>
      </p:sp>
      <p:sp>
        <p:nvSpPr>
          <p:cNvPr id="11" name="Rectangle 10">
            <a:extLst>
              <a:ext uri="{FF2B5EF4-FFF2-40B4-BE49-F238E27FC236}">
                <a16:creationId xmlns:a16="http://schemas.microsoft.com/office/drawing/2014/main" xmlns="" id="{03DBFFF6-526B-4CDE-A6EE-6C301929B6E7}"/>
              </a:ext>
            </a:extLst>
          </p:cNvPr>
          <p:cNvSpPr/>
          <p:nvPr userDrawn="1"/>
        </p:nvSpPr>
        <p:spPr bwMode="auto">
          <a:xfrm>
            <a:off x="7140899" y="1033670"/>
            <a:ext cx="5051100" cy="424400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2" name="Rectangle 11">
            <a:extLst>
              <a:ext uri="{FF2B5EF4-FFF2-40B4-BE49-F238E27FC236}">
                <a16:creationId xmlns:a16="http://schemas.microsoft.com/office/drawing/2014/main" xmlns="" id="{3E4C1154-E70D-461D-BEC9-153B02440EB2}"/>
              </a:ext>
            </a:extLst>
          </p:cNvPr>
          <p:cNvSpPr/>
          <p:nvPr userDrawn="1"/>
        </p:nvSpPr>
        <p:spPr bwMode="auto">
          <a:xfrm>
            <a:off x="-2" y="1033670"/>
            <a:ext cx="1753954" cy="4244007"/>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pic>
        <p:nvPicPr>
          <p:cNvPr id="15" name="Graphic 14">
            <a:extLst>
              <a:ext uri="{FF2B5EF4-FFF2-40B4-BE49-F238E27FC236}">
                <a16:creationId xmlns:a16="http://schemas.microsoft.com/office/drawing/2014/main" xmlns="" id="{17C62ACA-23D4-4175-9BCB-CADF8EE4357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315682" y="3119058"/>
            <a:ext cx="3218794" cy="2503507"/>
          </a:xfrm>
          <a:prstGeom prst="rect">
            <a:avLst/>
          </a:prstGeom>
        </p:spPr>
      </p:pic>
    </p:spTree>
    <p:extLst>
      <p:ext uri="{BB962C8B-B14F-4D97-AF65-F5344CB8AC3E}">
        <p14:creationId xmlns:p14="http://schemas.microsoft.com/office/powerpoint/2010/main" val="38441759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7166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463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748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lstStyle>
            <a:lvl1pPr marL="365760" indent="-365760">
              <a:buFont typeface="+mj-lt"/>
              <a:buAutoNum type="arabicPeriod"/>
              <a:defRPr/>
            </a:lvl1pPr>
            <a:lvl2pPr marL="731520">
              <a:defRPr/>
            </a:lvl2pPr>
            <a:lvl3pPr marL="1005840">
              <a:defRPr/>
            </a:lvl3pPr>
            <a:lvl4pPr marL="1325880">
              <a:defRPr/>
            </a:lvl4pPr>
            <a:lvl5pPr marL="155448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xmlns="" id="{39F04DA5-A8AC-4407-8736-9A1099805E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15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08316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lvl1pPr marL="365760" indent="-365760">
              <a:buClrTx/>
              <a:buFont typeface="+mj-lt"/>
              <a:buAutoNum type="arabicPeriod"/>
              <a:defRPr>
                <a:solidFill>
                  <a:srgbClr val="979D9D"/>
                </a:solidFill>
              </a:defRPr>
            </a:lvl1pPr>
            <a:lvl2pPr marL="731520">
              <a:buClr>
                <a:srgbClr val="979D9D"/>
              </a:buClr>
              <a:defRPr>
                <a:solidFill>
                  <a:srgbClr val="979D9D"/>
                </a:solidFill>
              </a:defRPr>
            </a:lvl2pPr>
            <a:lvl3pPr marL="1005840">
              <a:buClr>
                <a:srgbClr val="979D9D"/>
              </a:buClr>
              <a:defRPr>
                <a:solidFill>
                  <a:srgbClr val="979D9D"/>
                </a:solidFill>
              </a:defRPr>
            </a:lvl3pPr>
            <a:lvl4pPr marL="1325880">
              <a:buClr>
                <a:srgbClr val="979D9D"/>
              </a:buClr>
              <a:defRPr>
                <a:solidFill>
                  <a:srgbClr val="979D9D"/>
                </a:solidFill>
              </a:defRPr>
            </a:lvl4pPr>
            <a:lvl5pPr marL="1554480">
              <a:buClr>
                <a:srgbClr val="979D9D"/>
              </a:buClr>
              <a:defRPr>
                <a:solidFill>
                  <a:srgbClr val="979D9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893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57200"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580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457200"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6234113" y="1527175"/>
            <a:ext cx="549910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61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1"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p:nvPr>
        </p:nvSpPr>
        <p:spPr bwMode="ltGray">
          <a:xfrm>
            <a:off x="457200" y="976313"/>
            <a:ext cx="11276013" cy="1047750"/>
          </a:xfrm>
          <a:solidFill>
            <a:schemeClr val="accent4"/>
          </a:solidFill>
        </p:spPr>
        <p:txBody>
          <a:bodyPr lIns="0" rIns="91440" anchor="ctr" anchorCtr="0"/>
          <a:lstStyle>
            <a:lvl1pPr marL="146304" indent="0">
              <a:buNone/>
              <a:defRPr sz="2400">
                <a:solidFill>
                  <a:srgbClr val="FFFFFF"/>
                </a:solidFill>
              </a:defRPr>
            </a:lvl1pPr>
          </a:lstStyle>
          <a:p>
            <a:pPr lvl="0"/>
            <a:r>
              <a:rPr lang="en-US"/>
              <a:t>Edit Master text styles</a:t>
            </a:r>
          </a:p>
        </p:txBody>
      </p:sp>
      <p:sp>
        <p:nvSpPr>
          <p:cNvPr id="7" name="Text Placeholder 11"/>
          <p:cNvSpPr>
            <a:spLocks noGrp="1"/>
          </p:cNvSpPr>
          <p:nvPr>
            <p:ph type="body" sz="quarter" idx="16"/>
          </p:nvPr>
        </p:nvSpPr>
        <p:spPr>
          <a:xfrm>
            <a:off x="6234113"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4802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PA Fu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11"/>
          <p:cNvSpPr>
            <a:spLocks noGrp="1"/>
          </p:cNvSpPr>
          <p:nvPr>
            <p:ph type="body" sz="quarter" idx="13"/>
          </p:nvPr>
        </p:nvSpPr>
        <p:spPr>
          <a:xfrm>
            <a:off x="457201" y="1527175"/>
            <a:ext cx="11276012" cy="4460875"/>
          </a:xfrm>
        </p:spPr>
        <p:txBody>
          <a:bodyPr>
            <a:noAutofit/>
          </a:bodyPr>
          <a:lstStyle>
            <a:lvl1pPr marL="0" indent="0">
              <a:buNone/>
              <a:defRPr sz="2800" b="1"/>
            </a:lvl1pPr>
            <a:lvl2pPr marL="548640" indent="-228600">
              <a:buClr>
                <a:schemeClr val="tx2"/>
              </a:buClr>
              <a:buFont typeface="Wingdings" panose="05000000000000000000" pitchFamily="2" charset="2"/>
              <a:buChar char="§"/>
              <a:defRPr sz="2400"/>
            </a:lvl2pPr>
            <a:lvl3pPr marL="868680" indent="-228600">
              <a:buFont typeface="Arial" panose="020B0604020202020204" pitchFamily="34" charset="0"/>
              <a:buChar char="–"/>
              <a:defRPr sz="2400"/>
            </a:lvl3pPr>
            <a:lvl4pPr marL="1143000" indent="-228600">
              <a:buFont typeface="Wingdings" panose="05000000000000000000" pitchFamily="2" charset="2"/>
              <a:buChar char="§"/>
              <a:defRPr sz="2400"/>
            </a:lvl4pPr>
            <a:lvl5pPr marL="1463040" indent="-2286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263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commend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chemeClr val="accent1"/>
              </a:buClr>
              <a:buFont typeface="Wingdings" panose="05000000000000000000" pitchFamily="2" charset="2"/>
              <a:buChar char="ü"/>
              <a:defRPr/>
            </a:lvl1pPr>
            <a:lvl2pPr marL="731520" indent="-274320">
              <a:buClr>
                <a:schemeClr val="accent1"/>
              </a:buClr>
              <a:defRPr/>
            </a:lvl2pPr>
            <a:lvl3pPr marL="1005840">
              <a:buClr>
                <a:schemeClr val="accent1"/>
              </a:buClr>
              <a:defRPr/>
            </a:lvl3pPr>
            <a:lvl4pPr marL="1325880" indent="-274320">
              <a:buClr>
                <a:schemeClr val="accent1"/>
              </a:buClr>
              <a:defRPr/>
            </a:lvl4pPr>
            <a:lvl5pPr marL="1600200">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871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ction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1" y="1527175"/>
            <a:ext cx="11276012" cy="4460875"/>
          </a:xfrm>
        </p:spPr>
        <p:txBody>
          <a:bodyPr>
            <a:noAutofit/>
          </a:bodyPr>
          <a:lstStyle>
            <a:lvl1pPr marL="0" indent="0">
              <a:buNone/>
              <a:defRPr sz="2800" b="1"/>
            </a:lvl1pPr>
            <a:lvl2pPr marL="548640" indent="-228600">
              <a:buClr>
                <a:schemeClr val="tx2"/>
              </a:buClr>
              <a:buFont typeface="Wingdings" panose="05000000000000000000" pitchFamily="2" charset="2"/>
              <a:buChar char="§"/>
              <a:defRPr sz="2400"/>
            </a:lvl2pPr>
            <a:lvl3pPr marL="868680" indent="-228600">
              <a:buFont typeface="Arial" panose="020B0604020202020204" pitchFamily="34" charset="0"/>
              <a:buChar char="–"/>
              <a:defRPr sz="2400"/>
            </a:lvl3pPr>
            <a:lvl4pPr marL="1143000" indent="-228600">
              <a:buFont typeface="Wingdings" panose="05000000000000000000" pitchFamily="2" charset="2"/>
              <a:buChar char="§"/>
              <a:defRPr sz="2400"/>
            </a:lvl4pPr>
            <a:lvl5pPr marL="1463040" indent="-22860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3008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commended Resear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4460873"/>
          </a:xfrm>
        </p:spPr>
        <p:txBody>
          <a:bodyPr/>
          <a:lstStyle>
            <a:lvl1pPr marL="365760" indent="-365760">
              <a:buClr>
                <a:schemeClr val="accent1"/>
              </a:buClr>
              <a:buFont typeface="Wingdings 3" panose="05040102010807070707" pitchFamily="18" charset="2"/>
              <a:buChar char="u"/>
              <a:defRPr/>
            </a:lvl1pPr>
            <a:lvl2pPr marL="731520">
              <a:buClrTx/>
              <a:defRPr/>
            </a:lvl2pPr>
            <a:lvl3pPr marL="1005840">
              <a:buClrTx/>
              <a:defRPr/>
            </a:lvl3pPr>
            <a:lvl4pPr marL="1325880">
              <a:buClrTx/>
              <a:defRPr/>
            </a:lvl4pPr>
            <a:lvl5pPr marL="1600200">
              <a:buClrTx/>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91"/>
          <p:cNvSpPr txBox="1">
            <a:spLocks noChangeAspect="1" noChangeArrowheads="1"/>
          </p:cNvSpPr>
          <p:nvPr userDrawn="1"/>
        </p:nvSpPr>
        <p:spPr bwMode="invGray">
          <a:xfrm>
            <a:off x="457200" y="6230064"/>
            <a:ext cx="6229673" cy="123111"/>
          </a:xfrm>
          <a:prstGeom prst="rect">
            <a:avLst/>
          </a:prstGeom>
          <a:noFill/>
        </p:spPr>
        <p:txBody>
          <a:bodyPr wrap="square" lIns="0" tIns="0" rIns="0" bIns="0" rtlCol="0" anchor="b" anchorCtr="0">
            <a:spAutoFit/>
          </a:bodyPr>
          <a:lstStyle>
            <a:defPPr>
              <a:defRPr lang="en-US"/>
            </a:defPPr>
            <a:lvl1pPr>
              <a:defRPr sz="800"/>
            </a:lvl1pPr>
          </a:lstStyle>
          <a:p>
            <a:pPr lvl="0"/>
            <a:r>
              <a:rPr lang="en-US" dirty="0"/>
              <a:t>For information, please contact your Gartner representative.</a:t>
            </a:r>
          </a:p>
        </p:txBody>
      </p:sp>
    </p:spTree>
    <p:extLst>
      <p:ext uri="{BB962C8B-B14F-4D97-AF65-F5344CB8AC3E}">
        <p14:creationId xmlns:p14="http://schemas.microsoft.com/office/powerpoint/2010/main" val="112271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ction It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527175"/>
            <a:ext cx="11276013" cy="325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p:cNvSpPr>
            <a:spLocks noGrp="1"/>
          </p:cNvSpPr>
          <p:nvPr>
            <p:ph type="body" sz="quarter" idx="11"/>
          </p:nvPr>
        </p:nvSpPr>
        <p:spPr>
          <a:xfrm>
            <a:off x="457200" y="4778375"/>
            <a:ext cx="11276013" cy="1209675"/>
          </a:xfrm>
          <a:solidFill>
            <a:schemeClr val="accent4"/>
          </a:solidFill>
        </p:spPr>
        <p:txBody>
          <a:bodyPr lIns="137160" tIns="91440" rIns="91440" bIns="91440" anchor="ctr" anchorCtr="0"/>
          <a:lstStyle>
            <a:lvl1pPr marL="0" indent="0">
              <a:buNone/>
              <a:defRPr>
                <a:solidFill>
                  <a:srgbClr val="FFFFFF"/>
                </a:solidFill>
              </a:defRPr>
            </a:lvl1pPr>
          </a:lstStyle>
          <a:p>
            <a:pPr lvl="0"/>
            <a:r>
              <a:rPr lang="en-US"/>
              <a:t>Edit Master text styles</a:t>
            </a:r>
          </a:p>
        </p:txBody>
      </p:sp>
    </p:spTree>
    <p:extLst>
      <p:ext uri="{BB962C8B-B14F-4D97-AF65-F5344CB8AC3E}">
        <p14:creationId xmlns:p14="http://schemas.microsoft.com/office/powerpoint/2010/main" val="3349255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3"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17"/>
          </p:nvPr>
        </p:nvSpPr>
        <p:spPr>
          <a:xfrm>
            <a:off x="8391186"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0" y="1527175"/>
            <a:ext cx="3336925" cy="4460875"/>
          </a:xfrm>
        </p:spPr>
        <p:txBody>
          <a:bodyPr>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62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199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2"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p:cNvSpPr>
            <a:spLocks noGrp="1"/>
          </p:cNvSpPr>
          <p:nvPr>
            <p:ph type="body" sz="quarter" idx="20"/>
          </p:nvPr>
        </p:nvSpPr>
        <p:spPr>
          <a:xfrm>
            <a:off x="8391523"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8"/>
          </p:nvPr>
        </p:nvSpPr>
        <p:spPr>
          <a:xfrm>
            <a:off x="457200" y="1527175"/>
            <a:ext cx="3336925" cy="4460875"/>
          </a:xfrm>
          <a:solidFill>
            <a:srgbClr val="26486F"/>
          </a:solidFill>
        </p:spPr>
        <p:txBody>
          <a:bodyPr lIns="182880" tIns="182880" rIns="91440" bIns="182880">
            <a:noAutofit/>
          </a:bodyPr>
          <a:lstStyle>
            <a:lvl1pPr marL="0" indent="0">
              <a:buNone/>
              <a:defRPr sz="2000" b="1"/>
            </a:lvl1pPr>
            <a:lvl2pPr marL="228600" indent="-228600">
              <a:buClr>
                <a:schemeClr val="tx2"/>
              </a:buClr>
              <a:buFont typeface="Wingdings" panose="05000000000000000000" pitchFamily="2" charset="2"/>
              <a:buChar char="§"/>
              <a:defRPr sz="2000"/>
            </a:lvl2pPr>
            <a:lvl3pPr marL="502920" indent="-228600">
              <a:buFont typeface="Arial" panose="020B0604020202020204" pitchFamily="34" charset="0"/>
              <a:buChar char="–"/>
              <a:defRPr sz="2000"/>
            </a:lvl3pPr>
            <a:lvl4pPr marL="731520" indent="-228600">
              <a:buFont typeface="Wingdings" panose="05000000000000000000" pitchFamily="2" charset="2"/>
              <a:buChar char="§"/>
              <a:defRPr sz="2000"/>
            </a:lvl4pPr>
            <a:lvl5pPr marL="1005840" indent="-228600">
              <a:buFont typeface="Arial" panose="020B0604020202020204"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0145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C5BE603-3E7D-4B30-B71E-D469C05829E1}"/>
              </a:ext>
            </a:extLst>
          </p:cNvPr>
          <p:cNvSpPr>
            <a:spLocks noGrp="1"/>
          </p:cNvSpPr>
          <p:nvPr>
            <p:ph type="title" hasCustomPrompt="1"/>
          </p:nvPr>
        </p:nvSpPr>
        <p:spPr>
          <a:xfrm>
            <a:off x="457200" y="2985802"/>
            <a:ext cx="11276013" cy="443198"/>
          </a:xfrm>
        </p:spPr>
        <p:txBody>
          <a:bodyPr anchor="ctr" anchorCtr="0"/>
          <a:lstStyle>
            <a:lvl1pPr algn="ctr">
              <a:defRPr sz="4000"/>
            </a:lvl1pPr>
          </a:lstStyle>
          <a:p>
            <a:r>
              <a:rPr lang="en-US"/>
              <a:t>Title Center Layout</a:t>
            </a:r>
          </a:p>
        </p:txBody>
      </p:sp>
    </p:spTree>
    <p:extLst>
      <p:ext uri="{BB962C8B-B14F-4D97-AF65-F5344CB8AC3E}">
        <p14:creationId xmlns:p14="http://schemas.microsoft.com/office/powerpoint/2010/main" val="591654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_Sk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8367EBE-ACE4-6A4A-8194-81828A72B691}"/>
              </a:ext>
            </a:extLst>
          </p:cNvPr>
          <p:cNvSpPr/>
          <p:nvPr userDrawn="1"/>
        </p:nvSpPr>
        <p:spPr bwMode="auto">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xmlns="" id="{433B9AE8-D471-4240-AAF9-7F4A822FF5B3}"/>
              </a:ext>
            </a:extLst>
          </p:cNvPr>
          <p:cNvSpPr/>
          <p:nvPr userDrawn="1"/>
        </p:nvSpPr>
        <p:spPr bwMode="auto">
          <a:xfrm>
            <a:off x="-2"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5" name="Title 3">
            <a:extLst>
              <a:ext uri="{FF2B5EF4-FFF2-40B4-BE49-F238E27FC236}">
                <a16:creationId xmlns:a16="http://schemas.microsoft.com/office/drawing/2014/main" xmlns="" id="{116FC1A4-3A73-49F0-B713-E5BB06A13ACC}"/>
              </a:ext>
            </a:extLst>
          </p:cNvPr>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a:t>Divider Slide</a:t>
            </a:r>
            <a:br>
              <a:rPr lang="en-US"/>
            </a:br>
            <a:r>
              <a:rPr lang="en-US"/>
              <a:t>30 Characters</a:t>
            </a:r>
            <a:br>
              <a:rPr lang="en-US"/>
            </a:br>
            <a:r>
              <a:rPr lang="en-US"/>
              <a:t>Lorem Ipsum</a:t>
            </a:r>
          </a:p>
        </p:txBody>
      </p:sp>
    </p:spTree>
    <p:extLst>
      <p:ext uri="{BB962C8B-B14F-4D97-AF65-F5344CB8AC3E}">
        <p14:creationId xmlns:p14="http://schemas.microsoft.com/office/powerpoint/2010/main" val="35032453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8"/>
            <a:ext cx="7842706" cy="4640295"/>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auto">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2" name="Rectangle 1"/>
          <p:cNvSpPr>
            <a:spLocks noChangeAspect="1"/>
          </p:cNvSpPr>
          <p:nvPr userDrawn="1"/>
        </p:nvSpPr>
        <p:spPr bwMode="auto">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6" name="Text Placeholder 5">
            <a:extLst>
              <a:ext uri="{FF2B5EF4-FFF2-40B4-BE49-F238E27FC236}">
                <a16:creationId xmlns:a16="http://schemas.microsoft.com/office/drawing/2014/main" xmlns="" id="{F8DACDEB-9B3C-4409-BEA9-2038C2EDCDEE}"/>
              </a:ext>
            </a:extLst>
          </p:cNvPr>
          <p:cNvSpPr>
            <a:spLocks noGrp="1"/>
          </p:cNvSpPr>
          <p:nvPr>
            <p:ph type="body" sz="quarter" idx="12" hasCustomPrompt="1"/>
          </p:nvPr>
        </p:nvSpPr>
        <p:spPr>
          <a:xfrm>
            <a:off x="1166813" y="5586984"/>
            <a:ext cx="7845552" cy="402336"/>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a:t>Quote attribution placeholder</a:t>
            </a:r>
          </a:p>
        </p:txBody>
      </p:sp>
    </p:spTree>
    <p:extLst>
      <p:ext uri="{BB962C8B-B14F-4D97-AF65-F5344CB8AC3E}">
        <p14:creationId xmlns:p14="http://schemas.microsoft.com/office/powerpoint/2010/main" val="3731113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B80F6528-EE68-E547-B691-7520BAE19AE6}"/>
              </a:ext>
            </a:extLst>
          </p:cNvPr>
          <p:cNvSpPr>
            <a:spLocks noGrp="1"/>
          </p:cNvSpPr>
          <p:nvPr>
            <p:ph type="pic" sz="quarter" idx="11"/>
          </p:nvPr>
        </p:nvSpPr>
        <p:spPr>
          <a:xfrm>
            <a:off x="7043912" y="1343025"/>
            <a:ext cx="4689182" cy="4298950"/>
          </a:xfrm>
        </p:spPr>
        <p:txBody>
          <a:bodyPr/>
          <a:lstStyle/>
          <a:p>
            <a:r>
              <a:rPr lang="en-US" dirty="0"/>
              <a:t>Click icon to add picture</a:t>
            </a:r>
          </a:p>
        </p:txBody>
      </p:sp>
      <p:sp>
        <p:nvSpPr>
          <p:cNvPr id="15" name="Rectangle 14"/>
          <p:cNvSpPr>
            <a:spLocks noChangeAspect="1"/>
          </p:cNvSpPr>
          <p:nvPr userDrawn="1"/>
        </p:nvSpPr>
        <p:spPr bwMode="auto">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16" name="Rectangle 15"/>
          <p:cNvSpPr>
            <a:spLocks noChangeAspect="1"/>
          </p:cNvSpPr>
          <p:nvPr userDrawn="1"/>
        </p:nvSpPr>
        <p:spPr bwMode="auto">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600" indent="-228600">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8" name="Text Placeholder 5">
            <a:extLst>
              <a:ext uri="{FF2B5EF4-FFF2-40B4-BE49-F238E27FC236}">
                <a16:creationId xmlns:a16="http://schemas.microsoft.com/office/drawing/2014/main" xmlns="" id="{D1B48B9A-9E89-45DE-AC43-E19088669BDA}"/>
              </a:ext>
            </a:extLst>
          </p:cNvPr>
          <p:cNvSpPr>
            <a:spLocks noGrp="1"/>
          </p:cNvSpPr>
          <p:nvPr>
            <p:ph type="body" sz="quarter" idx="12" hasCustomPrompt="1"/>
          </p:nvPr>
        </p:nvSpPr>
        <p:spPr>
          <a:xfrm>
            <a:off x="1092085" y="5468112"/>
            <a:ext cx="4962768" cy="347472"/>
          </a:xfrm>
        </p:spPr>
        <p:txBody>
          <a:bodyPr/>
          <a:lstStyle>
            <a:lvl1pPr marL="0" indent="0">
              <a:buNone/>
              <a:defRPr sz="1400"/>
            </a:lvl1pPr>
            <a:lvl2pPr marL="320040" indent="0">
              <a:buNone/>
              <a:defRPr sz="1400"/>
            </a:lvl2pPr>
            <a:lvl3pPr marL="548640" indent="0">
              <a:buNone/>
              <a:defRPr sz="1400"/>
            </a:lvl3pPr>
            <a:lvl4pPr marL="822960" indent="0">
              <a:buNone/>
              <a:defRPr sz="1400"/>
            </a:lvl4pPr>
            <a:lvl5pPr marL="1051560" indent="0">
              <a:buNone/>
              <a:defRPr sz="1400"/>
            </a:lvl5pPr>
          </a:lstStyle>
          <a:p>
            <a:pPr lvl="0"/>
            <a:r>
              <a:rPr lang="en-US"/>
              <a:t>Quote attribution placeholder</a:t>
            </a:r>
          </a:p>
        </p:txBody>
      </p:sp>
    </p:spTree>
    <p:extLst>
      <p:ext uri="{BB962C8B-B14F-4D97-AF65-F5344CB8AC3E}">
        <p14:creationId xmlns:p14="http://schemas.microsoft.com/office/powerpoint/2010/main" val="4197777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oad Map 2 Sections">
    <p:spTree>
      <p:nvGrpSpPr>
        <p:cNvPr id="1" name=""/>
        <p:cNvGrpSpPr/>
        <p:nvPr/>
      </p:nvGrpSpPr>
      <p:grpSpPr>
        <a:xfrm>
          <a:off x="0" y="0"/>
          <a:ext cx="0" cy="0"/>
          <a:chOff x="0" y="0"/>
          <a:chExt cx="0" cy="0"/>
        </a:xfrm>
      </p:grpSpPr>
      <p:sp>
        <p:nvSpPr>
          <p:cNvPr id="6"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73A976D0-0B4D-479E-BE51-9EF62D3B15B2}"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7"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1" name="Chevron 10"/>
          <p:cNvSpPr/>
          <p:nvPr userDrawn="1"/>
        </p:nvSpPr>
        <p:spPr bwMode="auto">
          <a:xfrm>
            <a:off x="5935133" y="2709864"/>
            <a:ext cx="315384" cy="523875"/>
          </a:xfrm>
          <a:prstGeom prst="chevron">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287204" tIns="0" rIns="205146" bIns="0"/>
          <a:lstStyle/>
          <a:p>
            <a:pPr marL="119063" indent="-119063" fontAlgn="base">
              <a:spcBef>
                <a:spcPct val="50000"/>
              </a:spcBef>
              <a:spcAft>
                <a:spcPct val="0"/>
              </a:spcAft>
              <a:defRPr/>
            </a:pPr>
            <a:endParaRPr lang="en-US" sz="2400" b="1" dirty="0">
              <a:ln w="1905">
                <a:noFill/>
              </a:ln>
              <a:gradFill>
                <a:gsLst>
                  <a:gs pos="0">
                    <a:srgbClr val="007A87">
                      <a:shade val="20000"/>
                      <a:satMod val="200000"/>
                    </a:srgbClr>
                  </a:gs>
                  <a:gs pos="78000">
                    <a:srgbClr val="007A87">
                      <a:tint val="90000"/>
                      <a:shade val="89000"/>
                      <a:satMod val="220000"/>
                    </a:srgbClr>
                  </a:gs>
                  <a:gs pos="100000">
                    <a:srgbClr val="007A87">
                      <a:tint val="12000"/>
                      <a:satMod val="255000"/>
                    </a:srgbClr>
                  </a:gs>
                </a:gsLst>
                <a:lin ang="5400000"/>
              </a:gradFill>
              <a:effectLst>
                <a:innerShdw blurRad="69850" dist="43180" dir="5400000">
                  <a:srgbClr val="000000">
                    <a:alpha val="65000"/>
                  </a:srgbClr>
                </a:innerShdw>
              </a:effectLst>
              <a:ea typeface="ＭＳ Ｐゴシック" pitchFamily="57" charset="-128"/>
            </a:endParaRPr>
          </a:p>
        </p:txBody>
      </p:sp>
      <p:sp>
        <p:nvSpPr>
          <p:cNvPr id="12" name="Rectangle 11"/>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9" name="Text Placeholder 9"/>
          <p:cNvSpPr>
            <a:spLocks noGrp="1"/>
          </p:cNvSpPr>
          <p:nvPr>
            <p:ph type="body" sz="quarter" idx="15"/>
          </p:nvPr>
        </p:nvSpPr>
        <p:spPr>
          <a:xfrm>
            <a:off x="2528831" y="2515056"/>
            <a:ext cx="2072216" cy="914400"/>
          </a:xfrm>
          <a:solidFill>
            <a:schemeClr val="accent5"/>
          </a:solidFill>
        </p:spPr>
        <p:txBody>
          <a:bodyPr anchor="ctr">
            <a:noAutofit/>
          </a:bodyPr>
          <a:lstStyle>
            <a:lvl1pPr marL="0" indent="0" algn="ctr">
              <a:buNone/>
              <a:defRPr sz="1400" b="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0" name="Title 1"/>
          <p:cNvSpPr>
            <a:spLocks noGrp="1"/>
          </p:cNvSpPr>
          <p:nvPr>
            <p:ph type="title"/>
          </p:nvPr>
        </p:nvSpPr>
        <p:spPr>
          <a:xfrm>
            <a:off x="3652765" y="414973"/>
            <a:ext cx="813495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13" name="Text Placeholder 9"/>
          <p:cNvSpPr>
            <a:spLocks noGrp="1"/>
          </p:cNvSpPr>
          <p:nvPr>
            <p:ph type="body" sz="quarter" idx="17"/>
          </p:nvPr>
        </p:nvSpPr>
        <p:spPr>
          <a:xfrm>
            <a:off x="7586605" y="2515056"/>
            <a:ext cx="2072216" cy="914400"/>
          </a:xfrm>
        </p:spPr>
        <p:txBody>
          <a:bodyPr anchor="ctr">
            <a:noAutofit/>
          </a:bodyPr>
          <a:lstStyle>
            <a:lvl1pPr marL="0" indent="0" algn="ctr">
              <a:buNone/>
              <a:defRPr sz="1400" b="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3067263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oad Map 3 sections">
    <p:spTree>
      <p:nvGrpSpPr>
        <p:cNvPr id="1" name=""/>
        <p:cNvGrpSpPr/>
        <p:nvPr/>
      </p:nvGrpSpPr>
      <p:grpSpPr>
        <a:xfrm>
          <a:off x="0" y="0"/>
          <a:ext cx="0" cy="0"/>
          <a:chOff x="0" y="0"/>
          <a:chExt cx="0" cy="0"/>
        </a:xfrm>
      </p:grpSpPr>
      <p:sp>
        <p:nvSpPr>
          <p:cNvPr id="7"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F1CE58EB-8869-41F7-B0E3-67F6E9002F90}"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9"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1" name="Rectangle 10"/>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sp>
        <p:nvSpPr>
          <p:cNvPr id="12" name="Chevron 11"/>
          <p:cNvSpPr/>
          <p:nvPr userDrawn="1"/>
        </p:nvSpPr>
        <p:spPr bwMode="auto">
          <a:xfrm>
            <a:off x="3689351" y="2709864"/>
            <a:ext cx="315383" cy="523875"/>
          </a:xfrm>
          <a:prstGeom prst="chevron">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287204" tIns="0" rIns="205146" bIns="0"/>
          <a:lstStyle/>
          <a:p>
            <a:pPr marL="119063" indent="-119063" fontAlgn="base">
              <a:spcBef>
                <a:spcPct val="50000"/>
              </a:spcBef>
              <a:spcAft>
                <a:spcPct val="0"/>
              </a:spcAft>
              <a:defRPr/>
            </a:pPr>
            <a:endParaRPr lang="en-US" sz="2400" b="1" dirty="0">
              <a:ln w="1905">
                <a:noFill/>
              </a:ln>
              <a:gradFill>
                <a:gsLst>
                  <a:gs pos="0">
                    <a:srgbClr val="007A87">
                      <a:shade val="20000"/>
                      <a:satMod val="200000"/>
                    </a:srgbClr>
                  </a:gs>
                  <a:gs pos="78000">
                    <a:srgbClr val="007A87">
                      <a:tint val="90000"/>
                      <a:shade val="89000"/>
                      <a:satMod val="220000"/>
                    </a:srgbClr>
                  </a:gs>
                  <a:gs pos="100000">
                    <a:srgbClr val="007A87">
                      <a:tint val="12000"/>
                      <a:satMod val="255000"/>
                    </a:srgbClr>
                  </a:gs>
                </a:gsLst>
                <a:lin ang="5400000"/>
              </a:gradFill>
              <a:effectLst>
                <a:innerShdw blurRad="69850" dist="43180" dir="5400000">
                  <a:srgbClr val="000000">
                    <a:alpha val="65000"/>
                  </a:srgbClr>
                </a:innerShdw>
              </a:effectLst>
              <a:ea typeface="ＭＳ Ｐゴシック" pitchFamily="57" charset="-128"/>
            </a:endParaRPr>
          </a:p>
        </p:txBody>
      </p:sp>
      <p:sp>
        <p:nvSpPr>
          <p:cNvPr id="13" name="Chevron 12"/>
          <p:cNvSpPr/>
          <p:nvPr userDrawn="1"/>
        </p:nvSpPr>
        <p:spPr bwMode="auto">
          <a:xfrm>
            <a:off x="8293100" y="2709864"/>
            <a:ext cx="315384" cy="523875"/>
          </a:xfrm>
          <a:prstGeom prst="chevron">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287204" tIns="0" rIns="205146" bIns="0"/>
          <a:lstStyle/>
          <a:p>
            <a:pPr marL="119063" indent="-119063" fontAlgn="base">
              <a:spcBef>
                <a:spcPct val="50000"/>
              </a:spcBef>
              <a:spcAft>
                <a:spcPct val="0"/>
              </a:spcAft>
              <a:defRPr/>
            </a:pPr>
            <a:endParaRPr lang="en-US" sz="2400" b="1" dirty="0">
              <a:ln w="1905">
                <a:noFill/>
              </a:ln>
              <a:gradFill>
                <a:gsLst>
                  <a:gs pos="0">
                    <a:srgbClr val="007A87">
                      <a:shade val="20000"/>
                      <a:satMod val="200000"/>
                    </a:srgbClr>
                  </a:gs>
                  <a:gs pos="78000">
                    <a:srgbClr val="007A87">
                      <a:tint val="90000"/>
                      <a:shade val="89000"/>
                      <a:satMod val="220000"/>
                    </a:srgbClr>
                  </a:gs>
                  <a:gs pos="100000">
                    <a:srgbClr val="007A87">
                      <a:tint val="12000"/>
                      <a:satMod val="255000"/>
                    </a:srgbClr>
                  </a:gs>
                </a:gsLst>
                <a:lin ang="5400000"/>
              </a:gradFill>
              <a:effectLst>
                <a:innerShdw blurRad="69850" dist="43180" dir="5400000">
                  <a:srgbClr val="000000">
                    <a:alpha val="65000"/>
                  </a:srgbClr>
                </a:innerShdw>
              </a:effectLst>
              <a:ea typeface="ＭＳ Ｐゴシック" pitchFamily="57" charset="-128"/>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4" y="414973"/>
            <a:ext cx="904512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15" name="Text Placeholder 9"/>
          <p:cNvSpPr>
            <a:spLocks noGrp="1"/>
          </p:cNvSpPr>
          <p:nvPr>
            <p:ph type="body" sz="quarter" idx="17"/>
          </p:nvPr>
        </p:nvSpPr>
        <p:spPr>
          <a:xfrm>
            <a:off x="9715501" y="2515056"/>
            <a:ext cx="2072216" cy="914400"/>
          </a:xfrm>
        </p:spPr>
        <p:txBody>
          <a:bodyPr anchor="ctr">
            <a:noAutofit/>
          </a:bodyPr>
          <a:lstStyle>
            <a:lvl1pPr marL="0" indent="0" algn="ctr">
              <a:buNone/>
              <a:defRPr sz="1400" b="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6" name="Text Placeholder 9"/>
          <p:cNvSpPr>
            <a:spLocks noGrp="1"/>
          </p:cNvSpPr>
          <p:nvPr>
            <p:ph type="body" sz="quarter" idx="15"/>
          </p:nvPr>
        </p:nvSpPr>
        <p:spPr>
          <a:xfrm>
            <a:off x="510117" y="2515056"/>
            <a:ext cx="2072216" cy="914400"/>
          </a:xfrm>
          <a:solidFill>
            <a:schemeClr val="accent5"/>
          </a:solidFill>
        </p:spPr>
        <p:txBody>
          <a:bodyPr anchor="ctr">
            <a:noAutofit/>
          </a:bodyPr>
          <a:lstStyle>
            <a:lvl1pPr marL="0" indent="0" algn="ctr">
              <a:buNone/>
              <a:defRPr sz="1400" b="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19" name="Text Placeholder 9"/>
          <p:cNvSpPr>
            <a:spLocks noGrp="1"/>
          </p:cNvSpPr>
          <p:nvPr>
            <p:ph type="body" sz="quarter" idx="18"/>
          </p:nvPr>
        </p:nvSpPr>
        <p:spPr>
          <a:xfrm>
            <a:off x="5112809" y="2515056"/>
            <a:ext cx="2072216" cy="914400"/>
          </a:xfrm>
        </p:spPr>
        <p:txBody>
          <a:bodyPr anchor="ctr">
            <a:noAutofit/>
          </a:bodyPr>
          <a:lstStyle>
            <a:lvl1pPr marL="0" indent="0" algn="ctr">
              <a:buNone/>
              <a:defRPr sz="1400" b="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11435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oad Map 4 sections">
    <p:spTree>
      <p:nvGrpSpPr>
        <p:cNvPr id="1" name=""/>
        <p:cNvGrpSpPr/>
        <p:nvPr/>
      </p:nvGrpSpPr>
      <p:grpSpPr>
        <a:xfrm>
          <a:off x="0" y="0"/>
          <a:ext cx="0" cy="0"/>
          <a:chOff x="0" y="0"/>
          <a:chExt cx="0" cy="0"/>
        </a:xfrm>
      </p:grpSpPr>
      <p:sp>
        <p:nvSpPr>
          <p:cNvPr id="9"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B40E1B1F-EC7A-4521-BF5C-F20BF255AD85}"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1"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2" name="Rectangle 11"/>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sp>
        <p:nvSpPr>
          <p:cNvPr id="14" name="Chevron 13"/>
          <p:cNvSpPr/>
          <p:nvPr userDrawn="1"/>
        </p:nvSpPr>
        <p:spPr bwMode="auto">
          <a:xfrm>
            <a:off x="2921000" y="2709864"/>
            <a:ext cx="315384" cy="523875"/>
          </a:xfrm>
          <a:prstGeom prst="chevron">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287204" tIns="0" rIns="205146" bIns="0"/>
          <a:lstStyle/>
          <a:p>
            <a:pPr marL="119063" indent="-119063" fontAlgn="base">
              <a:spcBef>
                <a:spcPct val="50000"/>
              </a:spcBef>
              <a:spcAft>
                <a:spcPct val="0"/>
              </a:spcAft>
              <a:defRPr/>
            </a:pPr>
            <a:endParaRPr lang="en-US" sz="2400" b="1" dirty="0">
              <a:ln w="1905">
                <a:noFill/>
              </a:ln>
              <a:gradFill>
                <a:gsLst>
                  <a:gs pos="0">
                    <a:srgbClr val="007A87">
                      <a:shade val="20000"/>
                      <a:satMod val="200000"/>
                    </a:srgbClr>
                  </a:gs>
                  <a:gs pos="78000">
                    <a:srgbClr val="007A87">
                      <a:tint val="90000"/>
                      <a:shade val="89000"/>
                      <a:satMod val="220000"/>
                    </a:srgbClr>
                  </a:gs>
                  <a:gs pos="100000">
                    <a:srgbClr val="007A87">
                      <a:tint val="12000"/>
                      <a:satMod val="255000"/>
                    </a:srgbClr>
                  </a:gs>
                </a:gsLst>
                <a:lin ang="5400000"/>
              </a:gradFill>
              <a:effectLst>
                <a:innerShdw blurRad="69850" dist="43180" dir="5400000">
                  <a:srgbClr val="000000">
                    <a:alpha val="65000"/>
                  </a:srgbClr>
                </a:innerShdw>
              </a:effectLst>
              <a:ea typeface="ＭＳ Ｐゴシック" pitchFamily="57" charset="-128"/>
            </a:endParaRPr>
          </a:p>
        </p:txBody>
      </p:sp>
      <p:sp>
        <p:nvSpPr>
          <p:cNvPr id="15" name="Chevron 14"/>
          <p:cNvSpPr/>
          <p:nvPr userDrawn="1"/>
        </p:nvSpPr>
        <p:spPr bwMode="auto">
          <a:xfrm>
            <a:off x="5983818" y="2709864"/>
            <a:ext cx="315383" cy="523875"/>
          </a:xfrm>
          <a:prstGeom prst="chevron">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287204" tIns="0" rIns="205146" bIns="0"/>
          <a:lstStyle/>
          <a:p>
            <a:pPr marL="119063" indent="-119063" fontAlgn="base">
              <a:spcBef>
                <a:spcPct val="50000"/>
              </a:spcBef>
              <a:spcAft>
                <a:spcPct val="0"/>
              </a:spcAft>
              <a:defRPr/>
            </a:pPr>
            <a:endParaRPr lang="en-US" sz="2400" b="1" dirty="0">
              <a:ln w="1905">
                <a:noFill/>
              </a:ln>
              <a:gradFill>
                <a:gsLst>
                  <a:gs pos="0">
                    <a:srgbClr val="007A87">
                      <a:shade val="20000"/>
                      <a:satMod val="200000"/>
                    </a:srgbClr>
                  </a:gs>
                  <a:gs pos="78000">
                    <a:srgbClr val="007A87">
                      <a:tint val="90000"/>
                      <a:shade val="89000"/>
                      <a:satMod val="220000"/>
                    </a:srgbClr>
                  </a:gs>
                  <a:gs pos="100000">
                    <a:srgbClr val="007A87">
                      <a:tint val="12000"/>
                      <a:satMod val="255000"/>
                    </a:srgbClr>
                  </a:gs>
                </a:gsLst>
                <a:lin ang="5400000"/>
              </a:gradFill>
              <a:effectLst>
                <a:innerShdw blurRad="69850" dist="43180" dir="5400000">
                  <a:srgbClr val="000000">
                    <a:alpha val="65000"/>
                  </a:srgbClr>
                </a:innerShdw>
              </a:effectLst>
              <a:ea typeface="ＭＳ Ｐゴシック" pitchFamily="57" charset="-128"/>
            </a:endParaRPr>
          </a:p>
        </p:txBody>
      </p:sp>
      <p:sp>
        <p:nvSpPr>
          <p:cNvPr id="16" name="Chevron 15"/>
          <p:cNvSpPr/>
          <p:nvPr userDrawn="1"/>
        </p:nvSpPr>
        <p:spPr bwMode="auto">
          <a:xfrm>
            <a:off x="9048751" y="2709864"/>
            <a:ext cx="315383" cy="523875"/>
          </a:xfrm>
          <a:prstGeom prst="chevron">
            <a:avLst/>
          </a:prstGeom>
          <a:solidFill>
            <a:schemeClr val="accent5"/>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287204" tIns="0" rIns="205146" bIns="0"/>
          <a:lstStyle/>
          <a:p>
            <a:pPr marL="119063" indent="-119063" fontAlgn="base">
              <a:spcBef>
                <a:spcPct val="50000"/>
              </a:spcBef>
              <a:spcAft>
                <a:spcPct val="0"/>
              </a:spcAft>
              <a:defRPr/>
            </a:pPr>
            <a:endParaRPr lang="en-US" sz="2400" b="1" dirty="0">
              <a:ln w="1905">
                <a:noFill/>
              </a:ln>
              <a:gradFill>
                <a:gsLst>
                  <a:gs pos="0">
                    <a:srgbClr val="007A87">
                      <a:shade val="20000"/>
                      <a:satMod val="200000"/>
                    </a:srgbClr>
                  </a:gs>
                  <a:gs pos="78000">
                    <a:srgbClr val="007A87">
                      <a:tint val="90000"/>
                      <a:shade val="89000"/>
                      <a:satMod val="220000"/>
                    </a:srgbClr>
                  </a:gs>
                  <a:gs pos="100000">
                    <a:srgbClr val="007A87">
                      <a:tint val="12000"/>
                      <a:satMod val="255000"/>
                    </a:srgbClr>
                  </a:gs>
                </a:gsLst>
                <a:lin ang="5400000"/>
              </a:gradFill>
              <a:effectLst>
                <a:innerShdw blurRad="69850" dist="43180" dir="5400000">
                  <a:srgbClr val="000000">
                    <a:alpha val="65000"/>
                  </a:srgbClr>
                </a:innerShdw>
              </a:effectLst>
              <a:ea typeface="ＭＳ Ｐゴシック" pitchFamily="57" charset="-128"/>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4" y="414973"/>
            <a:ext cx="904512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13" name="Text Placeholder 9"/>
          <p:cNvSpPr>
            <a:spLocks noGrp="1"/>
          </p:cNvSpPr>
          <p:nvPr>
            <p:ph type="body" sz="quarter" idx="18"/>
          </p:nvPr>
        </p:nvSpPr>
        <p:spPr>
          <a:xfrm>
            <a:off x="9701448" y="2515056"/>
            <a:ext cx="2072216" cy="914400"/>
          </a:xfrm>
        </p:spPr>
        <p:txBody>
          <a:bodyPr anchor="ctr">
            <a:noAutofit/>
          </a:bodyPr>
          <a:lstStyle>
            <a:lvl1pPr marL="0" indent="0" algn="ctr">
              <a:buNone/>
              <a:defRPr sz="1400" b="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0" name="Text Placeholder 9"/>
          <p:cNvSpPr>
            <a:spLocks noGrp="1"/>
          </p:cNvSpPr>
          <p:nvPr>
            <p:ph type="body" sz="quarter" idx="17"/>
          </p:nvPr>
        </p:nvSpPr>
        <p:spPr>
          <a:xfrm>
            <a:off x="6637672" y="2515056"/>
            <a:ext cx="2072216" cy="914400"/>
          </a:xfrm>
        </p:spPr>
        <p:txBody>
          <a:bodyPr anchor="ctr">
            <a:noAutofit/>
          </a:bodyPr>
          <a:lstStyle>
            <a:lvl1pPr marL="0" indent="0" algn="ctr">
              <a:buNone/>
              <a:defRPr sz="1400" b="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1" name="Text Placeholder 9"/>
          <p:cNvSpPr>
            <a:spLocks noGrp="1"/>
          </p:cNvSpPr>
          <p:nvPr>
            <p:ph type="body" sz="quarter" idx="15"/>
          </p:nvPr>
        </p:nvSpPr>
        <p:spPr>
          <a:xfrm>
            <a:off x="510117" y="2515056"/>
            <a:ext cx="2072216" cy="914400"/>
          </a:xfrm>
          <a:solidFill>
            <a:schemeClr val="accent5"/>
          </a:solidFill>
        </p:spPr>
        <p:txBody>
          <a:bodyPr anchor="ctr">
            <a:noAutofit/>
          </a:bodyPr>
          <a:lstStyle>
            <a:lvl1pPr marL="0" indent="0" algn="ctr">
              <a:buNone/>
              <a:defRPr sz="1400" b="1">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25" name="Text Placeholder 9"/>
          <p:cNvSpPr>
            <a:spLocks noGrp="1"/>
          </p:cNvSpPr>
          <p:nvPr>
            <p:ph type="body" sz="quarter" idx="19"/>
          </p:nvPr>
        </p:nvSpPr>
        <p:spPr>
          <a:xfrm>
            <a:off x="3573895" y="2515056"/>
            <a:ext cx="2072216" cy="914400"/>
          </a:xfrm>
        </p:spPr>
        <p:txBody>
          <a:bodyPr anchor="ctr">
            <a:noAutofit/>
          </a:bodyPr>
          <a:lstStyle>
            <a:lvl1pPr marL="0" indent="0" algn="ctr">
              <a:buNone/>
              <a:defRPr sz="1400" b="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Tree>
    <p:extLst>
      <p:ext uri="{BB962C8B-B14F-4D97-AF65-F5344CB8AC3E}">
        <p14:creationId xmlns:p14="http://schemas.microsoft.com/office/powerpoint/2010/main" val="2715421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lide without sidebar 1">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sp>
        <p:nvSpPr>
          <p:cNvPr id="9"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C01B5895-DC4D-4E15-88CC-DE1197F47559}"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0"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1" name="Content Placeholder 2"/>
          <p:cNvSpPr>
            <a:spLocks noGrp="1"/>
          </p:cNvSpPr>
          <p:nvPr>
            <p:ph idx="1"/>
          </p:nvPr>
        </p:nvSpPr>
        <p:spPr>
          <a:xfrm>
            <a:off x="516395" y="2820530"/>
            <a:ext cx="11095035" cy="2459037"/>
          </a:xfrm>
        </p:spPr>
        <p:txBody>
          <a:bodyPr lIns="0"/>
          <a:lstStyle>
            <a:lvl1pPr marL="115888" indent="-115888">
              <a:buFont typeface="Wingdings" pitchFamily="2" charset="2"/>
              <a:buChar char="§"/>
              <a:defRPr sz="1000"/>
            </a:lvl1pPr>
            <a:lvl2pPr marL="568325" indent="-111125">
              <a:defRPr sz="1000"/>
            </a:lvl2pPr>
            <a:lvl3pPr marL="1030288" indent="-115888">
              <a:defRPr sz="1000"/>
            </a:lvl3pPr>
            <a:lvl4pPr>
              <a:defRPr sz="1000"/>
            </a:lvl4pPr>
            <a:lvl5pPr>
              <a:defRPr sz="1000"/>
            </a:lvl5pPr>
          </a:lstStyle>
          <a:p>
            <a:pPr lvl="0"/>
            <a:r>
              <a:rPr lang="en-US"/>
              <a:t>Click to edit Master text styles</a:t>
            </a:r>
          </a:p>
          <a:p>
            <a:pPr lvl="1"/>
            <a:r>
              <a:rPr lang="en-US"/>
              <a:t>Second level</a:t>
            </a:r>
          </a:p>
          <a:p>
            <a:pPr lvl="2"/>
            <a:r>
              <a:rPr lang="en-US"/>
              <a:t>Third level</a:t>
            </a:r>
          </a:p>
        </p:txBody>
      </p:sp>
      <p:sp>
        <p:nvSpPr>
          <p:cNvPr id="12" name="Text Placeholder 2"/>
          <p:cNvSpPr>
            <a:spLocks noGrp="1"/>
          </p:cNvSpPr>
          <p:nvPr>
            <p:ph type="body" idx="13"/>
          </p:nvPr>
        </p:nvSpPr>
        <p:spPr>
          <a:xfrm>
            <a:off x="516395" y="1829478"/>
            <a:ext cx="11075683" cy="784542"/>
          </a:xfrm>
        </p:spPr>
        <p:txBody>
          <a:bodyPr lIns="0">
            <a:normAutofit/>
          </a:bodyPr>
          <a:lstStyle>
            <a:lvl1pPr marL="0" indent="0">
              <a:buNone/>
              <a:defRPr sz="1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Title 1"/>
          <p:cNvSpPr>
            <a:spLocks noGrp="1"/>
          </p:cNvSpPr>
          <p:nvPr>
            <p:ph type="title"/>
          </p:nvPr>
        </p:nvSpPr>
        <p:spPr>
          <a:xfrm>
            <a:off x="3652763" y="414973"/>
            <a:ext cx="8045752"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15" name="Text Placeholder 2"/>
          <p:cNvSpPr>
            <a:spLocks noGrp="1"/>
          </p:cNvSpPr>
          <p:nvPr>
            <p:ph type="body" idx="15"/>
          </p:nvPr>
        </p:nvSpPr>
        <p:spPr>
          <a:xfrm>
            <a:off x="506942" y="1067479"/>
            <a:ext cx="5527887" cy="182562"/>
          </a:xfrm>
        </p:spPr>
        <p:txBody>
          <a:bodyPr lIns="0" tIns="0" rIns="0" b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7" name="Text Placeholder 2"/>
          <p:cNvSpPr>
            <a:spLocks noGrp="1"/>
          </p:cNvSpPr>
          <p:nvPr>
            <p:ph type="body" sz="quarter" idx="22"/>
          </p:nvPr>
        </p:nvSpPr>
        <p:spPr>
          <a:xfrm>
            <a:off x="516469" y="1260046"/>
            <a:ext cx="5105719" cy="19573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27380316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without sidebar 2">
    <p:spTree>
      <p:nvGrpSpPr>
        <p:cNvPr id="1" name=""/>
        <p:cNvGrpSpPr/>
        <p:nvPr/>
      </p:nvGrpSpPr>
      <p:grpSpPr>
        <a:xfrm>
          <a:off x="0" y="0"/>
          <a:ext cx="0" cy="0"/>
          <a:chOff x="0" y="0"/>
          <a:chExt cx="0" cy="0"/>
        </a:xfrm>
      </p:grpSpPr>
      <p:sp>
        <p:nvSpPr>
          <p:cNvPr id="11"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E5F1FEC1-320B-4ED2-A6B0-C562664467E3}"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2"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3" name="Rectangle 12"/>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4" y="414973"/>
            <a:ext cx="904512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15" name="Text Placeholder 2"/>
          <p:cNvSpPr>
            <a:spLocks noGrp="1"/>
          </p:cNvSpPr>
          <p:nvPr>
            <p:ph type="body" idx="13"/>
          </p:nvPr>
        </p:nvSpPr>
        <p:spPr>
          <a:xfrm>
            <a:off x="506943" y="1067479"/>
            <a:ext cx="5095573" cy="182562"/>
          </a:xfrm>
        </p:spPr>
        <p:txBody>
          <a:bodyPr lIns="0" tIns="0" rIns="0" b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
          <p:cNvSpPr>
            <a:spLocks noGrp="1"/>
          </p:cNvSpPr>
          <p:nvPr>
            <p:ph type="body" idx="15"/>
          </p:nvPr>
        </p:nvSpPr>
        <p:spPr>
          <a:xfrm>
            <a:off x="6628354" y="1059541"/>
            <a:ext cx="5157815" cy="205740"/>
          </a:xfrm>
        </p:spPr>
        <p:txBody>
          <a:bodyPr lIns="0" tIns="0" rIns="0" b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Chart Placeholder 15"/>
          <p:cNvSpPr>
            <a:spLocks noGrp="1"/>
          </p:cNvSpPr>
          <p:nvPr>
            <p:ph type="chart" sz="quarter" idx="17"/>
          </p:nvPr>
        </p:nvSpPr>
        <p:spPr>
          <a:xfrm>
            <a:off x="506946" y="1829480"/>
            <a:ext cx="5123669" cy="3551237"/>
          </a:xfrm>
        </p:spPr>
        <p:txBody>
          <a:bodyPr lIns="0" tIns="0" rIns="0" bIns="0" rtlCol="0">
            <a:normAutofit/>
          </a:bodyPr>
          <a:lstStyle>
            <a:lvl1pPr marL="0" indent="0">
              <a:buNone/>
              <a:defRPr sz="1000"/>
            </a:lvl1pPr>
          </a:lstStyle>
          <a:p>
            <a:pPr lvl="0"/>
            <a:endParaRPr lang="en-US" noProof="0" dirty="0"/>
          </a:p>
        </p:txBody>
      </p:sp>
      <p:sp>
        <p:nvSpPr>
          <p:cNvPr id="18" name="Chart Placeholder 15"/>
          <p:cNvSpPr>
            <a:spLocks noGrp="1"/>
          </p:cNvSpPr>
          <p:nvPr>
            <p:ph type="chart" sz="quarter" idx="18"/>
          </p:nvPr>
        </p:nvSpPr>
        <p:spPr>
          <a:xfrm>
            <a:off x="6628355" y="1829480"/>
            <a:ext cx="5149035" cy="3551237"/>
          </a:xfrm>
        </p:spPr>
        <p:txBody>
          <a:bodyPr lIns="0" tIns="0" rIns="0" bIns="0" rtlCol="0">
            <a:normAutofit/>
          </a:bodyPr>
          <a:lstStyle>
            <a:lvl1pPr marL="0" indent="0">
              <a:buNone/>
              <a:defRPr sz="1000"/>
            </a:lvl1pPr>
          </a:lstStyle>
          <a:p>
            <a:pPr lvl="0"/>
            <a:endParaRPr lang="en-US" noProof="0" dirty="0"/>
          </a:p>
        </p:txBody>
      </p:sp>
      <p:sp>
        <p:nvSpPr>
          <p:cNvPr id="19" name="Text Placeholder 2"/>
          <p:cNvSpPr>
            <a:spLocks noGrp="1"/>
          </p:cNvSpPr>
          <p:nvPr>
            <p:ph type="body" sz="quarter" idx="22"/>
          </p:nvPr>
        </p:nvSpPr>
        <p:spPr>
          <a:xfrm>
            <a:off x="516469" y="1260046"/>
            <a:ext cx="5105719" cy="19573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26" name="Text Placeholder 2"/>
          <p:cNvSpPr>
            <a:spLocks noGrp="1"/>
          </p:cNvSpPr>
          <p:nvPr>
            <p:ph type="body" sz="quarter" idx="23"/>
          </p:nvPr>
        </p:nvSpPr>
        <p:spPr>
          <a:xfrm>
            <a:off x="6628355" y="1260046"/>
            <a:ext cx="5149035" cy="19573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233841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Iss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lvl1pPr marL="365760" indent="-365760">
              <a:buFont typeface="+mj-lt"/>
              <a:buAutoNum type="arabicPeriod"/>
              <a:defRPr/>
            </a:lvl1pPr>
            <a:lvl2pPr marL="731520">
              <a:defRPr/>
            </a:lvl2pPr>
            <a:lvl3pPr marL="1005840">
              <a:defRPr/>
            </a:lvl3pPr>
            <a:lvl4pPr marL="1325880">
              <a:defRPr/>
            </a:lvl4pPr>
            <a:lvl5pPr marL="155448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5224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without sidebar 3">
    <p:spTree>
      <p:nvGrpSpPr>
        <p:cNvPr id="1" name=""/>
        <p:cNvGrpSpPr/>
        <p:nvPr/>
      </p:nvGrpSpPr>
      <p:grpSpPr>
        <a:xfrm>
          <a:off x="0" y="0"/>
          <a:ext cx="0" cy="0"/>
          <a:chOff x="0" y="0"/>
          <a:chExt cx="0" cy="0"/>
        </a:xfrm>
      </p:grpSpPr>
      <p:sp>
        <p:nvSpPr>
          <p:cNvPr id="17"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D4BF0639-3484-4B81-AD4D-D4F80985C76D}"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8"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29" name="Rectangle 28"/>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4" y="414973"/>
            <a:ext cx="904512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15" name="Text Placeholder 2"/>
          <p:cNvSpPr>
            <a:spLocks noGrp="1"/>
          </p:cNvSpPr>
          <p:nvPr>
            <p:ph type="body" idx="13"/>
          </p:nvPr>
        </p:nvSpPr>
        <p:spPr>
          <a:xfrm>
            <a:off x="506943" y="1067479"/>
            <a:ext cx="5095573" cy="182562"/>
          </a:xfrm>
        </p:spPr>
        <p:txBody>
          <a:bodyPr lIns="0" tIns="0" rIns="0" b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ext Placeholder 2"/>
          <p:cNvSpPr>
            <a:spLocks noGrp="1"/>
          </p:cNvSpPr>
          <p:nvPr>
            <p:ph type="body" idx="15"/>
          </p:nvPr>
        </p:nvSpPr>
        <p:spPr>
          <a:xfrm>
            <a:off x="6628354" y="1059541"/>
            <a:ext cx="5157815" cy="205740"/>
          </a:xfrm>
        </p:spPr>
        <p:txBody>
          <a:bodyPr lIns="0" tIns="0" rIns="0" b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9" name="Text Placeholder 2"/>
          <p:cNvSpPr>
            <a:spLocks noGrp="1"/>
          </p:cNvSpPr>
          <p:nvPr>
            <p:ph type="body" sz="quarter" idx="22"/>
          </p:nvPr>
        </p:nvSpPr>
        <p:spPr>
          <a:xfrm>
            <a:off x="516469" y="1260046"/>
            <a:ext cx="5105719" cy="19573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26" name="Text Placeholder 2"/>
          <p:cNvSpPr>
            <a:spLocks noGrp="1"/>
          </p:cNvSpPr>
          <p:nvPr>
            <p:ph type="body" sz="quarter" idx="23"/>
          </p:nvPr>
        </p:nvSpPr>
        <p:spPr>
          <a:xfrm>
            <a:off x="6628355" y="1260046"/>
            <a:ext cx="5149035" cy="19573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20" name="Chart Placeholder 15"/>
          <p:cNvSpPr>
            <a:spLocks noGrp="1"/>
          </p:cNvSpPr>
          <p:nvPr>
            <p:ph type="chart" sz="quarter" idx="24"/>
          </p:nvPr>
        </p:nvSpPr>
        <p:spPr>
          <a:xfrm>
            <a:off x="506945" y="1831975"/>
            <a:ext cx="5172980" cy="1566545"/>
          </a:xfrm>
        </p:spPr>
        <p:txBody>
          <a:bodyPr lIns="0" tIns="0" rIns="0" bIns="0" rtlCol="0">
            <a:normAutofit/>
          </a:bodyPr>
          <a:lstStyle>
            <a:lvl1pPr marL="0" indent="0">
              <a:buNone/>
              <a:defRPr sz="1000"/>
            </a:lvl1pPr>
          </a:lstStyle>
          <a:p>
            <a:pPr lvl="0"/>
            <a:endParaRPr lang="en-US" noProof="0" dirty="0"/>
          </a:p>
        </p:txBody>
      </p:sp>
      <p:sp>
        <p:nvSpPr>
          <p:cNvPr id="21" name="Chart Placeholder 15"/>
          <p:cNvSpPr>
            <a:spLocks noGrp="1"/>
          </p:cNvSpPr>
          <p:nvPr>
            <p:ph type="chart" sz="quarter" idx="17"/>
          </p:nvPr>
        </p:nvSpPr>
        <p:spPr>
          <a:xfrm>
            <a:off x="6637867" y="1831975"/>
            <a:ext cx="5149851" cy="1612265"/>
          </a:xfrm>
        </p:spPr>
        <p:txBody>
          <a:bodyPr lIns="0" tIns="0" rIns="0" bIns="0" rtlCol="0">
            <a:normAutofit/>
          </a:bodyPr>
          <a:lstStyle>
            <a:lvl1pPr marL="0" indent="0">
              <a:buNone/>
              <a:defRPr sz="1000"/>
            </a:lvl1pPr>
          </a:lstStyle>
          <a:p>
            <a:pPr lvl="0"/>
            <a:endParaRPr lang="en-US" noProof="0" dirty="0"/>
          </a:p>
        </p:txBody>
      </p:sp>
      <p:sp>
        <p:nvSpPr>
          <p:cNvPr id="22" name="Text Placeholder 2"/>
          <p:cNvSpPr>
            <a:spLocks noGrp="1"/>
          </p:cNvSpPr>
          <p:nvPr>
            <p:ph type="body" idx="18"/>
          </p:nvPr>
        </p:nvSpPr>
        <p:spPr>
          <a:xfrm>
            <a:off x="506942" y="3680462"/>
            <a:ext cx="5192335" cy="314325"/>
          </a:xfrm>
        </p:spPr>
        <p:txBody>
          <a:bodyPr lIns="0" tIns="0" rIns="0" b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3" name="Text Placeholder 2"/>
          <p:cNvSpPr>
            <a:spLocks noGrp="1"/>
          </p:cNvSpPr>
          <p:nvPr>
            <p:ph type="body" idx="19"/>
          </p:nvPr>
        </p:nvSpPr>
        <p:spPr>
          <a:xfrm>
            <a:off x="6637868" y="3680462"/>
            <a:ext cx="5149851" cy="314325"/>
          </a:xfrm>
        </p:spPr>
        <p:txBody>
          <a:bodyPr lIns="0" tIns="0" rIns="0" b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Chart Placeholder 15"/>
          <p:cNvSpPr>
            <a:spLocks noGrp="1"/>
          </p:cNvSpPr>
          <p:nvPr>
            <p:ph type="chart" sz="quarter" idx="20"/>
          </p:nvPr>
        </p:nvSpPr>
        <p:spPr>
          <a:xfrm>
            <a:off x="506945" y="4350388"/>
            <a:ext cx="5197473" cy="1814195"/>
          </a:xfrm>
        </p:spPr>
        <p:txBody>
          <a:bodyPr lIns="0" tIns="0" rIns="0" bIns="0" rtlCol="0">
            <a:normAutofit/>
          </a:bodyPr>
          <a:lstStyle>
            <a:lvl1pPr marL="0" indent="0">
              <a:buNone/>
              <a:defRPr sz="1000"/>
            </a:lvl1pPr>
          </a:lstStyle>
          <a:p>
            <a:pPr lvl="0"/>
            <a:endParaRPr lang="en-US" noProof="0" dirty="0"/>
          </a:p>
        </p:txBody>
      </p:sp>
      <p:sp>
        <p:nvSpPr>
          <p:cNvPr id="25" name="Chart Placeholder 15"/>
          <p:cNvSpPr>
            <a:spLocks noGrp="1"/>
          </p:cNvSpPr>
          <p:nvPr>
            <p:ph type="chart" sz="quarter" idx="21"/>
          </p:nvPr>
        </p:nvSpPr>
        <p:spPr>
          <a:xfrm>
            <a:off x="6637867" y="4350388"/>
            <a:ext cx="5149851" cy="1859915"/>
          </a:xfrm>
        </p:spPr>
        <p:txBody>
          <a:bodyPr lIns="0" tIns="0" rIns="0" bIns="0" rtlCol="0">
            <a:normAutofit/>
          </a:bodyPr>
          <a:lstStyle>
            <a:lvl1pPr marL="0" indent="0">
              <a:buNone/>
              <a:defRPr sz="1000"/>
            </a:lvl1pPr>
          </a:lstStyle>
          <a:p>
            <a:pPr lvl="0"/>
            <a:endParaRPr lang="en-US" noProof="0" dirty="0"/>
          </a:p>
        </p:txBody>
      </p:sp>
      <p:sp>
        <p:nvSpPr>
          <p:cNvPr id="27" name="Text Placeholder 2"/>
          <p:cNvSpPr>
            <a:spLocks noGrp="1"/>
          </p:cNvSpPr>
          <p:nvPr>
            <p:ph type="body" sz="quarter" idx="25"/>
          </p:nvPr>
        </p:nvSpPr>
        <p:spPr>
          <a:xfrm>
            <a:off x="516469" y="3873346"/>
            <a:ext cx="5192484" cy="19573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28" name="Text Placeholder 2"/>
          <p:cNvSpPr>
            <a:spLocks noGrp="1"/>
          </p:cNvSpPr>
          <p:nvPr>
            <p:ph type="body" sz="quarter" idx="26"/>
          </p:nvPr>
        </p:nvSpPr>
        <p:spPr>
          <a:xfrm>
            <a:off x="6647388" y="3873346"/>
            <a:ext cx="5140331" cy="19573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2991011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with sidebar 1">
    <p:spTree>
      <p:nvGrpSpPr>
        <p:cNvPr id="1" name=""/>
        <p:cNvGrpSpPr/>
        <p:nvPr/>
      </p:nvGrpSpPr>
      <p:grpSpPr>
        <a:xfrm>
          <a:off x="0" y="0"/>
          <a:ext cx="0" cy="0"/>
          <a:chOff x="0" y="0"/>
          <a:chExt cx="0" cy="0"/>
        </a:xfrm>
      </p:grpSpPr>
      <p:sp>
        <p:nvSpPr>
          <p:cNvPr id="9"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9601E2B2-54D6-4EE5-ABCB-E25C34F27625}"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1"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2" name="Rectangle 11"/>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grpSp>
        <p:nvGrpSpPr>
          <p:cNvPr id="13" name="Group 15"/>
          <p:cNvGrpSpPr>
            <a:grpSpLocks/>
          </p:cNvGrpSpPr>
          <p:nvPr userDrawn="1"/>
        </p:nvGrpSpPr>
        <p:grpSpPr bwMode="auto">
          <a:xfrm>
            <a:off x="507999" y="904878"/>
            <a:ext cx="118535" cy="219075"/>
            <a:chOff x="798" y="1426"/>
            <a:chExt cx="467" cy="1118"/>
          </a:xfrm>
          <a:solidFill>
            <a:schemeClr val="accent5"/>
          </a:solidFill>
        </p:grpSpPr>
        <p:sp>
          <p:nvSpPr>
            <p:cNvPr id="14" name="AutoShape 16"/>
            <p:cNvSpPr>
              <a:spLocks noChangeArrowheads="1"/>
            </p:cNvSpPr>
            <p:nvPr/>
          </p:nvSpPr>
          <p:spPr bwMode="auto">
            <a:xfrm>
              <a:off x="798" y="1985"/>
              <a:ext cx="467" cy="559"/>
            </a:xfrm>
            <a:prstGeom prst="parallelogram">
              <a:avLst>
                <a:gd name="adj" fmla="val 53532"/>
              </a:avLst>
            </a:prstGeom>
            <a:grpFill/>
            <a:ln w="9525">
              <a:noFill/>
              <a:miter lim="800000"/>
              <a:headEnd/>
              <a:tailEnd/>
            </a:ln>
          </p:spPr>
          <p:txBody>
            <a:bodyPr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sp>
          <p:nvSpPr>
            <p:cNvPr id="15" name="AutoShape 17"/>
            <p:cNvSpPr>
              <a:spLocks noChangeArrowheads="1"/>
            </p:cNvSpPr>
            <p:nvPr/>
          </p:nvSpPr>
          <p:spPr bwMode="auto">
            <a:xfrm flipV="1">
              <a:off x="798" y="1426"/>
              <a:ext cx="467" cy="559"/>
            </a:xfrm>
            <a:prstGeom prst="parallelogram">
              <a:avLst>
                <a:gd name="adj" fmla="val 53532"/>
              </a:avLst>
            </a:prstGeom>
            <a:grpFill/>
            <a:ln w="9525">
              <a:noFill/>
              <a:miter lim="800000"/>
              <a:headEnd/>
              <a:tailEnd/>
            </a:ln>
          </p:spPr>
          <p:txBody>
            <a:bodyPr rot="10800000"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grpSp>
      <p:sp>
        <p:nvSpPr>
          <p:cNvPr id="16" name="Line 10"/>
          <p:cNvSpPr>
            <a:spLocks noChangeShapeType="1"/>
          </p:cNvSpPr>
          <p:nvPr userDrawn="1"/>
        </p:nvSpPr>
        <p:spPr bwMode="auto">
          <a:xfrm>
            <a:off x="3448051" y="217488"/>
            <a:ext cx="0" cy="6064250"/>
          </a:xfrm>
          <a:prstGeom prst="line">
            <a:avLst/>
          </a:prstGeom>
          <a:noFill/>
          <a:ln w="6350">
            <a:solidFill>
              <a:schemeClr val="tx1"/>
            </a:solidFill>
            <a:round/>
            <a:headEnd/>
            <a:tailEnd/>
          </a:ln>
          <a:effectLst/>
        </p:spPr>
        <p:txBody>
          <a:bodyPr/>
          <a:lstStyle/>
          <a:p>
            <a:pPr>
              <a:lnSpc>
                <a:spcPts val="1500"/>
              </a:lnSpc>
              <a:defRPr/>
            </a:pPr>
            <a:endParaRPr lang="en-US" sz="1000" dirty="0">
              <a:solidFill>
                <a:prstClr val="black"/>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4" y="414973"/>
            <a:ext cx="904512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33" name="Text Placeholder 2"/>
          <p:cNvSpPr>
            <a:spLocks noGrp="1"/>
          </p:cNvSpPr>
          <p:nvPr>
            <p:ph type="body" idx="13"/>
          </p:nvPr>
        </p:nvSpPr>
        <p:spPr>
          <a:xfrm>
            <a:off x="841827" y="914401"/>
            <a:ext cx="2477105" cy="769938"/>
          </a:xfrm>
        </p:spPr>
        <p:txBody>
          <a:bodyPr lIns="0" tIns="0" r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4" name="Text Placeholder 2"/>
          <p:cNvSpPr>
            <a:spLocks noGrp="1"/>
          </p:cNvSpPr>
          <p:nvPr>
            <p:ph type="body" sz="quarter" idx="15"/>
          </p:nvPr>
        </p:nvSpPr>
        <p:spPr>
          <a:xfrm>
            <a:off x="3652763" y="884241"/>
            <a:ext cx="7520289" cy="184945"/>
          </a:xfrm>
        </p:spPr>
        <p:txBody>
          <a:bodyPr lIns="0" tIns="0" rIns="0" bIns="0">
            <a:noAutofit/>
          </a:bodyPr>
          <a:lstStyle>
            <a:lvl1pPr marL="0" indent="0">
              <a:buNone/>
              <a:defRPr sz="1200" b="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35" name="Text Placeholder 2"/>
          <p:cNvSpPr>
            <a:spLocks noGrp="1"/>
          </p:cNvSpPr>
          <p:nvPr>
            <p:ph type="body" sz="quarter" idx="17"/>
          </p:nvPr>
        </p:nvSpPr>
        <p:spPr>
          <a:xfrm>
            <a:off x="3652763" y="1069186"/>
            <a:ext cx="7520289" cy="184945"/>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36" name="Text Placeholder 19"/>
          <p:cNvSpPr>
            <a:spLocks noGrp="1"/>
          </p:cNvSpPr>
          <p:nvPr>
            <p:ph type="body" sz="quarter" idx="18"/>
          </p:nvPr>
        </p:nvSpPr>
        <p:spPr>
          <a:xfrm>
            <a:off x="3665463" y="1684338"/>
            <a:ext cx="8122256" cy="228282"/>
          </a:xfrm>
        </p:spPr>
        <p:txBody>
          <a:bodyPr lIns="0" tIns="0" rIns="0" bIns="0">
            <a:normAutofit/>
          </a:bodyPr>
          <a:lstStyle>
            <a:lvl1pPr marL="0" indent="0">
              <a:buNone/>
              <a:defRPr sz="1000" b="1"/>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
        <p:nvSpPr>
          <p:cNvPr id="37" name="Text Placeholder 24"/>
          <p:cNvSpPr>
            <a:spLocks noGrp="1"/>
          </p:cNvSpPr>
          <p:nvPr>
            <p:ph type="body" sz="quarter" idx="19"/>
          </p:nvPr>
        </p:nvSpPr>
        <p:spPr>
          <a:xfrm>
            <a:off x="3665463" y="1927228"/>
            <a:ext cx="8122256" cy="2690813"/>
          </a:xfrm>
        </p:spPr>
        <p:txBody>
          <a:bodyPr lIns="0" tIns="0" rIns="0" bIns="0">
            <a:norm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Click to edit Master text styles</a:t>
            </a:r>
          </a:p>
        </p:txBody>
      </p:sp>
    </p:spTree>
    <p:extLst>
      <p:ext uri="{BB962C8B-B14F-4D97-AF65-F5344CB8AC3E}">
        <p14:creationId xmlns:p14="http://schemas.microsoft.com/office/powerpoint/2010/main" val="3171398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lide with sidebar 1">
    <p:spTree>
      <p:nvGrpSpPr>
        <p:cNvPr id="1" name=""/>
        <p:cNvGrpSpPr/>
        <p:nvPr/>
      </p:nvGrpSpPr>
      <p:grpSpPr>
        <a:xfrm>
          <a:off x="0" y="0"/>
          <a:ext cx="0" cy="0"/>
          <a:chOff x="0" y="0"/>
          <a:chExt cx="0" cy="0"/>
        </a:xfrm>
      </p:grpSpPr>
      <p:sp>
        <p:nvSpPr>
          <p:cNvPr id="9"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C58FCB8F-4AD5-4378-9726-B19791290CDD}"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1"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2013 The Corporate Executive Board Company. All Rights Reserved. </a:t>
            </a:r>
          </a:p>
        </p:txBody>
      </p:sp>
      <p:sp>
        <p:nvSpPr>
          <p:cNvPr id="12" name="Rectangle 11"/>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grpSp>
        <p:nvGrpSpPr>
          <p:cNvPr id="13" name="Group 15"/>
          <p:cNvGrpSpPr>
            <a:grpSpLocks/>
          </p:cNvGrpSpPr>
          <p:nvPr userDrawn="1"/>
        </p:nvGrpSpPr>
        <p:grpSpPr bwMode="auto">
          <a:xfrm>
            <a:off x="507999" y="904878"/>
            <a:ext cx="118535" cy="219075"/>
            <a:chOff x="798" y="1426"/>
            <a:chExt cx="467" cy="1118"/>
          </a:xfrm>
          <a:solidFill>
            <a:schemeClr val="accent5"/>
          </a:solidFill>
        </p:grpSpPr>
        <p:sp>
          <p:nvSpPr>
            <p:cNvPr id="14" name="AutoShape 16"/>
            <p:cNvSpPr>
              <a:spLocks noChangeArrowheads="1"/>
            </p:cNvSpPr>
            <p:nvPr/>
          </p:nvSpPr>
          <p:spPr bwMode="auto">
            <a:xfrm>
              <a:off x="798" y="1985"/>
              <a:ext cx="467" cy="559"/>
            </a:xfrm>
            <a:prstGeom prst="parallelogram">
              <a:avLst>
                <a:gd name="adj" fmla="val 53532"/>
              </a:avLst>
            </a:prstGeom>
            <a:grpFill/>
            <a:ln w="9525">
              <a:noFill/>
              <a:miter lim="800000"/>
              <a:headEnd/>
              <a:tailEnd/>
            </a:ln>
          </p:spPr>
          <p:txBody>
            <a:bodyPr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sp>
          <p:nvSpPr>
            <p:cNvPr id="15" name="AutoShape 17"/>
            <p:cNvSpPr>
              <a:spLocks noChangeArrowheads="1"/>
            </p:cNvSpPr>
            <p:nvPr/>
          </p:nvSpPr>
          <p:spPr bwMode="auto">
            <a:xfrm flipV="1">
              <a:off x="798" y="1426"/>
              <a:ext cx="467" cy="559"/>
            </a:xfrm>
            <a:prstGeom prst="parallelogram">
              <a:avLst>
                <a:gd name="adj" fmla="val 53532"/>
              </a:avLst>
            </a:prstGeom>
            <a:grpFill/>
            <a:ln w="9525">
              <a:noFill/>
              <a:miter lim="800000"/>
              <a:headEnd/>
              <a:tailEnd/>
            </a:ln>
          </p:spPr>
          <p:txBody>
            <a:bodyPr rot="10800000"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grpSp>
      <p:sp>
        <p:nvSpPr>
          <p:cNvPr id="16" name="Line 10"/>
          <p:cNvSpPr>
            <a:spLocks noChangeShapeType="1"/>
          </p:cNvSpPr>
          <p:nvPr userDrawn="1"/>
        </p:nvSpPr>
        <p:spPr bwMode="auto">
          <a:xfrm>
            <a:off x="3448051" y="217488"/>
            <a:ext cx="0" cy="6064250"/>
          </a:xfrm>
          <a:prstGeom prst="line">
            <a:avLst/>
          </a:prstGeom>
          <a:noFill/>
          <a:ln w="6350">
            <a:solidFill>
              <a:schemeClr val="tx1"/>
            </a:solidFill>
            <a:round/>
            <a:headEnd/>
            <a:tailEnd/>
          </a:ln>
          <a:effectLst/>
        </p:spPr>
        <p:txBody>
          <a:bodyPr/>
          <a:lstStyle/>
          <a:p>
            <a:pPr>
              <a:lnSpc>
                <a:spcPts val="1500"/>
              </a:lnSpc>
              <a:defRPr/>
            </a:pPr>
            <a:endParaRPr lang="en-US" sz="1000" dirty="0">
              <a:solidFill>
                <a:prstClr val="black"/>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5" y="414973"/>
            <a:ext cx="813495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33" name="Text Placeholder 2"/>
          <p:cNvSpPr>
            <a:spLocks noGrp="1"/>
          </p:cNvSpPr>
          <p:nvPr>
            <p:ph type="body" idx="13"/>
          </p:nvPr>
        </p:nvSpPr>
        <p:spPr>
          <a:xfrm>
            <a:off x="841827" y="914401"/>
            <a:ext cx="2477105" cy="769938"/>
          </a:xfrm>
        </p:spPr>
        <p:txBody>
          <a:bodyPr lIns="0" tIns="0" r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4" name="Text Placeholder 2"/>
          <p:cNvSpPr>
            <a:spLocks noGrp="1"/>
          </p:cNvSpPr>
          <p:nvPr>
            <p:ph type="body" sz="quarter" idx="15"/>
          </p:nvPr>
        </p:nvSpPr>
        <p:spPr>
          <a:xfrm>
            <a:off x="3652763" y="884241"/>
            <a:ext cx="8134955" cy="184945"/>
          </a:xfrm>
        </p:spPr>
        <p:txBody>
          <a:bodyPr lIns="0" tIns="0" rIns="0" bIns="0">
            <a:noAutofit/>
          </a:bodyPr>
          <a:lstStyle>
            <a:lvl1pPr marL="0" indent="0">
              <a:buNone/>
              <a:defRPr sz="1200" b="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35" name="Text Placeholder 2"/>
          <p:cNvSpPr>
            <a:spLocks noGrp="1"/>
          </p:cNvSpPr>
          <p:nvPr>
            <p:ph type="body" sz="quarter" idx="17"/>
          </p:nvPr>
        </p:nvSpPr>
        <p:spPr>
          <a:xfrm>
            <a:off x="3652763" y="1069186"/>
            <a:ext cx="8134955" cy="203355"/>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17" name="Text Placeholder 13"/>
          <p:cNvSpPr>
            <a:spLocks noGrp="1"/>
          </p:cNvSpPr>
          <p:nvPr>
            <p:ph type="body" sz="quarter" idx="20"/>
          </p:nvPr>
        </p:nvSpPr>
        <p:spPr>
          <a:xfrm>
            <a:off x="838624" y="1798325"/>
            <a:ext cx="2448984" cy="3352436"/>
          </a:xfrm>
        </p:spPr>
        <p:txBody>
          <a:bodyPr lIns="0" tIns="0" bIns="0">
            <a:normAutofit/>
          </a:bodyPr>
          <a:lstStyle>
            <a:lvl1pPr marL="114300" indent="-114300">
              <a:spcBef>
                <a:spcPts val="600"/>
              </a:spcBef>
              <a:buFont typeface="Wingdings" pitchFamily="2" charset="2"/>
              <a:buChar char="§"/>
              <a:defRPr sz="1000"/>
            </a:lvl1pPr>
            <a:lvl2pPr marL="742950" indent="-285750">
              <a:buFont typeface="Wingdings" pitchFamily="2" charset="2"/>
              <a:buChar char="§"/>
              <a:defRPr sz="1000"/>
            </a:lvl2pPr>
            <a:lvl3pPr marL="1143000" indent="-228600">
              <a:buFont typeface="Wingdings" pitchFamily="2" charset="2"/>
              <a:buChar char="§"/>
              <a:defRPr sz="1000"/>
            </a:lvl3pPr>
            <a:lvl4pPr marL="1600200" indent="-228600">
              <a:buFont typeface="Wingdings" pitchFamily="2" charset="2"/>
              <a:buChar char="§"/>
              <a:defRPr sz="1000"/>
            </a:lvl4pPr>
            <a:lvl5pPr marL="2057400"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p:txBody>
      </p:sp>
      <p:sp>
        <p:nvSpPr>
          <p:cNvPr id="18" name="Table Placeholder 17"/>
          <p:cNvSpPr>
            <a:spLocks noGrp="1"/>
          </p:cNvSpPr>
          <p:nvPr>
            <p:ph type="tbl" sz="quarter" idx="21"/>
          </p:nvPr>
        </p:nvSpPr>
        <p:spPr>
          <a:xfrm>
            <a:off x="3659717" y="1831975"/>
            <a:ext cx="8128001" cy="3421062"/>
          </a:xfrm>
        </p:spPr>
        <p:txBody>
          <a:bodyPr rtlCol="0">
            <a:normAutofit/>
          </a:bodyPr>
          <a:lstStyle>
            <a:lvl1pPr marL="0" indent="0">
              <a:buNone/>
              <a:defRPr sz="1000"/>
            </a:lvl1pPr>
          </a:lstStyle>
          <a:p>
            <a:pPr lvl="0"/>
            <a:endParaRPr lang="en-US" noProof="0" dirty="0"/>
          </a:p>
        </p:txBody>
      </p:sp>
    </p:spTree>
    <p:extLst>
      <p:ext uri="{BB962C8B-B14F-4D97-AF65-F5344CB8AC3E}">
        <p14:creationId xmlns:p14="http://schemas.microsoft.com/office/powerpoint/2010/main" val="2833909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Slide with sidebar 1">
    <p:spTree>
      <p:nvGrpSpPr>
        <p:cNvPr id="1" name=""/>
        <p:cNvGrpSpPr/>
        <p:nvPr/>
      </p:nvGrpSpPr>
      <p:grpSpPr>
        <a:xfrm>
          <a:off x="0" y="0"/>
          <a:ext cx="0" cy="0"/>
          <a:chOff x="0" y="0"/>
          <a:chExt cx="0" cy="0"/>
        </a:xfrm>
      </p:grpSpPr>
      <p:sp>
        <p:nvSpPr>
          <p:cNvPr id="12"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7B6A5564-6D5D-4482-AEBC-B1B027D1F8CD}"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3"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4" name="Rectangle 13"/>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grpSp>
        <p:nvGrpSpPr>
          <p:cNvPr id="15" name="Group 15"/>
          <p:cNvGrpSpPr>
            <a:grpSpLocks/>
          </p:cNvGrpSpPr>
          <p:nvPr userDrawn="1"/>
        </p:nvGrpSpPr>
        <p:grpSpPr bwMode="auto">
          <a:xfrm>
            <a:off x="507999" y="904878"/>
            <a:ext cx="118535" cy="219075"/>
            <a:chOff x="798" y="1426"/>
            <a:chExt cx="467" cy="1118"/>
          </a:xfrm>
          <a:solidFill>
            <a:schemeClr val="accent5"/>
          </a:solidFill>
        </p:grpSpPr>
        <p:sp>
          <p:nvSpPr>
            <p:cNvPr id="16" name="AutoShape 16"/>
            <p:cNvSpPr>
              <a:spLocks noChangeArrowheads="1"/>
            </p:cNvSpPr>
            <p:nvPr/>
          </p:nvSpPr>
          <p:spPr bwMode="auto">
            <a:xfrm>
              <a:off x="798" y="1985"/>
              <a:ext cx="467" cy="559"/>
            </a:xfrm>
            <a:prstGeom prst="parallelogram">
              <a:avLst>
                <a:gd name="adj" fmla="val 53532"/>
              </a:avLst>
            </a:prstGeom>
            <a:grpFill/>
            <a:ln w="9525">
              <a:noFill/>
              <a:miter lim="800000"/>
              <a:headEnd/>
              <a:tailEnd/>
            </a:ln>
          </p:spPr>
          <p:txBody>
            <a:bodyPr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sp>
          <p:nvSpPr>
            <p:cNvPr id="18" name="AutoShape 17"/>
            <p:cNvSpPr>
              <a:spLocks noChangeArrowheads="1"/>
            </p:cNvSpPr>
            <p:nvPr/>
          </p:nvSpPr>
          <p:spPr bwMode="auto">
            <a:xfrm flipV="1">
              <a:off x="798" y="1426"/>
              <a:ext cx="467" cy="559"/>
            </a:xfrm>
            <a:prstGeom prst="parallelogram">
              <a:avLst>
                <a:gd name="adj" fmla="val 53532"/>
              </a:avLst>
            </a:prstGeom>
            <a:grpFill/>
            <a:ln w="9525">
              <a:noFill/>
              <a:miter lim="800000"/>
              <a:headEnd/>
              <a:tailEnd/>
            </a:ln>
          </p:spPr>
          <p:txBody>
            <a:bodyPr rot="10800000"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grpSp>
      <p:sp>
        <p:nvSpPr>
          <p:cNvPr id="19" name="Line 10"/>
          <p:cNvSpPr>
            <a:spLocks noChangeShapeType="1"/>
          </p:cNvSpPr>
          <p:nvPr userDrawn="1"/>
        </p:nvSpPr>
        <p:spPr bwMode="auto">
          <a:xfrm>
            <a:off x="3448051" y="217488"/>
            <a:ext cx="0" cy="6064250"/>
          </a:xfrm>
          <a:prstGeom prst="line">
            <a:avLst/>
          </a:prstGeom>
          <a:noFill/>
          <a:ln w="6350">
            <a:solidFill>
              <a:schemeClr val="tx1"/>
            </a:solidFill>
            <a:round/>
            <a:headEnd/>
            <a:tailEnd/>
          </a:ln>
          <a:effectLst/>
        </p:spPr>
        <p:txBody>
          <a:bodyPr/>
          <a:lstStyle/>
          <a:p>
            <a:pPr>
              <a:lnSpc>
                <a:spcPts val="1500"/>
              </a:lnSpc>
              <a:defRPr/>
            </a:pPr>
            <a:endParaRPr lang="en-US" sz="1000" dirty="0">
              <a:solidFill>
                <a:prstClr val="black"/>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5" y="414973"/>
            <a:ext cx="813495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33" name="Text Placeholder 2"/>
          <p:cNvSpPr>
            <a:spLocks noGrp="1"/>
          </p:cNvSpPr>
          <p:nvPr>
            <p:ph type="body" idx="13"/>
          </p:nvPr>
        </p:nvSpPr>
        <p:spPr>
          <a:xfrm>
            <a:off x="841827" y="914401"/>
            <a:ext cx="2477105" cy="769938"/>
          </a:xfrm>
        </p:spPr>
        <p:txBody>
          <a:bodyPr lIns="0" tIns="0" r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3"/>
          <p:cNvSpPr>
            <a:spLocks noGrp="1"/>
          </p:cNvSpPr>
          <p:nvPr>
            <p:ph type="body" sz="quarter" idx="20"/>
          </p:nvPr>
        </p:nvSpPr>
        <p:spPr>
          <a:xfrm>
            <a:off x="838624" y="1798325"/>
            <a:ext cx="2448984" cy="3352436"/>
          </a:xfrm>
        </p:spPr>
        <p:txBody>
          <a:bodyPr lIns="0" tIns="0" bIns="0">
            <a:normAutofit/>
          </a:bodyPr>
          <a:lstStyle>
            <a:lvl1pPr marL="114300" indent="-114300">
              <a:spcBef>
                <a:spcPts val="600"/>
              </a:spcBef>
              <a:buFont typeface="Wingdings" pitchFamily="2" charset="2"/>
              <a:buChar char="§"/>
              <a:defRPr sz="1000"/>
            </a:lvl1pPr>
            <a:lvl2pPr marL="742950" indent="-285750">
              <a:buFont typeface="Wingdings" pitchFamily="2" charset="2"/>
              <a:buChar char="§"/>
              <a:defRPr sz="1000"/>
            </a:lvl2pPr>
            <a:lvl3pPr marL="1143000" indent="-228600">
              <a:buFont typeface="Wingdings" pitchFamily="2" charset="2"/>
              <a:buChar char="§"/>
              <a:defRPr sz="1000"/>
            </a:lvl3pPr>
            <a:lvl4pPr marL="1600200" indent="-228600">
              <a:buFont typeface="Wingdings" pitchFamily="2" charset="2"/>
              <a:buChar char="§"/>
              <a:defRPr sz="1000"/>
            </a:lvl4pPr>
            <a:lvl5pPr marL="2057400"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p:txBody>
      </p:sp>
      <p:sp>
        <p:nvSpPr>
          <p:cNvPr id="25" name="Text Placeholder 2"/>
          <p:cNvSpPr>
            <a:spLocks noGrp="1"/>
          </p:cNvSpPr>
          <p:nvPr>
            <p:ph type="body" idx="15"/>
          </p:nvPr>
        </p:nvSpPr>
        <p:spPr>
          <a:xfrm>
            <a:off x="3659891" y="886267"/>
            <a:ext cx="3613659" cy="314325"/>
          </a:xfrm>
        </p:spPr>
        <p:txBody>
          <a:bodyPr lIns="0" t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6" name="Chart Placeholder 15"/>
          <p:cNvSpPr>
            <a:spLocks noGrp="1"/>
          </p:cNvSpPr>
          <p:nvPr>
            <p:ph type="chart" sz="quarter" idx="21"/>
          </p:nvPr>
        </p:nvSpPr>
        <p:spPr>
          <a:xfrm>
            <a:off x="3665459" y="1831976"/>
            <a:ext cx="3649740" cy="3551237"/>
          </a:xfrm>
        </p:spPr>
        <p:txBody>
          <a:bodyPr lIns="0" tIns="0" rIns="0" bIns="0" rtlCol="0">
            <a:normAutofit/>
          </a:bodyPr>
          <a:lstStyle>
            <a:lvl1pPr marL="0" indent="0">
              <a:buNone/>
              <a:defRPr sz="1000"/>
            </a:lvl1pPr>
          </a:lstStyle>
          <a:p>
            <a:pPr lvl="0"/>
            <a:endParaRPr lang="en-US" noProof="0" dirty="0"/>
          </a:p>
        </p:txBody>
      </p:sp>
      <p:sp>
        <p:nvSpPr>
          <p:cNvPr id="27" name="Text Placeholder 2"/>
          <p:cNvSpPr>
            <a:spLocks noGrp="1"/>
          </p:cNvSpPr>
          <p:nvPr>
            <p:ph type="body" idx="17"/>
          </p:nvPr>
        </p:nvSpPr>
        <p:spPr>
          <a:xfrm>
            <a:off x="8091336" y="886267"/>
            <a:ext cx="3696381" cy="314325"/>
          </a:xfrm>
        </p:spPr>
        <p:txBody>
          <a:bodyPr lIns="0" t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8" name="Chart Placeholder 15"/>
          <p:cNvSpPr>
            <a:spLocks noGrp="1"/>
          </p:cNvSpPr>
          <p:nvPr>
            <p:ph type="chart" sz="quarter" idx="18"/>
          </p:nvPr>
        </p:nvSpPr>
        <p:spPr>
          <a:xfrm>
            <a:off x="8087360" y="1831976"/>
            <a:ext cx="3700357" cy="3551237"/>
          </a:xfrm>
        </p:spPr>
        <p:txBody>
          <a:bodyPr lIns="0" tIns="0" rIns="0" bIns="0" rtlCol="0">
            <a:normAutofit/>
          </a:bodyPr>
          <a:lstStyle>
            <a:lvl1pPr marL="0" indent="0">
              <a:buNone/>
              <a:defRPr sz="1000"/>
            </a:lvl1pPr>
          </a:lstStyle>
          <a:p>
            <a:pPr lvl="0"/>
            <a:endParaRPr lang="en-US" noProof="0" dirty="0"/>
          </a:p>
        </p:txBody>
      </p:sp>
      <p:sp>
        <p:nvSpPr>
          <p:cNvPr id="36" name="Text Placeholder 2"/>
          <p:cNvSpPr>
            <a:spLocks noGrp="1"/>
          </p:cNvSpPr>
          <p:nvPr>
            <p:ph type="body" sz="quarter" idx="19"/>
          </p:nvPr>
        </p:nvSpPr>
        <p:spPr>
          <a:xfrm>
            <a:off x="3652763" y="1069186"/>
            <a:ext cx="3662375" cy="18811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37" name="Text Placeholder 2"/>
          <p:cNvSpPr>
            <a:spLocks noGrp="1"/>
          </p:cNvSpPr>
          <p:nvPr>
            <p:ph type="body" sz="quarter" idx="22"/>
          </p:nvPr>
        </p:nvSpPr>
        <p:spPr>
          <a:xfrm>
            <a:off x="8102421" y="1069186"/>
            <a:ext cx="3686140" cy="18811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805523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lide with sidebar 1">
    <p:spTree>
      <p:nvGrpSpPr>
        <p:cNvPr id="1" name=""/>
        <p:cNvGrpSpPr/>
        <p:nvPr/>
      </p:nvGrpSpPr>
      <p:grpSpPr>
        <a:xfrm>
          <a:off x="0" y="0"/>
          <a:ext cx="0" cy="0"/>
          <a:chOff x="0" y="0"/>
          <a:chExt cx="0" cy="0"/>
        </a:xfrm>
      </p:grpSpPr>
      <p:sp>
        <p:nvSpPr>
          <p:cNvPr id="16" name="Slide Number Placeholder 3"/>
          <p:cNvSpPr txBox="1">
            <a:spLocks/>
          </p:cNvSpPr>
          <p:nvPr userDrawn="1"/>
        </p:nvSpPr>
        <p:spPr bwMode="auto">
          <a:xfrm>
            <a:off x="8748184" y="6400800"/>
            <a:ext cx="2844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fld id="{7FE379FC-B47B-44E7-B37D-CA4EF1D815A4}" type="slidenum">
              <a:rPr lang="en-US" altLang="en-US" sz="1000" smtClean="0">
                <a:solidFill>
                  <a:prstClr val="black"/>
                </a:solidFill>
                <a:ea typeface="ＭＳ Ｐゴシック" panose="020B0600070205080204" pitchFamily="34" charset="-128"/>
              </a:rPr>
              <a:pPr algn="r" fontAlgn="base">
                <a:spcBef>
                  <a:spcPct val="0"/>
                </a:spcBef>
                <a:spcAft>
                  <a:spcPct val="0"/>
                </a:spcAft>
                <a:defRPr/>
              </a:pPr>
              <a:t>‹#›</a:t>
            </a:fld>
            <a:endParaRPr lang="en-US" altLang="en-US" sz="1000" dirty="0">
              <a:solidFill>
                <a:prstClr val="black"/>
              </a:solidFill>
              <a:ea typeface="ＭＳ Ｐゴシック" panose="020B0600070205080204" pitchFamily="34" charset="-128"/>
            </a:endParaRPr>
          </a:p>
        </p:txBody>
      </p:sp>
      <p:sp>
        <p:nvSpPr>
          <p:cNvPr id="18" name="Footer Placeholder 4"/>
          <p:cNvSpPr txBox="1">
            <a:spLocks/>
          </p:cNvSpPr>
          <p:nvPr userDrawn="1"/>
        </p:nvSpPr>
        <p:spPr bwMode="auto">
          <a:xfrm>
            <a:off x="516467" y="6505575"/>
            <a:ext cx="5452533" cy="292100"/>
          </a:xfrm>
          <a:prstGeom prst="rect">
            <a:avLst/>
          </a:prstGeom>
          <a:noFill/>
          <a:ln w="9525">
            <a:noFill/>
            <a:miter lim="800000"/>
            <a:headEnd/>
            <a:tailEnd/>
          </a:ln>
        </p:spPr>
        <p:txBody>
          <a:bodyPr lIns="0" tIns="45714" rIns="91429" bIns="45714"/>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eaLnBrk="0" hangingPunct="0">
              <a:defRPr/>
            </a:pPr>
            <a:r>
              <a:rPr lang="en-US" sz="700" dirty="0">
                <a:solidFill>
                  <a:prstClr val="black"/>
                </a:solidFill>
                <a:latin typeface="Arial" charset="0"/>
                <a:ea typeface="ＭＳ Ｐゴシック" pitchFamily="57" charset="-128"/>
                <a:cs typeface="+mn-cs"/>
              </a:rPr>
              <a:t>© 2012 The Corporate Executive Board Company. All Rights Reserved. </a:t>
            </a:r>
          </a:p>
        </p:txBody>
      </p:sp>
      <p:sp>
        <p:nvSpPr>
          <p:cNvPr id="19" name="Rectangle 18"/>
          <p:cNvSpPr>
            <a:spLocks noChangeArrowheads="1"/>
          </p:cNvSpPr>
          <p:nvPr userDrawn="1"/>
        </p:nvSpPr>
        <p:spPr bwMode="auto">
          <a:xfrm>
            <a:off x="3653368" y="0"/>
            <a:ext cx="8538633" cy="152400"/>
          </a:xfrm>
          <a:prstGeom prst="rect">
            <a:avLst/>
          </a:prstGeom>
          <a:solidFill>
            <a:schemeClr val="accent5"/>
          </a:solidFill>
          <a:ln w="9525">
            <a:noFill/>
            <a:miter lim="800000"/>
            <a:headEnd/>
            <a:tailEnd/>
          </a:ln>
        </p:spPr>
        <p:txBody>
          <a:bodyPr wrap="none" anchor="ctr"/>
          <a:lstStyle/>
          <a:p>
            <a:pPr>
              <a:defRPr/>
            </a:pPr>
            <a:endParaRPr lang="en-US" sz="1800" dirty="0">
              <a:solidFill>
                <a:srgbClr val="6CB33F"/>
              </a:solidFill>
              <a:ea typeface="ＭＳ Ｐゴシック" pitchFamily="34" charset="-128"/>
              <a:cs typeface="Arial" panose="020B0604020202020204" pitchFamily="34" charset="0"/>
            </a:endParaRPr>
          </a:p>
        </p:txBody>
      </p:sp>
      <p:grpSp>
        <p:nvGrpSpPr>
          <p:cNvPr id="26" name="Group 15"/>
          <p:cNvGrpSpPr>
            <a:grpSpLocks/>
          </p:cNvGrpSpPr>
          <p:nvPr userDrawn="1"/>
        </p:nvGrpSpPr>
        <p:grpSpPr bwMode="auto">
          <a:xfrm>
            <a:off x="507999" y="904878"/>
            <a:ext cx="118535" cy="219075"/>
            <a:chOff x="798" y="1426"/>
            <a:chExt cx="467" cy="1118"/>
          </a:xfrm>
          <a:solidFill>
            <a:schemeClr val="accent5"/>
          </a:solidFill>
        </p:grpSpPr>
        <p:sp>
          <p:nvSpPr>
            <p:cNvPr id="28" name="AutoShape 16"/>
            <p:cNvSpPr>
              <a:spLocks noChangeArrowheads="1"/>
            </p:cNvSpPr>
            <p:nvPr/>
          </p:nvSpPr>
          <p:spPr bwMode="auto">
            <a:xfrm>
              <a:off x="798" y="1985"/>
              <a:ext cx="467" cy="559"/>
            </a:xfrm>
            <a:prstGeom prst="parallelogram">
              <a:avLst>
                <a:gd name="adj" fmla="val 53532"/>
              </a:avLst>
            </a:prstGeom>
            <a:grpFill/>
            <a:ln w="9525">
              <a:noFill/>
              <a:miter lim="800000"/>
              <a:headEnd/>
              <a:tailEnd/>
            </a:ln>
          </p:spPr>
          <p:txBody>
            <a:bodyPr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sp>
          <p:nvSpPr>
            <p:cNvPr id="29" name="AutoShape 17"/>
            <p:cNvSpPr>
              <a:spLocks noChangeArrowheads="1"/>
            </p:cNvSpPr>
            <p:nvPr/>
          </p:nvSpPr>
          <p:spPr bwMode="auto">
            <a:xfrm flipV="1">
              <a:off x="798" y="1426"/>
              <a:ext cx="467" cy="559"/>
            </a:xfrm>
            <a:prstGeom prst="parallelogram">
              <a:avLst>
                <a:gd name="adj" fmla="val 53532"/>
              </a:avLst>
            </a:prstGeom>
            <a:grpFill/>
            <a:ln w="9525">
              <a:noFill/>
              <a:miter lim="800000"/>
              <a:headEnd/>
              <a:tailEnd/>
            </a:ln>
          </p:spPr>
          <p:txBody>
            <a:bodyPr rot="10800000" wrap="none" lIns="91429" tIns="45714" rIns="91429" bIns="45714" anchor="ctr"/>
            <a:lstStyle/>
            <a:p>
              <a:pPr>
                <a:lnSpc>
                  <a:spcPts val="1500"/>
                </a:lnSpc>
                <a:defRPr/>
              </a:pPr>
              <a:endParaRPr lang="en-US" sz="1000" dirty="0">
                <a:solidFill>
                  <a:prstClr val="black"/>
                </a:solidFill>
                <a:effectLst>
                  <a:outerShdw blurRad="38100" dist="38100" dir="2700000" algn="tl">
                    <a:srgbClr val="FFFFFF"/>
                  </a:outerShdw>
                </a:effectLst>
                <a:ea typeface="ＭＳ Ｐゴシック" pitchFamily="57" charset="-128"/>
                <a:cs typeface="Arial" panose="020B0604020202020204" pitchFamily="34" charset="0"/>
              </a:endParaRPr>
            </a:p>
          </p:txBody>
        </p:sp>
      </p:grpSp>
      <p:sp>
        <p:nvSpPr>
          <p:cNvPr id="30" name="Line 10"/>
          <p:cNvSpPr>
            <a:spLocks noChangeShapeType="1"/>
          </p:cNvSpPr>
          <p:nvPr userDrawn="1"/>
        </p:nvSpPr>
        <p:spPr bwMode="auto">
          <a:xfrm>
            <a:off x="3448051" y="217488"/>
            <a:ext cx="0" cy="6064250"/>
          </a:xfrm>
          <a:prstGeom prst="line">
            <a:avLst/>
          </a:prstGeom>
          <a:noFill/>
          <a:ln w="6350">
            <a:solidFill>
              <a:schemeClr val="tx1"/>
            </a:solidFill>
            <a:round/>
            <a:headEnd/>
            <a:tailEnd/>
          </a:ln>
          <a:effectLst/>
        </p:spPr>
        <p:txBody>
          <a:bodyPr/>
          <a:lstStyle/>
          <a:p>
            <a:pPr>
              <a:lnSpc>
                <a:spcPts val="1500"/>
              </a:lnSpc>
              <a:defRPr/>
            </a:pPr>
            <a:endParaRPr lang="en-US" sz="1000" dirty="0">
              <a:solidFill>
                <a:prstClr val="black"/>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8" name="Text Placeholder 9"/>
          <p:cNvSpPr>
            <a:spLocks noGrp="1"/>
          </p:cNvSpPr>
          <p:nvPr>
            <p:ph type="body" sz="quarter" idx="16"/>
          </p:nvPr>
        </p:nvSpPr>
        <p:spPr>
          <a:xfrm>
            <a:off x="506943" y="6372228"/>
            <a:ext cx="3649133" cy="173037"/>
          </a:xfrm>
        </p:spPr>
        <p:txBody>
          <a:bodyPr lIns="0" tIns="0" rIns="0" bIns="0">
            <a:noAutofit/>
          </a:bodyPr>
          <a:lstStyle>
            <a:lvl1pPr marL="0" indent="0">
              <a:buNone/>
              <a:defRPr sz="800">
                <a:solidFill>
                  <a:schemeClr val="bg1">
                    <a:lumMod val="50000"/>
                  </a:schemeClr>
                </a:solidFill>
              </a:defRPr>
            </a:lvl1pPr>
            <a:lvl2pPr marL="457200" indent="0">
              <a:buNone/>
              <a:defRPr sz="800">
                <a:solidFill>
                  <a:schemeClr val="bg1">
                    <a:lumMod val="50000"/>
                  </a:schemeClr>
                </a:solidFill>
              </a:defRPr>
            </a:lvl2pPr>
            <a:lvl3pPr marL="914400" indent="0">
              <a:buNone/>
              <a:defRPr sz="800">
                <a:solidFill>
                  <a:schemeClr val="bg1">
                    <a:lumMod val="50000"/>
                  </a:schemeClr>
                </a:solidFill>
              </a:defRPr>
            </a:lvl3pPr>
            <a:lvl4pPr marL="1371600" indent="0">
              <a:buNone/>
              <a:defRPr sz="800">
                <a:solidFill>
                  <a:schemeClr val="bg1">
                    <a:lumMod val="50000"/>
                  </a:schemeClr>
                </a:solidFill>
              </a:defRPr>
            </a:lvl4pPr>
            <a:lvl5pPr marL="1828800" indent="0">
              <a:buNone/>
              <a:defRPr sz="800">
                <a:solidFill>
                  <a:schemeClr val="bg1">
                    <a:lumMod val="50000"/>
                  </a:schemeClr>
                </a:solidFill>
              </a:defRPr>
            </a:lvl5pPr>
          </a:lstStyle>
          <a:p>
            <a:pPr lvl="0"/>
            <a:r>
              <a:rPr lang="en-US"/>
              <a:t>Click to edit Master text styles</a:t>
            </a:r>
          </a:p>
        </p:txBody>
      </p:sp>
      <p:sp>
        <p:nvSpPr>
          <p:cNvPr id="10" name="Title 1"/>
          <p:cNvSpPr>
            <a:spLocks noGrp="1"/>
          </p:cNvSpPr>
          <p:nvPr>
            <p:ph type="title"/>
          </p:nvPr>
        </p:nvSpPr>
        <p:spPr>
          <a:xfrm>
            <a:off x="3652765" y="414973"/>
            <a:ext cx="8134953" cy="236538"/>
          </a:xfrm>
        </p:spPr>
        <p:txBody>
          <a:bodyPr lIns="0" tIns="0" rIns="0" bIns="0" anchor="t">
            <a:noAutofit/>
          </a:bodyPr>
          <a:lstStyle>
            <a:lvl1pPr algn="l">
              <a:defRPr sz="1800" b="1" i="0" cap="all">
                <a:latin typeface="Arial" pitchFamily="34" charset="0"/>
                <a:cs typeface="Arial" pitchFamily="34" charset="0"/>
              </a:defRPr>
            </a:lvl1pPr>
          </a:lstStyle>
          <a:p>
            <a:r>
              <a:rPr lang="en-US"/>
              <a:t>Click to edit Master title style</a:t>
            </a:r>
          </a:p>
        </p:txBody>
      </p:sp>
      <p:sp>
        <p:nvSpPr>
          <p:cNvPr id="33" name="Text Placeholder 2"/>
          <p:cNvSpPr>
            <a:spLocks noGrp="1"/>
          </p:cNvSpPr>
          <p:nvPr>
            <p:ph type="body" idx="13"/>
          </p:nvPr>
        </p:nvSpPr>
        <p:spPr>
          <a:xfrm>
            <a:off x="841827" y="914401"/>
            <a:ext cx="2477105" cy="769938"/>
          </a:xfrm>
        </p:spPr>
        <p:txBody>
          <a:bodyPr lIns="0" tIns="0" r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200" b="1">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7" name="Text Placeholder 13"/>
          <p:cNvSpPr>
            <a:spLocks noGrp="1"/>
          </p:cNvSpPr>
          <p:nvPr>
            <p:ph type="body" sz="quarter" idx="20"/>
          </p:nvPr>
        </p:nvSpPr>
        <p:spPr>
          <a:xfrm>
            <a:off x="838624" y="1798325"/>
            <a:ext cx="2448984" cy="3352436"/>
          </a:xfrm>
        </p:spPr>
        <p:txBody>
          <a:bodyPr lIns="0" tIns="0" bIns="0">
            <a:normAutofit/>
          </a:bodyPr>
          <a:lstStyle>
            <a:lvl1pPr marL="114300" indent="-114300">
              <a:spcBef>
                <a:spcPts val="600"/>
              </a:spcBef>
              <a:buFont typeface="Wingdings" pitchFamily="2" charset="2"/>
              <a:buChar char="§"/>
              <a:defRPr sz="1000"/>
            </a:lvl1pPr>
            <a:lvl2pPr marL="742950" indent="-285750">
              <a:buFont typeface="Wingdings" pitchFamily="2" charset="2"/>
              <a:buChar char="§"/>
              <a:defRPr sz="1000"/>
            </a:lvl2pPr>
            <a:lvl3pPr marL="1143000" indent="-228600">
              <a:buFont typeface="Wingdings" pitchFamily="2" charset="2"/>
              <a:buChar char="§"/>
              <a:defRPr sz="1000"/>
            </a:lvl3pPr>
            <a:lvl4pPr marL="1600200" indent="-228600">
              <a:buFont typeface="Wingdings" pitchFamily="2" charset="2"/>
              <a:buChar char="§"/>
              <a:defRPr sz="1000"/>
            </a:lvl4pPr>
            <a:lvl5pPr marL="2057400" indent="-228600">
              <a:buFont typeface="Wingdings" pitchFamily="2" charset="2"/>
              <a:buChar char="§"/>
              <a:defRPr sz="1000"/>
            </a:lvl5pPr>
          </a:lstStyle>
          <a:p>
            <a:pPr lvl="0"/>
            <a:r>
              <a:rPr lang="en-US"/>
              <a:t>Click to edit Master text styles</a:t>
            </a:r>
          </a:p>
          <a:p>
            <a:pPr lvl="1"/>
            <a:r>
              <a:rPr lang="en-US"/>
              <a:t>Second level</a:t>
            </a:r>
          </a:p>
          <a:p>
            <a:pPr lvl="2"/>
            <a:r>
              <a:rPr lang="en-US"/>
              <a:t>Third level</a:t>
            </a:r>
          </a:p>
        </p:txBody>
      </p:sp>
      <p:sp>
        <p:nvSpPr>
          <p:cNvPr id="25" name="Text Placeholder 2"/>
          <p:cNvSpPr>
            <a:spLocks noGrp="1"/>
          </p:cNvSpPr>
          <p:nvPr>
            <p:ph type="body" idx="15"/>
          </p:nvPr>
        </p:nvSpPr>
        <p:spPr>
          <a:xfrm>
            <a:off x="3659891" y="886267"/>
            <a:ext cx="3613659" cy="314325"/>
          </a:xfrm>
        </p:spPr>
        <p:txBody>
          <a:bodyPr lIns="0" t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7" name="Text Placeholder 2"/>
          <p:cNvSpPr>
            <a:spLocks noGrp="1"/>
          </p:cNvSpPr>
          <p:nvPr>
            <p:ph type="body" idx="17"/>
          </p:nvPr>
        </p:nvSpPr>
        <p:spPr>
          <a:xfrm>
            <a:off x="8091336" y="886267"/>
            <a:ext cx="3696381" cy="314325"/>
          </a:xfrm>
        </p:spPr>
        <p:txBody>
          <a:bodyPr lIns="0" t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6" name="Text Placeholder 2"/>
          <p:cNvSpPr>
            <a:spLocks noGrp="1"/>
          </p:cNvSpPr>
          <p:nvPr>
            <p:ph type="body" sz="quarter" idx="19"/>
          </p:nvPr>
        </p:nvSpPr>
        <p:spPr>
          <a:xfrm>
            <a:off x="3652763" y="1069186"/>
            <a:ext cx="3662375" cy="18811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37" name="Text Placeholder 2"/>
          <p:cNvSpPr>
            <a:spLocks noGrp="1"/>
          </p:cNvSpPr>
          <p:nvPr>
            <p:ph type="body" sz="quarter" idx="22"/>
          </p:nvPr>
        </p:nvSpPr>
        <p:spPr>
          <a:xfrm>
            <a:off x="8102421" y="1069186"/>
            <a:ext cx="3686140" cy="188117"/>
          </a:xfrm>
        </p:spPr>
        <p:txBody>
          <a:bodyPr lIns="0" tIns="0" rIns="0" bIns="0">
            <a:noAutofit/>
          </a:bodyPr>
          <a:lstStyle>
            <a:lvl1pPr marL="0" indent="0">
              <a:buNone/>
              <a:defRPr sz="1200" b="0" i="1">
                <a:solidFill>
                  <a:schemeClr val="bg1">
                    <a:lumMod val="50000"/>
                  </a:schemeClr>
                </a:solidFill>
              </a:defRPr>
            </a:lvl1pPr>
            <a:lvl2pPr marL="457200" indent="0">
              <a:buNone/>
              <a:defRPr sz="1200" b="1">
                <a:solidFill>
                  <a:schemeClr val="bg1">
                    <a:lumMod val="50000"/>
                  </a:schemeClr>
                </a:solidFill>
              </a:defRPr>
            </a:lvl2pPr>
            <a:lvl3pPr marL="914400" indent="0">
              <a:buNone/>
              <a:defRPr sz="1200" b="1">
                <a:solidFill>
                  <a:schemeClr val="bg1">
                    <a:lumMod val="50000"/>
                  </a:schemeClr>
                </a:solidFill>
              </a:defRPr>
            </a:lvl3pPr>
            <a:lvl4pPr marL="1371600" indent="0">
              <a:buNone/>
              <a:defRPr sz="1200" b="1">
                <a:solidFill>
                  <a:schemeClr val="bg1">
                    <a:lumMod val="50000"/>
                  </a:schemeClr>
                </a:solidFill>
              </a:defRPr>
            </a:lvl4pPr>
            <a:lvl5pPr marL="1828800" indent="0">
              <a:buNone/>
              <a:defRPr sz="1200" b="1">
                <a:solidFill>
                  <a:schemeClr val="bg1">
                    <a:lumMod val="50000"/>
                  </a:schemeClr>
                </a:solidFill>
              </a:defRPr>
            </a:lvl5pPr>
          </a:lstStyle>
          <a:p>
            <a:pPr lvl="0"/>
            <a:r>
              <a:rPr lang="en-US"/>
              <a:t>Click to edit Master text styles</a:t>
            </a:r>
          </a:p>
        </p:txBody>
      </p:sp>
      <p:sp>
        <p:nvSpPr>
          <p:cNvPr id="20" name="Chart Placeholder 15"/>
          <p:cNvSpPr>
            <a:spLocks noGrp="1"/>
          </p:cNvSpPr>
          <p:nvPr>
            <p:ph type="chart" sz="quarter" idx="23"/>
          </p:nvPr>
        </p:nvSpPr>
        <p:spPr>
          <a:xfrm>
            <a:off x="3668491" y="1831976"/>
            <a:ext cx="3638243" cy="1597025"/>
          </a:xfrm>
        </p:spPr>
        <p:txBody>
          <a:bodyPr lIns="0" tIns="0" rIns="0" bIns="0" rtlCol="0">
            <a:normAutofit/>
          </a:bodyPr>
          <a:lstStyle>
            <a:lvl1pPr marL="0" indent="0">
              <a:buNone/>
              <a:defRPr sz="1000"/>
            </a:lvl1pPr>
          </a:lstStyle>
          <a:p>
            <a:pPr lvl="0"/>
            <a:endParaRPr lang="en-US" noProof="0" dirty="0"/>
          </a:p>
        </p:txBody>
      </p:sp>
      <p:sp>
        <p:nvSpPr>
          <p:cNvPr id="21" name="Chart Placeholder 15"/>
          <p:cNvSpPr>
            <a:spLocks noGrp="1"/>
          </p:cNvSpPr>
          <p:nvPr>
            <p:ph type="chart" sz="quarter" idx="18"/>
          </p:nvPr>
        </p:nvSpPr>
        <p:spPr>
          <a:xfrm>
            <a:off x="8091336" y="1831976"/>
            <a:ext cx="3696381" cy="1597025"/>
          </a:xfrm>
        </p:spPr>
        <p:txBody>
          <a:bodyPr lIns="0" tIns="0" rIns="0" bIns="0" rtlCol="0">
            <a:normAutofit/>
          </a:bodyPr>
          <a:lstStyle>
            <a:lvl1pPr marL="0" indent="0">
              <a:buNone/>
              <a:defRPr sz="1000"/>
            </a:lvl1pPr>
          </a:lstStyle>
          <a:p>
            <a:pPr lvl="0"/>
            <a:endParaRPr lang="en-US" noProof="0" dirty="0"/>
          </a:p>
        </p:txBody>
      </p:sp>
      <p:sp>
        <p:nvSpPr>
          <p:cNvPr id="22" name="Chart Placeholder 15"/>
          <p:cNvSpPr>
            <a:spLocks noGrp="1"/>
          </p:cNvSpPr>
          <p:nvPr>
            <p:ph type="chart" sz="quarter" idx="24"/>
          </p:nvPr>
        </p:nvSpPr>
        <p:spPr>
          <a:xfrm>
            <a:off x="3655792" y="4467545"/>
            <a:ext cx="3650941" cy="1712276"/>
          </a:xfrm>
        </p:spPr>
        <p:txBody>
          <a:bodyPr lIns="0" tIns="0" rIns="0" bIns="0" rtlCol="0">
            <a:normAutofit/>
          </a:bodyPr>
          <a:lstStyle>
            <a:lvl1pPr marL="0" indent="0">
              <a:buNone/>
              <a:defRPr sz="1000"/>
            </a:lvl1pPr>
          </a:lstStyle>
          <a:p>
            <a:pPr lvl="0"/>
            <a:endParaRPr lang="en-US" noProof="0" dirty="0"/>
          </a:p>
        </p:txBody>
      </p:sp>
      <p:sp>
        <p:nvSpPr>
          <p:cNvPr id="23" name="Chart Placeholder 15"/>
          <p:cNvSpPr>
            <a:spLocks noGrp="1"/>
          </p:cNvSpPr>
          <p:nvPr>
            <p:ph type="chart" sz="quarter" idx="25"/>
          </p:nvPr>
        </p:nvSpPr>
        <p:spPr>
          <a:xfrm>
            <a:off x="8091337" y="4467545"/>
            <a:ext cx="3696383" cy="1712276"/>
          </a:xfrm>
        </p:spPr>
        <p:txBody>
          <a:bodyPr lIns="0" tIns="0" rIns="0" bIns="0" rtlCol="0">
            <a:normAutofit/>
          </a:bodyPr>
          <a:lstStyle>
            <a:lvl1pPr marL="0" indent="0">
              <a:buNone/>
              <a:defRPr sz="1000"/>
            </a:lvl1pPr>
          </a:lstStyle>
          <a:p>
            <a:pPr lvl="0"/>
            <a:endParaRPr lang="en-US" noProof="0" dirty="0"/>
          </a:p>
        </p:txBody>
      </p:sp>
      <p:sp>
        <p:nvSpPr>
          <p:cNvPr id="24" name="Text Placeholder 2"/>
          <p:cNvSpPr>
            <a:spLocks noGrp="1"/>
          </p:cNvSpPr>
          <p:nvPr>
            <p:ph type="body" idx="26"/>
          </p:nvPr>
        </p:nvSpPr>
        <p:spPr>
          <a:xfrm>
            <a:off x="3652763" y="3796374"/>
            <a:ext cx="3620717" cy="314325"/>
          </a:xfrm>
        </p:spPr>
        <p:txBody>
          <a:bodyPr lIns="0" t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4" name="Text Placeholder 2"/>
          <p:cNvSpPr>
            <a:spLocks noGrp="1"/>
          </p:cNvSpPr>
          <p:nvPr>
            <p:ph type="body" idx="27"/>
          </p:nvPr>
        </p:nvSpPr>
        <p:spPr>
          <a:xfrm>
            <a:off x="8091336" y="3796374"/>
            <a:ext cx="3677637" cy="314325"/>
          </a:xfrm>
        </p:spPr>
        <p:txBody>
          <a:bodyPr lIns="0" tIns="0">
            <a:normAutofit/>
          </a:bodyPr>
          <a:lstStyle>
            <a:lvl1pPr marL="0" indent="0">
              <a:buNone/>
              <a:defRPr sz="1200" b="1" baseline="0">
                <a:solidFill>
                  <a:schemeClr val="bg1">
                    <a:lumMod val="50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12219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338776"/>
            <a:ext cx="1422399" cy="290624"/>
          </a:xfrm>
          <a:prstGeom prst="rect">
            <a:avLst/>
          </a:prstGeom>
        </p:spPr>
      </p:pic>
    </p:spTree>
    <p:extLst>
      <p:ext uri="{BB962C8B-B14F-4D97-AF65-F5344CB8AC3E}">
        <p14:creationId xmlns:p14="http://schemas.microsoft.com/office/powerpoint/2010/main" val="3572251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Short Title (Full Color)">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7297594" y="5686438"/>
            <a:ext cx="4480452"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5" name="Rectangle 4"/>
          <p:cNvSpPr/>
          <p:nvPr userDrawn="1"/>
        </p:nvSpPr>
        <p:spPr>
          <a:xfrm>
            <a:off x="384849" y="254000"/>
            <a:ext cx="4725940"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3" name="Text Placeholder 2"/>
          <p:cNvSpPr>
            <a:spLocks noGrp="1"/>
          </p:cNvSpPr>
          <p:nvPr>
            <p:ph type="body" sz="quarter" idx="10" hasCustomPrompt="1"/>
          </p:nvPr>
        </p:nvSpPr>
        <p:spPr>
          <a:xfrm>
            <a:off x="615757"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rgbClr val="0A3F6B"/>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sp>
        <p:nvSpPr>
          <p:cNvPr id="9" name="Text Placeholder 2"/>
          <p:cNvSpPr>
            <a:spLocks noGrp="1"/>
          </p:cNvSpPr>
          <p:nvPr>
            <p:ph type="body" sz="quarter" idx="12" hasCustomPrompt="1"/>
          </p:nvPr>
        </p:nvSpPr>
        <p:spPr>
          <a:xfrm>
            <a:off x="615757" y="1982342"/>
            <a:ext cx="4288751" cy="722249"/>
          </a:xfrm>
          <a:prstGeom prst="rect">
            <a:avLst/>
          </a:prstGeom>
        </p:spPr>
        <p:txBody>
          <a:bodyPr vert="horz" lIns="0" anchor="t"/>
          <a:lstStyle>
            <a:lvl1pPr marL="0" indent="0">
              <a:buFontTx/>
              <a:buNone/>
              <a:defRPr sz="1600" b="0"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sp>
        <p:nvSpPr>
          <p:cNvPr id="10" name="Text Placeholder 2"/>
          <p:cNvSpPr>
            <a:spLocks noGrp="1"/>
          </p:cNvSpPr>
          <p:nvPr>
            <p:ph type="body" sz="quarter" idx="13" hasCustomPrompt="1"/>
          </p:nvPr>
        </p:nvSpPr>
        <p:spPr>
          <a:xfrm>
            <a:off x="615757" y="3346292"/>
            <a:ext cx="4288751" cy="342019"/>
          </a:xfrm>
          <a:prstGeom prst="rect">
            <a:avLst/>
          </a:prstGeom>
        </p:spPr>
        <p:txBody>
          <a:bodyPr vert="horz" lIns="0" anchor="t"/>
          <a:lstStyle>
            <a:lvl1pPr marL="0" indent="0">
              <a:buFontTx/>
              <a:buNone/>
              <a:defRPr sz="1200" b="1"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cxnSp>
        <p:nvCxnSpPr>
          <p:cNvPr id="8" name="Straight Connector 7"/>
          <p:cNvCxnSpPr/>
          <p:nvPr userDrawn="1"/>
        </p:nvCxnSpPr>
        <p:spPr>
          <a:xfrm>
            <a:off x="615756" y="1806963"/>
            <a:ext cx="430793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descr="CEB 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418" y="5949950"/>
            <a:ext cx="2455333" cy="647700"/>
          </a:xfrm>
          <a:prstGeom prst="rect">
            <a:avLst/>
          </a:prstGeom>
        </p:spPr>
      </p:pic>
    </p:spTree>
    <p:extLst>
      <p:ext uri="{BB962C8B-B14F-4D97-AF65-F5344CB8AC3E}">
        <p14:creationId xmlns:p14="http://schemas.microsoft.com/office/powerpoint/2010/main" val="4001417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ver Short Title (White)">
    <p:spTree>
      <p:nvGrpSpPr>
        <p:cNvPr id="1" name=""/>
        <p:cNvGrpSpPr/>
        <p:nvPr/>
      </p:nvGrpSpPr>
      <p:grpSpPr>
        <a:xfrm>
          <a:off x="0" y="0"/>
          <a:ext cx="0" cy="0"/>
          <a:chOff x="0" y="0"/>
          <a:chExt cx="0" cy="0"/>
        </a:xfrm>
      </p:grpSpPr>
      <p:sp>
        <p:nvSpPr>
          <p:cNvPr id="12" name="Rectangle 11"/>
          <p:cNvSpPr/>
          <p:nvPr userDrawn="1"/>
        </p:nvSpPr>
        <p:spPr bwMode="auto">
          <a:xfrm>
            <a:off x="7297594" y="5686438"/>
            <a:ext cx="4480452" cy="1171563"/>
          </a:xfrm>
          <a:prstGeom prst="rect">
            <a:avLst/>
          </a:prstGeom>
          <a:solidFill>
            <a:schemeClr val="bg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5" name="Rectangle 4"/>
          <p:cNvSpPr/>
          <p:nvPr userDrawn="1"/>
        </p:nvSpPr>
        <p:spPr>
          <a:xfrm>
            <a:off x="384849" y="254000"/>
            <a:ext cx="4725940"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8"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sp>
        <p:nvSpPr>
          <p:cNvPr id="9" name="Text Placeholder 2"/>
          <p:cNvSpPr>
            <a:spLocks noGrp="1"/>
          </p:cNvSpPr>
          <p:nvPr>
            <p:ph type="body" sz="quarter" idx="12" hasCustomPrompt="1"/>
          </p:nvPr>
        </p:nvSpPr>
        <p:spPr>
          <a:xfrm>
            <a:off x="615951" y="1982342"/>
            <a:ext cx="4288751"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sp>
        <p:nvSpPr>
          <p:cNvPr id="10" name="Text Placeholder 2"/>
          <p:cNvSpPr>
            <a:spLocks noGrp="1"/>
          </p:cNvSpPr>
          <p:nvPr>
            <p:ph type="body" sz="quarter" idx="13" hasCustomPrompt="1"/>
          </p:nvPr>
        </p:nvSpPr>
        <p:spPr>
          <a:xfrm>
            <a:off x="615951" y="3346292"/>
            <a:ext cx="4288751" cy="25034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cxnSp>
        <p:nvCxnSpPr>
          <p:cNvPr id="11" name="Straight Connector 10"/>
          <p:cNvCxnSpPr/>
          <p:nvPr userDrawn="1"/>
        </p:nvCxnSpPr>
        <p:spPr>
          <a:xfrm>
            <a:off x="615756" y="1799343"/>
            <a:ext cx="4307936"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418" y="5950851"/>
            <a:ext cx="2455333" cy="645898"/>
          </a:xfrm>
          <a:prstGeom prst="rect">
            <a:avLst/>
          </a:prstGeom>
        </p:spPr>
      </p:pic>
    </p:spTree>
    <p:extLst>
      <p:ext uri="{BB962C8B-B14F-4D97-AF65-F5344CB8AC3E}">
        <p14:creationId xmlns:p14="http://schemas.microsoft.com/office/powerpoint/2010/main" val="1314890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hort Title (White; No Box)">
    <p:spTree>
      <p:nvGrpSpPr>
        <p:cNvPr id="1" name=""/>
        <p:cNvGrpSpPr/>
        <p:nvPr/>
      </p:nvGrpSpPr>
      <p:grpSpPr>
        <a:xfrm>
          <a:off x="0" y="0"/>
          <a:ext cx="0" cy="0"/>
          <a:chOff x="0" y="0"/>
          <a:chExt cx="0" cy="0"/>
        </a:xfrm>
      </p:grpSpPr>
      <p:sp>
        <p:nvSpPr>
          <p:cNvPr id="11" name="Rectangle 10"/>
          <p:cNvSpPr/>
          <p:nvPr userDrawn="1"/>
        </p:nvSpPr>
        <p:spPr bwMode="auto">
          <a:xfrm>
            <a:off x="7297594" y="5686438"/>
            <a:ext cx="4480452"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6"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sp>
        <p:nvSpPr>
          <p:cNvPr id="8" name="Text Placeholder 2"/>
          <p:cNvSpPr>
            <a:spLocks noGrp="1"/>
          </p:cNvSpPr>
          <p:nvPr>
            <p:ph type="body" sz="quarter" idx="12" hasCustomPrompt="1"/>
          </p:nvPr>
        </p:nvSpPr>
        <p:spPr>
          <a:xfrm>
            <a:off x="615951" y="1982342"/>
            <a:ext cx="4288751" cy="722249"/>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sp>
        <p:nvSpPr>
          <p:cNvPr id="9" name="Text Placeholder 2"/>
          <p:cNvSpPr>
            <a:spLocks noGrp="1"/>
          </p:cNvSpPr>
          <p:nvPr>
            <p:ph type="body" sz="quarter" idx="13" hasCustomPrompt="1"/>
          </p:nvPr>
        </p:nvSpPr>
        <p:spPr>
          <a:xfrm>
            <a:off x="615951" y="3391244"/>
            <a:ext cx="4288751" cy="27320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cxnSp>
        <p:nvCxnSpPr>
          <p:cNvPr id="10" name="Straight Connector 9"/>
          <p:cNvCxnSpPr/>
          <p:nvPr userDrawn="1"/>
        </p:nvCxnSpPr>
        <p:spPr>
          <a:xfrm>
            <a:off x="615756" y="1806963"/>
            <a:ext cx="430793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418" y="5950851"/>
            <a:ext cx="2455333" cy="645898"/>
          </a:xfrm>
          <a:prstGeom prst="rect">
            <a:avLst/>
          </a:prstGeom>
        </p:spPr>
      </p:pic>
    </p:spTree>
    <p:extLst>
      <p:ext uri="{BB962C8B-B14F-4D97-AF65-F5344CB8AC3E}">
        <p14:creationId xmlns:p14="http://schemas.microsoft.com/office/powerpoint/2010/main" val="27721027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Long Title (Full Color)">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7297594" y="5686438"/>
            <a:ext cx="4480452"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3" name="Rectangle 2"/>
          <p:cNvSpPr/>
          <p:nvPr userDrawn="1"/>
        </p:nvSpPr>
        <p:spPr>
          <a:xfrm>
            <a:off x="384849" y="254000"/>
            <a:ext cx="11396471"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9" name="Text Placeholder 2"/>
          <p:cNvSpPr>
            <a:spLocks noGrp="1"/>
          </p:cNvSpPr>
          <p:nvPr>
            <p:ph type="body" sz="quarter" idx="13" hasCustomPrompt="1"/>
          </p:nvPr>
        </p:nvSpPr>
        <p:spPr>
          <a:xfrm>
            <a:off x="619017" y="3386761"/>
            <a:ext cx="10969735" cy="310919"/>
          </a:xfrm>
          <a:prstGeom prst="rect">
            <a:avLst/>
          </a:prstGeom>
        </p:spPr>
        <p:txBody>
          <a:bodyPr vert="horz" lIns="0" anchor="t">
            <a:spAutoFit/>
          </a:bodyPr>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sp>
        <p:nvSpPr>
          <p:cNvPr id="10" name="Text Placeholder 2"/>
          <p:cNvSpPr>
            <a:spLocks noGrp="1"/>
          </p:cNvSpPr>
          <p:nvPr>
            <p:ph type="body" sz="quarter" idx="10" hasCustomPrompt="1"/>
          </p:nvPr>
        </p:nvSpPr>
        <p:spPr>
          <a:xfrm>
            <a:off x="615950"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a:t>Use This Layout For Longer Titles; Limit Title to Two Lines</a:t>
            </a:r>
          </a:p>
        </p:txBody>
      </p:sp>
      <p:sp>
        <p:nvSpPr>
          <p:cNvPr id="14" name="Text Placeholder 2"/>
          <p:cNvSpPr>
            <a:spLocks noGrp="1"/>
          </p:cNvSpPr>
          <p:nvPr>
            <p:ph type="body" sz="quarter" idx="12" hasCustomPrompt="1"/>
          </p:nvPr>
        </p:nvSpPr>
        <p:spPr>
          <a:xfrm>
            <a:off x="615950" y="1970322"/>
            <a:ext cx="109728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cxnSp>
        <p:nvCxnSpPr>
          <p:cNvPr id="11" name="Straight Connector 10"/>
          <p:cNvCxnSpPr/>
          <p:nvPr userDrawn="1"/>
        </p:nvCxnSpPr>
        <p:spPr>
          <a:xfrm>
            <a:off x="615756" y="1806963"/>
            <a:ext cx="1097299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12" descr="CEB 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418" y="5949950"/>
            <a:ext cx="2455333" cy="647700"/>
          </a:xfrm>
          <a:prstGeom prst="rect">
            <a:avLst/>
          </a:prstGeom>
        </p:spPr>
      </p:pic>
    </p:spTree>
    <p:extLst>
      <p:ext uri="{BB962C8B-B14F-4D97-AF65-F5344CB8AC3E}">
        <p14:creationId xmlns:p14="http://schemas.microsoft.com/office/powerpoint/2010/main" val="47495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Issues - Gre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lvl1pPr marL="365760" indent="-365760">
              <a:buClrTx/>
              <a:buFont typeface="+mj-lt"/>
              <a:buAutoNum type="arabicPeriod"/>
              <a:defRPr>
                <a:solidFill>
                  <a:srgbClr val="979D9D"/>
                </a:solidFill>
              </a:defRPr>
            </a:lvl1pPr>
            <a:lvl2pPr marL="731520">
              <a:buClr>
                <a:srgbClr val="979D9D"/>
              </a:buClr>
              <a:defRPr>
                <a:solidFill>
                  <a:srgbClr val="979D9D"/>
                </a:solidFill>
              </a:defRPr>
            </a:lvl2pPr>
            <a:lvl3pPr marL="1005840">
              <a:buClr>
                <a:srgbClr val="979D9D"/>
              </a:buClr>
              <a:defRPr>
                <a:solidFill>
                  <a:srgbClr val="979D9D"/>
                </a:solidFill>
              </a:defRPr>
            </a:lvl3pPr>
            <a:lvl4pPr marL="1325880">
              <a:buClr>
                <a:srgbClr val="979D9D"/>
              </a:buClr>
              <a:defRPr>
                <a:solidFill>
                  <a:srgbClr val="979D9D"/>
                </a:solidFill>
              </a:defRPr>
            </a:lvl4pPr>
            <a:lvl5pPr marL="1554480">
              <a:buClr>
                <a:srgbClr val="979D9D"/>
              </a:buClr>
              <a:defRPr>
                <a:solidFill>
                  <a:srgbClr val="979D9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6111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Long Title (White)">
    <p:spTree>
      <p:nvGrpSpPr>
        <p:cNvPr id="1" name=""/>
        <p:cNvGrpSpPr/>
        <p:nvPr/>
      </p:nvGrpSpPr>
      <p:grpSpPr>
        <a:xfrm>
          <a:off x="0" y="0"/>
          <a:ext cx="0" cy="0"/>
          <a:chOff x="0" y="0"/>
          <a:chExt cx="0" cy="0"/>
        </a:xfrm>
      </p:grpSpPr>
      <p:sp>
        <p:nvSpPr>
          <p:cNvPr id="10" name="Rectangle 9"/>
          <p:cNvSpPr/>
          <p:nvPr userDrawn="1"/>
        </p:nvSpPr>
        <p:spPr bwMode="auto">
          <a:xfrm>
            <a:off x="7297594" y="5686438"/>
            <a:ext cx="4480452"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3" name="Rectangle 2"/>
          <p:cNvSpPr/>
          <p:nvPr userDrawn="1"/>
        </p:nvSpPr>
        <p:spPr>
          <a:xfrm>
            <a:off x="384849" y="254000"/>
            <a:ext cx="11396471"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7" name="Text Placeholder 2"/>
          <p:cNvSpPr>
            <a:spLocks noGrp="1"/>
          </p:cNvSpPr>
          <p:nvPr>
            <p:ph type="body" sz="quarter" idx="13" hasCustomPrompt="1"/>
          </p:nvPr>
        </p:nvSpPr>
        <p:spPr>
          <a:xfrm>
            <a:off x="619017" y="3386761"/>
            <a:ext cx="10969735" cy="310919"/>
          </a:xfrm>
          <a:prstGeom prst="rect">
            <a:avLst/>
          </a:prstGeom>
        </p:spPr>
        <p:txBody>
          <a:bodyPr vert="horz" lIns="0" anchor="t">
            <a:spAutoFit/>
          </a:bodyPr>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sp>
        <p:nvSpPr>
          <p:cNvPr id="11" name="Text Placeholder 2"/>
          <p:cNvSpPr>
            <a:spLocks noGrp="1"/>
          </p:cNvSpPr>
          <p:nvPr>
            <p:ph type="body" sz="quarter" idx="10" hasCustomPrompt="1"/>
          </p:nvPr>
        </p:nvSpPr>
        <p:spPr>
          <a:xfrm>
            <a:off x="615950"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1"/>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a:t>Use This Layout For Longer Titles; Limit Title to Two Lines</a:t>
            </a:r>
          </a:p>
        </p:txBody>
      </p:sp>
      <p:sp>
        <p:nvSpPr>
          <p:cNvPr id="12" name="Text Placeholder 2"/>
          <p:cNvSpPr>
            <a:spLocks noGrp="1"/>
          </p:cNvSpPr>
          <p:nvPr>
            <p:ph type="body" sz="quarter" idx="12" hasCustomPrompt="1"/>
          </p:nvPr>
        </p:nvSpPr>
        <p:spPr>
          <a:xfrm>
            <a:off x="615950" y="1970322"/>
            <a:ext cx="10972801" cy="744064"/>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cxnSp>
        <p:nvCxnSpPr>
          <p:cNvPr id="9" name="Straight Connector 8"/>
          <p:cNvCxnSpPr/>
          <p:nvPr userDrawn="1"/>
        </p:nvCxnSpPr>
        <p:spPr>
          <a:xfrm>
            <a:off x="615756" y="1806963"/>
            <a:ext cx="1097299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418" y="5950851"/>
            <a:ext cx="2455333" cy="645898"/>
          </a:xfrm>
          <a:prstGeom prst="rect">
            <a:avLst/>
          </a:prstGeom>
        </p:spPr>
      </p:pic>
    </p:spTree>
    <p:extLst>
      <p:ext uri="{BB962C8B-B14F-4D97-AF65-F5344CB8AC3E}">
        <p14:creationId xmlns:p14="http://schemas.microsoft.com/office/powerpoint/2010/main" val="1031971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ver Long Title (White; no box)">
    <p:spTree>
      <p:nvGrpSpPr>
        <p:cNvPr id="1" name=""/>
        <p:cNvGrpSpPr/>
        <p:nvPr/>
      </p:nvGrpSpPr>
      <p:grpSpPr>
        <a:xfrm>
          <a:off x="0" y="0"/>
          <a:ext cx="0" cy="0"/>
          <a:chOff x="0" y="0"/>
          <a:chExt cx="0" cy="0"/>
        </a:xfrm>
      </p:grpSpPr>
      <p:sp>
        <p:nvSpPr>
          <p:cNvPr id="8" name="Rectangle 7"/>
          <p:cNvSpPr/>
          <p:nvPr userDrawn="1"/>
        </p:nvSpPr>
        <p:spPr bwMode="auto">
          <a:xfrm>
            <a:off x="7297594" y="5686438"/>
            <a:ext cx="4480452"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6" name="Text Placeholder 2"/>
          <p:cNvSpPr>
            <a:spLocks noGrp="1"/>
          </p:cNvSpPr>
          <p:nvPr>
            <p:ph type="body" sz="quarter" idx="13" hasCustomPrompt="1"/>
          </p:nvPr>
        </p:nvSpPr>
        <p:spPr>
          <a:xfrm>
            <a:off x="602561" y="3386762"/>
            <a:ext cx="10969735" cy="25559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sp>
        <p:nvSpPr>
          <p:cNvPr id="9" name="Text Placeholder 2"/>
          <p:cNvSpPr>
            <a:spLocks noGrp="1"/>
          </p:cNvSpPr>
          <p:nvPr>
            <p:ph type="body" sz="quarter" idx="10" hasCustomPrompt="1"/>
          </p:nvPr>
        </p:nvSpPr>
        <p:spPr>
          <a:xfrm>
            <a:off x="602561"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a:t>Use This Layout For Longer Titles; Limit Title to Two Lines</a:t>
            </a:r>
          </a:p>
        </p:txBody>
      </p:sp>
      <p:sp>
        <p:nvSpPr>
          <p:cNvPr id="10" name="Text Placeholder 2"/>
          <p:cNvSpPr>
            <a:spLocks noGrp="1"/>
          </p:cNvSpPr>
          <p:nvPr>
            <p:ph type="body" sz="quarter" idx="12" hasCustomPrompt="1"/>
          </p:nvPr>
        </p:nvSpPr>
        <p:spPr>
          <a:xfrm>
            <a:off x="602561" y="1970322"/>
            <a:ext cx="109728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cxnSp>
        <p:nvCxnSpPr>
          <p:cNvPr id="7" name="Straight Connector 6"/>
          <p:cNvCxnSpPr/>
          <p:nvPr userDrawn="1"/>
        </p:nvCxnSpPr>
        <p:spPr>
          <a:xfrm>
            <a:off x="602560" y="1806963"/>
            <a:ext cx="1097299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3418" y="5950851"/>
            <a:ext cx="2455333" cy="645898"/>
          </a:xfrm>
          <a:prstGeom prst="rect">
            <a:avLst/>
          </a:prstGeom>
        </p:spPr>
      </p:pic>
    </p:spTree>
    <p:extLst>
      <p:ext uri="{BB962C8B-B14F-4D97-AF65-F5344CB8AC3E}">
        <p14:creationId xmlns:p14="http://schemas.microsoft.com/office/powerpoint/2010/main" val="49059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accent6"/>
                </a:solidFill>
                <a:latin typeface="Arial" panose="020B0604020202020204" pitchFamily="34" charset="0"/>
                <a:cs typeface="Arial" panose="020B0604020202020204" pitchFamily="34" charset="0"/>
              </a:defRPr>
            </a:lvl1pPr>
          </a:lstStyle>
          <a:p>
            <a:r>
              <a:rPr lang="en-US"/>
              <a:t>Include This Roadmap Layout or the Agenda Layout</a:t>
            </a:r>
          </a:p>
        </p:txBody>
      </p:sp>
      <p:sp>
        <p:nvSpPr>
          <p:cNvPr id="7" name="Text Placeholder 6"/>
          <p:cNvSpPr>
            <a:spLocks noGrp="1"/>
          </p:cNvSpPr>
          <p:nvPr>
            <p:ph type="body" sz="quarter" idx="19" hasCustomPrompt="1"/>
          </p:nvPr>
        </p:nvSpPr>
        <p:spPr>
          <a:xfrm>
            <a:off x="3419929"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sp>
        <p:nvSpPr>
          <p:cNvPr id="14" name="Text Placeholder 6"/>
          <p:cNvSpPr>
            <a:spLocks noGrp="1"/>
          </p:cNvSpPr>
          <p:nvPr>
            <p:ph type="body" sz="quarter" idx="20" hasCustomPrompt="1"/>
          </p:nvPr>
        </p:nvSpPr>
        <p:spPr>
          <a:xfrm>
            <a:off x="6230255"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sp>
        <p:nvSpPr>
          <p:cNvPr id="15" name="Text Placeholder 6"/>
          <p:cNvSpPr>
            <a:spLocks noGrp="1"/>
          </p:cNvSpPr>
          <p:nvPr>
            <p:ph type="body" sz="quarter" idx="21" hasCustomPrompt="1"/>
          </p:nvPr>
        </p:nvSpPr>
        <p:spPr>
          <a:xfrm>
            <a:off x="9040583"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sp>
        <p:nvSpPr>
          <p:cNvPr id="16" name="Text Placeholder 6"/>
          <p:cNvSpPr>
            <a:spLocks noGrp="1"/>
          </p:cNvSpPr>
          <p:nvPr>
            <p:ph type="body" sz="quarter" idx="22" hasCustomPrompt="1"/>
          </p:nvPr>
        </p:nvSpPr>
        <p:spPr>
          <a:xfrm>
            <a:off x="615757" y="2466976"/>
            <a:ext cx="2539700" cy="1038225"/>
          </a:xfrm>
          <a:prstGeom prst="rect">
            <a:avLst/>
          </a:prstGeom>
          <a:solidFill>
            <a:schemeClr val="accent1"/>
          </a:solidFill>
          <a:ln>
            <a:solidFill>
              <a:schemeClr val="accent1"/>
            </a:solidFill>
          </a:ln>
        </p:spPr>
        <p:txBody>
          <a:bodyPr lIns="91440" tIns="91440" rIns="91440" bIns="91440" anchor="t" anchorCtr="0"/>
          <a:lstStyle>
            <a:lvl1pPr marL="0" indent="0" algn="l">
              <a:buNone/>
              <a:defRPr sz="1600" b="1">
                <a:solidFill>
                  <a:schemeClr val="bg1"/>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cxnSp>
        <p:nvCxnSpPr>
          <p:cNvPr id="13" name="Straight Connector 12"/>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3466953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1950"/>
            <a:ext cx="10970683" cy="601663"/>
          </a:xfrm>
          <a:prstGeom prst="rect">
            <a:avLst/>
          </a:prstGeom>
        </p:spPr>
        <p:txBody>
          <a:bodyPr lIns="0" rIns="0" anchor="b" anchorCtr="0"/>
          <a:lstStyle>
            <a:lvl1pPr>
              <a:defRPr>
                <a:solidFill>
                  <a:srgbClr val="0A3F6B"/>
                </a:solidFill>
              </a:defRPr>
            </a:lvl1pPr>
          </a:lstStyle>
          <a:p>
            <a:r>
              <a:rPr lang="en-US"/>
              <a:t>Agenda</a:t>
            </a:r>
          </a:p>
        </p:txBody>
      </p:sp>
      <p:sp>
        <p:nvSpPr>
          <p:cNvPr id="5" name="Content Placeholder 2"/>
          <p:cNvSpPr>
            <a:spLocks noGrp="1"/>
          </p:cNvSpPr>
          <p:nvPr>
            <p:ph idx="1" hasCustomPrompt="1"/>
          </p:nvPr>
        </p:nvSpPr>
        <p:spPr>
          <a:xfrm>
            <a:off x="615951" y="1355634"/>
            <a:ext cx="10972800" cy="4610202"/>
          </a:xfrm>
          <a:prstGeom prst="rect">
            <a:avLst/>
          </a:prstGeom>
        </p:spPr>
        <p:txBody>
          <a:bodyPr/>
          <a:lstStyle>
            <a:lvl1pPr marL="0" indent="0">
              <a:lnSpc>
                <a:spcPct val="110000"/>
              </a:lnSpc>
              <a:spcBef>
                <a:spcPts val="700"/>
              </a:spcBef>
              <a:buNone/>
              <a:defRPr>
                <a:latin typeface="Arial"/>
                <a:cs typeface="Arial"/>
              </a:defRPr>
            </a:lvl1pPr>
            <a:lvl2pPr marL="209550" indent="0">
              <a:lnSpc>
                <a:spcPct val="110000"/>
              </a:lnSpc>
              <a:spcBef>
                <a:spcPts val="700"/>
              </a:spcBef>
              <a:buNone/>
              <a:defRPr>
                <a:latin typeface="Arial"/>
                <a:cs typeface="Arial"/>
              </a:defRPr>
            </a:lvl2pPr>
            <a:lvl3pPr marL="400050" indent="0">
              <a:lnSpc>
                <a:spcPct val="110000"/>
              </a:lnSpc>
              <a:spcBef>
                <a:spcPts val="500"/>
              </a:spcBef>
              <a:buNone/>
              <a:defRPr sz="1600">
                <a:latin typeface="Arial"/>
                <a:cs typeface="Arial"/>
              </a:defRPr>
            </a:lvl3pPr>
            <a:lvl4pPr marL="595313" indent="0">
              <a:lnSpc>
                <a:spcPct val="110000"/>
              </a:lnSpc>
              <a:spcBef>
                <a:spcPts val="500"/>
              </a:spcBef>
              <a:buFont typeface="Lucida Grande"/>
              <a:buNone/>
              <a:defRPr sz="1400">
                <a:latin typeface="Arial"/>
                <a:cs typeface="Arial"/>
              </a:defRPr>
            </a:lvl4pPr>
            <a:lvl5pPr marL="790575" indent="0">
              <a:lnSpc>
                <a:spcPct val="110000"/>
              </a:lnSpc>
              <a:spcBef>
                <a:spcPts val="500"/>
              </a:spcBef>
              <a:buNone/>
              <a:defRPr sz="1400">
                <a:latin typeface="Arial"/>
                <a:cs typeface="Arial"/>
              </a:defRPr>
            </a:lvl5pPr>
          </a:lstStyle>
          <a:p>
            <a:pPr lvl="0"/>
            <a:r>
              <a:rPr lang="en-US"/>
              <a:t>Click to enter text</a:t>
            </a:r>
          </a:p>
        </p:txBody>
      </p:sp>
      <p:sp>
        <p:nvSpPr>
          <p:cNvPr id="7"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cxnSp>
        <p:nvCxnSpPr>
          <p:cNvPr id="8" name="Straight Connector 7"/>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19945134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609601" y="1355635"/>
            <a:ext cx="1097068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a:t>Click to enter text</a:t>
            </a:r>
          </a:p>
        </p:txBody>
      </p:sp>
      <p:sp>
        <p:nvSpPr>
          <p:cNvPr id="5"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7" name="Straight Connector 16"/>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17234335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Text_Sidebar">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9"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10" name="Rectangle 3"/>
          <p:cNvSpPr>
            <a:spLocks noGrp="1" noChangeArrowheads="1"/>
          </p:cNvSpPr>
          <p:nvPr>
            <p:ph idx="14" hasCustomPrompt="1"/>
          </p:nvPr>
        </p:nvSpPr>
        <p:spPr bwMode="auto">
          <a:xfrm>
            <a:off x="3637281" y="1355634"/>
            <a:ext cx="794300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vl2pPr marL="209550" indent="0">
              <a:buNone/>
              <a:defRPr/>
            </a:lvl2pPr>
            <a:lvl3pPr marL="400050" indent="0">
              <a:buNone/>
              <a:defRPr/>
            </a:lvl3pPr>
            <a:lvl4pPr marL="595313" indent="0">
              <a:buNone/>
              <a:defRPr/>
            </a:lvl4pPr>
            <a:lvl5pPr marL="790575" indent="0">
              <a:buNone/>
              <a:defRPr/>
            </a:lvl5pPr>
          </a:lstStyle>
          <a:p>
            <a:pPr lvl="0"/>
            <a:r>
              <a:rPr lang="en-US"/>
              <a:t>Click to enter text</a:t>
            </a:r>
          </a:p>
        </p:txBody>
      </p:sp>
      <p:sp>
        <p:nvSpPr>
          <p:cNvPr id="11"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2" name="Straight Connector 11"/>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3858176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5" name="Content Placeholder 2"/>
          <p:cNvSpPr>
            <a:spLocks noGrp="1"/>
          </p:cNvSpPr>
          <p:nvPr>
            <p:ph idx="1" hasCustomPrompt="1"/>
          </p:nvPr>
        </p:nvSpPr>
        <p:spPr>
          <a:xfrm>
            <a:off x="609600" y="1355635"/>
            <a:ext cx="10956872" cy="4876799"/>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9" name="Straight Connector 8"/>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338776"/>
            <a:ext cx="1422399" cy="290624"/>
          </a:xfrm>
          <a:prstGeom prst="rect">
            <a:avLst/>
          </a:prstGeom>
        </p:spPr>
      </p:pic>
    </p:spTree>
    <p:extLst>
      <p:ext uri="{BB962C8B-B14F-4D97-AF65-F5344CB8AC3E}">
        <p14:creationId xmlns:p14="http://schemas.microsoft.com/office/powerpoint/2010/main" val="35680580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asic Bullet_Sidebar">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3647442" y="1339186"/>
            <a:ext cx="7941309" cy="4610201"/>
          </a:xfrm>
          <a:prstGeom prst="rect">
            <a:avLst/>
          </a:prstGeom>
        </p:spPr>
        <p:txBody>
          <a:bodyPr/>
          <a:lstStyle>
            <a:lvl1pPr marL="207963" marR="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lang="en-US" sz="2000" dirty="0" smtClean="0">
                <a:solidFill>
                  <a:schemeClr val="tx1"/>
                </a:solidFill>
                <a:latin typeface="Arial"/>
                <a:ea typeface="+mn-ea"/>
                <a:cs typeface="Arial"/>
              </a:defRPr>
            </a:lvl1pPr>
            <a:lvl2pPr marL="398463" marR="0"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latin typeface="Arial"/>
                <a:cs typeface="Arial"/>
              </a:defRPr>
            </a:lvl2pPr>
            <a:lvl3pPr marL="593725" marR="0"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sz="1600">
                <a:latin typeface="Arial"/>
                <a:cs typeface="Arial"/>
              </a:defRPr>
            </a:lvl3pPr>
            <a:lvl4pPr marL="788988" marR="0"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sz="1400">
                <a:latin typeface="Arial"/>
                <a:cs typeface="Arial"/>
              </a:defRPr>
            </a:lvl4pPr>
            <a:lvl5pPr marL="985838" marR="0"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sz="1400">
                <a:latin typeface="Arial"/>
                <a:cs typeface="Arial"/>
              </a:defRPr>
            </a:lvl5pPr>
          </a:lstStyle>
          <a:p>
            <a:pPr marL="207963" marR="0" lvl="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a:pPr>
            <a:r>
              <a:rPr kumimoji="0" lang="en-US" sz="2000" b="0" i="0" u="none" strike="noStrike" kern="0" cap="none" spc="0" normalizeH="0" baseline="0" noProof="0">
                <a:ln>
                  <a:noFill/>
                </a:ln>
                <a:solidFill>
                  <a:srgbClr val="000000"/>
                </a:solidFill>
                <a:effectLst/>
                <a:uLnTx/>
                <a:uFillTx/>
                <a:latin typeface="Arial"/>
                <a:cs typeface="Arial"/>
              </a:rPr>
              <a:t>Click to enter text</a:t>
            </a:r>
          </a:p>
          <a:p>
            <a:pPr marL="398463" marR="0" lvl="1"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pPr>
            <a:r>
              <a:rPr kumimoji="0" lang="en-US" sz="1800" b="0" i="0" u="none" strike="noStrike" kern="0" cap="none" spc="0" normalizeH="0" baseline="0" noProof="0">
                <a:ln>
                  <a:noFill/>
                </a:ln>
                <a:solidFill>
                  <a:srgbClr val="000000"/>
                </a:solidFill>
                <a:effectLst/>
                <a:uLnTx/>
                <a:uFillTx/>
                <a:latin typeface="Arial"/>
                <a:cs typeface="Arial"/>
              </a:rPr>
              <a:t>Second level</a:t>
            </a:r>
          </a:p>
          <a:p>
            <a:pPr marL="593725" marR="0" lvl="2"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600" b="0" i="0" u="none" strike="noStrike" kern="0" cap="none" spc="0" normalizeH="0" baseline="0" noProof="0">
                <a:ln>
                  <a:noFill/>
                </a:ln>
                <a:solidFill>
                  <a:srgbClr val="000000"/>
                </a:solidFill>
                <a:effectLst/>
                <a:uLnTx/>
                <a:uFillTx/>
                <a:latin typeface="Arial"/>
                <a:cs typeface="Arial"/>
              </a:rPr>
              <a:t>Third level</a:t>
            </a:r>
          </a:p>
          <a:p>
            <a:pPr marL="788988" marR="0" lvl="3"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a:pPr>
            <a:r>
              <a:rPr kumimoji="0" lang="en-US" sz="1400" b="0" i="0" u="none" strike="noStrike" kern="0" cap="none" spc="0" normalizeH="0" baseline="0" noProof="0">
                <a:ln>
                  <a:noFill/>
                </a:ln>
                <a:solidFill>
                  <a:srgbClr val="000000"/>
                </a:solidFill>
                <a:effectLst/>
                <a:uLnTx/>
                <a:uFillTx/>
                <a:latin typeface="Arial"/>
                <a:cs typeface="Arial"/>
              </a:rPr>
              <a:t>Fourth level</a:t>
            </a:r>
          </a:p>
          <a:p>
            <a:pPr marL="985838" marR="0" lvl="4"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400" b="0" i="0" u="none" strike="noStrike" kern="0" cap="none" spc="0" normalizeH="0" baseline="0" noProof="0">
                <a:ln>
                  <a:noFill/>
                </a:ln>
                <a:solidFill>
                  <a:srgbClr val="000000"/>
                </a:solidFill>
                <a:effectLst/>
                <a:uLnTx/>
                <a:uFillTx/>
                <a:latin typeface="Arial"/>
                <a:cs typeface="Arial"/>
              </a:rPr>
              <a:t>Fifth level</a:t>
            </a:r>
            <a:endParaRPr kumimoji="0" lang="en-GB" sz="1400" b="0" i="0" u="none" strike="noStrike" kern="0" cap="none" spc="0" normalizeH="0" baseline="0" noProof="0">
              <a:ln>
                <a:noFill/>
              </a:ln>
              <a:solidFill>
                <a:srgbClr val="000000"/>
              </a:solidFill>
              <a:effectLst/>
              <a:uLnTx/>
              <a:uFillTx/>
              <a:latin typeface="Arial"/>
              <a:cs typeface="Arial"/>
            </a:endParaRPr>
          </a:p>
        </p:txBody>
      </p:sp>
      <p:sp>
        <p:nvSpPr>
          <p:cNvPr id="5"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0"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9"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1" name="Straight Connector 10"/>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4267157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Bullet w/ Intro Text ">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09600" y="2138766"/>
            <a:ext cx="10956872"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p:cNvSpPr>
            <a:spLocks noGrp="1"/>
          </p:cNvSpPr>
          <p:nvPr>
            <p:ph type="body" sz="quarter" idx="13" hasCustomPrompt="1"/>
          </p:nvPr>
        </p:nvSpPr>
        <p:spPr>
          <a:xfrm>
            <a:off x="609601" y="1338936"/>
            <a:ext cx="10941908" cy="7200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a:t>Click to enter text</a:t>
            </a:r>
          </a:p>
        </p:txBody>
      </p:sp>
      <p:sp>
        <p:nvSpPr>
          <p:cNvPr id="7"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9" name="Straight Connector 8"/>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4248416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asic Bullet w/ Intro Text_Sidebar">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657600" y="2138766"/>
            <a:ext cx="7908872"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p:cNvSpPr>
            <a:spLocks noGrp="1"/>
          </p:cNvSpPr>
          <p:nvPr>
            <p:ph type="body" sz="quarter" idx="13" hasCustomPrompt="1"/>
          </p:nvPr>
        </p:nvSpPr>
        <p:spPr>
          <a:xfrm>
            <a:off x="3653438" y="1371601"/>
            <a:ext cx="7898071" cy="687335"/>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a:t>Click to enter text</a:t>
            </a:r>
          </a:p>
        </p:txBody>
      </p:sp>
      <p:sp>
        <p:nvSpPr>
          <p:cNvPr id="7"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1" name="Text Placeholder 2"/>
          <p:cNvSpPr>
            <a:spLocks noGrp="1"/>
          </p:cNvSpPr>
          <p:nvPr>
            <p:ph type="body" idx="14"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8"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2" name="Straight Connector 11"/>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236335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0"/>
          </p:nvPr>
        </p:nvSpPr>
        <p:spPr>
          <a:xfrm>
            <a:off x="457200" y="1527175"/>
            <a:ext cx="5499100" cy="446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13357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
    <p:spTree>
      <p:nvGrpSpPr>
        <p:cNvPr id="1" name=""/>
        <p:cNvGrpSpPr/>
        <p:nvPr/>
      </p:nvGrpSpPr>
      <p:grpSpPr>
        <a:xfrm>
          <a:off x="0" y="0"/>
          <a:ext cx="0" cy="0"/>
          <a:chOff x="0" y="0"/>
          <a:chExt cx="0" cy="0"/>
        </a:xfrm>
      </p:grpSpPr>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1" name="Content Placeholder 2"/>
          <p:cNvSpPr>
            <a:spLocks noGrp="1"/>
          </p:cNvSpPr>
          <p:nvPr>
            <p:ph idx="14" hasCustomPrompt="1"/>
          </p:nvPr>
        </p:nvSpPr>
        <p:spPr>
          <a:xfrm>
            <a:off x="615952" y="1355635"/>
            <a:ext cx="5165088"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p:cNvSpPr>
            <a:spLocks noGrp="1"/>
          </p:cNvSpPr>
          <p:nvPr>
            <p:ph idx="15" hasCustomPrompt="1"/>
          </p:nvPr>
        </p:nvSpPr>
        <p:spPr>
          <a:xfrm>
            <a:off x="6415195" y="1355635"/>
            <a:ext cx="5165088"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8" name="Straight Connector 7"/>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12930313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7902363" y="1372611"/>
            <a:ext cx="367792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3627120" y="1371601"/>
            <a:ext cx="367792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7"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3"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9"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4" name="Straight Connector 13"/>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25537555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Column w/ Int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5950" y="1355634"/>
            <a:ext cx="5167892" cy="58880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enter text</a:t>
            </a:r>
          </a:p>
        </p:txBody>
      </p:sp>
      <p:sp>
        <p:nvSpPr>
          <p:cNvPr id="4" name="Content Placeholder 3"/>
          <p:cNvSpPr>
            <a:spLocks noGrp="1"/>
          </p:cNvSpPr>
          <p:nvPr>
            <p:ph sz="half" idx="2" hasCustomPrompt="1"/>
          </p:nvPr>
        </p:nvSpPr>
        <p:spPr>
          <a:xfrm>
            <a:off x="615951" y="2092271"/>
            <a:ext cx="5167892" cy="3857116"/>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406098" y="1355634"/>
            <a:ext cx="5172493" cy="585216"/>
          </a:xfrm>
          <a:prstGeom prst="rect">
            <a:avLst/>
          </a:prstGeom>
        </p:spPr>
        <p:txBody>
          <a:bodyPr anchor="t" anchorCtr="0"/>
          <a:lstStyle>
            <a:lvl1pPr marL="0" indent="0">
              <a:buNone/>
              <a:defRPr sz="2000" b="1" cap="none"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base" latinLnBrk="0" hangingPunct="1">
              <a:lnSpc>
                <a:spcPct val="110000"/>
              </a:lnSpc>
              <a:spcBef>
                <a:spcPts val="700"/>
              </a:spcBef>
              <a:spcAft>
                <a:spcPct val="0"/>
              </a:spcAft>
              <a:buClr>
                <a:schemeClr val="bg2"/>
              </a:buClr>
              <a:buSzTx/>
              <a:buFontTx/>
              <a:buNone/>
              <a:tabLst/>
              <a:defRPr/>
            </a:pPr>
            <a:r>
              <a:rPr lang="en-US"/>
              <a:t>Click to enter text</a:t>
            </a:r>
          </a:p>
        </p:txBody>
      </p:sp>
      <p:sp>
        <p:nvSpPr>
          <p:cNvPr id="6" name="Content Placeholder 5"/>
          <p:cNvSpPr>
            <a:spLocks noGrp="1"/>
          </p:cNvSpPr>
          <p:nvPr>
            <p:ph sz="quarter" idx="4" hasCustomPrompt="1"/>
          </p:nvPr>
        </p:nvSpPr>
        <p:spPr>
          <a:xfrm>
            <a:off x="6406098" y="2076772"/>
            <a:ext cx="5172493" cy="3872184"/>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9"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0" name="Straight Connector 9"/>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20534802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Column w/ Intro Text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7902363" y="2507991"/>
            <a:ext cx="367792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3627120" y="2506981"/>
            <a:ext cx="367792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7"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3" name="Text Placeholder 2"/>
          <p:cNvSpPr>
            <a:spLocks noGrp="1"/>
          </p:cNvSpPr>
          <p:nvPr>
            <p:ph type="body" idx="1" hasCustomPrompt="1"/>
          </p:nvPr>
        </p:nvSpPr>
        <p:spPr>
          <a:xfrm>
            <a:off x="3643631" y="1355634"/>
            <a:ext cx="3681731"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enter text</a:t>
            </a:r>
          </a:p>
        </p:txBody>
      </p:sp>
      <p:sp>
        <p:nvSpPr>
          <p:cNvPr id="14" name="Text Placeholder 2"/>
          <p:cNvSpPr>
            <a:spLocks noGrp="1"/>
          </p:cNvSpPr>
          <p:nvPr>
            <p:ph type="body" idx="17" hasCustomPrompt="1"/>
          </p:nvPr>
        </p:nvSpPr>
        <p:spPr>
          <a:xfrm>
            <a:off x="7902363" y="1355634"/>
            <a:ext cx="3681731"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enter text</a:t>
            </a:r>
          </a:p>
        </p:txBody>
      </p:sp>
      <p:sp>
        <p:nvSpPr>
          <p:cNvPr id="15"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16"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8" name="Straight Connector 17"/>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58765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Gold">
    <p:bg>
      <p:bgPr>
        <a:solidFill>
          <a:schemeClr val="accent2"/>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Tree>
    <p:extLst>
      <p:ext uri="{BB962C8B-B14F-4D97-AF65-F5344CB8AC3E}">
        <p14:creationId xmlns:p14="http://schemas.microsoft.com/office/powerpoint/2010/main" val="4477905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3"/>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Tree>
    <p:extLst>
      <p:ext uri="{BB962C8B-B14F-4D97-AF65-F5344CB8AC3E}">
        <p14:creationId xmlns:p14="http://schemas.microsoft.com/office/powerpoint/2010/main" val="2059478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Mint">
    <p:bg>
      <p:bgPr>
        <a:solidFill>
          <a:schemeClr val="accent4"/>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Tree>
    <p:extLst>
      <p:ext uri="{BB962C8B-B14F-4D97-AF65-F5344CB8AC3E}">
        <p14:creationId xmlns:p14="http://schemas.microsoft.com/office/powerpoint/2010/main" val="2433920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Amethyst">
    <p:bg>
      <p:bgPr>
        <a:solidFill>
          <a:schemeClr val="accent5"/>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6" name="Straight Connector 5"/>
          <p:cNvCxnSpPr/>
          <p:nvPr userDrawn="1"/>
        </p:nvCxnSpPr>
        <p:spPr>
          <a:xfrm>
            <a:off x="615757" y="1806963"/>
            <a:ext cx="4323567"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7" name="Picture 6"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Tree>
    <p:extLst>
      <p:ext uri="{BB962C8B-B14F-4D97-AF65-F5344CB8AC3E}">
        <p14:creationId xmlns:p14="http://schemas.microsoft.com/office/powerpoint/2010/main" val="1182406830"/>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9" name="Text Placeholder 15"/>
          <p:cNvSpPr>
            <a:spLocks noGrp="1"/>
          </p:cNvSpPr>
          <p:nvPr>
            <p:ph type="body" sz="quarter" idx="15" hasCustomPrompt="1"/>
          </p:nvPr>
        </p:nvSpPr>
        <p:spPr>
          <a:xfrm>
            <a:off x="615951" y="3868067"/>
            <a:ext cx="5492751" cy="1368778"/>
          </a:xfrm>
          <a:prstGeom prst="rect">
            <a:avLst/>
          </a:prstGeom>
        </p:spPr>
        <p:txBody>
          <a:bodyPr anchor="b" anchorCtr="0"/>
          <a:lstStyle>
            <a:lvl1pPr marL="0" indent="0" algn="l">
              <a:lnSpc>
                <a:spcPct val="110000"/>
              </a:lnSpc>
              <a:spcBef>
                <a:spcPts val="0"/>
              </a:spcBef>
              <a:buNone/>
              <a:defRPr sz="1600" i="0">
                <a:solidFill>
                  <a:schemeClr val="accent6"/>
                </a:solidFill>
                <a:latin typeface="Arial"/>
                <a:cs typeface="Arial"/>
              </a:defRPr>
            </a:lvl1pPr>
            <a:lvl2pPr marL="207963" indent="-207963" algn="l">
              <a:lnSpc>
                <a:spcPct val="110000"/>
              </a:lnSpc>
              <a:spcBef>
                <a:spcPts val="0"/>
              </a:spcBef>
              <a:buNone/>
              <a:defRPr sz="1600" i="0" baseline="0">
                <a:solidFill>
                  <a:schemeClr val="accent1"/>
                </a:solidFill>
                <a:latin typeface="Arial"/>
                <a:cs typeface="Arial"/>
              </a:defRPr>
            </a:lvl2pPr>
            <a:lvl3pPr marL="207963" indent="-207963" algn="r">
              <a:lnSpc>
                <a:spcPct val="110000"/>
              </a:lnSpc>
              <a:spcBef>
                <a:spcPts val="0"/>
              </a:spcBef>
              <a:buNone/>
              <a:defRPr sz="1600" i="1">
                <a:latin typeface="+mj-lt"/>
              </a:defRPr>
            </a:lvl3pPr>
            <a:lvl4pPr marL="207963" indent="-207963" algn="r">
              <a:lnSpc>
                <a:spcPct val="110000"/>
              </a:lnSpc>
              <a:spcBef>
                <a:spcPts val="0"/>
              </a:spcBef>
              <a:buNone/>
              <a:defRPr sz="1600" i="1">
                <a:latin typeface="+mj-lt"/>
              </a:defRPr>
            </a:lvl4pPr>
            <a:lvl5pPr marL="207963" indent="-207963" algn="r">
              <a:lnSpc>
                <a:spcPct val="110000"/>
              </a:lnSpc>
              <a:spcBef>
                <a:spcPts val="0"/>
              </a:spcBef>
              <a:buNone/>
              <a:defRPr sz="1600" i="1">
                <a:latin typeface="+mj-lt"/>
              </a:defRPr>
            </a:lvl5pPr>
          </a:lstStyle>
          <a:p>
            <a:pPr lvl="0"/>
            <a:r>
              <a:rPr lang="en-US"/>
              <a:t>Click to add quote</a:t>
            </a:r>
          </a:p>
        </p:txBody>
      </p:sp>
      <p:sp>
        <p:nvSpPr>
          <p:cNvPr id="5"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8" name="Straight Connector 7"/>
          <p:cNvCxnSpPr/>
          <p:nvPr userDrawn="1"/>
        </p:nvCxnSpPr>
        <p:spPr>
          <a:xfrm>
            <a:off x="615757" y="1806963"/>
            <a:ext cx="4323567"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25469355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Itemized Divider White">
    <p:spTree>
      <p:nvGrpSpPr>
        <p:cNvPr id="1" name=""/>
        <p:cNvGrpSpPr/>
        <p:nvPr/>
      </p:nvGrpSpPr>
      <p:grpSpPr>
        <a:xfrm>
          <a:off x="0" y="0"/>
          <a:ext cx="0" cy="0"/>
          <a:chOff x="0" y="0"/>
          <a:chExt cx="0" cy="0"/>
        </a:xfrm>
      </p:grpSpPr>
      <p:sp>
        <p:nvSpPr>
          <p:cNvPr id="6" name="Rectangle 3"/>
          <p:cNvSpPr>
            <a:spLocks noGrp="1" noChangeArrowheads="1"/>
          </p:cNvSpPr>
          <p:nvPr>
            <p:ph type="subTitle" idx="1" hasCustomPrompt="1"/>
          </p:nvPr>
        </p:nvSpPr>
        <p:spPr>
          <a:xfrm>
            <a:off x="606275" y="2329543"/>
            <a:ext cx="10905005" cy="3377838"/>
          </a:xfrm>
          <a:prstGeom prst="rect">
            <a:avLst/>
          </a:prstGeom>
        </p:spPr>
        <p:txBody>
          <a:bodyPr/>
          <a:lstStyle>
            <a:lvl1pPr marL="171450" indent="-171450" algn="l" rtl="0" fontAlgn="base">
              <a:lnSpc>
                <a:spcPct val="133000"/>
              </a:lnSpc>
              <a:spcBef>
                <a:spcPct val="21000"/>
              </a:spcBef>
              <a:spcAft>
                <a:spcPct val="0"/>
              </a:spcAft>
              <a:buClr>
                <a:srgbClr val="4D4F53"/>
              </a:buClr>
              <a:buFont typeface="Wingdings" charset="2"/>
              <a:buChar char="§"/>
              <a:defRPr lang="en-GB" sz="1800" dirty="0">
                <a:solidFill>
                  <a:schemeClr val="tx1"/>
                </a:solidFill>
                <a:latin typeface="Arial"/>
                <a:ea typeface="+mn-ea"/>
                <a:cs typeface="Arial"/>
              </a:defRPr>
            </a:lvl1pPr>
          </a:lstStyle>
          <a:p>
            <a:r>
              <a:rPr lang="en-GB"/>
              <a:t>Click to enter itemized divider text</a:t>
            </a:r>
          </a:p>
        </p:txBody>
      </p:sp>
      <p:sp>
        <p:nvSpPr>
          <p:cNvPr id="8"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28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cxnSp>
        <p:nvCxnSpPr>
          <p:cNvPr id="5" name="Straight Connector 4"/>
          <p:cNvCxnSpPr/>
          <p:nvPr userDrawn="1"/>
        </p:nvCxnSpPr>
        <p:spPr>
          <a:xfrm>
            <a:off x="615757" y="1806963"/>
            <a:ext cx="4323567"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129244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457200" y="1527175"/>
            <a:ext cx="5499100" cy="446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6234113" y="1527175"/>
            <a:ext cx="5499100" cy="4460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7363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End Page (color)">
    <p:bg>
      <p:bgPr>
        <a:solidFill>
          <a:schemeClr val="accent1"/>
        </a:solidFill>
        <a:effectLst/>
      </p:bgPr>
    </p:bg>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615951" y="2727063"/>
            <a:ext cx="7884960" cy="34483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Name</a:t>
            </a:r>
          </a:p>
        </p:txBody>
      </p:sp>
      <p:sp>
        <p:nvSpPr>
          <p:cNvPr id="19" name="Text Placeholder 15"/>
          <p:cNvSpPr>
            <a:spLocks noGrp="1"/>
          </p:cNvSpPr>
          <p:nvPr>
            <p:ph type="body" sz="quarter" idx="12" hasCustomPrompt="1"/>
          </p:nvPr>
        </p:nvSpPr>
        <p:spPr>
          <a:xfrm>
            <a:off x="615951" y="3054162"/>
            <a:ext cx="7884960" cy="325112"/>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Title, CEB</a:t>
            </a:r>
          </a:p>
        </p:txBody>
      </p:sp>
      <p:sp>
        <p:nvSpPr>
          <p:cNvPr id="20" name="Text Placeholder 15"/>
          <p:cNvSpPr>
            <a:spLocks noGrp="1"/>
          </p:cNvSpPr>
          <p:nvPr>
            <p:ph type="body" sz="quarter" idx="13" hasCustomPrompt="1"/>
          </p:nvPr>
        </p:nvSpPr>
        <p:spPr>
          <a:xfrm>
            <a:off x="615951" y="3363334"/>
            <a:ext cx="7884960" cy="371131"/>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Phone</a:t>
            </a:r>
          </a:p>
          <a:p>
            <a:pPr lvl="0"/>
            <a:endParaRPr lang="en-US"/>
          </a:p>
        </p:txBody>
      </p:sp>
      <p:sp>
        <p:nvSpPr>
          <p:cNvPr id="21" name="Text Placeholder 15"/>
          <p:cNvSpPr>
            <a:spLocks noGrp="1"/>
          </p:cNvSpPr>
          <p:nvPr>
            <p:ph type="body" sz="quarter" idx="14" hasCustomPrompt="1"/>
          </p:nvPr>
        </p:nvSpPr>
        <p:spPr>
          <a:xfrm>
            <a:off x="615951" y="3693419"/>
            <a:ext cx="7884960" cy="614376"/>
          </a:xfrm>
          <a:prstGeom prst="rect">
            <a:avLst/>
          </a:prstGeom>
        </p:spPr>
        <p:txBody>
          <a:bodyPr/>
          <a:lstStyle>
            <a:lvl1pPr marL="0" indent="0">
              <a:lnSpc>
                <a:spcPct val="100000"/>
              </a:lnSpc>
              <a:buFontTx/>
              <a:buNone/>
              <a:defRPr sz="1600">
                <a:solidFill>
                  <a:srgbClr val="FFFFFF"/>
                </a:solidFill>
                <a:latin typeface="Arial"/>
                <a:cs typeface="Arial"/>
              </a:defRPr>
            </a:lvl1pPr>
          </a:lstStyle>
          <a:p>
            <a:pPr lvl="0"/>
            <a:r>
              <a:rPr lang="en-US"/>
              <a:t>E-Mail Address</a:t>
            </a:r>
          </a:p>
        </p:txBody>
      </p:sp>
      <p:sp>
        <p:nvSpPr>
          <p:cNvPr id="2" name="TextBox 1"/>
          <p:cNvSpPr txBox="1"/>
          <p:nvPr userDrawn="1"/>
        </p:nvSpPr>
        <p:spPr>
          <a:xfrm>
            <a:off x="615951" y="1144362"/>
            <a:ext cx="3435048" cy="523220"/>
          </a:xfrm>
          <a:prstGeom prst="rect">
            <a:avLst/>
          </a:prstGeom>
          <a:noFill/>
        </p:spPr>
        <p:txBody>
          <a:bodyPr wrap="square" lIns="0" rtlCol="0">
            <a:spAutoFit/>
          </a:bodyPr>
          <a:lstStyle/>
          <a:p>
            <a:pPr defTabSz="457200">
              <a:spcBef>
                <a:spcPct val="20000"/>
              </a:spcBef>
              <a:defRPr/>
            </a:pPr>
            <a:r>
              <a:rPr lang="en-US" sz="2800" b="1" dirty="0">
                <a:solidFill>
                  <a:srgbClr val="FFFFFF"/>
                </a:solidFill>
                <a:cs typeface="Arial" panose="020B0604020202020204" pitchFamily="34" charset="0"/>
              </a:rPr>
              <a:t>Thank You</a:t>
            </a:r>
          </a:p>
        </p:txBody>
      </p:sp>
      <p:cxnSp>
        <p:nvCxnSpPr>
          <p:cNvPr id="12" name="Straight Connector 11"/>
          <p:cNvCxnSpPr/>
          <p:nvPr userDrawn="1"/>
        </p:nvCxnSpPr>
        <p:spPr>
          <a:xfrm>
            <a:off x="615756" y="1806963"/>
            <a:ext cx="2393539"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1" name="Picture 10" descr="CEB logo.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14798"/>
          <a:stretch/>
        </p:blipFill>
        <p:spPr>
          <a:xfrm>
            <a:off x="615952" y="6288068"/>
            <a:ext cx="1423944" cy="320040"/>
          </a:xfrm>
          <a:prstGeom prst="rect">
            <a:avLst/>
          </a:prstGeom>
        </p:spPr>
      </p:pic>
    </p:spTree>
    <p:extLst>
      <p:ext uri="{BB962C8B-B14F-4D97-AF65-F5344CB8AC3E}">
        <p14:creationId xmlns:p14="http://schemas.microsoft.com/office/powerpoint/2010/main" val="2423691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nd Page (White)">
    <p:spTree>
      <p:nvGrpSpPr>
        <p:cNvPr id="1" name=""/>
        <p:cNvGrpSpPr/>
        <p:nvPr/>
      </p:nvGrpSpPr>
      <p:grpSpPr>
        <a:xfrm>
          <a:off x="0" y="0"/>
          <a:ext cx="0" cy="0"/>
          <a:chOff x="0" y="0"/>
          <a:chExt cx="0" cy="0"/>
        </a:xfrm>
      </p:grpSpPr>
      <p:sp>
        <p:nvSpPr>
          <p:cNvPr id="9" name="Text Placeholder 15"/>
          <p:cNvSpPr>
            <a:spLocks noGrp="1"/>
          </p:cNvSpPr>
          <p:nvPr>
            <p:ph type="body" sz="quarter" idx="11" hasCustomPrompt="1"/>
          </p:nvPr>
        </p:nvSpPr>
        <p:spPr>
          <a:xfrm>
            <a:off x="615951" y="2727063"/>
            <a:ext cx="7884960" cy="34483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Name</a:t>
            </a:r>
          </a:p>
        </p:txBody>
      </p:sp>
      <p:sp>
        <p:nvSpPr>
          <p:cNvPr id="12" name="Text Placeholder 15"/>
          <p:cNvSpPr>
            <a:spLocks noGrp="1"/>
          </p:cNvSpPr>
          <p:nvPr>
            <p:ph type="body" sz="quarter" idx="12" hasCustomPrompt="1"/>
          </p:nvPr>
        </p:nvSpPr>
        <p:spPr>
          <a:xfrm>
            <a:off x="615951" y="3054162"/>
            <a:ext cx="7884960" cy="325112"/>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Title, CEB</a:t>
            </a:r>
          </a:p>
        </p:txBody>
      </p:sp>
      <p:sp>
        <p:nvSpPr>
          <p:cNvPr id="13" name="Text Placeholder 15"/>
          <p:cNvSpPr>
            <a:spLocks noGrp="1"/>
          </p:cNvSpPr>
          <p:nvPr>
            <p:ph type="body" sz="quarter" idx="13" hasCustomPrompt="1"/>
          </p:nvPr>
        </p:nvSpPr>
        <p:spPr>
          <a:xfrm>
            <a:off x="615951" y="3363334"/>
            <a:ext cx="7884960" cy="371131"/>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Phone</a:t>
            </a:r>
          </a:p>
          <a:p>
            <a:pPr lvl="0"/>
            <a:endParaRPr lang="en-US"/>
          </a:p>
        </p:txBody>
      </p:sp>
      <p:sp>
        <p:nvSpPr>
          <p:cNvPr id="14" name="Text Placeholder 15"/>
          <p:cNvSpPr>
            <a:spLocks noGrp="1"/>
          </p:cNvSpPr>
          <p:nvPr>
            <p:ph type="body" sz="quarter" idx="14" hasCustomPrompt="1"/>
          </p:nvPr>
        </p:nvSpPr>
        <p:spPr>
          <a:xfrm>
            <a:off x="615951" y="3693419"/>
            <a:ext cx="7884960" cy="614376"/>
          </a:xfrm>
          <a:prstGeom prst="rect">
            <a:avLst/>
          </a:prstGeom>
        </p:spPr>
        <p:txBody>
          <a:bodyPr/>
          <a:lstStyle>
            <a:lvl1pPr marL="0" indent="0">
              <a:lnSpc>
                <a:spcPct val="100000"/>
              </a:lnSpc>
              <a:buFontTx/>
              <a:buNone/>
              <a:defRPr sz="1600">
                <a:solidFill>
                  <a:schemeClr val="tx2"/>
                </a:solidFill>
                <a:latin typeface="Arial"/>
                <a:cs typeface="Arial"/>
              </a:defRPr>
            </a:lvl1pPr>
          </a:lstStyle>
          <a:p>
            <a:pPr lvl="0"/>
            <a:r>
              <a:rPr lang="en-US"/>
              <a:t>E-Mail Address</a:t>
            </a:r>
          </a:p>
        </p:txBody>
      </p:sp>
      <p:sp>
        <p:nvSpPr>
          <p:cNvPr id="15" name="TextBox 14"/>
          <p:cNvSpPr txBox="1"/>
          <p:nvPr userDrawn="1"/>
        </p:nvSpPr>
        <p:spPr>
          <a:xfrm>
            <a:off x="615951" y="1144362"/>
            <a:ext cx="3435048" cy="523220"/>
          </a:xfrm>
          <a:prstGeom prst="rect">
            <a:avLst/>
          </a:prstGeom>
          <a:noFill/>
        </p:spPr>
        <p:txBody>
          <a:bodyPr wrap="square" lIns="0" rtlCol="0">
            <a:spAutoFit/>
          </a:bodyPr>
          <a:lstStyle/>
          <a:p>
            <a:pPr defTabSz="457200">
              <a:spcBef>
                <a:spcPct val="20000"/>
              </a:spcBef>
              <a:defRPr/>
            </a:pPr>
            <a:r>
              <a:rPr lang="en-US" sz="2800" b="1" dirty="0">
                <a:solidFill>
                  <a:srgbClr val="0A3F6B"/>
                </a:solidFill>
                <a:cs typeface="Arial" panose="020B0604020202020204" pitchFamily="34" charset="0"/>
              </a:rPr>
              <a:t>Thank You</a:t>
            </a:r>
          </a:p>
        </p:txBody>
      </p:sp>
      <p:cxnSp>
        <p:nvCxnSpPr>
          <p:cNvPr id="17" name="Straight Connector 16"/>
          <p:cNvCxnSpPr/>
          <p:nvPr userDrawn="1"/>
        </p:nvCxnSpPr>
        <p:spPr>
          <a:xfrm>
            <a:off x="615756" y="1806963"/>
            <a:ext cx="2393539"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Tree>
    <p:extLst>
      <p:ext uri="{BB962C8B-B14F-4D97-AF65-F5344CB8AC3E}">
        <p14:creationId xmlns:p14="http://schemas.microsoft.com/office/powerpoint/2010/main" val="24670056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Brand_Cover Short Title (Full Color)">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7297594" y="5686438"/>
            <a:ext cx="4480452"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5" name="Rectangle 4"/>
          <p:cNvSpPr/>
          <p:nvPr userDrawn="1"/>
        </p:nvSpPr>
        <p:spPr>
          <a:xfrm>
            <a:off x="384849" y="254000"/>
            <a:ext cx="4725940"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3" name="Text Placeholder 2"/>
          <p:cNvSpPr>
            <a:spLocks noGrp="1"/>
          </p:cNvSpPr>
          <p:nvPr>
            <p:ph type="body" sz="quarter" idx="10" hasCustomPrompt="1"/>
          </p:nvPr>
        </p:nvSpPr>
        <p:spPr>
          <a:xfrm>
            <a:off x="615757"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rgbClr val="0A3F6B"/>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sp>
        <p:nvSpPr>
          <p:cNvPr id="9" name="Text Placeholder 2"/>
          <p:cNvSpPr>
            <a:spLocks noGrp="1"/>
          </p:cNvSpPr>
          <p:nvPr>
            <p:ph type="body" sz="quarter" idx="12" hasCustomPrompt="1"/>
          </p:nvPr>
        </p:nvSpPr>
        <p:spPr>
          <a:xfrm>
            <a:off x="615757" y="1982342"/>
            <a:ext cx="4288751" cy="722249"/>
          </a:xfrm>
          <a:prstGeom prst="rect">
            <a:avLst/>
          </a:prstGeom>
        </p:spPr>
        <p:txBody>
          <a:bodyPr vert="horz" lIns="0" anchor="t"/>
          <a:lstStyle>
            <a:lvl1pPr marL="0" indent="0">
              <a:buFontTx/>
              <a:buNone/>
              <a:defRPr sz="1600" b="0"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sp>
        <p:nvSpPr>
          <p:cNvPr id="10" name="Text Placeholder 2"/>
          <p:cNvSpPr>
            <a:spLocks noGrp="1"/>
          </p:cNvSpPr>
          <p:nvPr>
            <p:ph type="body" sz="quarter" idx="13" hasCustomPrompt="1"/>
          </p:nvPr>
        </p:nvSpPr>
        <p:spPr>
          <a:xfrm>
            <a:off x="615757" y="3346292"/>
            <a:ext cx="4288751" cy="342019"/>
          </a:xfrm>
          <a:prstGeom prst="rect">
            <a:avLst/>
          </a:prstGeom>
        </p:spPr>
        <p:txBody>
          <a:bodyPr vert="horz" lIns="0" anchor="t"/>
          <a:lstStyle>
            <a:lvl1pPr marL="0" indent="0">
              <a:buFontTx/>
              <a:buNone/>
              <a:defRPr sz="1200" b="1" baseline="0">
                <a:solidFill>
                  <a:srgbClr val="0A3F6B"/>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cxnSp>
        <p:nvCxnSpPr>
          <p:cNvPr id="8" name="Straight Connector 7"/>
          <p:cNvCxnSpPr/>
          <p:nvPr userDrawn="1"/>
        </p:nvCxnSpPr>
        <p:spPr>
          <a:xfrm>
            <a:off x="615756" y="1806963"/>
            <a:ext cx="430793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descr="CEB 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5935663"/>
            <a:ext cx="2455333" cy="647700"/>
          </a:xfrm>
          <a:prstGeom prst="rect">
            <a:avLst/>
          </a:prstGeom>
        </p:spPr>
      </p:pic>
      <p:sp>
        <p:nvSpPr>
          <p:cNvPr id="12" name="Picture Placeholder 5"/>
          <p:cNvSpPr>
            <a:spLocks noGrp="1"/>
          </p:cNvSpPr>
          <p:nvPr>
            <p:ph type="pic" sz="quarter" idx="17" hasCustomPrompt="1"/>
          </p:nvPr>
        </p:nvSpPr>
        <p:spPr>
          <a:xfrm>
            <a:off x="9110752" y="6161087"/>
            <a:ext cx="24384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37114903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Brand_Cover Short Title (White)">
    <p:spTree>
      <p:nvGrpSpPr>
        <p:cNvPr id="1" name=""/>
        <p:cNvGrpSpPr/>
        <p:nvPr/>
      </p:nvGrpSpPr>
      <p:grpSpPr>
        <a:xfrm>
          <a:off x="0" y="0"/>
          <a:ext cx="0" cy="0"/>
          <a:chOff x="0" y="0"/>
          <a:chExt cx="0" cy="0"/>
        </a:xfrm>
      </p:grpSpPr>
      <p:sp>
        <p:nvSpPr>
          <p:cNvPr id="12" name="Rectangle 11"/>
          <p:cNvSpPr/>
          <p:nvPr userDrawn="1"/>
        </p:nvSpPr>
        <p:spPr bwMode="auto">
          <a:xfrm>
            <a:off x="7297594" y="5686438"/>
            <a:ext cx="4480452" cy="1171563"/>
          </a:xfrm>
          <a:prstGeom prst="rect">
            <a:avLst/>
          </a:prstGeom>
          <a:solidFill>
            <a:schemeClr val="bg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5" name="Rectangle 4"/>
          <p:cNvSpPr/>
          <p:nvPr userDrawn="1"/>
        </p:nvSpPr>
        <p:spPr>
          <a:xfrm>
            <a:off x="384849" y="254000"/>
            <a:ext cx="4725940"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8"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bg1"/>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sp>
        <p:nvSpPr>
          <p:cNvPr id="9" name="Text Placeholder 2"/>
          <p:cNvSpPr>
            <a:spLocks noGrp="1"/>
          </p:cNvSpPr>
          <p:nvPr>
            <p:ph type="body" sz="quarter" idx="12" hasCustomPrompt="1"/>
          </p:nvPr>
        </p:nvSpPr>
        <p:spPr>
          <a:xfrm>
            <a:off x="615951" y="1982342"/>
            <a:ext cx="4288751" cy="722249"/>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sp>
        <p:nvSpPr>
          <p:cNvPr id="10" name="Text Placeholder 2"/>
          <p:cNvSpPr>
            <a:spLocks noGrp="1"/>
          </p:cNvSpPr>
          <p:nvPr>
            <p:ph type="body" sz="quarter" idx="13" hasCustomPrompt="1"/>
          </p:nvPr>
        </p:nvSpPr>
        <p:spPr>
          <a:xfrm>
            <a:off x="615951" y="3346292"/>
            <a:ext cx="4288751" cy="250349"/>
          </a:xfrm>
          <a:prstGeom prst="rect">
            <a:avLst/>
          </a:prstGeom>
        </p:spPr>
        <p:txBody>
          <a:bodyPr vert="horz" lIns="0" anchor="t"/>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cxnSp>
        <p:nvCxnSpPr>
          <p:cNvPr id="11" name="Straight Connector 10"/>
          <p:cNvCxnSpPr/>
          <p:nvPr userDrawn="1"/>
        </p:nvCxnSpPr>
        <p:spPr>
          <a:xfrm>
            <a:off x="615756" y="1799343"/>
            <a:ext cx="4307936"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5937465"/>
            <a:ext cx="2455333" cy="645898"/>
          </a:xfrm>
          <a:prstGeom prst="rect">
            <a:avLst/>
          </a:prstGeom>
        </p:spPr>
      </p:pic>
      <p:sp>
        <p:nvSpPr>
          <p:cNvPr id="13" name="Picture Placeholder 5"/>
          <p:cNvSpPr>
            <a:spLocks noGrp="1"/>
          </p:cNvSpPr>
          <p:nvPr>
            <p:ph type="pic" sz="quarter" idx="17" hasCustomPrompt="1"/>
          </p:nvPr>
        </p:nvSpPr>
        <p:spPr>
          <a:xfrm>
            <a:off x="9110752" y="6161087"/>
            <a:ext cx="24384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2817436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Brand_Cover Short Title (White; No Box)">
    <p:spTree>
      <p:nvGrpSpPr>
        <p:cNvPr id="1" name=""/>
        <p:cNvGrpSpPr/>
        <p:nvPr/>
      </p:nvGrpSpPr>
      <p:grpSpPr>
        <a:xfrm>
          <a:off x="0" y="0"/>
          <a:ext cx="0" cy="0"/>
          <a:chOff x="0" y="0"/>
          <a:chExt cx="0" cy="0"/>
        </a:xfrm>
      </p:grpSpPr>
      <p:sp>
        <p:nvSpPr>
          <p:cNvPr id="11" name="Rectangle 10"/>
          <p:cNvSpPr/>
          <p:nvPr userDrawn="1"/>
        </p:nvSpPr>
        <p:spPr bwMode="auto">
          <a:xfrm>
            <a:off x="7297594" y="5686438"/>
            <a:ext cx="4480452"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6" name="Text Placeholder 2"/>
          <p:cNvSpPr>
            <a:spLocks noGrp="1"/>
          </p:cNvSpPr>
          <p:nvPr>
            <p:ph type="body" sz="quarter" idx="10" hasCustomPrompt="1"/>
          </p:nvPr>
        </p:nvSpPr>
        <p:spPr>
          <a:xfrm>
            <a:off x="615951" y="373063"/>
            <a:ext cx="4288751" cy="1332366"/>
          </a:xfrm>
          <a:prstGeom prst="rect">
            <a:avLst/>
          </a:prstGeom>
        </p:spPr>
        <p:txBody>
          <a:bodyPr vert="horz" lIns="0" rIns="0" bIns="91440" anchor="b"/>
          <a:lstStyle>
            <a:lvl1pPr marL="0" marR="0" indent="0" algn="l" defTabSz="457200" rtl="0" eaLnBrk="1" fontAlgn="auto" latinLnBrk="0" hangingPunct="1">
              <a:lnSpc>
                <a:spcPct val="100000"/>
              </a:lnSpc>
              <a:spcBef>
                <a:spcPct val="20000"/>
              </a:spcBef>
              <a:spcAft>
                <a:spcPts val="0"/>
              </a:spcAft>
              <a:buClrTx/>
              <a:buSzTx/>
              <a:buFontTx/>
              <a:buNone/>
              <a:tabLst/>
              <a:defRPr sz="3200" b="1" baseline="0">
                <a:solidFill>
                  <a:schemeClr val="accent6"/>
                </a:solidFill>
                <a:latin typeface="Arial" panose="020B0604020202020204" pitchFamily="34" charset="0"/>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marR="0" lvl="0" indent="0" algn="l" defTabSz="457200" rtl="0" eaLnBrk="1" fontAlgn="auto" latinLnBrk="0" hangingPunct="1">
              <a:lnSpc>
                <a:spcPct val="100000"/>
              </a:lnSpc>
              <a:spcBef>
                <a:spcPct val="20000"/>
              </a:spcBef>
              <a:spcAft>
                <a:spcPts val="0"/>
              </a:spcAft>
              <a:buClrTx/>
              <a:buSzTx/>
              <a:buFontTx/>
              <a:buNone/>
              <a:tabLst/>
              <a:defRPr/>
            </a:pPr>
            <a:r>
              <a:rPr lang="en-US"/>
              <a:t>Enter Title; Two Lines Only</a:t>
            </a:r>
          </a:p>
        </p:txBody>
      </p:sp>
      <p:sp>
        <p:nvSpPr>
          <p:cNvPr id="8" name="Text Placeholder 2"/>
          <p:cNvSpPr>
            <a:spLocks noGrp="1"/>
          </p:cNvSpPr>
          <p:nvPr>
            <p:ph type="body" sz="quarter" idx="12" hasCustomPrompt="1"/>
          </p:nvPr>
        </p:nvSpPr>
        <p:spPr>
          <a:xfrm>
            <a:off x="615951" y="1982342"/>
            <a:ext cx="4288751" cy="722249"/>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sp>
        <p:nvSpPr>
          <p:cNvPr id="9" name="Text Placeholder 2"/>
          <p:cNvSpPr>
            <a:spLocks noGrp="1"/>
          </p:cNvSpPr>
          <p:nvPr>
            <p:ph type="body" sz="quarter" idx="13" hasCustomPrompt="1"/>
          </p:nvPr>
        </p:nvSpPr>
        <p:spPr>
          <a:xfrm>
            <a:off x="615951" y="3391244"/>
            <a:ext cx="4288751" cy="27320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cxnSp>
        <p:nvCxnSpPr>
          <p:cNvPr id="10" name="Straight Connector 9"/>
          <p:cNvCxnSpPr/>
          <p:nvPr userDrawn="1"/>
        </p:nvCxnSpPr>
        <p:spPr>
          <a:xfrm>
            <a:off x="615756" y="1806963"/>
            <a:ext cx="4307936"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5937465"/>
            <a:ext cx="2455333" cy="645898"/>
          </a:xfrm>
          <a:prstGeom prst="rect">
            <a:avLst/>
          </a:prstGeom>
        </p:spPr>
      </p:pic>
      <p:sp>
        <p:nvSpPr>
          <p:cNvPr id="14" name="Picture Placeholder 5"/>
          <p:cNvSpPr>
            <a:spLocks noGrp="1"/>
          </p:cNvSpPr>
          <p:nvPr>
            <p:ph type="pic" sz="quarter" idx="17" hasCustomPrompt="1"/>
          </p:nvPr>
        </p:nvSpPr>
        <p:spPr>
          <a:xfrm>
            <a:off x="9110752" y="6161087"/>
            <a:ext cx="24384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4201419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Brand_Cover Long Title (Full Color)">
    <p:bg>
      <p:bgPr>
        <a:solidFill>
          <a:schemeClr val="accent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7297594" y="5686438"/>
            <a:ext cx="4480452" cy="1171563"/>
          </a:xfrm>
          <a:prstGeom prst="rect">
            <a:avLst/>
          </a:prstGeom>
          <a:solidFill>
            <a:schemeClr val="accent1"/>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3" name="Rectangle 2"/>
          <p:cNvSpPr/>
          <p:nvPr userDrawn="1"/>
        </p:nvSpPr>
        <p:spPr>
          <a:xfrm>
            <a:off x="384849" y="254000"/>
            <a:ext cx="11396471" cy="3547872"/>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9" name="Text Placeholder 2"/>
          <p:cNvSpPr>
            <a:spLocks noGrp="1"/>
          </p:cNvSpPr>
          <p:nvPr>
            <p:ph type="body" sz="quarter" idx="13" hasCustomPrompt="1"/>
          </p:nvPr>
        </p:nvSpPr>
        <p:spPr>
          <a:xfrm>
            <a:off x="619017" y="3386761"/>
            <a:ext cx="10969735" cy="310919"/>
          </a:xfrm>
          <a:prstGeom prst="rect">
            <a:avLst/>
          </a:prstGeom>
        </p:spPr>
        <p:txBody>
          <a:bodyPr vert="horz" lIns="0" anchor="t">
            <a:spAutoFit/>
          </a:bodyPr>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sp>
        <p:nvSpPr>
          <p:cNvPr id="10" name="Text Placeholder 2"/>
          <p:cNvSpPr>
            <a:spLocks noGrp="1"/>
          </p:cNvSpPr>
          <p:nvPr>
            <p:ph type="body" sz="quarter" idx="10" hasCustomPrompt="1"/>
          </p:nvPr>
        </p:nvSpPr>
        <p:spPr>
          <a:xfrm>
            <a:off x="615950"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a:t>Use This Layout For Longer Titles; Limit Title to Two Lines</a:t>
            </a:r>
          </a:p>
        </p:txBody>
      </p:sp>
      <p:sp>
        <p:nvSpPr>
          <p:cNvPr id="14" name="Text Placeholder 2"/>
          <p:cNvSpPr>
            <a:spLocks noGrp="1"/>
          </p:cNvSpPr>
          <p:nvPr>
            <p:ph type="body" sz="quarter" idx="12" hasCustomPrompt="1"/>
          </p:nvPr>
        </p:nvSpPr>
        <p:spPr>
          <a:xfrm>
            <a:off x="615950" y="1970322"/>
            <a:ext cx="109728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cxnSp>
        <p:nvCxnSpPr>
          <p:cNvPr id="11" name="Straight Connector 10"/>
          <p:cNvCxnSpPr/>
          <p:nvPr userDrawn="1"/>
        </p:nvCxnSpPr>
        <p:spPr>
          <a:xfrm>
            <a:off x="615756" y="1806963"/>
            <a:ext cx="1097299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5" name="Picture 14" descr="CEB 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5935663"/>
            <a:ext cx="2455333" cy="647700"/>
          </a:xfrm>
          <a:prstGeom prst="rect">
            <a:avLst/>
          </a:prstGeom>
        </p:spPr>
      </p:pic>
      <p:sp>
        <p:nvSpPr>
          <p:cNvPr id="16" name="Picture Placeholder 5"/>
          <p:cNvSpPr>
            <a:spLocks noGrp="1"/>
          </p:cNvSpPr>
          <p:nvPr>
            <p:ph type="pic" sz="quarter" idx="17" hasCustomPrompt="1"/>
          </p:nvPr>
        </p:nvSpPr>
        <p:spPr>
          <a:xfrm>
            <a:off x="9110752" y="6161087"/>
            <a:ext cx="24384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37511846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Brand_Cover Long Title (White)">
    <p:spTree>
      <p:nvGrpSpPr>
        <p:cNvPr id="1" name=""/>
        <p:cNvGrpSpPr/>
        <p:nvPr/>
      </p:nvGrpSpPr>
      <p:grpSpPr>
        <a:xfrm>
          <a:off x="0" y="0"/>
          <a:ext cx="0" cy="0"/>
          <a:chOff x="0" y="0"/>
          <a:chExt cx="0" cy="0"/>
        </a:xfrm>
      </p:grpSpPr>
      <p:sp>
        <p:nvSpPr>
          <p:cNvPr id="10" name="Rectangle 9"/>
          <p:cNvSpPr/>
          <p:nvPr userDrawn="1"/>
        </p:nvSpPr>
        <p:spPr bwMode="auto">
          <a:xfrm>
            <a:off x="7297594" y="5686438"/>
            <a:ext cx="4480452"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3" name="Rectangle 2"/>
          <p:cNvSpPr/>
          <p:nvPr userDrawn="1"/>
        </p:nvSpPr>
        <p:spPr>
          <a:xfrm>
            <a:off x="384849" y="254000"/>
            <a:ext cx="11396471" cy="3547872"/>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US" sz="1800" dirty="0">
              <a:solidFill>
                <a:srgbClr val="FFFFFF"/>
              </a:solidFill>
            </a:endParaRPr>
          </a:p>
        </p:txBody>
      </p:sp>
      <p:sp>
        <p:nvSpPr>
          <p:cNvPr id="7" name="Text Placeholder 2"/>
          <p:cNvSpPr>
            <a:spLocks noGrp="1"/>
          </p:cNvSpPr>
          <p:nvPr>
            <p:ph type="body" sz="quarter" idx="13" hasCustomPrompt="1"/>
          </p:nvPr>
        </p:nvSpPr>
        <p:spPr>
          <a:xfrm>
            <a:off x="619017" y="3386761"/>
            <a:ext cx="10969735" cy="310919"/>
          </a:xfrm>
          <a:prstGeom prst="rect">
            <a:avLst/>
          </a:prstGeom>
        </p:spPr>
        <p:txBody>
          <a:bodyPr vert="horz" lIns="0" anchor="t">
            <a:spAutoFit/>
          </a:bodyPr>
          <a:lstStyle>
            <a:lvl1pPr marL="0" indent="0">
              <a:buFontTx/>
              <a:buNone/>
              <a:defRPr sz="1400" b="1"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sp>
        <p:nvSpPr>
          <p:cNvPr id="11" name="Text Placeholder 2"/>
          <p:cNvSpPr>
            <a:spLocks noGrp="1"/>
          </p:cNvSpPr>
          <p:nvPr>
            <p:ph type="body" sz="quarter" idx="10" hasCustomPrompt="1"/>
          </p:nvPr>
        </p:nvSpPr>
        <p:spPr>
          <a:xfrm>
            <a:off x="615950"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bg1"/>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a:t>Use This Layout For Longer Titles; Limit Title to Two Lines</a:t>
            </a:r>
          </a:p>
        </p:txBody>
      </p:sp>
      <p:sp>
        <p:nvSpPr>
          <p:cNvPr id="12" name="Text Placeholder 2"/>
          <p:cNvSpPr>
            <a:spLocks noGrp="1"/>
          </p:cNvSpPr>
          <p:nvPr>
            <p:ph type="body" sz="quarter" idx="12" hasCustomPrompt="1"/>
          </p:nvPr>
        </p:nvSpPr>
        <p:spPr>
          <a:xfrm>
            <a:off x="615950" y="1970322"/>
            <a:ext cx="10972801" cy="744064"/>
          </a:xfrm>
          <a:prstGeom prst="rect">
            <a:avLst/>
          </a:prstGeom>
        </p:spPr>
        <p:txBody>
          <a:bodyPr vert="horz" lIns="0" anchor="t"/>
          <a:lstStyle>
            <a:lvl1pPr marL="0" indent="0">
              <a:buFontTx/>
              <a:buNone/>
              <a:defRPr sz="1600" b="0" baseline="0">
                <a:solidFill>
                  <a:schemeClr val="bg1"/>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cxnSp>
        <p:nvCxnSpPr>
          <p:cNvPr id="9" name="Straight Connector 8"/>
          <p:cNvCxnSpPr/>
          <p:nvPr userDrawn="1"/>
        </p:nvCxnSpPr>
        <p:spPr>
          <a:xfrm>
            <a:off x="615756" y="1806963"/>
            <a:ext cx="10972995" cy="0"/>
          </a:xfrm>
          <a:prstGeom prst="line">
            <a:avLst/>
          </a:prstGeom>
          <a:ln w="177800" cmpd="sng">
            <a:solidFill>
              <a:schemeClr val="bg1"/>
            </a:solidFill>
          </a:ln>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5937465"/>
            <a:ext cx="2455333" cy="645898"/>
          </a:xfrm>
          <a:prstGeom prst="rect">
            <a:avLst/>
          </a:prstGeom>
        </p:spPr>
      </p:pic>
      <p:sp>
        <p:nvSpPr>
          <p:cNvPr id="15" name="Picture Placeholder 5"/>
          <p:cNvSpPr>
            <a:spLocks noGrp="1"/>
          </p:cNvSpPr>
          <p:nvPr>
            <p:ph type="pic" sz="quarter" idx="17" hasCustomPrompt="1"/>
          </p:nvPr>
        </p:nvSpPr>
        <p:spPr>
          <a:xfrm>
            <a:off x="9110752" y="6161087"/>
            <a:ext cx="24384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25463053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Brand_Cover Long Title (White; no box)">
    <p:spTree>
      <p:nvGrpSpPr>
        <p:cNvPr id="1" name=""/>
        <p:cNvGrpSpPr/>
        <p:nvPr/>
      </p:nvGrpSpPr>
      <p:grpSpPr>
        <a:xfrm>
          <a:off x="0" y="0"/>
          <a:ext cx="0" cy="0"/>
          <a:chOff x="0" y="0"/>
          <a:chExt cx="0" cy="0"/>
        </a:xfrm>
      </p:grpSpPr>
      <p:sp>
        <p:nvSpPr>
          <p:cNvPr id="8" name="Rectangle 7"/>
          <p:cNvSpPr/>
          <p:nvPr userDrawn="1"/>
        </p:nvSpPr>
        <p:spPr bwMode="auto">
          <a:xfrm>
            <a:off x="7297594" y="5686438"/>
            <a:ext cx="4480452" cy="1171563"/>
          </a:xfrm>
          <a:prstGeom prst="rect">
            <a:avLst/>
          </a:prstGeom>
          <a:solidFill>
            <a:srgbClr val="FFFFFF"/>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1800" dirty="0">
              <a:solidFill>
                <a:srgbClr val="000000"/>
              </a:solidFill>
            </a:endParaRPr>
          </a:p>
        </p:txBody>
      </p:sp>
      <p:sp>
        <p:nvSpPr>
          <p:cNvPr id="6" name="Text Placeholder 2"/>
          <p:cNvSpPr>
            <a:spLocks noGrp="1"/>
          </p:cNvSpPr>
          <p:nvPr>
            <p:ph type="body" sz="quarter" idx="13" hasCustomPrompt="1"/>
          </p:nvPr>
        </p:nvSpPr>
        <p:spPr>
          <a:xfrm>
            <a:off x="602561" y="3386762"/>
            <a:ext cx="10969735" cy="255599"/>
          </a:xfrm>
          <a:prstGeom prst="rect">
            <a:avLst/>
          </a:prstGeom>
        </p:spPr>
        <p:txBody>
          <a:bodyPr vert="horz" lIns="0" anchor="t"/>
          <a:lstStyle>
            <a:lvl1pPr marL="0" indent="0">
              <a:buFontTx/>
              <a:buNone/>
              <a:defRPr sz="1400" b="1"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Additional Detail</a:t>
            </a:r>
          </a:p>
        </p:txBody>
      </p:sp>
      <p:sp>
        <p:nvSpPr>
          <p:cNvPr id="9" name="Text Placeholder 2"/>
          <p:cNvSpPr>
            <a:spLocks noGrp="1"/>
          </p:cNvSpPr>
          <p:nvPr>
            <p:ph type="body" sz="quarter" idx="10" hasCustomPrompt="1"/>
          </p:nvPr>
        </p:nvSpPr>
        <p:spPr>
          <a:xfrm>
            <a:off x="602561" y="371475"/>
            <a:ext cx="10972801" cy="1335881"/>
          </a:xfrm>
          <a:prstGeom prst="rect">
            <a:avLst/>
          </a:prstGeom>
        </p:spPr>
        <p:txBody>
          <a:bodyPr vert="horz" lIns="0" rIns="0" bIns="91440" anchor="b"/>
          <a:lstStyle>
            <a:lvl1pPr marL="0" indent="0" algn="l" defTabSz="457200" rtl="0" eaLnBrk="1" latinLnBrk="0" hangingPunct="1">
              <a:spcBef>
                <a:spcPct val="20000"/>
              </a:spcBef>
              <a:buFontTx/>
              <a:buNone/>
              <a:defRPr lang="en-US" sz="3200" b="1" kern="1200" baseline="0" dirty="0">
                <a:solidFill>
                  <a:schemeClr val="accent6"/>
                </a:solidFill>
                <a:latin typeface="Arial" panose="020B0604020202020204" pitchFamily="34" charset="0"/>
                <a:ea typeface="+mn-ea"/>
                <a:cs typeface="Arial" panose="020B0604020202020204" pitchFamily="34" charset="0"/>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marL="0" lvl="0" indent="0" algn="l" defTabSz="457200" rtl="0" eaLnBrk="1" latinLnBrk="0" hangingPunct="1">
              <a:spcBef>
                <a:spcPct val="20000"/>
              </a:spcBef>
              <a:buFontTx/>
              <a:buNone/>
            </a:pPr>
            <a:r>
              <a:rPr lang="en-US"/>
              <a:t>Use This Layout For Longer Titles; Limit Title to Two Lines</a:t>
            </a:r>
          </a:p>
        </p:txBody>
      </p:sp>
      <p:sp>
        <p:nvSpPr>
          <p:cNvPr id="10" name="Text Placeholder 2"/>
          <p:cNvSpPr>
            <a:spLocks noGrp="1"/>
          </p:cNvSpPr>
          <p:nvPr>
            <p:ph type="body" sz="quarter" idx="12" hasCustomPrompt="1"/>
          </p:nvPr>
        </p:nvSpPr>
        <p:spPr>
          <a:xfrm>
            <a:off x="602561" y="1970322"/>
            <a:ext cx="10972801" cy="744064"/>
          </a:xfrm>
          <a:prstGeom prst="rect">
            <a:avLst/>
          </a:prstGeom>
        </p:spPr>
        <p:txBody>
          <a:bodyPr vert="horz" lIns="0" anchor="t"/>
          <a:lstStyle>
            <a:lvl1pPr marL="0" indent="0">
              <a:buFontTx/>
              <a:buNone/>
              <a:defRPr sz="1600" b="0" baseline="0">
                <a:solidFill>
                  <a:schemeClr val="accent6"/>
                </a:solidFill>
                <a:latin typeface="Arial"/>
                <a:cs typeface="Arial"/>
              </a:defRPr>
            </a:lvl1pPr>
            <a:lvl2pPr>
              <a:defRPr sz="3400" b="1">
                <a:solidFill>
                  <a:srgbClr val="0A3F6B"/>
                </a:solidFill>
              </a:defRPr>
            </a:lvl2pPr>
            <a:lvl3pPr>
              <a:defRPr sz="3400" b="1">
                <a:solidFill>
                  <a:srgbClr val="0A3F6B"/>
                </a:solidFill>
              </a:defRPr>
            </a:lvl3pPr>
            <a:lvl4pPr>
              <a:defRPr sz="3400" b="1">
                <a:solidFill>
                  <a:srgbClr val="0A3F6B"/>
                </a:solidFill>
              </a:defRPr>
            </a:lvl4pPr>
            <a:lvl5pPr>
              <a:defRPr sz="3400" b="1">
                <a:solidFill>
                  <a:srgbClr val="0A3F6B"/>
                </a:solidFill>
              </a:defRPr>
            </a:lvl5pPr>
          </a:lstStyle>
          <a:p>
            <a:pPr lvl="0"/>
            <a:r>
              <a:rPr lang="en-US"/>
              <a:t>Click to Enter Subtitle</a:t>
            </a:r>
          </a:p>
        </p:txBody>
      </p:sp>
      <p:cxnSp>
        <p:nvCxnSpPr>
          <p:cNvPr id="7" name="Straight Connector 6"/>
          <p:cNvCxnSpPr/>
          <p:nvPr userDrawn="1"/>
        </p:nvCxnSpPr>
        <p:spPr>
          <a:xfrm>
            <a:off x="602560" y="1806963"/>
            <a:ext cx="10972995" cy="0"/>
          </a:xfrm>
          <a:prstGeom prst="line">
            <a:avLst/>
          </a:prstGeom>
          <a:ln w="177800"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5937465"/>
            <a:ext cx="2455333" cy="645898"/>
          </a:xfrm>
          <a:prstGeom prst="rect">
            <a:avLst/>
          </a:prstGeom>
        </p:spPr>
      </p:pic>
      <p:sp>
        <p:nvSpPr>
          <p:cNvPr id="13" name="Picture Placeholder 5"/>
          <p:cNvSpPr>
            <a:spLocks noGrp="1"/>
          </p:cNvSpPr>
          <p:nvPr>
            <p:ph type="pic" sz="quarter" idx="17" hasCustomPrompt="1"/>
          </p:nvPr>
        </p:nvSpPr>
        <p:spPr>
          <a:xfrm>
            <a:off x="9110752" y="6161087"/>
            <a:ext cx="2438400" cy="457200"/>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41011900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Brand_Roadm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chemeClr val="accent6"/>
                </a:solidFill>
                <a:latin typeface="Arial" panose="020B0604020202020204" pitchFamily="34" charset="0"/>
                <a:cs typeface="Arial" panose="020B0604020202020204" pitchFamily="34" charset="0"/>
              </a:defRPr>
            </a:lvl1pPr>
          </a:lstStyle>
          <a:p>
            <a:r>
              <a:rPr lang="en-US"/>
              <a:t>Include This Roadmap Layout or the Agenda Layout</a:t>
            </a:r>
          </a:p>
        </p:txBody>
      </p:sp>
      <p:sp>
        <p:nvSpPr>
          <p:cNvPr id="7" name="Text Placeholder 6"/>
          <p:cNvSpPr>
            <a:spLocks noGrp="1"/>
          </p:cNvSpPr>
          <p:nvPr>
            <p:ph type="body" sz="quarter" idx="19" hasCustomPrompt="1"/>
          </p:nvPr>
        </p:nvSpPr>
        <p:spPr>
          <a:xfrm>
            <a:off x="3419929"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sp>
        <p:nvSpPr>
          <p:cNvPr id="14" name="Text Placeholder 6"/>
          <p:cNvSpPr>
            <a:spLocks noGrp="1"/>
          </p:cNvSpPr>
          <p:nvPr>
            <p:ph type="body" sz="quarter" idx="20" hasCustomPrompt="1"/>
          </p:nvPr>
        </p:nvSpPr>
        <p:spPr>
          <a:xfrm>
            <a:off x="6230255"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sp>
        <p:nvSpPr>
          <p:cNvPr id="15" name="Text Placeholder 6"/>
          <p:cNvSpPr>
            <a:spLocks noGrp="1"/>
          </p:cNvSpPr>
          <p:nvPr>
            <p:ph type="body" sz="quarter" idx="21" hasCustomPrompt="1"/>
          </p:nvPr>
        </p:nvSpPr>
        <p:spPr>
          <a:xfrm>
            <a:off x="9040583" y="2466976"/>
            <a:ext cx="2539700" cy="1038225"/>
          </a:xfrm>
          <a:prstGeom prst="rect">
            <a:avLst/>
          </a:prstGeom>
          <a:ln>
            <a:solidFill>
              <a:schemeClr val="accent1"/>
            </a:solidFill>
          </a:ln>
        </p:spPr>
        <p:txBody>
          <a:bodyPr lIns="91440" tIns="91440" rIns="91440" bIns="91440" anchor="t" anchorCtr="0"/>
          <a:lstStyle>
            <a:lvl1pPr marL="0" indent="0" algn="l">
              <a:buNone/>
              <a:defRPr sz="1600">
                <a:solidFill>
                  <a:schemeClr val="bg1">
                    <a:lumMod val="50000"/>
                  </a:schemeClr>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sp>
        <p:nvSpPr>
          <p:cNvPr id="16" name="Text Placeholder 6"/>
          <p:cNvSpPr>
            <a:spLocks noGrp="1"/>
          </p:cNvSpPr>
          <p:nvPr>
            <p:ph type="body" sz="quarter" idx="22" hasCustomPrompt="1"/>
          </p:nvPr>
        </p:nvSpPr>
        <p:spPr>
          <a:xfrm>
            <a:off x="615757" y="2466976"/>
            <a:ext cx="2539700" cy="1038225"/>
          </a:xfrm>
          <a:prstGeom prst="rect">
            <a:avLst/>
          </a:prstGeom>
          <a:solidFill>
            <a:schemeClr val="accent1"/>
          </a:solidFill>
          <a:ln>
            <a:solidFill>
              <a:schemeClr val="accent1"/>
            </a:solidFill>
          </a:ln>
        </p:spPr>
        <p:txBody>
          <a:bodyPr lIns="91440" tIns="91440" rIns="91440" bIns="91440" anchor="t" anchorCtr="0"/>
          <a:lstStyle>
            <a:lvl1pPr marL="0" indent="0" algn="l">
              <a:buNone/>
              <a:defRPr sz="1600" b="1">
                <a:solidFill>
                  <a:schemeClr val="bg1"/>
                </a:solidFill>
              </a:defRPr>
            </a:lvl1pPr>
            <a:lvl2pPr marL="209550" indent="0">
              <a:buNone/>
              <a:defRPr>
                <a:solidFill>
                  <a:schemeClr val="bg1">
                    <a:lumMod val="50000"/>
                  </a:schemeClr>
                </a:solidFill>
              </a:defRPr>
            </a:lvl2pPr>
            <a:lvl3pPr marL="400050" indent="0">
              <a:buNone/>
              <a:defRPr>
                <a:solidFill>
                  <a:schemeClr val="bg1">
                    <a:lumMod val="50000"/>
                  </a:schemeClr>
                </a:solidFill>
              </a:defRPr>
            </a:lvl3pPr>
            <a:lvl4pPr marL="595313" indent="0">
              <a:buNone/>
              <a:defRPr>
                <a:solidFill>
                  <a:schemeClr val="bg1">
                    <a:lumMod val="50000"/>
                  </a:schemeClr>
                </a:solidFill>
              </a:defRPr>
            </a:lvl4pPr>
            <a:lvl5pPr marL="790575" indent="0">
              <a:buNone/>
              <a:defRPr>
                <a:solidFill>
                  <a:schemeClr val="bg1">
                    <a:lumMod val="50000"/>
                  </a:schemeClr>
                </a:solidFill>
              </a:defRPr>
            </a:lvl5pPr>
          </a:lstStyle>
          <a:p>
            <a:pPr lvl="0"/>
            <a:r>
              <a:rPr lang="en-US"/>
              <a:t>Text [Arial 16]</a:t>
            </a:r>
          </a:p>
        </p:txBody>
      </p:sp>
      <p:cxnSp>
        <p:nvCxnSpPr>
          <p:cNvPr id="13" name="Straight Connector 12"/>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1"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412262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Brand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61950"/>
            <a:ext cx="10970683" cy="601663"/>
          </a:xfrm>
          <a:prstGeom prst="rect">
            <a:avLst/>
          </a:prstGeom>
        </p:spPr>
        <p:txBody>
          <a:bodyPr lIns="0" rIns="0" anchor="b" anchorCtr="0"/>
          <a:lstStyle>
            <a:lvl1pPr>
              <a:defRPr>
                <a:solidFill>
                  <a:srgbClr val="0A3F6B"/>
                </a:solidFill>
              </a:defRPr>
            </a:lvl1pPr>
          </a:lstStyle>
          <a:p>
            <a:r>
              <a:rPr lang="en-US"/>
              <a:t>Agenda</a:t>
            </a:r>
          </a:p>
        </p:txBody>
      </p:sp>
      <p:sp>
        <p:nvSpPr>
          <p:cNvPr id="5" name="Content Placeholder 2"/>
          <p:cNvSpPr>
            <a:spLocks noGrp="1"/>
          </p:cNvSpPr>
          <p:nvPr>
            <p:ph idx="1" hasCustomPrompt="1"/>
          </p:nvPr>
        </p:nvSpPr>
        <p:spPr>
          <a:xfrm>
            <a:off x="615951" y="1355634"/>
            <a:ext cx="10972800" cy="4610202"/>
          </a:xfrm>
          <a:prstGeom prst="rect">
            <a:avLst/>
          </a:prstGeom>
        </p:spPr>
        <p:txBody>
          <a:bodyPr/>
          <a:lstStyle>
            <a:lvl1pPr marL="0" indent="0">
              <a:lnSpc>
                <a:spcPct val="110000"/>
              </a:lnSpc>
              <a:spcBef>
                <a:spcPts val="700"/>
              </a:spcBef>
              <a:buNone/>
              <a:defRPr>
                <a:latin typeface="Arial"/>
                <a:cs typeface="Arial"/>
              </a:defRPr>
            </a:lvl1pPr>
            <a:lvl2pPr marL="209550" indent="0">
              <a:lnSpc>
                <a:spcPct val="110000"/>
              </a:lnSpc>
              <a:spcBef>
                <a:spcPts val="700"/>
              </a:spcBef>
              <a:buNone/>
              <a:defRPr>
                <a:latin typeface="Arial"/>
                <a:cs typeface="Arial"/>
              </a:defRPr>
            </a:lvl2pPr>
            <a:lvl3pPr marL="400050" indent="0">
              <a:lnSpc>
                <a:spcPct val="110000"/>
              </a:lnSpc>
              <a:spcBef>
                <a:spcPts val="500"/>
              </a:spcBef>
              <a:buNone/>
              <a:defRPr sz="1600">
                <a:latin typeface="Arial"/>
                <a:cs typeface="Arial"/>
              </a:defRPr>
            </a:lvl3pPr>
            <a:lvl4pPr marL="595313" indent="0">
              <a:lnSpc>
                <a:spcPct val="110000"/>
              </a:lnSpc>
              <a:spcBef>
                <a:spcPts val="500"/>
              </a:spcBef>
              <a:buFont typeface="Lucida Grande"/>
              <a:buNone/>
              <a:defRPr sz="1400">
                <a:latin typeface="Arial"/>
                <a:cs typeface="Arial"/>
              </a:defRPr>
            </a:lvl4pPr>
            <a:lvl5pPr marL="790575" indent="0">
              <a:lnSpc>
                <a:spcPct val="110000"/>
              </a:lnSpc>
              <a:spcBef>
                <a:spcPts val="500"/>
              </a:spcBef>
              <a:buNone/>
              <a:defRPr sz="1400">
                <a:latin typeface="Arial"/>
                <a:cs typeface="Arial"/>
              </a:defRPr>
            </a:lvl5pPr>
          </a:lstStyle>
          <a:p>
            <a:pPr lvl="0"/>
            <a:r>
              <a:rPr lang="en-US"/>
              <a:t>Click to enter text</a:t>
            </a:r>
          </a:p>
        </p:txBody>
      </p:sp>
      <p:sp>
        <p:nvSpPr>
          <p:cNvPr id="7"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cxnSp>
        <p:nvCxnSpPr>
          <p:cNvPr id="8" name="Straight Connector 7"/>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0"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230310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A Ba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1"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5"/>
          </p:nvPr>
        </p:nvSpPr>
        <p:spPr bwMode="gray">
          <a:xfrm>
            <a:off x="457200" y="976313"/>
            <a:ext cx="11276013" cy="1047750"/>
          </a:xfrm>
          <a:solidFill>
            <a:schemeClr val="accent4"/>
          </a:solidFill>
        </p:spPr>
        <p:txBody>
          <a:bodyPr lIns="0" rIns="91440" anchor="ctr" anchorCtr="0"/>
          <a:lstStyle>
            <a:lvl1pPr marL="146304" indent="0">
              <a:buNone/>
              <a:defRPr sz="2400">
                <a:solidFill>
                  <a:srgbClr val="FFFFFF"/>
                </a:solidFill>
              </a:defRPr>
            </a:lvl1pPr>
          </a:lstStyle>
          <a:p>
            <a:pPr lvl="0"/>
            <a:r>
              <a:rPr lang="en-US"/>
              <a:t>Edit Master text styles</a:t>
            </a:r>
          </a:p>
        </p:txBody>
      </p:sp>
      <p:sp>
        <p:nvSpPr>
          <p:cNvPr id="7" name="Text Placeholder 11"/>
          <p:cNvSpPr>
            <a:spLocks noGrp="1"/>
          </p:cNvSpPr>
          <p:nvPr>
            <p:ph type="body" sz="quarter" idx="16"/>
          </p:nvPr>
        </p:nvSpPr>
        <p:spPr>
          <a:xfrm>
            <a:off x="6234113" y="2193290"/>
            <a:ext cx="5499100" cy="3794760"/>
          </a:xfrm>
        </p:spPr>
        <p:txBody>
          <a:bodyPr>
            <a:noAutofit/>
          </a:bodyPr>
          <a:lstStyle>
            <a:lvl1pPr marL="0" indent="0">
              <a:buNone/>
              <a:defRPr sz="2400" b="1"/>
            </a:lvl1pPr>
            <a:lvl2pPr marL="228600" indent="-228600">
              <a:buClr>
                <a:schemeClr val="tx2"/>
              </a:buClr>
              <a:buFont typeface="Wingdings" panose="05000000000000000000" pitchFamily="2" charset="2"/>
              <a:buChar char="§"/>
              <a:defRPr sz="2400"/>
            </a:lvl2pPr>
            <a:lvl3pPr marL="548640" indent="-274320">
              <a:buFont typeface="Arial" panose="020B0604020202020204" pitchFamily="34" charset="0"/>
              <a:buChar char="–"/>
              <a:defRPr sz="2400"/>
            </a:lvl3pPr>
            <a:lvl4pPr marL="822960" indent="-228600">
              <a:buFont typeface="Wingdings" panose="05000000000000000000" pitchFamily="2" charset="2"/>
              <a:buChar char="§"/>
              <a:defRPr sz="2400"/>
            </a:lvl4pPr>
            <a:lvl5pPr marL="1143000" indent="-274320">
              <a:buFont typeface="Arial" panose="020B0604020202020204" pitchFamily="34" charset="0"/>
              <a:buChar cha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3889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Brand_Basic Text">
    <p:spTree>
      <p:nvGrpSpPr>
        <p:cNvPr id="1" name=""/>
        <p:cNvGrpSpPr/>
        <p:nvPr/>
      </p:nvGrpSpPr>
      <p:grpSpPr>
        <a:xfrm>
          <a:off x="0" y="0"/>
          <a:ext cx="0" cy="0"/>
          <a:chOff x="0" y="0"/>
          <a:chExt cx="0" cy="0"/>
        </a:xfrm>
      </p:grpSpPr>
      <p:sp>
        <p:nvSpPr>
          <p:cNvPr id="9" name="Rectangle 3"/>
          <p:cNvSpPr>
            <a:spLocks noGrp="1" noChangeArrowheads="1"/>
          </p:cNvSpPr>
          <p:nvPr>
            <p:ph idx="1" hasCustomPrompt="1"/>
          </p:nvPr>
        </p:nvSpPr>
        <p:spPr bwMode="auto">
          <a:xfrm>
            <a:off x="609601" y="1355635"/>
            <a:ext cx="10970681" cy="4561753"/>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stStyle>
          <a:p>
            <a:pPr lvl="0"/>
            <a:r>
              <a:rPr lang="en-US"/>
              <a:t>Click to enter text</a:t>
            </a:r>
          </a:p>
        </p:txBody>
      </p:sp>
      <p:sp>
        <p:nvSpPr>
          <p:cNvPr id="5"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7" name="Straight Connector 16"/>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8"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34051972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Brand_Basic Text_Sidebar">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9"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10" name="Rectangle 3"/>
          <p:cNvSpPr>
            <a:spLocks noGrp="1" noChangeArrowheads="1"/>
          </p:cNvSpPr>
          <p:nvPr>
            <p:ph idx="14" hasCustomPrompt="1"/>
          </p:nvPr>
        </p:nvSpPr>
        <p:spPr bwMode="auto">
          <a:xfrm>
            <a:off x="3637281" y="1355634"/>
            <a:ext cx="7943001" cy="481656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buNone/>
              <a:defRPr/>
            </a:lvl1pPr>
            <a:lvl2pPr marL="209550" indent="0">
              <a:buNone/>
              <a:defRPr/>
            </a:lvl2pPr>
            <a:lvl3pPr marL="400050" indent="0">
              <a:buNone/>
              <a:defRPr/>
            </a:lvl3pPr>
            <a:lvl4pPr marL="595313" indent="0">
              <a:buNone/>
              <a:defRPr/>
            </a:lvl4pPr>
            <a:lvl5pPr marL="790575" indent="0">
              <a:buNone/>
              <a:defRPr/>
            </a:lvl5pPr>
          </a:lstStyle>
          <a:p>
            <a:pPr lvl="0"/>
            <a:r>
              <a:rPr lang="en-US"/>
              <a:t>Click to enter text</a:t>
            </a:r>
          </a:p>
        </p:txBody>
      </p:sp>
      <p:sp>
        <p:nvSpPr>
          <p:cNvPr id="11"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2" name="Straight Connector 11"/>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4"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248705242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Brand_Basic Bullet">
    <p:spTree>
      <p:nvGrpSpPr>
        <p:cNvPr id="1" name=""/>
        <p:cNvGrpSpPr/>
        <p:nvPr/>
      </p:nvGrpSpPr>
      <p:grpSpPr>
        <a:xfrm>
          <a:off x="0" y="0"/>
          <a:ext cx="0" cy="0"/>
          <a:chOff x="0" y="0"/>
          <a:chExt cx="0" cy="0"/>
        </a:xfrm>
      </p:grpSpPr>
      <p:sp>
        <p:nvSpPr>
          <p:cNvPr id="8"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5" name="Content Placeholder 2"/>
          <p:cNvSpPr>
            <a:spLocks noGrp="1"/>
          </p:cNvSpPr>
          <p:nvPr>
            <p:ph idx="1" hasCustomPrompt="1"/>
          </p:nvPr>
        </p:nvSpPr>
        <p:spPr>
          <a:xfrm>
            <a:off x="609600" y="1355635"/>
            <a:ext cx="10956872" cy="4876799"/>
          </a:xfrm>
          <a:prstGeom prst="rect">
            <a:avLst/>
          </a:prstGeom>
        </p:spPr>
        <p:txBody>
          <a:bodyPr/>
          <a:lstStyle>
            <a:lvl1pPr>
              <a:defRPr>
                <a:solidFill>
                  <a:schemeClr val="tx1"/>
                </a:solidFill>
                <a:latin typeface="Arial"/>
                <a:cs typeface="Arial"/>
              </a:defRPr>
            </a:lvl1pPr>
            <a:lvl2pPr>
              <a:defRPr>
                <a:solidFill>
                  <a:schemeClr val="tx1"/>
                </a:solidFill>
                <a:latin typeface="Arial"/>
                <a:cs typeface="Arial"/>
              </a:defRPr>
            </a:lvl2pPr>
            <a:lvl3pPr>
              <a:defRPr>
                <a:solidFill>
                  <a:schemeClr val="tx1"/>
                </a:solidFill>
                <a:latin typeface="Arial"/>
                <a:cs typeface="Arial"/>
              </a:defRPr>
            </a:lvl3pPr>
            <a:lvl4pPr>
              <a:defRPr>
                <a:solidFill>
                  <a:schemeClr val="tx1"/>
                </a:solidFill>
                <a:latin typeface="Arial"/>
                <a:cs typeface="Arial"/>
              </a:defRPr>
            </a:lvl4pPr>
            <a:lvl5pPr>
              <a:defRPr>
                <a:solidFill>
                  <a:schemeClr val="tx1"/>
                </a:solidFill>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9" name="Straight Connector 8"/>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0"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402002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Brand_Basic Bullet_Sidebar">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3647442" y="1339186"/>
            <a:ext cx="7941309" cy="4610201"/>
          </a:xfrm>
          <a:prstGeom prst="rect">
            <a:avLst/>
          </a:prstGeom>
        </p:spPr>
        <p:txBody>
          <a:bodyPr/>
          <a:lstStyle>
            <a:lvl1pPr marL="207963" marR="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lang="en-US" sz="2000" dirty="0" smtClean="0">
                <a:solidFill>
                  <a:schemeClr val="tx1"/>
                </a:solidFill>
                <a:latin typeface="Arial"/>
                <a:ea typeface="+mn-ea"/>
                <a:cs typeface="Arial"/>
              </a:defRPr>
            </a:lvl1pPr>
            <a:lvl2pPr marL="398463" marR="0"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latin typeface="Arial"/>
                <a:cs typeface="Arial"/>
              </a:defRPr>
            </a:lvl2pPr>
            <a:lvl3pPr marL="593725" marR="0"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sz="1600">
                <a:latin typeface="Arial"/>
                <a:cs typeface="Arial"/>
              </a:defRPr>
            </a:lvl3pPr>
            <a:lvl4pPr marL="788988" marR="0"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sz="1400">
                <a:latin typeface="Arial"/>
                <a:cs typeface="Arial"/>
              </a:defRPr>
            </a:lvl4pPr>
            <a:lvl5pPr marL="985838" marR="0"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sz="1400">
                <a:latin typeface="Arial"/>
                <a:cs typeface="Arial"/>
              </a:defRPr>
            </a:lvl5pPr>
          </a:lstStyle>
          <a:p>
            <a:pPr marL="207963" marR="0" lvl="0" indent="-207963" algn="l" defTabSz="914400" rtl="0" eaLnBrk="1" fontAlgn="base" latinLnBrk="0" hangingPunct="1">
              <a:lnSpc>
                <a:spcPct val="110000"/>
              </a:lnSpc>
              <a:spcBef>
                <a:spcPts val="700"/>
              </a:spcBef>
              <a:spcAft>
                <a:spcPct val="0"/>
              </a:spcAft>
              <a:buClr>
                <a:srgbClr val="4D4F53"/>
              </a:buClr>
              <a:buSzTx/>
              <a:buFont typeface="Wingdings" charset="2"/>
              <a:buChar char="§"/>
              <a:tabLst/>
              <a:defRPr/>
            </a:pPr>
            <a:r>
              <a:rPr kumimoji="0" lang="en-US" sz="2000" b="0" i="0" u="none" strike="noStrike" kern="0" cap="none" spc="0" normalizeH="0" baseline="0" noProof="0">
                <a:ln>
                  <a:noFill/>
                </a:ln>
                <a:solidFill>
                  <a:srgbClr val="000000"/>
                </a:solidFill>
                <a:effectLst/>
                <a:uLnTx/>
                <a:uFillTx/>
                <a:latin typeface="Arial"/>
                <a:cs typeface="Arial"/>
              </a:rPr>
              <a:t>Click to enter text</a:t>
            </a:r>
          </a:p>
          <a:p>
            <a:pPr marL="398463" marR="0" lvl="1" indent="-188913" algn="l" defTabSz="914400" rtl="0" eaLnBrk="1" fontAlgn="base" latinLnBrk="0" hangingPunct="1">
              <a:lnSpc>
                <a:spcPct val="110000"/>
              </a:lnSpc>
              <a:spcBef>
                <a:spcPts val="600"/>
              </a:spcBef>
              <a:spcAft>
                <a:spcPct val="0"/>
              </a:spcAft>
              <a:buClr>
                <a:srgbClr val="4D4F53"/>
              </a:buClr>
              <a:buSzTx/>
              <a:buFont typeface="Lucida Grande"/>
              <a:buChar char="−"/>
              <a:tabLst/>
              <a:defRPr/>
            </a:pPr>
            <a:r>
              <a:rPr kumimoji="0" lang="en-US" sz="1800" b="0" i="0" u="none" strike="noStrike" kern="0" cap="none" spc="0" normalizeH="0" baseline="0" noProof="0">
                <a:ln>
                  <a:noFill/>
                </a:ln>
                <a:solidFill>
                  <a:srgbClr val="000000"/>
                </a:solidFill>
                <a:effectLst/>
                <a:uLnTx/>
                <a:uFillTx/>
                <a:latin typeface="Arial"/>
                <a:cs typeface="Arial"/>
              </a:rPr>
              <a:t>Second level</a:t>
            </a:r>
          </a:p>
          <a:p>
            <a:pPr marL="593725" marR="0" lvl="2" indent="-193675"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600" b="0" i="0" u="none" strike="noStrike" kern="0" cap="none" spc="0" normalizeH="0" baseline="0" noProof="0">
                <a:ln>
                  <a:noFill/>
                </a:ln>
                <a:solidFill>
                  <a:srgbClr val="000000"/>
                </a:solidFill>
                <a:effectLst/>
                <a:uLnTx/>
                <a:uFillTx/>
                <a:latin typeface="Arial"/>
                <a:cs typeface="Arial"/>
              </a:rPr>
              <a:t>Third level</a:t>
            </a:r>
          </a:p>
          <a:p>
            <a:pPr marL="788988" marR="0" lvl="3" indent="-193675" algn="l" defTabSz="914400" rtl="0" eaLnBrk="1" fontAlgn="base" latinLnBrk="0" hangingPunct="1">
              <a:lnSpc>
                <a:spcPct val="110000"/>
              </a:lnSpc>
              <a:spcBef>
                <a:spcPts val="500"/>
              </a:spcBef>
              <a:spcAft>
                <a:spcPct val="0"/>
              </a:spcAft>
              <a:buClr>
                <a:srgbClr val="4D4F53"/>
              </a:buClr>
              <a:buSzTx/>
              <a:buFont typeface="Lucida Grande"/>
              <a:buChar char="−"/>
              <a:tabLst/>
              <a:defRPr/>
            </a:pPr>
            <a:r>
              <a:rPr kumimoji="0" lang="en-US" sz="1400" b="0" i="0" u="none" strike="noStrike" kern="0" cap="none" spc="0" normalizeH="0" baseline="0" noProof="0">
                <a:ln>
                  <a:noFill/>
                </a:ln>
                <a:solidFill>
                  <a:srgbClr val="000000"/>
                </a:solidFill>
                <a:effectLst/>
                <a:uLnTx/>
                <a:uFillTx/>
                <a:latin typeface="Arial"/>
                <a:cs typeface="Arial"/>
              </a:rPr>
              <a:t>Fourth level</a:t>
            </a:r>
          </a:p>
          <a:p>
            <a:pPr marL="985838" marR="0" lvl="4" indent="-195263" algn="l" defTabSz="914400" rtl="0" eaLnBrk="1" fontAlgn="base" latinLnBrk="0" hangingPunct="1">
              <a:lnSpc>
                <a:spcPct val="110000"/>
              </a:lnSpc>
              <a:spcBef>
                <a:spcPts val="500"/>
              </a:spcBef>
              <a:spcAft>
                <a:spcPct val="0"/>
              </a:spcAft>
              <a:buClr>
                <a:srgbClr val="4D4F53"/>
              </a:buClr>
              <a:buSzTx/>
              <a:buFont typeface="Wingdings" charset="2"/>
              <a:buChar char="§"/>
              <a:tabLst/>
              <a:defRPr/>
            </a:pPr>
            <a:r>
              <a:rPr kumimoji="0" lang="en-US" sz="1400" b="0" i="0" u="none" strike="noStrike" kern="0" cap="none" spc="0" normalizeH="0" baseline="0" noProof="0">
                <a:ln>
                  <a:noFill/>
                </a:ln>
                <a:solidFill>
                  <a:srgbClr val="000000"/>
                </a:solidFill>
                <a:effectLst/>
                <a:uLnTx/>
                <a:uFillTx/>
                <a:latin typeface="Arial"/>
                <a:cs typeface="Arial"/>
              </a:rPr>
              <a:t>Fifth level</a:t>
            </a:r>
            <a:endParaRPr kumimoji="0" lang="en-GB" sz="1400" b="0" i="0" u="none" strike="noStrike" kern="0" cap="none" spc="0" normalizeH="0" baseline="0" noProof="0">
              <a:ln>
                <a:noFill/>
              </a:ln>
              <a:solidFill>
                <a:srgbClr val="000000"/>
              </a:solidFill>
              <a:effectLst/>
              <a:uLnTx/>
              <a:uFillTx/>
              <a:latin typeface="Arial"/>
              <a:cs typeface="Arial"/>
            </a:endParaRPr>
          </a:p>
        </p:txBody>
      </p:sp>
      <p:sp>
        <p:nvSpPr>
          <p:cNvPr id="5"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0"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9"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1" name="Straight Connector 10"/>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2"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3"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31419675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Brand_Basic Bullet w/ Intro Text ">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09600" y="2138766"/>
            <a:ext cx="10956872"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p:cNvSpPr>
            <a:spLocks noGrp="1"/>
          </p:cNvSpPr>
          <p:nvPr>
            <p:ph type="body" sz="quarter" idx="13" hasCustomPrompt="1"/>
          </p:nvPr>
        </p:nvSpPr>
        <p:spPr>
          <a:xfrm>
            <a:off x="609601" y="1338936"/>
            <a:ext cx="10941908" cy="720000"/>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a:t>Click to enter text</a:t>
            </a:r>
          </a:p>
        </p:txBody>
      </p:sp>
      <p:sp>
        <p:nvSpPr>
          <p:cNvPr id="7"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9" name="Straight Connector 8"/>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0"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9690252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Brand_Basic Bullet w/ Intro Text_Sidebar">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657600" y="2138766"/>
            <a:ext cx="7908872" cy="3812329"/>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7"/>
          <p:cNvSpPr>
            <a:spLocks noGrp="1"/>
          </p:cNvSpPr>
          <p:nvPr>
            <p:ph type="body" sz="quarter" idx="13" hasCustomPrompt="1"/>
          </p:nvPr>
        </p:nvSpPr>
        <p:spPr>
          <a:xfrm>
            <a:off x="3653438" y="1371601"/>
            <a:ext cx="7898071" cy="687335"/>
          </a:xfrm>
          <a:prstGeom prst="rect">
            <a:avLst/>
          </a:prstGeom>
        </p:spPr>
        <p:txBody>
          <a:bodyPr/>
          <a:lstStyle>
            <a:lvl1pPr marL="0" indent="0" algn="l" rtl="0" fontAlgn="base">
              <a:lnSpc>
                <a:spcPct val="110000"/>
              </a:lnSpc>
              <a:spcBef>
                <a:spcPts val="700"/>
              </a:spcBef>
              <a:spcAft>
                <a:spcPct val="0"/>
              </a:spcAft>
              <a:buClr>
                <a:schemeClr val="bg2"/>
              </a:buClr>
              <a:buFontTx/>
              <a:buNone/>
              <a:defRPr lang="en-US" sz="2000" b="1" dirty="0" smtClean="0">
                <a:solidFill>
                  <a:schemeClr val="tx1"/>
                </a:solidFill>
                <a:latin typeface="+mj-lt"/>
                <a:ea typeface="+mn-ea"/>
                <a:cs typeface="Arial"/>
              </a:defRPr>
            </a:lvl1pPr>
            <a:lvl2pPr>
              <a:buNone/>
              <a:defRPr>
                <a:latin typeface="+mj-lt"/>
                <a:cs typeface="Arial"/>
              </a:defRPr>
            </a:lvl2pPr>
            <a:lvl3pPr>
              <a:buNone/>
              <a:defRPr>
                <a:latin typeface="Arial"/>
                <a:cs typeface="Arial"/>
              </a:defRPr>
            </a:lvl3pPr>
            <a:lvl4pPr>
              <a:buNone/>
              <a:defRPr>
                <a:latin typeface="Arial"/>
                <a:cs typeface="Arial"/>
              </a:defRPr>
            </a:lvl4pPr>
            <a:lvl5pPr>
              <a:buNone/>
              <a:defRPr>
                <a:latin typeface="Arial"/>
                <a:cs typeface="Arial"/>
              </a:defRPr>
            </a:lvl5pPr>
          </a:lstStyle>
          <a:p>
            <a:pPr lvl="0"/>
            <a:r>
              <a:rPr lang="en-US"/>
              <a:t>Click to enter text</a:t>
            </a:r>
          </a:p>
        </p:txBody>
      </p:sp>
      <p:sp>
        <p:nvSpPr>
          <p:cNvPr id="7"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1" name="Text Placeholder 2"/>
          <p:cNvSpPr>
            <a:spLocks noGrp="1"/>
          </p:cNvSpPr>
          <p:nvPr>
            <p:ph type="body" idx="14"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8"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2" name="Straight Connector 11"/>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3"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4"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7818741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Brand_Two Column ">
    <p:spTree>
      <p:nvGrpSpPr>
        <p:cNvPr id="1" name=""/>
        <p:cNvGrpSpPr/>
        <p:nvPr/>
      </p:nvGrpSpPr>
      <p:grpSpPr>
        <a:xfrm>
          <a:off x="0" y="0"/>
          <a:ext cx="0" cy="0"/>
          <a:chOff x="0" y="0"/>
          <a:chExt cx="0" cy="0"/>
        </a:xfrm>
      </p:grpSpPr>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11" name="Content Placeholder 2"/>
          <p:cNvSpPr>
            <a:spLocks noGrp="1"/>
          </p:cNvSpPr>
          <p:nvPr>
            <p:ph idx="14" hasCustomPrompt="1"/>
          </p:nvPr>
        </p:nvSpPr>
        <p:spPr>
          <a:xfrm>
            <a:off x="615952" y="1355635"/>
            <a:ext cx="5165088"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2"/>
          <p:cNvSpPr>
            <a:spLocks noGrp="1"/>
          </p:cNvSpPr>
          <p:nvPr>
            <p:ph idx="15" hasCustomPrompt="1"/>
          </p:nvPr>
        </p:nvSpPr>
        <p:spPr>
          <a:xfrm>
            <a:off x="6415195" y="1355635"/>
            <a:ext cx="5165088"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8" name="Straight Connector 7"/>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3"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10678827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Brand_Two Column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7902363" y="1372611"/>
            <a:ext cx="367792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3627120" y="1371601"/>
            <a:ext cx="3677920" cy="463559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7"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3"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9"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4" name="Straight Connector 13"/>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6"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65830486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Brand_Two-Column w/ Int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5950" y="1355634"/>
            <a:ext cx="5167892" cy="58880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enter text</a:t>
            </a:r>
          </a:p>
        </p:txBody>
      </p:sp>
      <p:sp>
        <p:nvSpPr>
          <p:cNvPr id="4" name="Content Placeholder 3"/>
          <p:cNvSpPr>
            <a:spLocks noGrp="1"/>
          </p:cNvSpPr>
          <p:nvPr>
            <p:ph sz="half" idx="2" hasCustomPrompt="1"/>
          </p:nvPr>
        </p:nvSpPr>
        <p:spPr>
          <a:xfrm>
            <a:off x="615951" y="2092271"/>
            <a:ext cx="5167892" cy="3857116"/>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406098" y="1355634"/>
            <a:ext cx="5172493" cy="585216"/>
          </a:xfrm>
          <a:prstGeom prst="rect">
            <a:avLst/>
          </a:prstGeom>
        </p:spPr>
        <p:txBody>
          <a:bodyPr anchor="t" anchorCtr="0"/>
          <a:lstStyle>
            <a:lvl1pPr marL="0" indent="0">
              <a:buNone/>
              <a:defRPr sz="2000" b="1" cap="none"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base" latinLnBrk="0" hangingPunct="1">
              <a:lnSpc>
                <a:spcPct val="110000"/>
              </a:lnSpc>
              <a:spcBef>
                <a:spcPts val="700"/>
              </a:spcBef>
              <a:spcAft>
                <a:spcPct val="0"/>
              </a:spcAft>
              <a:buClr>
                <a:schemeClr val="bg2"/>
              </a:buClr>
              <a:buSzTx/>
              <a:buFontTx/>
              <a:buNone/>
              <a:tabLst/>
              <a:defRPr/>
            </a:pPr>
            <a:r>
              <a:rPr lang="en-US"/>
              <a:t>Click to enter text</a:t>
            </a:r>
          </a:p>
        </p:txBody>
      </p:sp>
      <p:sp>
        <p:nvSpPr>
          <p:cNvPr id="6" name="Content Placeholder 5"/>
          <p:cNvSpPr>
            <a:spLocks noGrp="1"/>
          </p:cNvSpPr>
          <p:nvPr>
            <p:ph sz="quarter" idx="4" hasCustomPrompt="1"/>
          </p:nvPr>
        </p:nvSpPr>
        <p:spPr>
          <a:xfrm>
            <a:off x="6406098" y="2076772"/>
            <a:ext cx="5172493" cy="3872184"/>
          </a:xfrm>
          <a:prstGeom prst="rect">
            <a:avLst/>
          </a:prstGeom>
        </p:spPr>
        <p:txBody>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9"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0" name="Straight Connector 9"/>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951" y="6292739"/>
            <a:ext cx="1422399" cy="290624"/>
          </a:xfrm>
          <a:prstGeom prst="rect">
            <a:avLst/>
          </a:prstGeom>
        </p:spPr>
      </p:pic>
      <p:sp>
        <p:nvSpPr>
          <p:cNvPr id="13" name="Picture Placeholder 5"/>
          <p:cNvSpPr>
            <a:spLocks noGrp="1"/>
          </p:cNvSpPr>
          <p:nvPr>
            <p:ph type="pic" sz="quarter" idx="17"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865213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Brand_Two-Column w/ Intro Text_Sidebar">
    <p:spTree>
      <p:nvGrpSpPr>
        <p:cNvPr id="1" name=""/>
        <p:cNvGrpSpPr/>
        <p:nvPr/>
      </p:nvGrpSpPr>
      <p:grpSpPr>
        <a:xfrm>
          <a:off x="0" y="0"/>
          <a:ext cx="0" cy="0"/>
          <a:chOff x="0" y="0"/>
          <a:chExt cx="0" cy="0"/>
        </a:xfrm>
      </p:grpSpPr>
      <p:sp>
        <p:nvSpPr>
          <p:cNvPr id="12" name="Content Placeholder 2"/>
          <p:cNvSpPr>
            <a:spLocks noGrp="1"/>
          </p:cNvSpPr>
          <p:nvPr>
            <p:ph idx="16" hasCustomPrompt="1"/>
          </p:nvPr>
        </p:nvSpPr>
        <p:spPr>
          <a:xfrm>
            <a:off x="7902363" y="2507991"/>
            <a:ext cx="367792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p:cNvSpPr>
            <a:spLocks noGrp="1"/>
          </p:cNvSpPr>
          <p:nvPr>
            <p:ph idx="15" hasCustomPrompt="1"/>
          </p:nvPr>
        </p:nvSpPr>
        <p:spPr>
          <a:xfrm>
            <a:off x="3627120" y="2506981"/>
            <a:ext cx="3677920" cy="3500211"/>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p:cNvSpPr txBox="1">
            <a:spLocks/>
          </p:cNvSpPr>
          <p:nvPr userDrawn="1"/>
        </p:nvSpPr>
        <p:spPr bwMode="auto">
          <a:xfrm>
            <a:off x="5868200" y="6432161"/>
            <a:ext cx="474133" cy="13976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algn="ctr" fontAlgn="base">
              <a:lnSpc>
                <a:spcPts val="900"/>
              </a:lnSpc>
              <a:spcBef>
                <a:spcPct val="0"/>
              </a:spcBef>
              <a:spcAft>
                <a:spcPct val="0"/>
              </a:spcAft>
              <a:defRPr/>
            </a:pPr>
            <a:fld id="{B482A681-4B47-2142-BE3B-540FB37443A1}" type="slidenum">
              <a:rPr lang="en-GB" sz="1000" kern="0" smtClean="0">
                <a:solidFill>
                  <a:srgbClr val="7F7F7F"/>
                </a:solidFill>
                <a:cs typeface="Arial"/>
              </a:rPr>
              <a:pPr algn="ctr" fontAlgn="base">
                <a:lnSpc>
                  <a:spcPts val="900"/>
                </a:lnSpc>
                <a:spcBef>
                  <a:spcPct val="0"/>
                </a:spcBef>
                <a:spcAft>
                  <a:spcPct val="0"/>
                </a:spcAft>
                <a:defRPr/>
              </a:pPr>
              <a:t>‹#›</a:t>
            </a:fld>
            <a:endParaRPr lang="en-US" sz="800" dirty="0">
              <a:solidFill>
                <a:srgbClr val="7F7F7F"/>
              </a:solidFill>
              <a:cs typeface="Arial"/>
            </a:endParaRPr>
          </a:p>
        </p:txBody>
      </p:sp>
      <p:sp>
        <p:nvSpPr>
          <p:cNvPr id="7" name="Line 10"/>
          <p:cNvSpPr>
            <a:spLocks noChangeShapeType="1"/>
          </p:cNvSpPr>
          <p:nvPr userDrawn="1"/>
        </p:nvSpPr>
        <p:spPr bwMode="auto">
          <a:xfrm>
            <a:off x="3301069" y="1371602"/>
            <a:ext cx="0" cy="4800599"/>
          </a:xfrm>
          <a:prstGeom prst="line">
            <a:avLst/>
          </a:prstGeom>
          <a:noFill/>
          <a:ln w="6350">
            <a:solidFill>
              <a:schemeClr val="tx1"/>
            </a:solidFill>
            <a:round/>
            <a:headEnd/>
            <a:tailEnd/>
          </a:ln>
          <a:effectLst/>
        </p:spPr>
        <p:txBody>
          <a:bodyPr lIns="101882" tIns="50941" rIns="101882" bIns="50941"/>
          <a:lstStyle/>
          <a:p>
            <a:pPr algn="ctr" fontAlgn="base">
              <a:lnSpc>
                <a:spcPts val="1671"/>
              </a:lnSpc>
              <a:spcBef>
                <a:spcPct val="0"/>
              </a:spcBef>
              <a:spcAft>
                <a:spcPct val="0"/>
              </a:spcAft>
              <a:defRPr/>
            </a:pPr>
            <a:endParaRPr lang="en-US" sz="1100" dirty="0">
              <a:solidFill>
                <a:srgbClr val="000000"/>
              </a:solidFill>
              <a:effectLst>
                <a:outerShdw blurRad="38100" dist="38100" dir="2700000" algn="tl">
                  <a:srgbClr val="000000">
                    <a:alpha val="43137"/>
                  </a:srgbClr>
                </a:outerShdw>
              </a:effectLst>
              <a:ea typeface="ＭＳ Ｐゴシック" pitchFamily="57" charset="-128"/>
              <a:cs typeface="ＭＳ Ｐゴシック" pitchFamily="57" charset="-128"/>
            </a:endParaRPr>
          </a:p>
        </p:txBody>
      </p:sp>
      <p:sp>
        <p:nvSpPr>
          <p:cNvPr id="13" name="Text Placeholder 2"/>
          <p:cNvSpPr>
            <a:spLocks noGrp="1"/>
          </p:cNvSpPr>
          <p:nvPr>
            <p:ph type="body" idx="1" hasCustomPrompt="1"/>
          </p:nvPr>
        </p:nvSpPr>
        <p:spPr>
          <a:xfrm>
            <a:off x="3643631" y="1355634"/>
            <a:ext cx="3681731"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enter text</a:t>
            </a:r>
          </a:p>
        </p:txBody>
      </p:sp>
      <p:sp>
        <p:nvSpPr>
          <p:cNvPr id="14" name="Text Placeholder 2"/>
          <p:cNvSpPr>
            <a:spLocks noGrp="1"/>
          </p:cNvSpPr>
          <p:nvPr>
            <p:ph type="body" idx="17" hasCustomPrompt="1"/>
          </p:nvPr>
        </p:nvSpPr>
        <p:spPr>
          <a:xfrm>
            <a:off x="7902363" y="1355634"/>
            <a:ext cx="3681731" cy="1006566"/>
          </a:xfrm>
          <a:prstGeom prst="rect">
            <a:avLst/>
          </a:prstGeom>
        </p:spPr>
        <p:txBody>
          <a:bodyPr anchor="t" anchorCtr="0"/>
          <a:lstStyle>
            <a:lvl1pPr marL="0" indent="0">
              <a:buNone/>
              <a:defRPr sz="2000" b="1" cap="none">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enter text</a:t>
            </a:r>
          </a:p>
        </p:txBody>
      </p:sp>
      <p:sp>
        <p:nvSpPr>
          <p:cNvPr id="15" name="Text Placeholder 2"/>
          <p:cNvSpPr>
            <a:spLocks noGrp="1"/>
          </p:cNvSpPr>
          <p:nvPr>
            <p:ph type="body" idx="13" hasCustomPrompt="1"/>
          </p:nvPr>
        </p:nvSpPr>
        <p:spPr>
          <a:xfrm>
            <a:off x="605935" y="1355634"/>
            <a:ext cx="2335625" cy="1503680"/>
          </a:xfrm>
          <a:prstGeom prst="rect">
            <a:avLst/>
          </a:prstGeom>
        </p:spPr>
        <p:txBody>
          <a:bodyPr lIns="0" tIns="0" rIns="0" anchor="t">
            <a:noAutofit/>
          </a:bodyPr>
          <a:lstStyle>
            <a:lvl1pPr marL="0" marR="0" indent="0" algn="l" defTabSz="1018824" rtl="0" eaLnBrk="1" fontAlgn="auto" latinLnBrk="0" hangingPunct="1">
              <a:lnSpc>
                <a:spcPct val="100000"/>
              </a:lnSpc>
              <a:spcBef>
                <a:spcPct val="20000"/>
              </a:spcBef>
              <a:spcAft>
                <a:spcPts val="0"/>
              </a:spcAft>
              <a:buClrTx/>
              <a:buSzTx/>
              <a:buFont typeface="Arial" pitchFamily="34" charset="0"/>
              <a:buNone/>
              <a:tabLst/>
              <a:defRPr sz="1600" b="1">
                <a:solidFill>
                  <a:schemeClr val="tx1"/>
                </a:solidFill>
                <a:latin typeface="Arial" pitchFamily="34" charset="0"/>
                <a:cs typeface="Arial" pitchFamily="34" charset="0"/>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marL="0" marR="0" lvl="0" indent="0" algn="l" defTabSz="1018824" rtl="0" eaLnBrk="1" fontAlgn="auto" latinLnBrk="0" hangingPunct="1">
              <a:lnSpc>
                <a:spcPct val="100000"/>
              </a:lnSpc>
              <a:spcBef>
                <a:spcPct val="20000"/>
              </a:spcBef>
              <a:spcAft>
                <a:spcPts val="0"/>
              </a:spcAft>
              <a:buClrTx/>
              <a:buSzTx/>
              <a:buFont typeface="Arial" pitchFamily="34" charset="0"/>
              <a:buNone/>
              <a:tabLst/>
              <a:defRPr/>
            </a:pPr>
            <a:r>
              <a:rPr lang="en-US"/>
              <a:t>Click to add main point in full sentence format;  limit to no more than six lines [Arial 16].</a:t>
            </a:r>
          </a:p>
        </p:txBody>
      </p:sp>
      <p:sp>
        <p:nvSpPr>
          <p:cNvPr id="16" name="Title 1"/>
          <p:cNvSpPr>
            <a:spLocks noGrp="1"/>
          </p:cNvSpPr>
          <p:nvPr>
            <p:ph type="title" hasCustomPrompt="1"/>
          </p:nvPr>
        </p:nvSpPr>
        <p:spPr>
          <a:xfrm>
            <a:off x="609600" y="361950"/>
            <a:ext cx="10970683" cy="593869"/>
          </a:xfrm>
          <a:prstGeom prst="rect">
            <a:avLst/>
          </a:prstGeom>
        </p:spPr>
        <p:txBody>
          <a:bodyPr lIns="0" anchor="b" anchorCtr="0"/>
          <a:lstStyle>
            <a:lvl1pPr>
              <a:defRPr sz="2400">
                <a:solidFill>
                  <a:srgbClr val="0A3F6B"/>
                </a:solidFill>
                <a:latin typeface="Arial" panose="020B0604020202020204" pitchFamily="34" charset="0"/>
                <a:cs typeface="Arial" panose="020B0604020202020204" pitchFamily="34" charset="0"/>
              </a:defRPr>
            </a:lvl1pPr>
          </a:lstStyle>
          <a:p>
            <a:r>
              <a:rPr lang="en-US"/>
              <a:t>Click to Enter Slide Title </a:t>
            </a:r>
          </a:p>
        </p:txBody>
      </p:sp>
      <p:cxnSp>
        <p:nvCxnSpPr>
          <p:cNvPr id="18" name="Straight Connector 17"/>
          <p:cNvCxnSpPr/>
          <p:nvPr userDrawn="1"/>
        </p:nvCxnSpPr>
        <p:spPr>
          <a:xfrm>
            <a:off x="603056" y="1024534"/>
            <a:ext cx="10979344" cy="0"/>
          </a:xfrm>
          <a:prstGeom prst="line">
            <a:avLst/>
          </a:prstGeom>
          <a:ln w="130175" cmpd="sng">
            <a:solidFill>
              <a:schemeClr val="accent6"/>
            </a:solidFill>
          </a:ln>
        </p:spPr>
        <p:style>
          <a:lnRef idx="1">
            <a:schemeClr val="dk1"/>
          </a:lnRef>
          <a:fillRef idx="0">
            <a:schemeClr val="dk1"/>
          </a:fillRef>
          <a:effectRef idx="0">
            <a:schemeClr val="dk1"/>
          </a:effectRef>
          <a:fontRef idx="minor">
            <a:schemeClr val="tx1"/>
          </a:fontRef>
        </p:style>
      </p:cxnSp>
      <p:sp>
        <p:nvSpPr>
          <p:cNvPr id="17" name="Picture Placeholder 5"/>
          <p:cNvSpPr>
            <a:spLocks noGrp="1"/>
          </p:cNvSpPr>
          <p:nvPr>
            <p:ph type="pic" sz="quarter" idx="18" hasCustomPrompt="1"/>
          </p:nvPr>
        </p:nvSpPr>
        <p:spPr>
          <a:xfrm>
            <a:off x="3179722" y="6273800"/>
            <a:ext cx="1753221" cy="309563"/>
          </a:xfrm>
          <a:prstGeom prst="rect">
            <a:avLst/>
          </a:prstGeom>
        </p:spPr>
        <p:txBody>
          <a:bodyPr vert="horz" anchor="ctr" anchorCtr="0"/>
          <a:lstStyle>
            <a:lvl1pPr marL="0" indent="0" algn="ctr">
              <a:buNone/>
              <a:defRPr sz="1200">
                <a:solidFill>
                  <a:schemeClr val="tx1">
                    <a:lumMod val="65000"/>
                    <a:lumOff val="35000"/>
                  </a:schemeClr>
                </a:solidFill>
              </a:defRPr>
            </a:lvl1pPr>
          </a:lstStyle>
          <a:p>
            <a:r>
              <a:rPr lang="en-US" dirty="0"/>
              <a:t>Co-Brand Logo</a:t>
            </a:r>
          </a:p>
        </p:txBody>
      </p:sp>
    </p:spTree>
    <p:extLst>
      <p:ext uri="{BB962C8B-B14F-4D97-AF65-F5344CB8AC3E}">
        <p14:creationId xmlns:p14="http://schemas.microsoft.com/office/powerpoint/2010/main" val="3822423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3.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slideLayout" Target="../slideLayouts/slideLayout104.xml"/><Relationship Id="rId55" Type="http://schemas.openxmlformats.org/officeDocument/2006/relationships/theme" Target="../theme/theme4.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41" Type="http://schemas.openxmlformats.org/officeDocument/2006/relationships/slideLayout" Target="../slideLayouts/slideLayout95.xml"/><Relationship Id="rId54" Type="http://schemas.openxmlformats.org/officeDocument/2006/relationships/slideLayout" Target="../slideLayouts/slideLayout108.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3" Type="http://schemas.openxmlformats.org/officeDocument/2006/relationships/slideLayout" Target="../slideLayouts/slideLayout107.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52" Type="http://schemas.openxmlformats.org/officeDocument/2006/relationships/slideLayout" Target="../slideLayouts/slideLayout106.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8" Type="http://schemas.openxmlformats.org/officeDocument/2006/relationships/slideLayout" Target="../slideLayouts/slideLayout62.xml"/><Relationship Id="rId51" Type="http://schemas.openxmlformats.org/officeDocument/2006/relationships/slideLayout" Target="../slideLayouts/slideLayout105.xml"/><Relationship Id="rId3"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image" Target="../media/image1.png"/><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theme" Target="../theme/theme5.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452994" y="6241458"/>
            <a:ext cx="1280218" cy="292850"/>
          </a:xfrm>
          <a:prstGeom prst="rect">
            <a:avLst/>
          </a:prstGeom>
        </p:spPr>
      </p:pic>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pyright and Pg Num"/>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chemeClr val="accent2">
                    <a:lumMod val="75000"/>
                  </a:schemeClr>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chemeClr val="accent2">
                    <a:lumMod val="75000"/>
                  </a:schemeClr>
                </a:solidFill>
              </a:rPr>
              <a:t>	© 2019 Gartner, Inc. and/or its affiliates. All rights reserved. Gartner is a registered trademark of Gartner, Inc. and its affiliates.</a:t>
            </a:r>
          </a:p>
        </p:txBody>
      </p:sp>
      <p:sp>
        <p:nvSpPr>
          <p:cNvPr id="4" name="hl"/>
          <p:cNvSpPr txBox="1"/>
          <p:nvPr userDrawn="1"/>
        </p:nvSpPr>
        <p:spPr>
          <a:xfrm>
            <a:off x="0" y="0"/>
            <a:ext cx="12192000" cy="369332"/>
          </a:xfrm>
          <a:prstGeom prst="rect">
            <a:avLst/>
          </a:prstGeom>
          <a:noFill/>
        </p:spPr>
        <p:txBody>
          <a:bodyPr vert="horz" wrap="none" lIns="0" rtlCol="0">
            <a:spAutoFit/>
          </a:bodyPr>
          <a:lstStyle/>
          <a:p>
            <a:endParaRPr lang="en-CA" dirty="0" smtClean="0">
              <a:solidFill>
                <a:schemeClr val="tx1"/>
              </a:solidFill>
            </a:endParaRPr>
          </a:p>
        </p:txBody>
      </p:sp>
    </p:spTree>
    <p:extLst>
      <p:ext uri="{BB962C8B-B14F-4D97-AF65-F5344CB8AC3E}">
        <p14:creationId xmlns:p14="http://schemas.microsoft.com/office/powerpoint/2010/main" val="3362298311"/>
      </p:ext>
    </p:extLst>
  </p:cSld>
  <p:clrMap bg1="lt1" tx1="dk1" bg2="lt2" tx2="dk2" accent1="accent1" accent2="accent2" accent3="accent3" accent4="accent4" accent5="accent5" accent6="accent6" hlink="hlink" folHlink="folHlink"/>
  <p:sldLayoutIdLst>
    <p:sldLayoutId id="2147484061" r:id="rId1"/>
    <p:sldLayoutId id="2147483751" r:id="rId2"/>
    <p:sldLayoutId id="2147483750" r:id="rId3"/>
    <p:sldLayoutId id="2147483746" r:id="rId4"/>
    <p:sldLayoutId id="2147483875" r:id="rId5"/>
    <p:sldLayoutId id="2147484003" r:id="rId6"/>
    <p:sldLayoutId id="2147483759" r:id="rId7"/>
    <p:sldLayoutId id="2147483748" r:id="rId8"/>
    <p:sldLayoutId id="2147483878" r:id="rId9"/>
    <p:sldLayoutId id="2147483879" r:id="rId10"/>
    <p:sldLayoutId id="2147483880" r:id="rId11"/>
    <p:sldLayoutId id="2147483920" r:id="rId12"/>
    <p:sldLayoutId id="2147483882" r:id="rId13"/>
    <p:sldLayoutId id="2147483761" r:id="rId14"/>
    <p:sldLayoutId id="2147483762" r:id="rId15"/>
    <p:sldLayoutId id="2147483990" r:id="rId16"/>
    <p:sldLayoutId id="2147483788" r:id="rId17"/>
    <p:sldLayoutId id="2147484004" r:id="rId18"/>
    <p:sldLayoutId id="2147483790" r:id="rId19"/>
    <p:sldLayoutId id="2147484020" r:id="rId20"/>
    <p:sldLayoutId id="2147484021" r:id="rId21"/>
    <p:sldLayoutId id="2147483792" r:id="rId22"/>
    <p:sldLayoutId id="2147484223" r:id="rId23"/>
    <p:sldLayoutId id="2147484224" r:id="rId24"/>
  </p:sldLayoutIdLst>
  <p:hf sldNum="0" hdr="0" ftr="0" dt="0"/>
  <p:txStyles>
    <p:title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800" kern="1200">
          <a:solidFill>
            <a:schemeClr val="tx1"/>
          </a:solidFill>
          <a:latin typeface="+mn-lt"/>
          <a:ea typeface="+mn-ea"/>
          <a:cs typeface="+mn-cs"/>
        </a:defRPr>
      </a:lvl1pPr>
      <a:lvl2pPr marL="64008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28016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55448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A4A3A4"/>
          </p15:clr>
        </p15:guide>
        <p15:guide id="3" pos="288" userDrawn="1">
          <p15:clr>
            <a:srgbClr val="5ACBF0"/>
          </p15:clr>
        </p15:guide>
        <p15:guide id="4" orient="horz" pos="2160" userDrawn="1">
          <p15:clr>
            <a:srgbClr val="A4A3A4"/>
          </p15:clr>
        </p15:guide>
        <p15:guide id="5" orient="horz" pos="231" userDrawn="1">
          <p15:clr>
            <a:srgbClr val="5ACBF0"/>
          </p15:clr>
        </p15:guide>
        <p15:guide id="6" pos="7391" userDrawn="1">
          <p15:clr>
            <a:srgbClr val="5ACBF0"/>
          </p15:clr>
        </p15:guide>
        <p15:guide id="7" orient="horz" pos="3772" userDrawn="1">
          <p15:clr>
            <a:srgbClr val="FBAE40"/>
          </p15:clr>
        </p15:guide>
        <p15:guide id="9" orient="horz" pos="4110" userDrawn="1">
          <p15:clr>
            <a:srgbClr val="5ACBF0"/>
          </p15:clr>
        </p15:guide>
        <p15:guide id="10" orient="horz" pos="537" userDrawn="1">
          <p15:clr>
            <a:srgbClr val="FDE53C"/>
          </p15:clr>
        </p15:guide>
        <p15:guide id="11" orient="horz" pos="846" userDrawn="1">
          <p15:clr>
            <a:srgbClr val="FDE53C"/>
          </p15:clr>
        </p15:guide>
        <p15:guide id="12" orient="horz" pos="962" userDrawn="1">
          <p15:clr>
            <a:srgbClr val="5ACBF0"/>
          </p15:clr>
        </p15:guide>
        <p15:guide id="13" orient="horz" pos="4002" userDrawn="1">
          <p15:clr>
            <a:srgbClr val="5ACBF0"/>
          </p15:clr>
        </p15:guide>
        <p15:guide id="14" pos="3752" userDrawn="1">
          <p15:clr>
            <a:srgbClr val="5ACBF0"/>
          </p15:clr>
        </p15:guide>
        <p15:guide id="15" pos="3927" userDrawn="1">
          <p15:clr>
            <a:srgbClr val="5ACBF0"/>
          </p15:clr>
        </p15:guide>
        <p15:guide id="16" pos="2655" userDrawn="1">
          <p15:clr>
            <a:srgbClr val="5ACBF0"/>
          </p15:clr>
        </p15:guide>
        <p15:guide id="17" pos="502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Ref idx="1001">
        <a:schemeClr val="bg2"/>
      </p:bgRef>
    </p:bg>
    <p:spTree>
      <p:nvGrpSpPr>
        <p:cNvPr id="1" name=""/>
        <p:cNvGrpSpPr/>
        <p:nvPr/>
      </p:nvGrpSpPr>
      <p:grpSpPr>
        <a:xfrm>
          <a:off x="0" y="0"/>
          <a:ext cx="0" cy="0"/>
          <a:chOff x="0" y="0"/>
          <a:chExt cx="0" cy="0"/>
        </a:xfrm>
      </p:grpSpPr>
      <p:pic>
        <p:nvPicPr>
          <p:cNvPr id="14" name="Gartner Logo"/>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bwMode="black">
          <a:xfrm>
            <a:off x="10452994" y="6241641"/>
            <a:ext cx="1280218" cy="292484"/>
          </a:xfrm>
          <a:prstGeom prst="rect">
            <a:avLst/>
          </a:prstGeom>
        </p:spPr>
      </p:pic>
      <p:sp>
        <p:nvSpPr>
          <p:cNvPr id="10" name="Copyright text"/>
          <p:cNvSpPr txBox="1"/>
          <p:nvPr userDrawn="1"/>
        </p:nvSpPr>
        <p:spPr>
          <a:xfrm>
            <a:off x="457201" y="6439286"/>
            <a:ext cx="7181849" cy="107722"/>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1CE9EA8B-DBE7-492B-893F-AD13AC039ED7}" type="slidenum">
              <a:rPr lang="en-US" sz="700" smtClean="0">
                <a:solidFill>
                  <a:schemeClr val="accent2">
                    <a:lumMod val="75000"/>
                  </a:schemeClr>
                </a:solidFill>
              </a:rPr>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t>‹#›</a:t>
            </a:fld>
            <a:r>
              <a:rPr lang="en-US" sz="700" dirty="0">
                <a:solidFill>
                  <a:schemeClr val="accent2">
                    <a:lumMod val="75000"/>
                  </a:schemeClr>
                </a:solidFill>
              </a:rPr>
              <a:t>	© 2019 Gartner, Inc. and/or its affiliates. All rights reserved. Gartner is a registered trademark of Gartner, Inc. and its affiliates.</a:t>
            </a:r>
          </a:p>
        </p:txBody>
      </p:sp>
      <p:sp>
        <p:nvSpPr>
          <p:cNvPr id="2" name="Title Placeholder 1"/>
          <p:cNvSpPr>
            <a:spLocks noGrp="1"/>
          </p:cNvSpPr>
          <p:nvPr>
            <p:ph type="title"/>
          </p:nvPr>
        </p:nvSpPr>
        <p:spPr bwMode="auto">
          <a:xfrm>
            <a:off x="457200" y="366713"/>
            <a:ext cx="11276013" cy="443198"/>
          </a:xfrm>
          <a:prstGeom prst="rect">
            <a:avLst/>
          </a:prstGeom>
        </p:spPr>
        <p:txBody>
          <a:bodyPr vert="horz" wrap="square"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hl"/>
          <p:cNvSpPr txBox="1"/>
          <p:nvPr userDrawn="1"/>
        </p:nvSpPr>
        <p:spPr>
          <a:xfrm>
            <a:off x="0" y="0"/>
            <a:ext cx="12192000" cy="369332"/>
          </a:xfrm>
          <a:prstGeom prst="rect">
            <a:avLst/>
          </a:prstGeom>
          <a:noFill/>
        </p:spPr>
        <p:txBody>
          <a:bodyPr vert="horz" wrap="none" lIns="0" rtlCol="0">
            <a:spAutoFit/>
          </a:bodyPr>
          <a:lstStyle/>
          <a:p>
            <a:endParaRPr lang="en-CA" dirty="0" smtClean="0">
              <a:solidFill>
                <a:schemeClr val="tx1"/>
              </a:solidFill>
            </a:endParaRPr>
          </a:p>
        </p:txBody>
      </p:sp>
    </p:spTree>
    <p:extLst>
      <p:ext uri="{BB962C8B-B14F-4D97-AF65-F5344CB8AC3E}">
        <p14:creationId xmlns:p14="http://schemas.microsoft.com/office/powerpoint/2010/main" val="1580742484"/>
      </p:ext>
    </p:extLst>
  </p:cSld>
  <p:clrMap bg1="dk1" tx1="lt1" bg2="dk2" tx2="lt2" accent1="accent1" accent2="accent2" accent3="accent3" accent4="accent4" accent5="accent5" accent6="accent6" hlink="hlink" folHlink="folHlink"/>
  <p:sldLayoutIdLst>
    <p:sldLayoutId id="2147484093" r:id="rId1"/>
    <p:sldLayoutId id="2147483895" r:id="rId2"/>
    <p:sldLayoutId id="2147483896" r:id="rId3"/>
    <p:sldLayoutId id="2147483897" r:id="rId4"/>
    <p:sldLayoutId id="2147483922" r:id="rId5"/>
    <p:sldLayoutId id="2147484002" r:id="rId6"/>
    <p:sldLayoutId id="2147483900" r:id="rId7"/>
    <p:sldLayoutId id="2147483901" r:id="rId8"/>
    <p:sldLayoutId id="2147483924" r:id="rId9"/>
    <p:sldLayoutId id="2147483916" r:id="rId10"/>
    <p:sldLayoutId id="2147483925" r:id="rId11"/>
    <p:sldLayoutId id="2147483926" r:id="rId12"/>
    <p:sldLayoutId id="2147483930" r:id="rId13"/>
    <p:sldLayoutId id="2147483929" r:id="rId14"/>
    <p:sldLayoutId id="2147483908" r:id="rId15"/>
    <p:sldLayoutId id="2147483909" r:id="rId16"/>
    <p:sldLayoutId id="2147483989" r:id="rId17"/>
    <p:sldLayoutId id="2147484059" r:id="rId18"/>
    <p:sldLayoutId id="2147484091" r:id="rId19"/>
    <p:sldLayoutId id="2147484092" r:id="rId20"/>
  </p:sldLayoutIdLst>
  <p:hf sldNum="0" hdr="0" ftr="0" dt="0"/>
  <p:txStyles>
    <p:title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p:titleStyle>
    <p:bodyStyle>
      <a:lvl1pPr marL="274320" indent="-27432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800" kern="1200">
          <a:solidFill>
            <a:schemeClr val="tx1"/>
          </a:solidFill>
          <a:latin typeface="+mn-lt"/>
          <a:ea typeface="+mn-ea"/>
          <a:cs typeface="+mn-cs"/>
        </a:defRPr>
      </a:lvl1pPr>
      <a:lvl2pPr marL="64008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91440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280160" indent="-27432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55448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2" pos="288">
          <p15:clr>
            <a:srgbClr val="5ACBF0"/>
          </p15:clr>
        </p15:guide>
        <p15:guide id="3" orient="horz" pos="2160">
          <p15:clr>
            <a:srgbClr val="A4A3A4"/>
          </p15:clr>
        </p15:guide>
        <p15:guide id="4" orient="horz" pos="231">
          <p15:clr>
            <a:srgbClr val="5ACBF0"/>
          </p15:clr>
        </p15:guide>
        <p15:guide id="5" pos="7391">
          <p15:clr>
            <a:srgbClr val="5ACBF0"/>
          </p15:clr>
        </p15:guide>
        <p15:guide id="6" orient="horz" pos="3772">
          <p15:clr>
            <a:srgbClr val="FBAE40"/>
          </p15:clr>
        </p15:guide>
        <p15:guide id="7" orient="horz" pos="4110">
          <p15:clr>
            <a:srgbClr val="5ACBF0"/>
          </p15:clr>
        </p15:guide>
        <p15:guide id="8" orient="horz" pos="537">
          <p15:clr>
            <a:srgbClr val="FDE53C"/>
          </p15:clr>
        </p15:guide>
        <p15:guide id="9" orient="horz" pos="846">
          <p15:clr>
            <a:srgbClr val="FDE53C"/>
          </p15:clr>
        </p15:guide>
        <p15:guide id="10" orient="horz" pos="962">
          <p15:clr>
            <a:srgbClr val="5ACBF0"/>
          </p15:clr>
        </p15:guide>
        <p15:guide id="11" orient="horz" pos="4002">
          <p15:clr>
            <a:srgbClr val="5ACBF0"/>
          </p15:clr>
        </p15:guide>
        <p15:guide id="12" pos="3752">
          <p15:clr>
            <a:srgbClr val="5ACBF0"/>
          </p15:clr>
        </p15:guide>
        <p15:guide id="13" pos="3927">
          <p15:clr>
            <a:srgbClr val="5ACBF0"/>
          </p15:clr>
        </p15:guide>
        <p15:guide id="14" pos="2655">
          <p15:clr>
            <a:srgbClr val="5ACBF0"/>
          </p15:clr>
        </p15:guide>
        <p15:guide id="15" pos="502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428CFD-61BB-4FFC-A943-15D371F401C5}" type="datetimeFigureOut">
              <a:rPr lang="en-US">
                <a:solidFill>
                  <a:prstClr val="black">
                    <a:tint val="75000"/>
                  </a:prstClr>
                </a:solidFill>
              </a:rPr>
              <a:pPr>
                <a:defRPr/>
              </a:pPr>
              <a:t>6/14/2019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B7717DD2-D845-4EA1-9413-444F96B9A055}" type="slidenum">
              <a:rPr lang="en-US" altLang="en-US">
                <a:cs typeface="Arial" panose="020B0604020202020204" pitchFamily="34" charset="0"/>
              </a:rPr>
              <a:pPr fontAlgn="base">
                <a:spcBef>
                  <a:spcPct val="0"/>
                </a:spcBef>
                <a:spcAft>
                  <a:spcPct val="0"/>
                </a:spcAft>
                <a:defRPr/>
              </a:pPr>
              <a:t>‹#›</a:t>
            </a:fld>
            <a:endParaRPr lang="en-US" altLang="en-US" dirty="0">
              <a:cs typeface="Arial" panose="020B0604020202020204" pitchFamily="34" charset="0"/>
            </a:endParaRPr>
          </a:p>
        </p:txBody>
      </p:sp>
      <p:pic>
        <p:nvPicPr>
          <p:cNvPr id="2055" name="Picture 6"/>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16467" y="206376"/>
            <a:ext cx="162771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l"/>
          <p:cNvSpPr txBox="1"/>
          <p:nvPr userDrawn="1"/>
        </p:nvSpPr>
        <p:spPr>
          <a:xfrm>
            <a:off x="0" y="0"/>
            <a:ext cx="12192000" cy="369332"/>
          </a:xfrm>
          <a:prstGeom prst="rect">
            <a:avLst/>
          </a:prstGeom>
          <a:noFill/>
        </p:spPr>
        <p:txBody>
          <a:bodyPr vert="horz" rtlCol="0">
            <a:spAutoFit/>
          </a:bodyPr>
          <a:lstStyle/>
          <a:p>
            <a:endParaRPr lang="en-CA">
              <a:solidFill>
                <a:schemeClr val="tx1"/>
              </a:solidFill>
            </a:endParaRPr>
          </a:p>
        </p:txBody>
      </p:sp>
    </p:spTree>
    <p:extLst>
      <p:ext uri="{BB962C8B-B14F-4D97-AF65-F5344CB8AC3E}">
        <p14:creationId xmlns:p14="http://schemas.microsoft.com/office/powerpoint/2010/main" val="2567188776"/>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492751" y="6503247"/>
            <a:ext cx="6096000" cy="102592"/>
          </a:xfrm>
          <a:prstGeom prst="rect">
            <a:avLst/>
          </a:prstGeom>
        </p:spPr>
        <p:txBody>
          <a:bodyPr lIns="0" tIns="0" rIns="0" bIns="0" anchor="b" anchorCtr="0">
            <a:spAutoFit/>
          </a:bodyPr>
          <a:lstStyle/>
          <a:p>
            <a:pPr algn="r" fontAlgn="base">
              <a:lnSpc>
                <a:spcPts val="800"/>
              </a:lnSpc>
              <a:spcBef>
                <a:spcPts val="200"/>
              </a:spcBef>
              <a:spcAft>
                <a:spcPct val="0"/>
              </a:spcAft>
              <a:defRPr/>
            </a:pPr>
            <a:r>
              <a:rPr lang="en-US" sz="700" dirty="0">
                <a:solidFill>
                  <a:srgbClr val="7F7F7F"/>
                </a:solidFill>
              </a:rPr>
              <a:t>© 2015 CEB. All rights reserved</a:t>
            </a:r>
            <a:endParaRPr lang="en-US" sz="700" dirty="0">
              <a:solidFill>
                <a:srgbClr val="FFFFFF">
                  <a:lumMod val="50000"/>
                </a:srgbClr>
              </a:solidFill>
            </a:endParaRPr>
          </a:p>
        </p:txBody>
      </p:sp>
      <p:sp>
        <p:nvSpPr>
          <p:cNvPr id="3" name="hl"/>
          <p:cNvSpPr txBox="1"/>
          <p:nvPr userDrawn="1"/>
        </p:nvSpPr>
        <p:spPr bwMode="auto">
          <a:xfrm>
            <a:off x="0" y="0"/>
            <a:ext cx="12192000" cy="27699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l"/>
            <a:endParaRPr lang="en-CA" dirty="0" err="1" smtClean="0">
              <a:solidFill>
                <a:schemeClr val="tx1"/>
              </a:solidFill>
            </a:endParaRPr>
          </a:p>
        </p:txBody>
      </p:sp>
    </p:spTree>
    <p:extLst>
      <p:ext uri="{BB962C8B-B14F-4D97-AF65-F5344CB8AC3E}">
        <p14:creationId xmlns:p14="http://schemas.microsoft.com/office/powerpoint/2010/main" val="2467841095"/>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 id="2147484166" r:id="rId18"/>
    <p:sldLayoutId id="2147484167" r:id="rId19"/>
    <p:sldLayoutId id="2147484168" r:id="rId20"/>
    <p:sldLayoutId id="2147484169" r:id="rId21"/>
    <p:sldLayoutId id="2147484170" r:id="rId22"/>
    <p:sldLayoutId id="2147484171" r:id="rId23"/>
    <p:sldLayoutId id="2147484172" r:id="rId24"/>
    <p:sldLayoutId id="2147484173" r:id="rId25"/>
    <p:sldLayoutId id="2147484174" r:id="rId26"/>
    <p:sldLayoutId id="2147484175" r:id="rId27"/>
    <p:sldLayoutId id="2147484176" r:id="rId28"/>
    <p:sldLayoutId id="2147484177" r:id="rId29"/>
    <p:sldLayoutId id="2147484178" r:id="rId30"/>
    <p:sldLayoutId id="2147484179" r:id="rId31"/>
    <p:sldLayoutId id="2147484180" r:id="rId32"/>
    <p:sldLayoutId id="2147484181" r:id="rId33"/>
    <p:sldLayoutId id="2147484182" r:id="rId34"/>
    <p:sldLayoutId id="2147484183" r:id="rId35"/>
    <p:sldLayoutId id="2147484184" r:id="rId36"/>
    <p:sldLayoutId id="2147484185" r:id="rId37"/>
    <p:sldLayoutId id="2147484186" r:id="rId38"/>
    <p:sldLayoutId id="2147484187" r:id="rId39"/>
    <p:sldLayoutId id="2147484188" r:id="rId40"/>
    <p:sldLayoutId id="2147484189" r:id="rId41"/>
    <p:sldLayoutId id="2147484190" r:id="rId42"/>
    <p:sldLayoutId id="2147484191" r:id="rId43"/>
    <p:sldLayoutId id="2147484192" r:id="rId44"/>
    <p:sldLayoutId id="2147484193" r:id="rId45"/>
    <p:sldLayoutId id="2147484194" r:id="rId46"/>
    <p:sldLayoutId id="2147484195" r:id="rId47"/>
    <p:sldLayoutId id="2147484196" r:id="rId48"/>
    <p:sldLayoutId id="2147484197" r:id="rId49"/>
    <p:sldLayoutId id="2147484198" r:id="rId50"/>
    <p:sldLayoutId id="2147484199" r:id="rId51"/>
    <p:sldLayoutId id="2147484200" r:id="rId52"/>
    <p:sldLayoutId id="2147484201" r:id="rId53"/>
    <p:sldLayoutId id="2147484202" r:id="rId54"/>
  </p:sldLayoutIdLst>
  <p:hf sldNum="0" hdr="0" dt="0"/>
  <p:txStyles>
    <p:titleStyle>
      <a:lvl1pPr algn="l" rtl="0" eaLnBrk="1" fontAlgn="base" hangingPunct="1">
        <a:spcBef>
          <a:spcPct val="0"/>
        </a:spcBef>
        <a:spcAft>
          <a:spcPct val="0"/>
        </a:spcAft>
        <a:defRPr sz="2400" b="1" cap="none" baseline="0">
          <a:solidFill>
            <a:schemeClr val="accent1"/>
          </a:solidFill>
          <a:latin typeface="+mj-lt"/>
          <a:ea typeface="+mj-ea"/>
          <a:cs typeface="Arial" panose="020B0604020202020204" pitchFamily="34" charset="0"/>
        </a:defRPr>
      </a:lvl1pPr>
      <a:lvl2pPr algn="l" rtl="0" eaLnBrk="1" fontAlgn="base" hangingPunct="1">
        <a:spcBef>
          <a:spcPct val="0"/>
        </a:spcBef>
        <a:spcAft>
          <a:spcPct val="0"/>
        </a:spcAft>
        <a:defRPr sz="2400">
          <a:solidFill>
            <a:schemeClr val="tx2"/>
          </a:solidFill>
          <a:latin typeface="Georgia" pitchFamily="18" charset="0"/>
        </a:defRPr>
      </a:lvl2pPr>
      <a:lvl3pPr algn="l" rtl="0" eaLnBrk="1" fontAlgn="base" hangingPunct="1">
        <a:spcBef>
          <a:spcPct val="0"/>
        </a:spcBef>
        <a:spcAft>
          <a:spcPct val="0"/>
        </a:spcAft>
        <a:defRPr sz="2400">
          <a:solidFill>
            <a:schemeClr val="tx2"/>
          </a:solidFill>
          <a:latin typeface="Georgia" pitchFamily="18" charset="0"/>
        </a:defRPr>
      </a:lvl3pPr>
      <a:lvl4pPr algn="l" rtl="0" eaLnBrk="1" fontAlgn="base" hangingPunct="1">
        <a:spcBef>
          <a:spcPct val="0"/>
        </a:spcBef>
        <a:spcAft>
          <a:spcPct val="0"/>
        </a:spcAft>
        <a:defRPr sz="2400">
          <a:solidFill>
            <a:schemeClr val="tx2"/>
          </a:solidFill>
          <a:latin typeface="Georgia" pitchFamily="18" charset="0"/>
        </a:defRPr>
      </a:lvl4pPr>
      <a:lvl5pPr algn="l" rtl="0" eaLnBrk="1" fontAlgn="base" hangingPunct="1">
        <a:spcBef>
          <a:spcPct val="0"/>
        </a:spcBef>
        <a:spcAft>
          <a:spcPct val="0"/>
        </a:spcAft>
        <a:defRPr sz="2400">
          <a:solidFill>
            <a:schemeClr val="tx2"/>
          </a:solidFill>
          <a:latin typeface="Georgia" pitchFamily="18" charset="0"/>
        </a:defRPr>
      </a:lvl5pPr>
      <a:lvl6pPr marL="457200" algn="l" rtl="0" eaLnBrk="1" fontAlgn="base" hangingPunct="1">
        <a:spcBef>
          <a:spcPct val="0"/>
        </a:spcBef>
        <a:spcAft>
          <a:spcPct val="0"/>
        </a:spcAft>
        <a:defRPr sz="2400">
          <a:solidFill>
            <a:schemeClr val="tx2"/>
          </a:solidFill>
          <a:latin typeface="Georgia" pitchFamily="18" charset="0"/>
        </a:defRPr>
      </a:lvl6pPr>
      <a:lvl7pPr marL="914400" algn="l" rtl="0" eaLnBrk="1" fontAlgn="base" hangingPunct="1">
        <a:spcBef>
          <a:spcPct val="0"/>
        </a:spcBef>
        <a:spcAft>
          <a:spcPct val="0"/>
        </a:spcAft>
        <a:defRPr sz="2400">
          <a:solidFill>
            <a:schemeClr val="tx2"/>
          </a:solidFill>
          <a:latin typeface="Georgia" pitchFamily="18" charset="0"/>
        </a:defRPr>
      </a:lvl7pPr>
      <a:lvl8pPr marL="1371600" algn="l" rtl="0" eaLnBrk="1" fontAlgn="base" hangingPunct="1">
        <a:spcBef>
          <a:spcPct val="0"/>
        </a:spcBef>
        <a:spcAft>
          <a:spcPct val="0"/>
        </a:spcAft>
        <a:defRPr sz="2400">
          <a:solidFill>
            <a:schemeClr val="tx2"/>
          </a:solidFill>
          <a:latin typeface="Georgia" pitchFamily="18" charset="0"/>
        </a:defRPr>
      </a:lvl8pPr>
      <a:lvl9pPr marL="1828800" algn="l" rtl="0" eaLnBrk="1" fontAlgn="base" hangingPunct="1">
        <a:spcBef>
          <a:spcPct val="0"/>
        </a:spcBef>
        <a:spcAft>
          <a:spcPct val="0"/>
        </a:spcAft>
        <a:defRPr sz="2400">
          <a:solidFill>
            <a:schemeClr val="tx2"/>
          </a:solidFill>
          <a:latin typeface="Georgia" pitchFamily="18" charset="0"/>
        </a:defRPr>
      </a:lvl9pPr>
    </p:titleStyle>
    <p:bodyStyle>
      <a:lvl1pPr marL="207963" indent="-207963" algn="l" rtl="0" eaLnBrk="1" fontAlgn="base" hangingPunct="1">
        <a:lnSpc>
          <a:spcPct val="110000"/>
        </a:lnSpc>
        <a:spcBef>
          <a:spcPts val="700"/>
        </a:spcBef>
        <a:spcAft>
          <a:spcPct val="0"/>
        </a:spcAft>
        <a:buClr>
          <a:srgbClr val="4D4F53"/>
        </a:buClr>
        <a:buFont typeface="Wingdings" charset="2"/>
        <a:buChar char="§"/>
        <a:defRPr sz="2000">
          <a:solidFill>
            <a:schemeClr val="tx1"/>
          </a:solidFill>
          <a:latin typeface="Arial"/>
          <a:ea typeface="+mn-ea"/>
          <a:cs typeface="Arial"/>
        </a:defRPr>
      </a:lvl1pPr>
      <a:lvl2pPr marL="398463" indent="-188913" algn="l" rtl="0" eaLnBrk="1" fontAlgn="base" hangingPunct="1">
        <a:lnSpc>
          <a:spcPct val="110000"/>
        </a:lnSpc>
        <a:spcBef>
          <a:spcPts val="600"/>
        </a:spcBef>
        <a:spcAft>
          <a:spcPct val="0"/>
        </a:spcAft>
        <a:buClr>
          <a:srgbClr val="4D4F53"/>
        </a:buClr>
        <a:buFont typeface="Lucida Grande"/>
        <a:buChar char="−"/>
        <a:defRPr>
          <a:solidFill>
            <a:schemeClr val="tx1"/>
          </a:solidFill>
          <a:latin typeface="Arial"/>
          <a:cs typeface="Arial"/>
        </a:defRPr>
      </a:lvl2pPr>
      <a:lvl3pPr marL="593725" indent="-193675" algn="l" rtl="0" eaLnBrk="1" fontAlgn="base" hangingPunct="1">
        <a:lnSpc>
          <a:spcPct val="110000"/>
        </a:lnSpc>
        <a:spcBef>
          <a:spcPts val="500"/>
        </a:spcBef>
        <a:spcAft>
          <a:spcPct val="0"/>
        </a:spcAft>
        <a:buClr>
          <a:srgbClr val="4D4F53"/>
        </a:buClr>
        <a:buFont typeface="Wingdings" charset="2"/>
        <a:buChar char="§"/>
        <a:defRPr sz="1600">
          <a:solidFill>
            <a:schemeClr val="tx1"/>
          </a:solidFill>
          <a:latin typeface="Arial"/>
          <a:cs typeface="Arial"/>
        </a:defRPr>
      </a:lvl3pPr>
      <a:lvl4pPr marL="788988" indent="-193675" algn="l" rtl="0" eaLnBrk="1" fontAlgn="base" hangingPunct="1">
        <a:lnSpc>
          <a:spcPct val="110000"/>
        </a:lnSpc>
        <a:spcBef>
          <a:spcPts val="500"/>
        </a:spcBef>
        <a:spcAft>
          <a:spcPct val="0"/>
        </a:spcAft>
        <a:buClr>
          <a:srgbClr val="4D4F53"/>
        </a:buClr>
        <a:buFont typeface="Lucida Grande"/>
        <a:buChar char="−"/>
        <a:defRPr sz="1400">
          <a:solidFill>
            <a:schemeClr val="tx1"/>
          </a:solidFill>
          <a:latin typeface="Arial"/>
          <a:cs typeface="Arial"/>
        </a:defRPr>
      </a:lvl4pPr>
      <a:lvl5pPr marL="985838" indent="-195263" algn="l" rtl="0" eaLnBrk="1" fontAlgn="base" hangingPunct="1">
        <a:lnSpc>
          <a:spcPct val="110000"/>
        </a:lnSpc>
        <a:spcBef>
          <a:spcPts val="500"/>
        </a:spcBef>
        <a:spcAft>
          <a:spcPct val="0"/>
        </a:spcAft>
        <a:buClr>
          <a:srgbClr val="4D4F53"/>
        </a:buClr>
        <a:buFont typeface="Wingdings" charset="2"/>
        <a:buChar char="§"/>
        <a:defRPr sz="1400">
          <a:solidFill>
            <a:schemeClr val="tx1"/>
          </a:solidFill>
          <a:latin typeface="Arial"/>
          <a:cs typeface="Arial"/>
        </a:defRPr>
      </a:lvl5pPr>
      <a:lvl6pPr marL="14430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6pPr>
      <a:lvl7pPr marL="19002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7pPr>
      <a:lvl8pPr marL="23574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8pPr>
      <a:lvl9pPr marL="2814638" indent="-195263" algn="l" rtl="0" eaLnBrk="1" fontAlgn="base" hangingPunct="1">
        <a:lnSpc>
          <a:spcPct val="133000"/>
        </a:lnSpc>
        <a:spcBef>
          <a:spcPct val="21000"/>
        </a:spcBef>
        <a:spcAft>
          <a:spcPct val="0"/>
        </a:spcAft>
        <a:buClr>
          <a:schemeClr val="bg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713"/>
            <a:ext cx="11276013" cy="443198"/>
          </a:xfrm>
          <a:prstGeom prst="rect">
            <a:avLst/>
          </a:prstGeom>
        </p:spPr>
        <p:txBody>
          <a:bodyPr vert="horz" wrap="square"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175"/>
            <a:ext cx="11276013" cy="4460873"/>
          </a:xfrm>
          <a:prstGeom prst="rect">
            <a:avLst/>
          </a:prstGeom>
        </p:spPr>
        <p:txBody>
          <a:bodyPr vert="horz" lIns="0" tIns="0" rIns="0" bIns="0" rtlCol="0">
            <a:noAutofit/>
          </a:body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Gartner Logo"/>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452994" y="6241458"/>
            <a:ext cx="1280218" cy="292850"/>
          </a:xfrm>
          <a:prstGeom prst="rect">
            <a:avLst/>
          </a:prstGeom>
        </p:spPr>
      </p:pic>
      <p:sp>
        <p:nvSpPr>
          <p:cNvPr id="15" name="Original Legal Copy" hidden="1"/>
          <p:cNvSpPr txBox="1"/>
          <p:nvPr userDrawn="1"/>
        </p:nvSpPr>
        <p:spPr>
          <a:xfrm>
            <a:off x="457201" y="6335373"/>
            <a:ext cx="7869114" cy="215444"/>
          </a:xfrm>
          <a:prstGeom prst="rect">
            <a:avLst/>
          </a:prstGeom>
          <a:noFill/>
        </p:spPr>
        <p:txBody>
          <a:bodyPr wrap="square" lIns="0" tIns="0" rIns="0" bIns="0" rtlCol="0" anchor="b" anchorCtr="0">
            <a:spAutoFit/>
          </a:bodyPr>
          <a:lstStyle/>
          <a:p>
            <a:pPr marL="228600" indent="-228600" algn="l">
              <a:tabLst>
                <a:tab pos="228600" algn="l"/>
              </a:tabLst>
            </a:pPr>
            <a:fld id="{1CE9EA8B-DBE7-492B-893F-AD13AC039ED7}" type="slidenum">
              <a:rPr lang="en-US" sz="700" smtClean="0">
                <a:solidFill>
                  <a:srgbClr val="6E7878"/>
                </a:solidFill>
              </a:rPr>
              <a:pPr marL="228600" indent="-228600" algn="l">
                <a:tabLst>
                  <a:tab pos="228600" algn="l"/>
                </a:tabLst>
              </a:pPr>
              <a:t>‹#›</a:t>
            </a:fld>
            <a:r>
              <a:rPr lang="en-US" sz="700" dirty="0">
                <a:solidFill>
                  <a:srgbClr val="6E7878"/>
                </a:solidFill>
              </a:rPr>
              <a:t>	© 2019 Gartner, Inc. and/or its affiliates. All rights reserved. Gartner is a registered trademark of Gartner, Inc. or its affiliates. Version 8.2  Last updated 29 June 2019</a:t>
            </a:r>
          </a:p>
          <a:p>
            <a:pPr algn="l">
              <a:tabLst>
                <a:tab pos="228600" algn="l"/>
              </a:tabLst>
            </a:pPr>
            <a:r>
              <a:rPr lang="en-US" sz="700" dirty="0">
                <a:solidFill>
                  <a:srgbClr val="6E7878"/>
                </a:solidFill>
              </a:rPr>
              <a:t>	</a:t>
            </a:r>
            <a:r>
              <a:rPr lang="en-US" sz="700" b="1" dirty="0">
                <a:solidFill>
                  <a:srgbClr val="6E7878"/>
                </a:solidFill>
              </a:rPr>
              <a:t>INTERNAL — FOR INTERNAL USE ONLY</a:t>
            </a:r>
          </a:p>
        </p:txBody>
      </p:sp>
      <p:sp>
        <p:nvSpPr>
          <p:cNvPr id="10" name="TextBox 9"/>
          <p:cNvSpPr txBox="1"/>
          <p:nvPr userDrawn="1"/>
        </p:nvSpPr>
        <p:spPr>
          <a:xfrm>
            <a:off x="457201" y="6393120"/>
            <a:ext cx="7306732" cy="153888"/>
          </a:xfrm>
          <a:prstGeom prst="rect">
            <a:avLst/>
          </a:prstGeom>
          <a:noFill/>
        </p:spPr>
        <p:txBody>
          <a:bodyPr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tab pos="228600" algn="l"/>
              </a:tabLst>
              <a:defRPr/>
            </a:pPr>
            <a:fld id="{C8715055-8345-8347-8008-CD9D51621ED9}" type="slidenum">
              <a:rPr lang="en-US" sz="1000" smtClean="0">
                <a:solidFill>
                  <a:schemeClr val="tx1"/>
                </a:solidFill>
              </a:rPr>
              <a:t>‹#›</a:t>
            </a:fld>
            <a:r>
              <a:rPr lang="en-US" sz="700" dirty="0">
                <a:solidFill>
                  <a:schemeClr val="tx1"/>
                </a:solidFill>
              </a:rPr>
              <a:t>	© 2019 Gartner, Inc. and/or its affiliates. All rights reserved.</a:t>
            </a:r>
          </a:p>
        </p:txBody>
      </p:sp>
      <p:sp>
        <p:nvSpPr>
          <p:cNvPr id="4" name="hl"/>
          <p:cNvSpPr txBox="1"/>
          <p:nvPr userDrawn="1"/>
        </p:nvSpPr>
        <p:spPr>
          <a:xfrm>
            <a:off x="0" y="0"/>
            <a:ext cx="12192000" cy="369332"/>
          </a:xfrm>
          <a:prstGeom prst="rect">
            <a:avLst/>
          </a:prstGeom>
          <a:noFill/>
        </p:spPr>
        <p:txBody>
          <a:bodyPr vert="horz" wrap="square" lIns="91440" rtlCol="0">
            <a:spAutoFit/>
          </a:bodyPr>
          <a:lstStyle/>
          <a:p>
            <a:endParaRPr lang="en-CA" dirty="0" err="1" smtClean="0">
              <a:solidFill>
                <a:schemeClr val="tx1"/>
              </a:solidFill>
            </a:endParaRPr>
          </a:p>
        </p:txBody>
      </p:sp>
    </p:spTree>
    <p:extLst>
      <p:ext uri="{BB962C8B-B14F-4D97-AF65-F5344CB8AC3E}">
        <p14:creationId xmlns:p14="http://schemas.microsoft.com/office/powerpoint/2010/main" val="1402594984"/>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 id="2147484216" r:id="rId13"/>
    <p:sldLayoutId id="2147484217" r:id="rId14"/>
    <p:sldLayoutId id="2147484218" r:id="rId15"/>
    <p:sldLayoutId id="2147484219" r:id="rId16"/>
    <p:sldLayoutId id="2147484220" r:id="rId17"/>
    <p:sldLayoutId id="2147484221" r:id="rId18"/>
    <p:sldLayoutId id="2147484222" r:id="rId19"/>
  </p:sldLayoutIdLst>
  <p:hf sldNum="0" hdr="0" ftr="0" dt="0"/>
  <p:txStyles>
    <p:titleStyle>
      <a:lvl1pPr algn="l" defTabSz="914400" rtl="0" eaLnBrk="1" latinLnBrk="0" hangingPunct="1">
        <a:lnSpc>
          <a:spcPct val="90000"/>
        </a:lnSpc>
        <a:spcBef>
          <a:spcPct val="0"/>
        </a:spcBef>
        <a:spcAft>
          <a:spcPts val="1200"/>
        </a:spcAft>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Clr>
          <a:schemeClr val="tx2"/>
        </a:buClr>
        <a:buSzPct val="90000"/>
        <a:buFont typeface="Wingdings" panose="05000000000000000000"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90000"/>
        <a:buFont typeface="Wingdings" panose="05000000000000000000" pitchFamily="2" charset="2"/>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A4A3A4"/>
          </p15:clr>
        </p15:guide>
        <p15:guide id="3" pos="288">
          <p15:clr>
            <a:srgbClr val="5ACBF0"/>
          </p15:clr>
        </p15:guide>
        <p15:guide id="4" orient="horz" pos="2160">
          <p15:clr>
            <a:srgbClr val="A4A3A4"/>
          </p15:clr>
        </p15:guide>
        <p15:guide id="5" orient="horz" pos="231">
          <p15:clr>
            <a:srgbClr val="5ACBF0"/>
          </p15:clr>
        </p15:guide>
        <p15:guide id="6" pos="7391">
          <p15:clr>
            <a:srgbClr val="5ACBF0"/>
          </p15:clr>
        </p15:guide>
        <p15:guide id="7" orient="horz" pos="3772">
          <p15:clr>
            <a:srgbClr val="FBAE40"/>
          </p15:clr>
        </p15:guide>
        <p15:guide id="9" orient="horz" pos="4110">
          <p15:clr>
            <a:srgbClr val="5ACBF0"/>
          </p15:clr>
        </p15:guide>
        <p15:guide id="10" orient="horz" pos="537">
          <p15:clr>
            <a:srgbClr val="FDE53C"/>
          </p15:clr>
        </p15:guide>
        <p15:guide id="11" orient="horz" pos="846">
          <p15:clr>
            <a:srgbClr val="FDE53C"/>
          </p15:clr>
        </p15:guide>
        <p15:guide id="12" orient="horz" pos="962">
          <p15:clr>
            <a:srgbClr val="5ACBF0"/>
          </p15:clr>
        </p15:guide>
        <p15:guide id="13" orient="horz" pos="4002">
          <p15:clr>
            <a:srgbClr val="5ACBF0"/>
          </p15:clr>
        </p15:guide>
        <p15:guide id="14" pos="3752">
          <p15:clr>
            <a:srgbClr val="5ACBF0"/>
          </p15:clr>
        </p15:guide>
        <p15:guide id="15" pos="3927">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image" Target="../media/image17.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16.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notesSlide" Target="../notesSlides/notesSlide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15.png"/><Relationship Id="rId37" Type="http://schemas.openxmlformats.org/officeDocument/2006/relationships/image" Target="../media/image20.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slideLayout" Target="../slideLayouts/slideLayout3.xml"/><Relationship Id="rId36" Type="http://schemas.openxmlformats.org/officeDocument/2006/relationships/image" Target="../media/image19.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14.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image" Target="../media/image13.png"/><Relationship Id="rId35"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21">
            <a:extLst>
              <a:ext uri="{FF2B5EF4-FFF2-40B4-BE49-F238E27FC236}">
                <a16:creationId xmlns:a16="http://schemas.microsoft.com/office/drawing/2014/main" xmlns="" id="{D789BBB5-1400-487D-90FE-58584EF71E51}"/>
              </a:ext>
            </a:extLst>
          </p:cNvPr>
          <p:cNvSpPr>
            <a:spLocks noGrp="1"/>
          </p:cNvSpPr>
          <p:nvPr>
            <p:ph type="subTitle" idx="1"/>
          </p:nvPr>
        </p:nvSpPr>
        <p:spPr>
          <a:xfrm>
            <a:off x="2055245" y="4298576"/>
            <a:ext cx="4906765" cy="670989"/>
          </a:xfrm>
        </p:spPr>
        <p:txBody>
          <a:bodyPr/>
          <a:lstStyle/>
          <a:p>
            <a:r>
              <a:rPr lang="en-US" dirty="0"/>
              <a:t>Ross Castillo</a:t>
            </a:r>
          </a:p>
          <a:p>
            <a:r>
              <a:rPr lang="en-US" dirty="0"/>
              <a:t>Gartner </a:t>
            </a:r>
            <a:r>
              <a:rPr lang="en-US"/>
              <a:t>Leadership Partner,</a:t>
            </a:r>
            <a:endParaRPr lang="en-US" dirty="0"/>
          </a:p>
          <a:p>
            <a:r>
              <a:rPr lang="en-US" dirty="0"/>
              <a:t>Enterprise Architecture and Innovation</a:t>
            </a:r>
          </a:p>
          <a:p>
            <a:r>
              <a:rPr lang="en-US" dirty="0"/>
              <a:t> </a:t>
            </a:r>
            <a:endParaRPr lang="en-US" dirty="0">
              <a:cs typeface="Arial"/>
            </a:endParaRPr>
          </a:p>
        </p:txBody>
      </p:sp>
      <p:sp>
        <p:nvSpPr>
          <p:cNvPr id="4" name="Title 3"/>
          <p:cNvSpPr>
            <a:spLocks noGrp="1"/>
          </p:cNvSpPr>
          <p:nvPr>
            <p:ph type="ctrTitle"/>
          </p:nvPr>
        </p:nvSpPr>
        <p:spPr>
          <a:xfrm>
            <a:off x="2055247" y="1717327"/>
            <a:ext cx="4906763" cy="2545743"/>
          </a:xfrm>
        </p:spPr>
        <p:txBody>
          <a:bodyPr/>
          <a:lstStyle/>
          <a:p>
            <a:r>
              <a:rPr lang="en-US" dirty="0"/>
              <a:t>EA in an Agile/DevOps World</a:t>
            </a:r>
          </a:p>
        </p:txBody>
      </p:sp>
    </p:spTree>
    <p:extLst>
      <p:ext uri="{BB962C8B-B14F-4D97-AF65-F5344CB8AC3E}">
        <p14:creationId xmlns:p14="http://schemas.microsoft.com/office/powerpoint/2010/main" val="423525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Arrow Connector 57"/>
          <p:cNvCxnSpPr/>
          <p:nvPr/>
        </p:nvCxnSpPr>
        <p:spPr bwMode="auto">
          <a:xfrm>
            <a:off x="2866510" y="4435757"/>
            <a:ext cx="1005242" cy="1818"/>
          </a:xfrm>
          <a:prstGeom prst="straightConnector1">
            <a:avLst/>
          </a:prstGeom>
          <a:noFill/>
          <a:ln w="127" cap="flat" cmpd="sng" algn="ctr">
            <a:solidFill>
              <a:schemeClr val="bg1">
                <a:lumMod val="50000"/>
              </a:schemeClr>
            </a:solidFill>
            <a:prstDash val="solid"/>
            <a:round/>
            <a:headEnd type="none" w="med" len="med"/>
            <a:tailEnd type="triangle"/>
          </a:ln>
          <a:effectLst/>
        </p:spPr>
      </p:cxnSp>
      <p:sp>
        <p:nvSpPr>
          <p:cNvPr id="3" name="Title 2"/>
          <p:cNvSpPr>
            <a:spLocks noGrp="1"/>
          </p:cNvSpPr>
          <p:nvPr>
            <p:ph type="title"/>
          </p:nvPr>
        </p:nvSpPr>
        <p:spPr/>
        <p:txBody>
          <a:bodyPr/>
          <a:lstStyle/>
          <a:p>
            <a:r>
              <a:rPr lang="en-US" sz="2000" dirty="0">
                <a:latin typeface="Arial"/>
                <a:cs typeface="Arial"/>
              </a:rPr>
              <a:t>ARCHITECTURE REVIEW LIFECYCLE– AGILE DELIVERY – ARB Governance</a:t>
            </a:r>
            <a:endParaRPr lang="en-US" sz="2000" dirty="0"/>
          </a:p>
        </p:txBody>
      </p:sp>
      <p:sp>
        <p:nvSpPr>
          <p:cNvPr id="5" name="TextBox 4"/>
          <p:cNvSpPr txBox="1"/>
          <p:nvPr/>
        </p:nvSpPr>
        <p:spPr>
          <a:xfrm>
            <a:off x="703881" y="1147156"/>
            <a:ext cx="6806110" cy="165100"/>
          </a:xfrm>
          <a:prstGeom prst="rect">
            <a:avLst/>
          </a:prstGeom>
        </p:spPr>
        <p:txBody>
          <a:bodyPr lIns="0" tIns="0" rIns="0" bIns="0" anchor="t"/>
          <a:lstStyle>
            <a:defPPr>
              <a:defRPr lang="en-GB"/>
            </a:defPPr>
            <a:lvl1pPr marL="0" indent="0" algn="l">
              <a:defRPr sz="1100" b="1">
                <a:solidFill>
                  <a:srgbClr val="939598"/>
                </a:solidFill>
                <a:latin typeface="Arial"/>
              </a:defRPr>
            </a:lvl1pPr>
          </a:lstStyle>
          <a:p>
            <a:r>
              <a:rPr lang="en-US" sz="1400" dirty="0"/>
              <a:t>Architecture Review Lifecycle with an Agile Review Model </a:t>
            </a:r>
          </a:p>
        </p:txBody>
      </p:sp>
      <p:sp>
        <p:nvSpPr>
          <p:cNvPr id="79" name="Text Placeholder 5"/>
          <p:cNvSpPr txBox="1">
            <a:spLocks/>
          </p:cNvSpPr>
          <p:nvPr/>
        </p:nvSpPr>
        <p:spPr bwMode="auto">
          <a:xfrm>
            <a:off x="2271282" y="6352700"/>
            <a:ext cx="27368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rtl="0" fontAlgn="base">
              <a:spcBef>
                <a:spcPct val="20000"/>
              </a:spcBef>
              <a:spcAft>
                <a:spcPct val="0"/>
              </a:spcAft>
              <a:buFont typeface="Arial" pitchFamily="34" charset="0"/>
              <a:buNone/>
              <a:defRPr sz="800" kern="1200">
                <a:solidFill>
                  <a:schemeClr val="bg1">
                    <a:lumMod val="50000"/>
                  </a:schemeClr>
                </a:solidFill>
                <a:latin typeface="+mn-lt"/>
                <a:ea typeface="+mn-ea"/>
                <a:cs typeface="+mn-cs"/>
              </a:defRPr>
            </a:lvl1pPr>
            <a:lvl2pPr marL="457200" indent="0" algn="l" rtl="0" fontAlgn="base">
              <a:spcBef>
                <a:spcPct val="20000"/>
              </a:spcBef>
              <a:spcAft>
                <a:spcPct val="0"/>
              </a:spcAft>
              <a:buFont typeface="Arial" pitchFamily="34" charset="0"/>
              <a:buNone/>
              <a:defRPr sz="800" kern="1200">
                <a:solidFill>
                  <a:schemeClr val="bg1">
                    <a:lumMod val="50000"/>
                  </a:schemeClr>
                </a:solidFill>
                <a:latin typeface="+mn-lt"/>
                <a:ea typeface="+mn-ea"/>
                <a:cs typeface="+mn-cs"/>
              </a:defRPr>
            </a:lvl2pPr>
            <a:lvl3pPr marL="914400" indent="0" algn="l" rtl="0" fontAlgn="base">
              <a:spcBef>
                <a:spcPct val="20000"/>
              </a:spcBef>
              <a:spcAft>
                <a:spcPct val="0"/>
              </a:spcAft>
              <a:buFont typeface="Arial" pitchFamily="34" charset="0"/>
              <a:buNone/>
              <a:defRPr sz="800" kern="1200">
                <a:solidFill>
                  <a:schemeClr val="bg1">
                    <a:lumMod val="50000"/>
                  </a:schemeClr>
                </a:solidFill>
                <a:latin typeface="+mn-lt"/>
                <a:ea typeface="+mn-ea"/>
                <a:cs typeface="+mn-cs"/>
              </a:defRPr>
            </a:lvl3pPr>
            <a:lvl4pPr marL="1371600" indent="0" algn="l" rtl="0" fontAlgn="base">
              <a:spcBef>
                <a:spcPct val="20000"/>
              </a:spcBef>
              <a:spcAft>
                <a:spcPct val="0"/>
              </a:spcAft>
              <a:buFont typeface="Arial" pitchFamily="34" charset="0"/>
              <a:buNone/>
              <a:defRPr sz="800" kern="1200">
                <a:solidFill>
                  <a:schemeClr val="bg1">
                    <a:lumMod val="50000"/>
                  </a:schemeClr>
                </a:solidFill>
                <a:latin typeface="+mn-lt"/>
                <a:ea typeface="+mn-ea"/>
                <a:cs typeface="+mn-cs"/>
              </a:defRPr>
            </a:lvl4pPr>
            <a:lvl5pPr marL="1828800" indent="0" algn="l" rtl="0" fontAlgn="base">
              <a:spcBef>
                <a:spcPct val="20000"/>
              </a:spcBef>
              <a:spcAft>
                <a:spcPct val="0"/>
              </a:spcAft>
              <a:buFont typeface="Arial" pitchFamily="34" charset="0"/>
              <a:buNone/>
              <a:defRPr sz="8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solidFill>
                  <a:sysClr val="windowText" lastClr="000000">
                    <a:lumMod val="50000"/>
                    <a:lumOff val="50000"/>
                  </a:sysClr>
                </a:solidFill>
                <a:latin typeface="Arial"/>
              </a:rPr>
              <a:t>Source: CEB analysis</a:t>
            </a:r>
          </a:p>
        </p:txBody>
      </p:sp>
      <p:sp>
        <p:nvSpPr>
          <p:cNvPr id="36" name="Chevron 35"/>
          <p:cNvSpPr/>
          <p:nvPr/>
        </p:nvSpPr>
        <p:spPr bwMode="auto">
          <a:xfrm>
            <a:off x="761999" y="2233958"/>
            <a:ext cx="1006328" cy="395865"/>
          </a:xfrm>
          <a:prstGeom prst="chevron">
            <a:avLst/>
          </a:prstGeom>
          <a:solidFill>
            <a:schemeClr val="accent6">
              <a:lumMod val="20000"/>
              <a:lumOff val="80000"/>
            </a:schemeClr>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3200" dirty="0">
              <a:solidFill>
                <a:srgbClr val="000000"/>
              </a:solidFill>
              <a:latin typeface="Arial" charset="0"/>
            </a:endParaRPr>
          </a:p>
        </p:txBody>
      </p:sp>
      <p:sp>
        <p:nvSpPr>
          <p:cNvPr id="38" name="Chevron 37"/>
          <p:cNvSpPr/>
          <p:nvPr/>
        </p:nvSpPr>
        <p:spPr bwMode="auto">
          <a:xfrm>
            <a:off x="1768327" y="2233958"/>
            <a:ext cx="1006328" cy="395865"/>
          </a:xfrm>
          <a:prstGeom prst="chevron">
            <a:avLst/>
          </a:prstGeom>
          <a:solidFill>
            <a:schemeClr val="accent6">
              <a:lumMod val="20000"/>
              <a:lumOff val="80000"/>
            </a:schemeClr>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3200" dirty="0">
              <a:solidFill>
                <a:srgbClr val="000000"/>
              </a:solidFill>
              <a:latin typeface="Arial" charset="0"/>
            </a:endParaRPr>
          </a:p>
        </p:txBody>
      </p:sp>
      <p:sp>
        <p:nvSpPr>
          <p:cNvPr id="40" name="Chevron 39"/>
          <p:cNvSpPr/>
          <p:nvPr/>
        </p:nvSpPr>
        <p:spPr bwMode="auto">
          <a:xfrm>
            <a:off x="2774655" y="2233958"/>
            <a:ext cx="1006327" cy="395865"/>
          </a:xfrm>
          <a:prstGeom prst="chevron">
            <a:avLst/>
          </a:prstGeom>
          <a:solidFill>
            <a:schemeClr val="accent6">
              <a:lumMod val="20000"/>
              <a:lumOff val="80000"/>
            </a:schemeClr>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3200" dirty="0">
              <a:solidFill>
                <a:srgbClr val="000000"/>
              </a:solidFill>
              <a:latin typeface="Arial" charset="0"/>
            </a:endParaRPr>
          </a:p>
        </p:txBody>
      </p:sp>
      <p:sp>
        <p:nvSpPr>
          <p:cNvPr id="42" name="Chevron 41"/>
          <p:cNvSpPr/>
          <p:nvPr/>
        </p:nvSpPr>
        <p:spPr bwMode="auto">
          <a:xfrm>
            <a:off x="4787310" y="2222318"/>
            <a:ext cx="1022929" cy="395865"/>
          </a:xfrm>
          <a:prstGeom prst="chevron">
            <a:avLst/>
          </a:prstGeom>
          <a:solidFill>
            <a:schemeClr val="accent6">
              <a:lumMod val="20000"/>
              <a:lumOff val="80000"/>
            </a:schemeClr>
          </a:solidFill>
          <a:ln w="127"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3200" dirty="0">
              <a:solidFill>
                <a:srgbClr val="000000"/>
              </a:solidFill>
              <a:latin typeface="Arial" charset="0"/>
            </a:endParaRPr>
          </a:p>
        </p:txBody>
      </p:sp>
      <p:sp>
        <p:nvSpPr>
          <p:cNvPr id="44" name="TextBox 43"/>
          <p:cNvSpPr txBox="1"/>
          <p:nvPr/>
        </p:nvSpPr>
        <p:spPr bwMode="auto">
          <a:xfrm>
            <a:off x="957833" y="2336089"/>
            <a:ext cx="74947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1" dirty="0">
                <a:solidFill>
                  <a:srgbClr val="000000"/>
                </a:solidFill>
                <a:latin typeface="Arial"/>
              </a:rPr>
              <a:t>Concept</a:t>
            </a:r>
          </a:p>
        </p:txBody>
      </p:sp>
      <p:sp>
        <p:nvSpPr>
          <p:cNvPr id="45" name="TextBox 44"/>
          <p:cNvSpPr txBox="1"/>
          <p:nvPr/>
        </p:nvSpPr>
        <p:spPr bwMode="auto">
          <a:xfrm>
            <a:off x="2015344" y="2343305"/>
            <a:ext cx="59707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1" dirty="0">
                <a:solidFill>
                  <a:srgbClr val="000000"/>
                </a:solidFill>
                <a:latin typeface="Arial"/>
              </a:rPr>
              <a:t>Design</a:t>
            </a:r>
          </a:p>
        </p:txBody>
      </p:sp>
      <p:sp>
        <p:nvSpPr>
          <p:cNvPr id="46" name="TextBox 45"/>
          <p:cNvSpPr txBox="1"/>
          <p:nvPr/>
        </p:nvSpPr>
        <p:spPr bwMode="auto">
          <a:xfrm>
            <a:off x="3045115" y="2343305"/>
            <a:ext cx="59707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1" dirty="0">
                <a:solidFill>
                  <a:srgbClr val="000000"/>
                </a:solidFill>
                <a:latin typeface="Arial"/>
              </a:rPr>
              <a:t>Scope</a:t>
            </a:r>
          </a:p>
        </p:txBody>
      </p:sp>
      <p:sp>
        <p:nvSpPr>
          <p:cNvPr id="48" name="TextBox 47"/>
          <p:cNvSpPr txBox="1"/>
          <p:nvPr/>
        </p:nvSpPr>
        <p:spPr bwMode="auto">
          <a:xfrm>
            <a:off x="5016205" y="2336089"/>
            <a:ext cx="669343"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b="1" dirty="0">
                <a:solidFill>
                  <a:srgbClr val="000000"/>
                </a:solidFill>
                <a:latin typeface="Arial"/>
              </a:rPr>
              <a:t>Deploy</a:t>
            </a:r>
          </a:p>
        </p:txBody>
      </p:sp>
      <p:sp>
        <p:nvSpPr>
          <p:cNvPr id="49" name="Freeform 48"/>
          <p:cNvSpPr/>
          <p:nvPr/>
        </p:nvSpPr>
        <p:spPr>
          <a:xfrm>
            <a:off x="3581917" y="1832908"/>
            <a:ext cx="1205908" cy="337101"/>
          </a:xfrm>
          <a:custGeom>
            <a:avLst/>
            <a:gdLst/>
            <a:ahLst/>
            <a:cxnLst/>
            <a:rect l="l" t="t" r="r" b="b"/>
            <a:pathLst>
              <a:path w="1174699" h="484238">
                <a:moveTo>
                  <a:pt x="941070" y="417131"/>
                </a:moveTo>
                <a:lnTo>
                  <a:pt x="891985" y="469760"/>
                </a:lnTo>
                <a:lnTo>
                  <a:pt x="1174699" y="459892"/>
                </a:lnTo>
                <a:lnTo>
                  <a:pt x="1164818" y="177190"/>
                </a:lnTo>
                <a:lnTo>
                  <a:pt x="1101115" y="245503"/>
                </a:lnTo>
                <a:cubicBezTo>
                  <a:pt x="767118" y="0"/>
                  <a:pt x="300203" y="28930"/>
                  <a:pt x="0" y="323443"/>
                </a:cubicBezTo>
                <a:lnTo>
                  <a:pt x="158979" y="317893"/>
                </a:lnTo>
                <a:lnTo>
                  <a:pt x="164782" y="484238"/>
                </a:lnTo>
                <a:cubicBezTo>
                  <a:pt x="377786" y="278917"/>
                  <a:pt x="700151" y="256197"/>
                  <a:pt x="941070" y="417131"/>
                </a:cubicBezTo>
              </a:path>
            </a:pathLst>
          </a:custGeom>
          <a:solidFill>
            <a:schemeClr val="accent6">
              <a:lumMod val="20000"/>
              <a:lumOff val="80000"/>
            </a:schemeClr>
          </a:solidFill>
        </p:spPr>
      </p:sp>
      <p:sp>
        <p:nvSpPr>
          <p:cNvPr id="52" name="TextBox 51"/>
          <p:cNvSpPr txBox="1"/>
          <p:nvPr/>
        </p:nvSpPr>
        <p:spPr bwMode="auto">
          <a:xfrm>
            <a:off x="3856072" y="2123122"/>
            <a:ext cx="1016988" cy="64633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71450" indent="-171450">
              <a:buFont typeface="Arial" panose="020B0604020202020204" pitchFamily="34" charset="0"/>
              <a:buChar char="•"/>
            </a:pPr>
            <a:r>
              <a:rPr lang="en-US" sz="1400" dirty="0">
                <a:solidFill>
                  <a:srgbClr val="000000"/>
                </a:solidFill>
                <a:latin typeface="Arial"/>
              </a:rPr>
              <a:t>Develop</a:t>
            </a:r>
          </a:p>
          <a:p>
            <a:pPr marL="171450" indent="-171450">
              <a:buFont typeface="Arial" panose="020B0604020202020204" pitchFamily="34" charset="0"/>
              <a:buChar char="•"/>
            </a:pPr>
            <a:r>
              <a:rPr lang="en-US" sz="1400" dirty="0">
                <a:solidFill>
                  <a:srgbClr val="000000"/>
                </a:solidFill>
                <a:latin typeface="Arial"/>
              </a:rPr>
              <a:t>Test</a:t>
            </a:r>
          </a:p>
          <a:p>
            <a:pPr marL="171450" indent="-171450">
              <a:buFont typeface="Arial" panose="020B0604020202020204" pitchFamily="34" charset="0"/>
              <a:buChar char="•"/>
            </a:pPr>
            <a:r>
              <a:rPr lang="en-US" sz="1400" dirty="0">
                <a:solidFill>
                  <a:srgbClr val="000000"/>
                </a:solidFill>
                <a:latin typeface="Arial"/>
              </a:rPr>
              <a:t>Integrate</a:t>
            </a:r>
          </a:p>
        </p:txBody>
      </p:sp>
      <p:sp>
        <p:nvSpPr>
          <p:cNvPr id="91" name="TextBox 90"/>
          <p:cNvSpPr txBox="1"/>
          <p:nvPr/>
        </p:nvSpPr>
        <p:spPr>
          <a:xfrm>
            <a:off x="7153896" y="1271901"/>
            <a:ext cx="4911826" cy="5041667"/>
          </a:xfrm>
          <a:prstGeom prst="rect">
            <a:avLst/>
          </a:prstGeom>
          <a:noFill/>
        </p:spPr>
        <p:txBody>
          <a:bodyPr lIns="45720" tIns="91440" rIns="45720" bIns="91440" anchor="t"/>
          <a:lstStyle/>
          <a:p>
            <a:pPr>
              <a:spcAft>
                <a:spcPts val="300"/>
              </a:spcAft>
            </a:pPr>
            <a:r>
              <a:rPr lang="en-US" sz="1400" b="1" dirty="0">
                <a:solidFill>
                  <a:srgbClr val="000000"/>
                </a:solidFill>
                <a:latin typeface="Arial"/>
              </a:rPr>
              <a:t>Key Features</a:t>
            </a:r>
          </a:p>
          <a:p>
            <a:pPr marL="171450" indent="-171450">
              <a:spcAft>
                <a:spcPts val="300"/>
              </a:spcAft>
              <a:buFont typeface="Arial" panose="020B0604020202020204" pitchFamily="34" charset="0"/>
              <a:buChar char="•"/>
            </a:pPr>
            <a:r>
              <a:rPr lang="en-US" sz="1400" i="1" dirty="0">
                <a:solidFill>
                  <a:srgbClr val="000000"/>
                </a:solidFill>
                <a:latin typeface="Arial"/>
              </a:rPr>
              <a:t>Initial Architecture Review: </a:t>
            </a:r>
            <a:r>
              <a:rPr lang="en-US" sz="1400" dirty="0">
                <a:solidFill>
                  <a:srgbClr val="000000"/>
                </a:solidFill>
                <a:latin typeface="Arial"/>
              </a:rPr>
              <a:t>Review committee, with support from SME communities, deliberates project design and scope planning.</a:t>
            </a:r>
          </a:p>
          <a:p>
            <a:pPr marL="171450" indent="-171450">
              <a:spcAft>
                <a:spcPts val="300"/>
              </a:spcAft>
              <a:buFont typeface="Arial" panose="020B0604020202020204" pitchFamily="34" charset="0"/>
              <a:buChar char="•"/>
            </a:pPr>
            <a:r>
              <a:rPr lang="en-US" sz="1400" i="1" dirty="0">
                <a:solidFill>
                  <a:srgbClr val="000000"/>
                </a:solidFill>
                <a:latin typeface="Arial"/>
              </a:rPr>
              <a:t>Reviews as Necessary: </a:t>
            </a:r>
            <a:r>
              <a:rPr lang="en-US" sz="1400" dirty="0">
                <a:solidFill>
                  <a:srgbClr val="000000"/>
                </a:solidFill>
                <a:latin typeface="Arial"/>
              </a:rPr>
              <a:t>Review committee reviews Sprint backlogs as needed, depending on changes to the upfront design.</a:t>
            </a:r>
            <a:endParaRPr lang="en-US" sz="1400" i="1" dirty="0">
              <a:solidFill>
                <a:srgbClr val="000000"/>
              </a:solidFill>
              <a:latin typeface="Arial"/>
            </a:endParaRPr>
          </a:p>
          <a:p>
            <a:pPr>
              <a:spcAft>
                <a:spcPts val="300"/>
              </a:spcAft>
            </a:pPr>
            <a:endParaRPr lang="en-US" sz="1400" i="1" dirty="0">
              <a:solidFill>
                <a:srgbClr val="000000"/>
              </a:solidFill>
              <a:latin typeface="Arial"/>
            </a:endParaRPr>
          </a:p>
          <a:p>
            <a:pPr>
              <a:spcAft>
                <a:spcPts val="300"/>
              </a:spcAft>
            </a:pPr>
            <a:r>
              <a:rPr lang="en-US" sz="1400" b="1" dirty="0">
                <a:solidFill>
                  <a:srgbClr val="000000"/>
                </a:solidFill>
                <a:latin typeface="Arial"/>
              </a:rPr>
              <a:t>Organizational Advantages</a:t>
            </a:r>
          </a:p>
          <a:p>
            <a:pPr marL="171450" indent="-171450">
              <a:spcAft>
                <a:spcPts val="300"/>
              </a:spcAft>
              <a:buClr>
                <a:srgbClr val="00B050"/>
              </a:buClr>
              <a:buFont typeface="Wingdings" panose="05000000000000000000" pitchFamily="2" charset="2"/>
              <a:buChar char="ü"/>
            </a:pPr>
            <a:r>
              <a:rPr lang="en-US" sz="1400" dirty="0">
                <a:solidFill>
                  <a:srgbClr val="000000"/>
                </a:solidFill>
                <a:latin typeface="Arial"/>
              </a:rPr>
              <a:t>Comprehensive oversight on projects that are moving quickly through solutions development</a:t>
            </a:r>
          </a:p>
          <a:p>
            <a:pPr marL="171450" indent="-171450">
              <a:spcAft>
                <a:spcPts val="300"/>
              </a:spcAft>
              <a:buClr>
                <a:srgbClr val="00B050"/>
              </a:buClr>
              <a:buFont typeface="Wingdings" panose="05000000000000000000" pitchFamily="2" charset="2"/>
              <a:buChar char="ü"/>
            </a:pPr>
            <a:r>
              <a:rPr lang="en-US" sz="1400" dirty="0">
                <a:solidFill>
                  <a:srgbClr val="000000"/>
                </a:solidFill>
                <a:latin typeface="Arial"/>
              </a:rPr>
              <a:t>Reviewing sprint backlogs allows project teams to receive reviews without stopping production.</a:t>
            </a:r>
          </a:p>
          <a:p>
            <a:pPr marL="171450" indent="-171450">
              <a:spcAft>
                <a:spcPts val="300"/>
              </a:spcAft>
              <a:buClr>
                <a:srgbClr val="00B050"/>
              </a:buClr>
              <a:buFont typeface="Wingdings" panose="05000000000000000000" pitchFamily="2" charset="2"/>
              <a:buChar char="ü"/>
            </a:pPr>
            <a:endParaRPr lang="en-US" sz="1400" dirty="0">
              <a:solidFill>
                <a:srgbClr val="000000"/>
              </a:solidFill>
              <a:latin typeface="Arial"/>
            </a:endParaRPr>
          </a:p>
          <a:p>
            <a:pPr>
              <a:spcAft>
                <a:spcPts val="300"/>
              </a:spcAft>
            </a:pPr>
            <a:r>
              <a:rPr lang="en-US" sz="1400" b="1" dirty="0">
                <a:solidFill>
                  <a:srgbClr val="000000"/>
                </a:solidFill>
                <a:latin typeface="Arial"/>
              </a:rPr>
              <a:t>Organizational Risks</a:t>
            </a:r>
          </a:p>
          <a:p>
            <a:pPr marL="171450" indent="-171450">
              <a:spcAft>
                <a:spcPts val="300"/>
              </a:spcAft>
              <a:buClr>
                <a:srgbClr val="FF0000"/>
              </a:buClr>
              <a:buFont typeface="Arial" panose="020B0604020202020204" pitchFamily="34" charset="0"/>
              <a:buChar char="×"/>
            </a:pPr>
            <a:r>
              <a:rPr lang="en-US" sz="1400" dirty="0">
                <a:solidFill>
                  <a:srgbClr val="000000"/>
                </a:solidFill>
                <a:latin typeface="Arial"/>
              </a:rPr>
              <a:t>Mandatory reviews are likely perceived as bottleneck by teams with smaller requirements loads</a:t>
            </a:r>
          </a:p>
          <a:p>
            <a:pPr marL="171450" indent="-171450">
              <a:spcAft>
                <a:spcPts val="300"/>
              </a:spcAft>
              <a:buClr>
                <a:srgbClr val="FF0000"/>
              </a:buClr>
              <a:buFont typeface="Arial" panose="020B0604020202020204" pitchFamily="34" charset="0"/>
              <a:buChar char="×"/>
            </a:pPr>
            <a:r>
              <a:rPr lang="en-US" sz="1400" dirty="0">
                <a:solidFill>
                  <a:srgbClr val="000000"/>
                </a:solidFill>
                <a:latin typeface="Arial"/>
              </a:rPr>
              <a:t>Depends on the availability of subject matter experts during calendar based meetings</a:t>
            </a:r>
          </a:p>
          <a:p>
            <a:pPr marL="171450" indent="-171450">
              <a:spcAft>
                <a:spcPts val="300"/>
              </a:spcAft>
              <a:buClr>
                <a:srgbClr val="FF0000"/>
              </a:buClr>
              <a:buFont typeface="Arial" panose="020B0604020202020204" pitchFamily="34" charset="0"/>
              <a:buChar char="×"/>
            </a:pPr>
            <a:r>
              <a:rPr lang="en-US" sz="1400" dirty="0">
                <a:solidFill>
                  <a:srgbClr val="000000"/>
                </a:solidFill>
                <a:latin typeface="Arial"/>
              </a:rPr>
              <a:t>Agile workflows make it difficult to identify when design changes become architecturally significant.</a:t>
            </a:r>
          </a:p>
        </p:txBody>
      </p:sp>
      <p:sp>
        <p:nvSpPr>
          <p:cNvPr id="39" name="Freeform 45"/>
          <p:cNvSpPr/>
          <p:nvPr/>
        </p:nvSpPr>
        <p:spPr>
          <a:xfrm>
            <a:off x="3646475" y="3269843"/>
            <a:ext cx="329997" cy="346532"/>
          </a:xfrm>
          <a:custGeom>
            <a:avLst/>
            <a:gdLst/>
            <a:ahLst/>
            <a:cxnLst/>
            <a:rect l="l" t="t" r="r" b="b"/>
            <a:pathLst>
              <a:path w="329997" h="346532">
                <a:moveTo>
                  <a:pt x="0" y="164998"/>
                </a:moveTo>
                <a:cubicBezTo>
                  <a:pt x="0" y="253619"/>
                  <a:pt x="69926" y="325717"/>
                  <a:pt x="157594" y="329616"/>
                </a:cubicBezTo>
                <a:lnTo>
                  <a:pt x="135864" y="307886"/>
                </a:lnTo>
                <a:lnTo>
                  <a:pt x="158597" y="285153"/>
                </a:lnTo>
                <a:cubicBezTo>
                  <a:pt x="94920" y="281762"/>
                  <a:pt x="44196" y="229527"/>
                  <a:pt x="44196" y="164998"/>
                </a:cubicBezTo>
                <a:cubicBezTo>
                  <a:pt x="44196" y="98285"/>
                  <a:pt x="98285" y="44196"/>
                  <a:pt x="164998" y="44196"/>
                </a:cubicBezTo>
                <a:cubicBezTo>
                  <a:pt x="231711" y="44196"/>
                  <a:pt x="285801" y="98285"/>
                  <a:pt x="285801" y="164998"/>
                </a:cubicBezTo>
                <a:cubicBezTo>
                  <a:pt x="285801" y="225019"/>
                  <a:pt x="241694" y="273787"/>
                  <a:pt x="184315" y="283121"/>
                </a:cubicBezTo>
                <a:lnTo>
                  <a:pt x="184315" y="269252"/>
                </a:lnTo>
                <a:lnTo>
                  <a:pt x="145682" y="307886"/>
                </a:lnTo>
                <a:lnTo>
                  <a:pt x="184315" y="346532"/>
                </a:lnTo>
                <a:lnTo>
                  <a:pt x="184315" y="328473"/>
                </a:lnTo>
                <a:cubicBezTo>
                  <a:pt x="266294" y="318871"/>
                  <a:pt x="329997" y="249555"/>
                  <a:pt x="329997" y="164998"/>
                </a:cubicBezTo>
                <a:cubicBezTo>
                  <a:pt x="329997" y="73876"/>
                  <a:pt x="256121" y="0"/>
                  <a:pt x="164998" y="0"/>
                </a:cubicBezTo>
                <a:cubicBezTo>
                  <a:pt x="73876" y="0"/>
                  <a:pt x="0" y="73876"/>
                  <a:pt x="0" y="164998"/>
                </a:cubicBezTo>
              </a:path>
            </a:pathLst>
          </a:custGeom>
          <a:solidFill>
            <a:srgbClr val="0074BB"/>
          </a:solidFill>
        </p:spPr>
      </p:sp>
      <p:sp>
        <p:nvSpPr>
          <p:cNvPr id="41" name="Freeform 46"/>
          <p:cNvSpPr/>
          <p:nvPr/>
        </p:nvSpPr>
        <p:spPr>
          <a:xfrm>
            <a:off x="3646475" y="3269843"/>
            <a:ext cx="329997" cy="346532"/>
          </a:xfrm>
          <a:custGeom>
            <a:avLst/>
            <a:gdLst/>
            <a:ahLst/>
            <a:cxnLst/>
            <a:rect l="l" t="t" r="r" b="b"/>
            <a:pathLst>
              <a:path w="329997" h="346532">
                <a:moveTo>
                  <a:pt x="0" y="164998"/>
                </a:moveTo>
                <a:cubicBezTo>
                  <a:pt x="0" y="253619"/>
                  <a:pt x="69926" y="325717"/>
                  <a:pt x="157594" y="329616"/>
                </a:cubicBezTo>
                <a:lnTo>
                  <a:pt x="135864" y="307886"/>
                </a:lnTo>
                <a:lnTo>
                  <a:pt x="158597" y="285153"/>
                </a:lnTo>
                <a:cubicBezTo>
                  <a:pt x="94920" y="281762"/>
                  <a:pt x="44196" y="229527"/>
                  <a:pt x="44196" y="164998"/>
                </a:cubicBezTo>
                <a:cubicBezTo>
                  <a:pt x="44196" y="98285"/>
                  <a:pt x="98285" y="44196"/>
                  <a:pt x="164998" y="44196"/>
                </a:cubicBezTo>
                <a:cubicBezTo>
                  <a:pt x="231711" y="44196"/>
                  <a:pt x="285801" y="98285"/>
                  <a:pt x="285801" y="164998"/>
                </a:cubicBezTo>
                <a:cubicBezTo>
                  <a:pt x="285801" y="225019"/>
                  <a:pt x="241694" y="273787"/>
                  <a:pt x="184315" y="283121"/>
                </a:cubicBezTo>
                <a:lnTo>
                  <a:pt x="184315" y="269252"/>
                </a:lnTo>
                <a:lnTo>
                  <a:pt x="145682" y="307886"/>
                </a:lnTo>
                <a:lnTo>
                  <a:pt x="184315" y="346532"/>
                </a:lnTo>
                <a:lnTo>
                  <a:pt x="184315" y="328473"/>
                </a:lnTo>
                <a:cubicBezTo>
                  <a:pt x="266294" y="318871"/>
                  <a:pt x="329997" y="249555"/>
                  <a:pt x="329997" y="164998"/>
                </a:cubicBezTo>
                <a:cubicBezTo>
                  <a:pt x="329997" y="73876"/>
                  <a:pt x="256121" y="0"/>
                  <a:pt x="164998" y="0"/>
                </a:cubicBezTo>
                <a:cubicBezTo>
                  <a:pt x="73876" y="0"/>
                  <a:pt x="0" y="73876"/>
                  <a:pt x="0" y="164998"/>
                </a:cubicBezTo>
                <a:close/>
              </a:path>
            </a:pathLst>
          </a:custGeom>
          <a:noFill/>
          <a:ln w="4559" cap="sq">
            <a:solidFill>
              <a:srgbClr val="FFFEFF"/>
            </a:solidFill>
          </a:ln>
        </p:spPr>
      </p:sp>
      <p:sp>
        <p:nvSpPr>
          <p:cNvPr id="64" name="Freeform 45"/>
          <p:cNvSpPr/>
          <p:nvPr/>
        </p:nvSpPr>
        <p:spPr>
          <a:xfrm>
            <a:off x="4097030" y="3274779"/>
            <a:ext cx="329997" cy="341596"/>
          </a:xfrm>
          <a:custGeom>
            <a:avLst/>
            <a:gdLst/>
            <a:ahLst/>
            <a:cxnLst/>
            <a:rect l="l" t="t" r="r" b="b"/>
            <a:pathLst>
              <a:path w="329997" h="346532">
                <a:moveTo>
                  <a:pt x="0" y="164998"/>
                </a:moveTo>
                <a:cubicBezTo>
                  <a:pt x="0" y="253619"/>
                  <a:pt x="69926" y="325717"/>
                  <a:pt x="157594" y="329616"/>
                </a:cubicBezTo>
                <a:lnTo>
                  <a:pt x="135864" y="307886"/>
                </a:lnTo>
                <a:lnTo>
                  <a:pt x="158597" y="285153"/>
                </a:lnTo>
                <a:cubicBezTo>
                  <a:pt x="94920" y="281762"/>
                  <a:pt x="44196" y="229527"/>
                  <a:pt x="44196" y="164998"/>
                </a:cubicBezTo>
                <a:cubicBezTo>
                  <a:pt x="44196" y="98285"/>
                  <a:pt x="98285" y="44196"/>
                  <a:pt x="164998" y="44196"/>
                </a:cubicBezTo>
                <a:cubicBezTo>
                  <a:pt x="231711" y="44196"/>
                  <a:pt x="285801" y="98285"/>
                  <a:pt x="285801" y="164998"/>
                </a:cubicBezTo>
                <a:cubicBezTo>
                  <a:pt x="285801" y="225019"/>
                  <a:pt x="241694" y="273787"/>
                  <a:pt x="184315" y="283121"/>
                </a:cubicBezTo>
                <a:lnTo>
                  <a:pt x="184315" y="269252"/>
                </a:lnTo>
                <a:lnTo>
                  <a:pt x="145682" y="307886"/>
                </a:lnTo>
                <a:lnTo>
                  <a:pt x="184315" y="346532"/>
                </a:lnTo>
                <a:lnTo>
                  <a:pt x="184315" y="328473"/>
                </a:lnTo>
                <a:cubicBezTo>
                  <a:pt x="266294" y="318871"/>
                  <a:pt x="329997" y="249555"/>
                  <a:pt x="329997" y="164998"/>
                </a:cubicBezTo>
                <a:cubicBezTo>
                  <a:pt x="329997" y="73876"/>
                  <a:pt x="256121" y="0"/>
                  <a:pt x="164998" y="0"/>
                </a:cubicBezTo>
                <a:cubicBezTo>
                  <a:pt x="73876" y="0"/>
                  <a:pt x="0" y="73876"/>
                  <a:pt x="0" y="164998"/>
                </a:cubicBezTo>
              </a:path>
            </a:pathLst>
          </a:custGeom>
          <a:solidFill>
            <a:srgbClr val="0074BB"/>
          </a:solidFill>
        </p:spPr>
      </p:sp>
      <p:sp>
        <p:nvSpPr>
          <p:cNvPr id="65" name="Freeform 46"/>
          <p:cNvSpPr/>
          <p:nvPr/>
        </p:nvSpPr>
        <p:spPr>
          <a:xfrm>
            <a:off x="4097030" y="3274779"/>
            <a:ext cx="329997" cy="341596"/>
          </a:xfrm>
          <a:custGeom>
            <a:avLst/>
            <a:gdLst/>
            <a:ahLst/>
            <a:cxnLst/>
            <a:rect l="l" t="t" r="r" b="b"/>
            <a:pathLst>
              <a:path w="329997" h="346532">
                <a:moveTo>
                  <a:pt x="0" y="164998"/>
                </a:moveTo>
                <a:cubicBezTo>
                  <a:pt x="0" y="253619"/>
                  <a:pt x="69926" y="325717"/>
                  <a:pt x="157594" y="329616"/>
                </a:cubicBezTo>
                <a:lnTo>
                  <a:pt x="135864" y="307886"/>
                </a:lnTo>
                <a:lnTo>
                  <a:pt x="158597" y="285153"/>
                </a:lnTo>
                <a:cubicBezTo>
                  <a:pt x="94920" y="281762"/>
                  <a:pt x="44196" y="229527"/>
                  <a:pt x="44196" y="164998"/>
                </a:cubicBezTo>
                <a:cubicBezTo>
                  <a:pt x="44196" y="98285"/>
                  <a:pt x="98285" y="44196"/>
                  <a:pt x="164998" y="44196"/>
                </a:cubicBezTo>
                <a:cubicBezTo>
                  <a:pt x="231711" y="44196"/>
                  <a:pt x="285801" y="98285"/>
                  <a:pt x="285801" y="164998"/>
                </a:cubicBezTo>
                <a:cubicBezTo>
                  <a:pt x="285801" y="225019"/>
                  <a:pt x="241694" y="273787"/>
                  <a:pt x="184315" y="283121"/>
                </a:cubicBezTo>
                <a:lnTo>
                  <a:pt x="184315" y="269252"/>
                </a:lnTo>
                <a:lnTo>
                  <a:pt x="145682" y="307886"/>
                </a:lnTo>
                <a:lnTo>
                  <a:pt x="184315" y="346532"/>
                </a:lnTo>
                <a:lnTo>
                  <a:pt x="184315" y="328473"/>
                </a:lnTo>
                <a:cubicBezTo>
                  <a:pt x="266294" y="318871"/>
                  <a:pt x="329997" y="249555"/>
                  <a:pt x="329997" y="164998"/>
                </a:cubicBezTo>
                <a:cubicBezTo>
                  <a:pt x="329997" y="73876"/>
                  <a:pt x="256121" y="0"/>
                  <a:pt x="164998" y="0"/>
                </a:cubicBezTo>
                <a:cubicBezTo>
                  <a:pt x="73876" y="0"/>
                  <a:pt x="0" y="73876"/>
                  <a:pt x="0" y="164998"/>
                </a:cubicBezTo>
                <a:close/>
              </a:path>
            </a:pathLst>
          </a:custGeom>
          <a:noFill/>
          <a:ln w="4559" cap="sq">
            <a:solidFill>
              <a:srgbClr val="FFFEFF"/>
            </a:solidFill>
          </a:ln>
        </p:spPr>
      </p:sp>
      <p:sp>
        <p:nvSpPr>
          <p:cNvPr id="67" name="Freeform 45"/>
          <p:cNvSpPr/>
          <p:nvPr/>
        </p:nvSpPr>
        <p:spPr>
          <a:xfrm>
            <a:off x="4545925" y="3274779"/>
            <a:ext cx="329997" cy="341596"/>
          </a:xfrm>
          <a:custGeom>
            <a:avLst/>
            <a:gdLst/>
            <a:ahLst/>
            <a:cxnLst/>
            <a:rect l="l" t="t" r="r" b="b"/>
            <a:pathLst>
              <a:path w="329997" h="346532">
                <a:moveTo>
                  <a:pt x="0" y="164998"/>
                </a:moveTo>
                <a:cubicBezTo>
                  <a:pt x="0" y="253619"/>
                  <a:pt x="69926" y="325717"/>
                  <a:pt x="157594" y="329616"/>
                </a:cubicBezTo>
                <a:lnTo>
                  <a:pt x="135864" y="307886"/>
                </a:lnTo>
                <a:lnTo>
                  <a:pt x="158597" y="285153"/>
                </a:lnTo>
                <a:cubicBezTo>
                  <a:pt x="94920" y="281762"/>
                  <a:pt x="44196" y="229527"/>
                  <a:pt x="44196" y="164998"/>
                </a:cubicBezTo>
                <a:cubicBezTo>
                  <a:pt x="44196" y="98285"/>
                  <a:pt x="98285" y="44196"/>
                  <a:pt x="164998" y="44196"/>
                </a:cubicBezTo>
                <a:cubicBezTo>
                  <a:pt x="231711" y="44196"/>
                  <a:pt x="285801" y="98285"/>
                  <a:pt x="285801" y="164998"/>
                </a:cubicBezTo>
                <a:cubicBezTo>
                  <a:pt x="285801" y="225019"/>
                  <a:pt x="241694" y="273787"/>
                  <a:pt x="184315" y="283121"/>
                </a:cubicBezTo>
                <a:lnTo>
                  <a:pt x="184315" y="269252"/>
                </a:lnTo>
                <a:lnTo>
                  <a:pt x="145682" y="307886"/>
                </a:lnTo>
                <a:lnTo>
                  <a:pt x="184315" y="346532"/>
                </a:lnTo>
                <a:lnTo>
                  <a:pt x="184315" y="328473"/>
                </a:lnTo>
                <a:cubicBezTo>
                  <a:pt x="266294" y="318871"/>
                  <a:pt x="329997" y="249555"/>
                  <a:pt x="329997" y="164998"/>
                </a:cubicBezTo>
                <a:cubicBezTo>
                  <a:pt x="329997" y="73876"/>
                  <a:pt x="256121" y="0"/>
                  <a:pt x="164998" y="0"/>
                </a:cubicBezTo>
                <a:cubicBezTo>
                  <a:pt x="73876" y="0"/>
                  <a:pt x="0" y="73876"/>
                  <a:pt x="0" y="164998"/>
                </a:cubicBezTo>
              </a:path>
            </a:pathLst>
          </a:custGeom>
          <a:solidFill>
            <a:srgbClr val="0074BB"/>
          </a:solidFill>
        </p:spPr>
      </p:sp>
      <p:sp>
        <p:nvSpPr>
          <p:cNvPr id="69" name="Freeform 46"/>
          <p:cNvSpPr/>
          <p:nvPr/>
        </p:nvSpPr>
        <p:spPr>
          <a:xfrm>
            <a:off x="4545925" y="3274779"/>
            <a:ext cx="329997" cy="341596"/>
          </a:xfrm>
          <a:custGeom>
            <a:avLst/>
            <a:gdLst/>
            <a:ahLst/>
            <a:cxnLst/>
            <a:rect l="l" t="t" r="r" b="b"/>
            <a:pathLst>
              <a:path w="329997" h="346532">
                <a:moveTo>
                  <a:pt x="0" y="164998"/>
                </a:moveTo>
                <a:cubicBezTo>
                  <a:pt x="0" y="253619"/>
                  <a:pt x="69926" y="325717"/>
                  <a:pt x="157594" y="329616"/>
                </a:cubicBezTo>
                <a:lnTo>
                  <a:pt x="135864" y="307886"/>
                </a:lnTo>
                <a:lnTo>
                  <a:pt x="158597" y="285153"/>
                </a:lnTo>
                <a:cubicBezTo>
                  <a:pt x="94920" y="281762"/>
                  <a:pt x="44196" y="229527"/>
                  <a:pt x="44196" y="164998"/>
                </a:cubicBezTo>
                <a:cubicBezTo>
                  <a:pt x="44196" y="98285"/>
                  <a:pt x="98285" y="44196"/>
                  <a:pt x="164998" y="44196"/>
                </a:cubicBezTo>
                <a:cubicBezTo>
                  <a:pt x="231711" y="44196"/>
                  <a:pt x="285801" y="98285"/>
                  <a:pt x="285801" y="164998"/>
                </a:cubicBezTo>
                <a:cubicBezTo>
                  <a:pt x="285801" y="225019"/>
                  <a:pt x="241694" y="273787"/>
                  <a:pt x="184315" y="283121"/>
                </a:cubicBezTo>
                <a:lnTo>
                  <a:pt x="184315" y="269252"/>
                </a:lnTo>
                <a:lnTo>
                  <a:pt x="145682" y="307886"/>
                </a:lnTo>
                <a:lnTo>
                  <a:pt x="184315" y="346532"/>
                </a:lnTo>
                <a:lnTo>
                  <a:pt x="184315" y="328473"/>
                </a:lnTo>
                <a:cubicBezTo>
                  <a:pt x="266294" y="318871"/>
                  <a:pt x="329997" y="249555"/>
                  <a:pt x="329997" y="164998"/>
                </a:cubicBezTo>
                <a:cubicBezTo>
                  <a:pt x="329997" y="73876"/>
                  <a:pt x="256121" y="0"/>
                  <a:pt x="164998" y="0"/>
                </a:cubicBezTo>
                <a:cubicBezTo>
                  <a:pt x="73876" y="0"/>
                  <a:pt x="0" y="73876"/>
                  <a:pt x="0" y="164998"/>
                </a:cubicBezTo>
                <a:close/>
              </a:path>
            </a:pathLst>
          </a:custGeom>
          <a:noFill/>
          <a:ln w="4559" cap="sq">
            <a:solidFill>
              <a:srgbClr val="FFFEFF"/>
            </a:solidFill>
          </a:ln>
        </p:spPr>
      </p:sp>
      <p:sp>
        <p:nvSpPr>
          <p:cNvPr id="50" name="Freeform 49"/>
          <p:cNvSpPr/>
          <p:nvPr/>
        </p:nvSpPr>
        <p:spPr>
          <a:xfrm>
            <a:off x="3625400" y="2699721"/>
            <a:ext cx="1157069" cy="399867"/>
          </a:xfrm>
          <a:custGeom>
            <a:avLst/>
            <a:gdLst/>
            <a:ahLst/>
            <a:cxnLst/>
            <a:rect l="l" t="t" r="r" b="b"/>
            <a:pathLst>
              <a:path w="1173366" h="562458">
                <a:moveTo>
                  <a:pt x="258534" y="78778"/>
                </a:moveTo>
                <a:lnTo>
                  <a:pt x="315239" y="34468"/>
                </a:lnTo>
                <a:lnTo>
                  <a:pt x="34480" y="0"/>
                </a:lnTo>
                <a:lnTo>
                  <a:pt x="0" y="280771"/>
                </a:lnTo>
                <a:lnTo>
                  <a:pt x="73609" y="223266"/>
                </a:lnTo>
                <a:cubicBezTo>
                  <a:pt x="365087" y="517995"/>
                  <a:pt x="830783" y="562457"/>
                  <a:pt x="1173365" y="318528"/>
                </a:cubicBezTo>
                <a:lnTo>
                  <a:pt x="1015479" y="299135"/>
                </a:lnTo>
                <a:lnTo>
                  <a:pt x="1035761" y="133934"/>
                </a:lnTo>
                <a:cubicBezTo>
                  <a:pt x="793267" y="303415"/>
                  <a:pt x="471310" y="275425"/>
                  <a:pt x="258534" y="78778"/>
                </a:cubicBezTo>
              </a:path>
            </a:pathLst>
          </a:custGeom>
          <a:solidFill>
            <a:schemeClr val="accent6">
              <a:lumMod val="20000"/>
              <a:lumOff val="80000"/>
            </a:schemeClr>
          </a:solidFill>
        </p:spPr>
      </p:sp>
      <p:sp>
        <p:nvSpPr>
          <p:cNvPr id="71" name="TextBox 70"/>
          <p:cNvSpPr txBox="1"/>
          <p:nvPr/>
        </p:nvSpPr>
        <p:spPr bwMode="auto">
          <a:xfrm>
            <a:off x="4053433" y="3082636"/>
            <a:ext cx="597075"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en-US" sz="1400" dirty="0">
                <a:solidFill>
                  <a:srgbClr val="000000"/>
                </a:solidFill>
                <a:latin typeface="Arial"/>
              </a:rPr>
              <a:t>Sprints</a:t>
            </a:r>
          </a:p>
        </p:txBody>
      </p:sp>
      <p:sp>
        <p:nvSpPr>
          <p:cNvPr id="78" name="Rectangle 77"/>
          <p:cNvSpPr/>
          <p:nvPr/>
        </p:nvSpPr>
        <p:spPr bwMode="auto">
          <a:xfrm>
            <a:off x="2012549" y="4064675"/>
            <a:ext cx="1025958" cy="666653"/>
          </a:xfrm>
          <a:prstGeom prst="rect">
            <a:avLst/>
          </a:prstGeom>
          <a:solidFill>
            <a:schemeClr val="accent6">
              <a:lumMod val="75000"/>
            </a:schemeClr>
          </a:solidFill>
          <a:ln w="127"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a:solidFill>
                <a:srgbClr val="000000"/>
              </a:solidFill>
              <a:latin typeface="Arial" charset="0"/>
            </a:endParaRPr>
          </a:p>
        </p:txBody>
      </p:sp>
      <p:sp>
        <p:nvSpPr>
          <p:cNvPr id="80" name="TextBox 79"/>
          <p:cNvSpPr txBox="1"/>
          <p:nvPr/>
        </p:nvSpPr>
        <p:spPr bwMode="auto">
          <a:xfrm>
            <a:off x="2081106" y="4135653"/>
            <a:ext cx="922422"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ctr"/>
            <a:r>
              <a:rPr lang="en-US" sz="1200" b="1" dirty="0">
                <a:solidFill>
                  <a:srgbClr val="FFFFFF"/>
                </a:solidFill>
                <a:latin typeface="Arial"/>
              </a:rPr>
              <a:t>Initial Architecture Review</a:t>
            </a:r>
          </a:p>
        </p:txBody>
      </p:sp>
      <p:sp>
        <p:nvSpPr>
          <p:cNvPr id="92" name="Rectangle 91"/>
          <p:cNvSpPr/>
          <p:nvPr/>
        </p:nvSpPr>
        <p:spPr bwMode="auto">
          <a:xfrm>
            <a:off x="3911853" y="4092384"/>
            <a:ext cx="818141" cy="666653"/>
          </a:xfrm>
          <a:prstGeom prst="rect">
            <a:avLst/>
          </a:prstGeom>
          <a:solidFill>
            <a:schemeClr val="accent6">
              <a:lumMod val="75000"/>
            </a:schemeClr>
          </a:solidFill>
          <a:ln w="127"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sz="2800" dirty="0">
              <a:solidFill>
                <a:srgbClr val="000000"/>
              </a:solidFill>
              <a:latin typeface="Arial" charset="0"/>
            </a:endParaRPr>
          </a:p>
        </p:txBody>
      </p:sp>
      <p:sp>
        <p:nvSpPr>
          <p:cNvPr id="93" name="TextBox 92"/>
          <p:cNvSpPr txBox="1"/>
          <p:nvPr/>
        </p:nvSpPr>
        <p:spPr bwMode="auto">
          <a:xfrm>
            <a:off x="3864323" y="4192479"/>
            <a:ext cx="922422" cy="553998"/>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ctr"/>
            <a:r>
              <a:rPr lang="en-US" sz="1200" b="1" dirty="0">
                <a:solidFill>
                  <a:srgbClr val="FFFFFF"/>
                </a:solidFill>
                <a:latin typeface="Arial"/>
              </a:rPr>
              <a:t>Reviews</a:t>
            </a:r>
          </a:p>
          <a:p>
            <a:pPr algn="ctr"/>
            <a:r>
              <a:rPr lang="en-US" sz="1200" b="1" dirty="0">
                <a:solidFill>
                  <a:srgbClr val="FFFFFF"/>
                </a:solidFill>
                <a:latin typeface="Arial"/>
              </a:rPr>
              <a:t>as </a:t>
            </a:r>
          </a:p>
          <a:p>
            <a:pPr algn="ctr"/>
            <a:r>
              <a:rPr lang="en-US" sz="1200" b="1" dirty="0">
                <a:solidFill>
                  <a:srgbClr val="FFFFFF"/>
                </a:solidFill>
                <a:latin typeface="Arial"/>
              </a:rPr>
              <a:t>Necessary</a:t>
            </a:r>
          </a:p>
        </p:txBody>
      </p:sp>
      <p:sp>
        <p:nvSpPr>
          <p:cNvPr id="94" name="TextBox 93"/>
          <p:cNvSpPr txBox="1"/>
          <p:nvPr/>
        </p:nvSpPr>
        <p:spPr bwMode="auto">
          <a:xfrm>
            <a:off x="3006457" y="4830384"/>
            <a:ext cx="1042941" cy="18466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ctr"/>
            <a:r>
              <a:rPr lang="en-US" sz="1200" dirty="0">
                <a:solidFill>
                  <a:srgbClr val="000000"/>
                </a:solidFill>
                <a:latin typeface="Arial"/>
              </a:rPr>
              <a:t>(If Necessary)</a:t>
            </a:r>
          </a:p>
        </p:txBody>
      </p:sp>
      <p:cxnSp>
        <p:nvCxnSpPr>
          <p:cNvPr id="21" name="Straight Connector 20"/>
          <p:cNvCxnSpPr/>
          <p:nvPr/>
        </p:nvCxnSpPr>
        <p:spPr bwMode="auto">
          <a:xfrm flipH="1">
            <a:off x="2587875" y="3443109"/>
            <a:ext cx="1016897" cy="0"/>
          </a:xfrm>
          <a:prstGeom prst="line">
            <a:avLst/>
          </a:prstGeom>
          <a:noFill/>
          <a:ln w="127" cap="flat" cmpd="sng" algn="ctr">
            <a:solidFill>
              <a:schemeClr val="bg1">
                <a:lumMod val="50000"/>
              </a:schemeClr>
            </a:solidFill>
            <a:prstDash val="solid"/>
            <a:round/>
            <a:headEnd type="none" w="med" len="med"/>
            <a:tailEnd type="none" w="med" len="med"/>
          </a:ln>
          <a:effectLst/>
        </p:spPr>
      </p:cxnSp>
      <p:sp>
        <p:nvSpPr>
          <p:cNvPr id="10" name="Right Brace 9"/>
          <p:cNvSpPr/>
          <p:nvPr/>
        </p:nvSpPr>
        <p:spPr bwMode="auto">
          <a:xfrm rot="5400000">
            <a:off x="4157918" y="3373327"/>
            <a:ext cx="320177" cy="1025078"/>
          </a:xfrm>
          <a:prstGeom prst="rightBrace">
            <a:avLst/>
          </a:prstGeom>
          <a:noFill/>
          <a:ln w="127"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dirty="0">
              <a:solidFill>
                <a:srgbClr val="000000"/>
              </a:solidFill>
              <a:latin typeface="Arial" charset="0"/>
            </a:endParaRPr>
          </a:p>
        </p:txBody>
      </p:sp>
      <p:cxnSp>
        <p:nvCxnSpPr>
          <p:cNvPr id="60" name="Straight Arrow Connector 59"/>
          <p:cNvCxnSpPr/>
          <p:nvPr/>
        </p:nvCxnSpPr>
        <p:spPr bwMode="auto">
          <a:xfrm>
            <a:off x="2587873" y="3443110"/>
            <a:ext cx="0" cy="635717"/>
          </a:xfrm>
          <a:prstGeom prst="straightConnector1">
            <a:avLst/>
          </a:prstGeom>
          <a:noFill/>
          <a:ln w="127" cap="flat" cmpd="sng" algn="ctr">
            <a:solidFill>
              <a:schemeClr val="bg1">
                <a:lumMod val="50000"/>
              </a:schemeClr>
            </a:solidFill>
            <a:prstDash val="solid"/>
            <a:round/>
            <a:headEnd type="none" w="med" len="med"/>
            <a:tailEnd type="triangle"/>
          </a:ln>
          <a:effectLst/>
        </p:spPr>
      </p:cxnSp>
      <p:sp>
        <p:nvSpPr>
          <p:cNvPr id="7" name="TextBox 6">
            <a:extLst>
              <a:ext uri="{FF2B5EF4-FFF2-40B4-BE49-F238E27FC236}">
                <a16:creationId xmlns:a16="http://schemas.microsoft.com/office/drawing/2014/main" xmlns="" id="{A1C7CB93-D549-40BE-A371-9DD40744EA8C}"/>
              </a:ext>
            </a:extLst>
          </p:cNvPr>
          <p:cNvSpPr txBox="1"/>
          <p:nvPr/>
        </p:nvSpPr>
        <p:spPr bwMode="auto">
          <a:xfrm>
            <a:off x="1334367" y="5122595"/>
            <a:ext cx="4336470" cy="553998"/>
          </a:xfrm>
          <a:prstGeom prst="rect">
            <a:avLst/>
          </a:prstGeom>
          <a:noFill/>
          <a:ln w="9525">
            <a:noFill/>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dirty="0">
                <a:solidFill>
                  <a:srgbClr val="FF0000"/>
                </a:solidFill>
                <a:cs typeface="Arial"/>
              </a:rPr>
              <a:t>How do you determine if ARB Governance is necessary?</a:t>
            </a:r>
            <a:endParaRPr lang="en-US" dirty="0"/>
          </a:p>
        </p:txBody>
      </p:sp>
    </p:spTree>
    <p:extLst>
      <p:ext uri="{BB962C8B-B14F-4D97-AF65-F5344CB8AC3E}">
        <p14:creationId xmlns:p14="http://schemas.microsoft.com/office/powerpoint/2010/main" val="69279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a:xfrm>
            <a:off x="304800" y="228600"/>
            <a:ext cx="11576050" cy="978729"/>
          </a:xfrm>
        </p:spPr>
        <p:txBody>
          <a:bodyPr/>
          <a:lstStyle/>
          <a:p>
            <a:r>
              <a:rPr lang="en-US" dirty="0"/>
              <a:t>Win Over the Team: It's Not About Process or Tools, </a:t>
            </a:r>
            <a:br>
              <a:rPr lang="en-US" dirty="0"/>
            </a:br>
            <a:r>
              <a:rPr lang="en-US" dirty="0"/>
              <a:t>It's About Hearts and Minds</a:t>
            </a:r>
          </a:p>
        </p:txBody>
      </p:sp>
      <p:pic>
        <p:nvPicPr>
          <p:cNvPr id="14339" name="Picture 3" descr="Man%20wearing%20blinkers%20looking%20worried"/>
          <p:cNvPicPr>
            <a:picLocks noChangeAspect="1" noChangeArrowheads="1"/>
          </p:cNvPicPr>
          <p:nvPr/>
        </p:nvPicPr>
        <p:blipFill rotWithShape="1">
          <a:blip r:embed="rId3" cstate="print"/>
          <a:srcRect l="15716" r="15803"/>
          <a:stretch/>
        </p:blipFill>
        <p:spPr bwMode="auto">
          <a:xfrm>
            <a:off x="10296086" y="4306630"/>
            <a:ext cx="1437127" cy="1573470"/>
          </a:xfrm>
          <a:prstGeom prst="rect">
            <a:avLst/>
          </a:prstGeom>
          <a:noFill/>
          <a:ln w="9525">
            <a:noFill/>
            <a:miter lim="800000"/>
            <a:headEnd/>
            <a:tailEnd/>
          </a:ln>
        </p:spPr>
      </p:pic>
      <p:sp>
        <p:nvSpPr>
          <p:cNvPr id="14340" name="Text Box 4"/>
          <p:cNvSpPr txBox="1">
            <a:spLocks noChangeArrowheads="1"/>
          </p:cNvSpPr>
          <p:nvPr/>
        </p:nvSpPr>
        <p:spPr bwMode="auto">
          <a:xfrm>
            <a:off x="3147257" y="4837888"/>
            <a:ext cx="6926580" cy="821763"/>
          </a:xfrm>
          <a:prstGeom prst="rect">
            <a:avLst/>
          </a:prstGeom>
          <a:noFill/>
          <a:ln w="12700" algn="ctr">
            <a:noFill/>
            <a:miter lim="800000"/>
            <a:headEnd/>
            <a:tailEnd/>
          </a:ln>
        </p:spPr>
        <p:txBody>
          <a:bodyPr wrap="square" lIns="0" rIns="0" bIns="0">
            <a:spAutoFit/>
          </a:bodyPr>
          <a:lstStyle/>
          <a:p>
            <a:pPr algn="l"/>
            <a:r>
              <a:rPr lang="en-US" sz="2800" dirty="0"/>
              <a:t>Take the blinders off. Help the team see the big picture; after all, they are the "brush."</a:t>
            </a:r>
          </a:p>
        </p:txBody>
      </p:sp>
      <p:pic>
        <p:nvPicPr>
          <p:cNvPr id="14341" name="Picture 5" descr="respect2"/>
          <p:cNvPicPr>
            <a:picLocks noChangeAspect="1" noChangeArrowheads="1"/>
          </p:cNvPicPr>
          <p:nvPr/>
        </p:nvPicPr>
        <p:blipFill rotWithShape="1">
          <a:blip r:embed="rId4" cstate="print">
            <a:clrChange>
              <a:clrFrom>
                <a:srgbClr val="FFFFFF"/>
              </a:clrFrom>
              <a:clrTo>
                <a:srgbClr val="FFFFFF">
                  <a:alpha val="0"/>
                </a:srgbClr>
              </a:clrTo>
            </a:clrChange>
          </a:blip>
          <a:srcRect r="8942" b="12948"/>
          <a:stretch/>
        </p:blipFill>
        <p:spPr bwMode="auto">
          <a:xfrm>
            <a:off x="2036446" y="2824821"/>
            <a:ext cx="2049780" cy="1594780"/>
          </a:xfrm>
          <a:prstGeom prst="rect">
            <a:avLst/>
          </a:prstGeom>
          <a:noFill/>
          <a:ln w="9525">
            <a:noFill/>
            <a:miter lim="800000"/>
            <a:headEnd/>
            <a:tailEnd/>
          </a:ln>
        </p:spPr>
      </p:pic>
      <p:sp>
        <p:nvSpPr>
          <p:cNvPr id="14342" name="Text Box 6"/>
          <p:cNvSpPr txBox="1">
            <a:spLocks noChangeArrowheads="1"/>
          </p:cNvSpPr>
          <p:nvPr/>
        </p:nvSpPr>
        <p:spPr bwMode="auto">
          <a:xfrm>
            <a:off x="4269860" y="2994347"/>
            <a:ext cx="5902840" cy="1255728"/>
          </a:xfrm>
          <a:prstGeom prst="rect">
            <a:avLst/>
          </a:prstGeom>
          <a:noFill/>
          <a:ln w="12700" algn="ctr">
            <a:noFill/>
            <a:miter lim="800000"/>
            <a:headEnd/>
            <a:tailEnd/>
          </a:ln>
        </p:spPr>
        <p:txBody>
          <a:bodyPr wrap="square" bIns="0">
            <a:spAutoFit/>
          </a:bodyPr>
          <a:lstStyle/>
          <a:p>
            <a:pPr algn="l"/>
            <a:r>
              <a:rPr lang="en-US" sz="2800" dirty="0"/>
              <a:t>Stop arguing on </a:t>
            </a:r>
            <a:r>
              <a:rPr lang="en-US" sz="2800" b="1" dirty="0"/>
              <a:t>why</a:t>
            </a:r>
            <a:r>
              <a:rPr lang="en-US" sz="2800" dirty="0"/>
              <a:t> you should work together, and start working on </a:t>
            </a:r>
            <a:r>
              <a:rPr lang="en-US" sz="2800" b="1" dirty="0"/>
              <a:t>how</a:t>
            </a:r>
            <a:r>
              <a:rPr lang="en-US" sz="2800" dirty="0"/>
              <a:t> you're going to work together.</a:t>
            </a:r>
          </a:p>
        </p:txBody>
      </p:sp>
      <p:sp>
        <p:nvSpPr>
          <p:cNvPr id="14343" name="Text Box 7"/>
          <p:cNvSpPr txBox="1">
            <a:spLocks noChangeArrowheads="1"/>
          </p:cNvSpPr>
          <p:nvPr/>
        </p:nvSpPr>
        <p:spPr bwMode="auto">
          <a:xfrm>
            <a:off x="589794" y="1362456"/>
            <a:ext cx="6593206" cy="1255728"/>
          </a:xfrm>
          <a:prstGeom prst="rect">
            <a:avLst/>
          </a:prstGeom>
          <a:noFill/>
          <a:ln w="12700" algn="ctr">
            <a:noFill/>
            <a:miter lim="800000"/>
            <a:headEnd/>
            <a:tailEnd/>
          </a:ln>
        </p:spPr>
        <p:txBody>
          <a:bodyPr wrap="square" lIns="0" rIns="0" bIns="0">
            <a:spAutoFit/>
          </a:bodyPr>
          <a:lstStyle/>
          <a:p>
            <a:pPr algn="l"/>
            <a:r>
              <a:rPr lang="en-US" sz="2800" dirty="0"/>
              <a:t>Don't be a roadblock to agile. It's better to help facilitate agile practice adoption than have it bypass architecture. </a:t>
            </a:r>
          </a:p>
        </p:txBody>
      </p:sp>
      <p:pic>
        <p:nvPicPr>
          <p:cNvPr id="14346" name="Picture 10" descr="roadblock"/>
          <p:cNvPicPr>
            <a:picLocks noChangeAspect="1" noChangeArrowheads="1"/>
          </p:cNvPicPr>
          <p:nvPr/>
        </p:nvPicPr>
        <p:blipFill rotWithShape="1">
          <a:blip r:embed="rId5" cstate="print">
            <a:clrChange>
              <a:clrFrom>
                <a:srgbClr val="FFFFFF"/>
              </a:clrFrom>
              <a:clrTo>
                <a:srgbClr val="FFFFFF">
                  <a:alpha val="0"/>
                </a:srgbClr>
              </a:clrTo>
            </a:clrChange>
          </a:blip>
          <a:srcRect l="14350" t="3677" r="15167" b="4357"/>
          <a:stretch/>
        </p:blipFill>
        <p:spPr bwMode="auto">
          <a:xfrm>
            <a:off x="7471923" y="1206376"/>
            <a:ext cx="1703827" cy="1337182"/>
          </a:xfrm>
          <a:prstGeom prst="rect">
            <a:avLst/>
          </a:prstGeom>
          <a:noFill/>
          <a:ln w="9525">
            <a:noFill/>
            <a:miter lim="800000"/>
            <a:headEnd/>
            <a:tailEnd/>
          </a:ln>
        </p:spPr>
      </p:pic>
    </p:spTree>
    <p:extLst>
      <p:ext uri="{BB962C8B-B14F-4D97-AF65-F5344CB8AC3E}">
        <p14:creationId xmlns:p14="http://schemas.microsoft.com/office/powerpoint/2010/main" val="89710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quarter" idx="12"/>
          </p:nvPr>
        </p:nvSpPr>
        <p:spPr/>
        <p:txBody>
          <a:bodyPr/>
          <a:lstStyle/>
          <a:p>
            <a:r>
              <a:rPr lang="en-US" dirty="0"/>
              <a:t>Think product (iterative value) no project (big bang deployment).</a:t>
            </a:r>
          </a:p>
          <a:p>
            <a:r>
              <a:rPr lang="en-US" dirty="0"/>
              <a:t>Work closely with the product owner or manager, use your customer journeys to become the voice of the customer</a:t>
            </a:r>
          </a:p>
          <a:p>
            <a:r>
              <a:rPr lang="en-US" dirty="0"/>
              <a:t>Adjust your EA practice to be consultative in the context of this</a:t>
            </a:r>
            <a:br>
              <a:rPr lang="en-US" dirty="0"/>
            </a:br>
            <a:r>
              <a:rPr lang="en-US" dirty="0"/>
              <a:t>cultural change</a:t>
            </a:r>
          </a:p>
          <a:p>
            <a:r>
              <a:rPr lang="en-US" dirty="0"/>
              <a:t>Win hearts and minds by providing value to the product</a:t>
            </a:r>
          </a:p>
          <a:p>
            <a:r>
              <a:rPr lang="en-US" dirty="0"/>
              <a:t>Err on the side of flexibility and delivery versus completeness</a:t>
            </a:r>
            <a:br>
              <a:rPr lang="en-US" dirty="0"/>
            </a:br>
            <a:r>
              <a:rPr lang="en-US" dirty="0"/>
              <a:t>and thoroughness</a:t>
            </a:r>
          </a:p>
        </p:txBody>
      </p:sp>
      <p:sp>
        <p:nvSpPr>
          <p:cNvPr id="13314" name="Rectangle 2"/>
          <p:cNvSpPr>
            <a:spLocks noGrp="1" noChangeArrowheads="1"/>
          </p:cNvSpPr>
          <p:nvPr>
            <p:ph type="title"/>
          </p:nvPr>
        </p:nvSpPr>
        <p:spPr/>
        <p:txBody>
          <a:bodyPr/>
          <a:lstStyle/>
          <a:p>
            <a:r>
              <a:rPr lang="en-US" dirty="0"/>
              <a:t>Recommendations</a:t>
            </a:r>
          </a:p>
        </p:txBody>
      </p:sp>
    </p:spTree>
    <p:extLst>
      <p:ext uri="{BB962C8B-B14F-4D97-AF65-F5344CB8AC3E}">
        <p14:creationId xmlns:p14="http://schemas.microsoft.com/office/powerpoint/2010/main" val="530307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screenshot of a cell phone&#10;&#10;Description generated with high confidence">
            <a:extLst>
              <a:ext uri="{FF2B5EF4-FFF2-40B4-BE49-F238E27FC236}">
                <a16:creationId xmlns:a16="http://schemas.microsoft.com/office/drawing/2014/main" xmlns="" id="{582AC35F-8FEC-4CAE-A563-CDBC1B8D0694}"/>
              </a:ext>
            </a:extLst>
          </p:cNvPr>
          <p:cNvPicPr>
            <a:picLocks noChangeAspect="1"/>
          </p:cNvPicPr>
          <p:nvPr/>
        </p:nvPicPr>
        <p:blipFill>
          <a:blip r:embed="rId3"/>
          <a:stretch>
            <a:fillRect/>
          </a:stretch>
        </p:blipFill>
        <p:spPr>
          <a:xfrm>
            <a:off x="575158" y="1541417"/>
            <a:ext cx="11041684" cy="3498103"/>
          </a:xfrm>
          <a:prstGeom prst="rect">
            <a:avLst/>
          </a:prstGeom>
        </p:spPr>
      </p:pic>
    </p:spTree>
    <p:extLst>
      <p:ext uri="{BB962C8B-B14F-4D97-AF65-F5344CB8AC3E}">
        <p14:creationId xmlns:p14="http://schemas.microsoft.com/office/powerpoint/2010/main" val="125939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Evolution of Value Delivery</a:t>
            </a:r>
          </a:p>
        </p:txBody>
      </p:sp>
      <p:sp>
        <p:nvSpPr>
          <p:cNvPr id="72" name="Rounded Rectangle 71"/>
          <p:cNvSpPr/>
          <p:nvPr>
            <p:custDataLst>
              <p:tags r:id="rId1"/>
            </p:custDataLst>
          </p:nvPr>
        </p:nvSpPr>
        <p:spPr bwMode="auto">
          <a:xfrm>
            <a:off x="1908874" y="1333706"/>
            <a:ext cx="8240889" cy="2599695"/>
          </a:xfrm>
          <a:prstGeom prst="roundRect">
            <a:avLst>
              <a:gd name="adj" fmla="val 4849"/>
            </a:avLst>
          </a:prstGeom>
          <a:solidFill>
            <a:srgbClr val="FFFFFF">
              <a:lumMod val="95000"/>
            </a:srgbClr>
          </a:solidFill>
          <a:ln w="6350" cap="flat" cmpd="sng" algn="ctr">
            <a:noFill/>
            <a:prstDash val="solid"/>
            <a:round/>
            <a:headEnd type="none" w="med" len="med"/>
            <a:tailEnd type="none" w="med" len="med"/>
          </a:ln>
          <a:effectLst>
            <a:outerShdw blurRad="50800" dist="12700" dir="5400000" algn="t" rotWithShape="0">
              <a:prstClr val="black">
                <a:alpha val="40000"/>
              </a:prstClr>
            </a:outerShdw>
          </a:effectLst>
        </p:spPr>
        <p:txBody>
          <a:bodyPr vert="horz" wrap="square" lIns="45720" tIns="457200" rIns="45720" bIns="91440" numCol="1" rtlCol="0" anchor="t" anchorCtr="0" compatLnSpc="1">
            <a:prstTxWarp prst="textNoShape">
              <a:avLst/>
            </a:prstTxWarp>
            <a:noAutofit/>
          </a:bodyPr>
          <a:lstStyle/>
          <a:p>
            <a:pPr marL="0" lvl="1" defTabSz="914377">
              <a:defRPr/>
            </a:pPr>
            <a:endParaRPr lang="en-US" sz="1800" kern="0" dirty="0">
              <a:solidFill>
                <a:sysClr val="windowText" lastClr="000000"/>
              </a:solidFill>
              <a:latin typeface="Arial"/>
            </a:endParaRPr>
          </a:p>
        </p:txBody>
      </p:sp>
      <p:sp>
        <p:nvSpPr>
          <p:cNvPr id="73" name="Rounded Rectangle 72"/>
          <p:cNvSpPr/>
          <p:nvPr>
            <p:custDataLst>
              <p:tags r:id="rId2"/>
            </p:custDataLst>
          </p:nvPr>
        </p:nvSpPr>
        <p:spPr bwMode="auto">
          <a:xfrm>
            <a:off x="1908872" y="4196795"/>
            <a:ext cx="8240891" cy="1700677"/>
          </a:xfrm>
          <a:prstGeom prst="roundRect">
            <a:avLst>
              <a:gd name="adj" fmla="val 9712"/>
            </a:avLst>
          </a:prstGeom>
          <a:solidFill>
            <a:srgbClr val="FFFFFF">
              <a:lumMod val="95000"/>
            </a:srgbClr>
          </a:solidFill>
          <a:ln w="6350" cap="flat" cmpd="sng" algn="ctr">
            <a:noFill/>
            <a:prstDash val="solid"/>
            <a:round/>
            <a:headEnd type="none" w="med" len="med"/>
            <a:tailEnd type="none" w="med" len="med"/>
          </a:ln>
          <a:effectLst>
            <a:outerShdw blurRad="50800" dist="12700" dir="5400000" algn="t" rotWithShape="0">
              <a:prstClr val="black">
                <a:alpha val="40000"/>
              </a:prstClr>
            </a:outerShdw>
          </a:effectLst>
        </p:spPr>
        <p:txBody>
          <a:bodyPr vert="horz" wrap="square" lIns="45720" tIns="457200" rIns="45720" bIns="91440" numCol="1" rtlCol="0" anchor="t" anchorCtr="0" compatLnSpc="1">
            <a:prstTxWarp prst="textNoShape">
              <a:avLst/>
            </a:prstTxWarp>
            <a:noAutofit/>
          </a:bodyPr>
          <a:lstStyle/>
          <a:p>
            <a:pPr marL="0" lvl="1" defTabSz="914377">
              <a:defRPr/>
            </a:pPr>
            <a:endParaRPr lang="en-US" sz="1800" kern="0" dirty="0">
              <a:solidFill>
                <a:sysClr val="windowText" lastClr="000000"/>
              </a:solidFill>
              <a:latin typeface="Arial"/>
            </a:endParaRPr>
          </a:p>
        </p:txBody>
      </p:sp>
      <p:sp>
        <p:nvSpPr>
          <p:cNvPr id="78" name="Line 8"/>
          <p:cNvSpPr>
            <a:spLocks noChangeShapeType="1"/>
          </p:cNvSpPr>
          <p:nvPr>
            <p:custDataLst>
              <p:tags r:id="rId3"/>
            </p:custDataLst>
          </p:nvPr>
        </p:nvSpPr>
        <p:spPr bwMode="auto">
          <a:xfrm>
            <a:off x="2589095" y="1332751"/>
            <a:ext cx="0" cy="4564720"/>
          </a:xfrm>
          <a:prstGeom prst="line">
            <a:avLst/>
          </a:prstGeom>
          <a:noFill/>
          <a:ln w="12700">
            <a:solidFill>
              <a:srgbClr val="265899"/>
            </a:solidFill>
            <a:prstDash val="sysDot"/>
            <a:round/>
            <a:headEnd/>
            <a:tailEnd/>
          </a:ln>
          <a:effectLst/>
        </p:spPr>
        <p:txBody>
          <a:bodyPr wrap="none" anchor="ctr">
            <a:spAutoFit/>
          </a:bodyPr>
          <a:lstStyle/>
          <a:p>
            <a:pPr defTabSz="914377">
              <a:defRPr/>
            </a:pPr>
            <a:endParaRPr lang="en-US" sz="1800" kern="0" dirty="0">
              <a:solidFill>
                <a:sysClr val="windowText" lastClr="000000"/>
              </a:solidFill>
              <a:latin typeface="Arial Narrow" pitchFamily="34" charset="0"/>
            </a:endParaRPr>
          </a:p>
        </p:txBody>
      </p:sp>
      <p:sp>
        <p:nvSpPr>
          <p:cNvPr id="79" name="TextBox 78"/>
          <p:cNvSpPr txBox="1"/>
          <p:nvPr>
            <p:custDataLst>
              <p:tags r:id="rId4"/>
            </p:custDataLst>
          </p:nvPr>
        </p:nvSpPr>
        <p:spPr>
          <a:xfrm>
            <a:off x="3970539" y="2948086"/>
            <a:ext cx="624092" cy="535531"/>
          </a:xfrm>
          <a:prstGeom prst="rect">
            <a:avLst/>
          </a:prstGeom>
          <a:solidFill>
            <a:srgbClr val="FFFFFF">
              <a:lumMod val="95000"/>
            </a:srgbClr>
          </a:solidFill>
        </p:spPr>
        <p:txBody>
          <a:bodyPr wrap="square" rtlCol="0">
            <a:spAutoFit/>
          </a:bodyPr>
          <a:lstStyle/>
          <a:p>
            <a:pPr defTabSz="914377">
              <a:defRPr/>
            </a:pPr>
            <a:r>
              <a:rPr lang="en-US" sz="3200" kern="0" dirty="0">
                <a:solidFill>
                  <a:sysClr val="windowText" lastClr="000000"/>
                </a:solidFill>
                <a:latin typeface="Wingdings" pitchFamily="2" charset="2"/>
              </a:rPr>
              <a:t>4</a:t>
            </a:r>
            <a:endParaRPr lang="en-US" sz="2800" kern="0" dirty="0">
              <a:solidFill>
                <a:sysClr val="windowText" lastClr="000000"/>
              </a:solidFill>
              <a:latin typeface="Arial Narrow" pitchFamily="34" charset="0"/>
            </a:endParaRPr>
          </a:p>
        </p:txBody>
      </p:sp>
      <p:sp>
        <p:nvSpPr>
          <p:cNvPr id="80" name="TextBox 79"/>
          <p:cNvSpPr txBox="1"/>
          <p:nvPr>
            <p:custDataLst>
              <p:tags r:id="rId5"/>
            </p:custDataLst>
          </p:nvPr>
        </p:nvSpPr>
        <p:spPr>
          <a:xfrm>
            <a:off x="5179766" y="2948086"/>
            <a:ext cx="1568935" cy="535531"/>
          </a:xfrm>
          <a:prstGeom prst="rect">
            <a:avLst/>
          </a:prstGeom>
          <a:solidFill>
            <a:srgbClr val="FFFFFF">
              <a:lumMod val="95000"/>
            </a:srgbClr>
          </a:solidFill>
        </p:spPr>
        <p:txBody>
          <a:bodyPr wrap="square" rtlCol="0">
            <a:spAutoFit/>
          </a:bodyPr>
          <a:lstStyle/>
          <a:p>
            <a:pPr defTabSz="914377">
              <a:defRPr/>
            </a:pPr>
            <a:r>
              <a:rPr lang="en-US" sz="3200" kern="0" dirty="0">
                <a:solidFill>
                  <a:sysClr val="windowText" lastClr="000000"/>
                </a:solidFill>
                <a:latin typeface="Wingdings" pitchFamily="2" charset="2"/>
              </a:rPr>
              <a:t>444</a:t>
            </a:r>
            <a:endParaRPr lang="en-US" sz="3200" kern="0" dirty="0">
              <a:solidFill>
                <a:sysClr val="windowText" lastClr="000000"/>
              </a:solidFill>
              <a:latin typeface="Arial Narrow" pitchFamily="34" charset="0"/>
            </a:endParaRPr>
          </a:p>
        </p:txBody>
      </p:sp>
      <p:sp>
        <p:nvSpPr>
          <p:cNvPr id="82" name="TextBox 81"/>
          <p:cNvSpPr txBox="1"/>
          <p:nvPr>
            <p:custDataLst>
              <p:tags r:id="rId6"/>
            </p:custDataLst>
          </p:nvPr>
        </p:nvSpPr>
        <p:spPr>
          <a:xfrm>
            <a:off x="7338564" y="2974861"/>
            <a:ext cx="624091" cy="522145"/>
          </a:xfrm>
          <a:prstGeom prst="rect">
            <a:avLst/>
          </a:prstGeom>
          <a:solidFill>
            <a:srgbClr val="FFFFFF">
              <a:lumMod val="95000"/>
            </a:srgbClr>
          </a:solidFill>
        </p:spPr>
        <p:txBody>
          <a:bodyPr wrap="square" rtlCol="0" anchor="ctr">
            <a:noAutofit/>
          </a:bodyPr>
          <a:lstStyle/>
          <a:p>
            <a:pPr defTabSz="914377">
              <a:defRPr/>
            </a:pPr>
            <a:r>
              <a:rPr lang="en-US" sz="3600" kern="0" dirty="0">
                <a:solidFill>
                  <a:sysClr val="windowText" lastClr="000000"/>
                </a:solidFill>
                <a:latin typeface="Wingdings" charset="2"/>
              </a:rPr>
              <a:t>:</a:t>
            </a:r>
          </a:p>
        </p:txBody>
      </p:sp>
      <p:grpSp>
        <p:nvGrpSpPr>
          <p:cNvPr id="83" name="Group 7"/>
          <p:cNvGrpSpPr/>
          <p:nvPr>
            <p:custDataLst>
              <p:tags r:id="rId7"/>
            </p:custDataLst>
          </p:nvPr>
        </p:nvGrpSpPr>
        <p:grpSpPr>
          <a:xfrm>
            <a:off x="2663547" y="4391834"/>
            <a:ext cx="648763" cy="562895"/>
            <a:chOff x="4399395" y="2671145"/>
            <a:chExt cx="1842470" cy="1598612"/>
          </a:xfrm>
          <a:solidFill>
            <a:schemeClr val="accent1"/>
          </a:solidFill>
        </p:grpSpPr>
        <p:sp>
          <p:nvSpPr>
            <p:cNvPr id="157" name="Right Arrow 156"/>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61" name="Rectangle 160"/>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87" name="Circular Arrow 186"/>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grpSp>
        <p:nvGrpSpPr>
          <p:cNvPr id="84" name="Group 7"/>
          <p:cNvGrpSpPr/>
          <p:nvPr>
            <p:custDataLst>
              <p:tags r:id="rId8"/>
            </p:custDataLst>
          </p:nvPr>
        </p:nvGrpSpPr>
        <p:grpSpPr>
          <a:xfrm>
            <a:off x="3476980" y="4391834"/>
            <a:ext cx="648763" cy="562895"/>
            <a:chOff x="4399395" y="2671145"/>
            <a:chExt cx="1842470" cy="1598612"/>
          </a:xfrm>
          <a:solidFill>
            <a:schemeClr val="accent1"/>
          </a:solidFill>
        </p:grpSpPr>
        <p:sp>
          <p:nvSpPr>
            <p:cNvPr id="145"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49"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53" name="Circular Arrow 152"/>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grpSp>
        <p:nvGrpSpPr>
          <p:cNvPr id="86" name="Group 7"/>
          <p:cNvGrpSpPr/>
          <p:nvPr>
            <p:custDataLst>
              <p:tags r:id="rId9"/>
            </p:custDataLst>
          </p:nvPr>
        </p:nvGrpSpPr>
        <p:grpSpPr>
          <a:xfrm>
            <a:off x="4377180" y="4391834"/>
            <a:ext cx="648763" cy="562895"/>
            <a:chOff x="4399395" y="2671145"/>
            <a:chExt cx="1842470" cy="1598612"/>
          </a:xfrm>
          <a:solidFill>
            <a:schemeClr val="accent1"/>
          </a:solidFill>
        </p:grpSpPr>
        <p:sp>
          <p:nvSpPr>
            <p:cNvPr id="134"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37"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41" name="Circular Arrow 140"/>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grpSp>
        <p:nvGrpSpPr>
          <p:cNvPr id="87" name="Group 66"/>
          <p:cNvGrpSpPr/>
          <p:nvPr>
            <p:custDataLst>
              <p:tags r:id="rId10"/>
            </p:custDataLst>
          </p:nvPr>
        </p:nvGrpSpPr>
        <p:grpSpPr>
          <a:xfrm>
            <a:off x="5179767" y="4391834"/>
            <a:ext cx="648763" cy="562895"/>
            <a:chOff x="4399395" y="2671145"/>
            <a:chExt cx="1842470" cy="1598612"/>
          </a:xfrm>
          <a:solidFill>
            <a:schemeClr val="accent1"/>
          </a:solidFill>
        </p:grpSpPr>
        <p:sp>
          <p:nvSpPr>
            <p:cNvPr id="131"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32"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33" name="Circular Arrow 132"/>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grpSp>
        <p:nvGrpSpPr>
          <p:cNvPr id="88" name="Group 7"/>
          <p:cNvGrpSpPr/>
          <p:nvPr>
            <p:custDataLst>
              <p:tags r:id="rId11"/>
            </p:custDataLst>
          </p:nvPr>
        </p:nvGrpSpPr>
        <p:grpSpPr>
          <a:xfrm>
            <a:off x="6023753" y="4391834"/>
            <a:ext cx="648763" cy="562895"/>
            <a:chOff x="4399395" y="2671145"/>
            <a:chExt cx="1842470" cy="1598612"/>
          </a:xfrm>
          <a:solidFill>
            <a:schemeClr val="accent1"/>
          </a:solidFill>
        </p:grpSpPr>
        <p:sp>
          <p:nvSpPr>
            <p:cNvPr id="128"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29"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30" name="Circular Arrow 129"/>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grpSp>
        <p:nvGrpSpPr>
          <p:cNvPr id="90" name="Group 89"/>
          <p:cNvGrpSpPr/>
          <p:nvPr>
            <p:custDataLst>
              <p:tags r:id="rId12"/>
            </p:custDataLst>
          </p:nvPr>
        </p:nvGrpSpPr>
        <p:grpSpPr>
          <a:xfrm>
            <a:off x="6826341" y="4391834"/>
            <a:ext cx="648763" cy="562895"/>
            <a:chOff x="4399395" y="2671145"/>
            <a:chExt cx="1842470" cy="1598612"/>
          </a:xfrm>
          <a:solidFill>
            <a:schemeClr val="accent1"/>
          </a:solidFill>
        </p:grpSpPr>
        <p:sp>
          <p:nvSpPr>
            <p:cNvPr id="125"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26"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27" name="Circular Arrow 126"/>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grpSp>
        <p:nvGrpSpPr>
          <p:cNvPr id="91" name="Group 88"/>
          <p:cNvGrpSpPr/>
          <p:nvPr>
            <p:custDataLst>
              <p:tags r:id="rId13"/>
            </p:custDataLst>
          </p:nvPr>
        </p:nvGrpSpPr>
        <p:grpSpPr>
          <a:xfrm>
            <a:off x="7769925" y="4391834"/>
            <a:ext cx="648763" cy="562895"/>
            <a:chOff x="4399395" y="2671145"/>
            <a:chExt cx="1842470" cy="1598612"/>
          </a:xfrm>
          <a:solidFill>
            <a:schemeClr val="accent1"/>
          </a:solidFill>
        </p:grpSpPr>
        <p:sp>
          <p:nvSpPr>
            <p:cNvPr id="122"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23"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24" name="Circular Arrow 123"/>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grpSp>
        <p:nvGrpSpPr>
          <p:cNvPr id="92" name="Group 7"/>
          <p:cNvGrpSpPr/>
          <p:nvPr>
            <p:custDataLst>
              <p:tags r:id="rId14"/>
            </p:custDataLst>
          </p:nvPr>
        </p:nvGrpSpPr>
        <p:grpSpPr>
          <a:xfrm>
            <a:off x="8572513" y="4391834"/>
            <a:ext cx="648763" cy="562895"/>
            <a:chOff x="4399395" y="2671145"/>
            <a:chExt cx="1842470" cy="1598612"/>
          </a:xfrm>
          <a:solidFill>
            <a:schemeClr val="accent1"/>
          </a:solidFill>
        </p:grpSpPr>
        <p:sp>
          <p:nvSpPr>
            <p:cNvPr id="119" name="Right Arrow 37"/>
            <p:cNvSpPr>
              <a:spLocks noChangeArrowheads="1"/>
            </p:cNvSpPr>
            <p:nvPr/>
          </p:nvSpPr>
          <p:spPr bwMode="auto">
            <a:xfrm>
              <a:off x="5304078" y="3809575"/>
              <a:ext cx="937787" cy="402880"/>
            </a:xfrm>
            <a:prstGeom prst="rightArrow">
              <a:avLst>
                <a:gd name="adj1" fmla="val 50000"/>
                <a:gd name="adj2" fmla="val 5000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20" name="Rectangle 38"/>
            <p:cNvSpPr>
              <a:spLocks noChangeArrowheads="1"/>
            </p:cNvSpPr>
            <p:nvPr/>
          </p:nvSpPr>
          <p:spPr bwMode="auto">
            <a:xfrm>
              <a:off x="4399395" y="3909419"/>
              <a:ext cx="914390" cy="201440"/>
            </a:xfrm>
            <a:prstGeom prst="rect">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sp>
          <p:nvSpPr>
            <p:cNvPr id="121" name="Circular Arrow 120"/>
            <p:cNvSpPr/>
            <p:nvPr/>
          </p:nvSpPr>
          <p:spPr bwMode="auto">
            <a:xfrm rot="7636339" flipV="1">
              <a:off x="4527366" y="2661619"/>
              <a:ext cx="1598612" cy="1617663"/>
            </a:xfrm>
            <a:prstGeom prst="circularArrow">
              <a:avLst>
                <a:gd name="adj1" fmla="val 12500"/>
                <a:gd name="adj2" fmla="val 1142319"/>
                <a:gd name="adj3" fmla="val 20457681"/>
                <a:gd name="adj4" fmla="val 2069411"/>
                <a:gd name="adj5" fmla="val 16214"/>
              </a:avLst>
            </a:prstGeom>
            <a:grpFill/>
            <a:ln w="9525" cap="flat" cmpd="sng" algn="ctr">
              <a:solidFill>
                <a:srgbClr val="FFFFFF"/>
              </a:solidFill>
              <a:prstDash val="solid"/>
              <a:round/>
              <a:headEnd type="none" w="med" len="med"/>
              <a:tailEnd type="none" w="med" len="med"/>
            </a:ln>
            <a:effectLst/>
          </p:spPr>
          <p:txBody>
            <a:bodyPr/>
            <a:lstStyle/>
            <a:p>
              <a:pPr defTabSz="914377">
                <a:defRPr/>
              </a:pPr>
              <a:endParaRPr lang="en-US" sz="1800" kern="0" dirty="0">
                <a:solidFill>
                  <a:sysClr val="windowText" lastClr="000000"/>
                </a:solidFill>
                <a:latin typeface="Arial"/>
                <a:cs typeface="Arial"/>
              </a:endParaRPr>
            </a:p>
          </p:txBody>
        </p:sp>
      </p:grpSp>
      <p:sp>
        <p:nvSpPr>
          <p:cNvPr id="104" name="Rounded Rectangle 103"/>
          <p:cNvSpPr/>
          <p:nvPr>
            <p:custDataLst>
              <p:tags r:id="rId15"/>
            </p:custDataLst>
          </p:nvPr>
        </p:nvSpPr>
        <p:spPr bwMode="auto">
          <a:xfrm>
            <a:off x="2677793" y="1509898"/>
            <a:ext cx="1441819" cy="458741"/>
          </a:xfrm>
          <a:prstGeom prst="roundRect">
            <a:avLst/>
          </a:prstGeom>
          <a:solidFill>
            <a:schemeClr val="accent1"/>
          </a:solidFill>
          <a:ln w="6350"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defTabSz="914377">
              <a:spcBef>
                <a:spcPct val="20000"/>
              </a:spcBef>
              <a:buClr>
                <a:srgbClr val="FFFFFF"/>
              </a:buClr>
              <a:buSzPct val="100000"/>
              <a:defRPr/>
            </a:pPr>
            <a:r>
              <a:rPr lang="en-US" sz="1300" b="1" kern="0" dirty="0">
                <a:ln>
                  <a:solidFill>
                    <a:srgbClr val="FFFFFF">
                      <a:alpha val="0"/>
                    </a:srgbClr>
                  </a:solidFill>
                </a:ln>
                <a:solidFill>
                  <a:srgbClr val="FFFFFF"/>
                </a:solidFill>
                <a:latin typeface="Arial"/>
              </a:rPr>
              <a:t>Requirements</a:t>
            </a:r>
          </a:p>
        </p:txBody>
      </p:sp>
      <p:sp>
        <p:nvSpPr>
          <p:cNvPr id="105" name="Rounded Rectangle 104"/>
          <p:cNvSpPr/>
          <p:nvPr>
            <p:custDataLst>
              <p:tags r:id="rId16"/>
            </p:custDataLst>
          </p:nvPr>
        </p:nvSpPr>
        <p:spPr bwMode="auto">
          <a:xfrm>
            <a:off x="4361123" y="1795878"/>
            <a:ext cx="1441819" cy="458741"/>
          </a:xfrm>
          <a:prstGeom prst="roundRect">
            <a:avLst/>
          </a:prstGeom>
          <a:solidFill>
            <a:schemeClr val="accent1"/>
          </a:solidFill>
          <a:ln w="6350"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defTabSz="914377">
              <a:spcBef>
                <a:spcPct val="20000"/>
              </a:spcBef>
              <a:buClr>
                <a:srgbClr val="FFFFFF"/>
              </a:buClr>
              <a:buSzPct val="100000"/>
              <a:defRPr/>
            </a:pPr>
            <a:r>
              <a:rPr lang="en-US" sz="1300" b="1" kern="0" dirty="0">
                <a:ln>
                  <a:solidFill>
                    <a:srgbClr val="FFFFFF">
                      <a:alpha val="0"/>
                    </a:srgbClr>
                  </a:solidFill>
                </a:ln>
                <a:solidFill>
                  <a:srgbClr val="FFFFFF"/>
                </a:solidFill>
                <a:latin typeface="Arial"/>
              </a:rPr>
              <a:t>Design</a:t>
            </a:r>
          </a:p>
        </p:txBody>
      </p:sp>
      <p:sp>
        <p:nvSpPr>
          <p:cNvPr id="106" name="Rounded Rectangle 105"/>
          <p:cNvSpPr/>
          <p:nvPr>
            <p:custDataLst>
              <p:tags r:id="rId17"/>
            </p:custDataLst>
          </p:nvPr>
        </p:nvSpPr>
        <p:spPr bwMode="auto">
          <a:xfrm>
            <a:off x="6013327" y="2081859"/>
            <a:ext cx="1584176" cy="458741"/>
          </a:xfrm>
          <a:prstGeom prst="roundRect">
            <a:avLst/>
          </a:prstGeom>
          <a:solidFill>
            <a:schemeClr val="accent1"/>
          </a:solidFill>
          <a:ln w="6350"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defTabSz="914377">
              <a:spcBef>
                <a:spcPct val="20000"/>
              </a:spcBef>
              <a:buClr>
                <a:srgbClr val="FFFFFF"/>
              </a:buClr>
              <a:buSzPct val="100000"/>
              <a:defRPr/>
            </a:pPr>
            <a:r>
              <a:rPr lang="en-US" sz="1300" b="1" kern="0" dirty="0">
                <a:ln>
                  <a:solidFill>
                    <a:srgbClr val="FFFFFF">
                      <a:alpha val="0"/>
                    </a:srgbClr>
                  </a:solidFill>
                </a:ln>
                <a:solidFill>
                  <a:srgbClr val="FFFFFF"/>
                </a:solidFill>
                <a:latin typeface="Arial"/>
              </a:rPr>
              <a:t>Implementation</a:t>
            </a:r>
          </a:p>
        </p:txBody>
      </p:sp>
      <p:sp>
        <p:nvSpPr>
          <p:cNvPr id="107" name="Rounded Rectangle 106"/>
          <p:cNvSpPr/>
          <p:nvPr>
            <p:custDataLst>
              <p:tags r:id="rId18"/>
            </p:custDataLst>
          </p:nvPr>
        </p:nvSpPr>
        <p:spPr bwMode="auto">
          <a:xfrm>
            <a:off x="7727781" y="2367840"/>
            <a:ext cx="1441819" cy="458741"/>
          </a:xfrm>
          <a:prstGeom prst="roundRect">
            <a:avLst/>
          </a:prstGeom>
          <a:solidFill>
            <a:schemeClr val="accent1"/>
          </a:solidFill>
          <a:ln w="6350" cap="flat" cmpd="sng" algn="ctr">
            <a:noFill/>
            <a:prstDash val="solid"/>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defTabSz="914377">
              <a:spcBef>
                <a:spcPct val="20000"/>
              </a:spcBef>
              <a:buClr>
                <a:srgbClr val="FFFFFF"/>
              </a:buClr>
              <a:buSzPct val="100000"/>
              <a:defRPr/>
            </a:pPr>
            <a:r>
              <a:rPr lang="en-US" sz="1300" b="1" kern="0" dirty="0">
                <a:ln>
                  <a:solidFill>
                    <a:srgbClr val="FFFFFF">
                      <a:alpha val="0"/>
                    </a:srgbClr>
                  </a:solidFill>
                </a:ln>
                <a:solidFill>
                  <a:srgbClr val="FFFFFF"/>
                </a:solidFill>
                <a:latin typeface="Arial"/>
              </a:rPr>
              <a:t>Verification</a:t>
            </a:r>
          </a:p>
        </p:txBody>
      </p:sp>
      <p:sp>
        <p:nvSpPr>
          <p:cNvPr id="108" name="Bent Arrow 107"/>
          <p:cNvSpPr/>
          <p:nvPr>
            <p:custDataLst>
              <p:tags r:id="rId19"/>
            </p:custDataLst>
          </p:nvPr>
        </p:nvSpPr>
        <p:spPr bwMode="auto">
          <a:xfrm rot="5400000">
            <a:off x="4540093" y="1156205"/>
            <a:ext cx="219193" cy="1060155"/>
          </a:xfrm>
          <a:prstGeom prst="bentArrow">
            <a:avLst>
              <a:gd name="adj1" fmla="val 27023"/>
              <a:gd name="adj2" fmla="val 30181"/>
              <a:gd name="adj3" fmla="val 24097"/>
              <a:gd name="adj4" fmla="val 18303"/>
            </a:avLst>
          </a:prstGeom>
          <a:solidFill>
            <a:schemeClr val="accent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914377">
              <a:spcBef>
                <a:spcPct val="20000"/>
              </a:spcBef>
              <a:defRPr/>
            </a:pPr>
            <a:endParaRPr lang="en-US" sz="2200" i="1" kern="0" dirty="0">
              <a:solidFill>
                <a:sysClr val="windowText" lastClr="000000"/>
              </a:solidFill>
              <a:latin typeface="Arial"/>
            </a:endParaRPr>
          </a:p>
        </p:txBody>
      </p:sp>
      <p:sp>
        <p:nvSpPr>
          <p:cNvPr id="110" name="Bent Arrow 109"/>
          <p:cNvSpPr/>
          <p:nvPr>
            <p:custDataLst>
              <p:tags r:id="rId20"/>
            </p:custDataLst>
          </p:nvPr>
        </p:nvSpPr>
        <p:spPr bwMode="auto">
          <a:xfrm rot="5400000">
            <a:off x="6223421" y="1442185"/>
            <a:ext cx="219193" cy="1060155"/>
          </a:xfrm>
          <a:prstGeom prst="bentArrow">
            <a:avLst>
              <a:gd name="adj1" fmla="val 27023"/>
              <a:gd name="adj2" fmla="val 30181"/>
              <a:gd name="adj3" fmla="val 24097"/>
              <a:gd name="adj4" fmla="val 18303"/>
            </a:avLst>
          </a:prstGeom>
          <a:solidFill>
            <a:schemeClr val="accent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914377">
              <a:spcBef>
                <a:spcPct val="20000"/>
              </a:spcBef>
              <a:defRPr/>
            </a:pPr>
            <a:endParaRPr lang="en-US" sz="2200" i="1" kern="0" dirty="0">
              <a:solidFill>
                <a:sysClr val="windowText" lastClr="000000"/>
              </a:solidFill>
              <a:latin typeface="Arial"/>
            </a:endParaRPr>
          </a:p>
        </p:txBody>
      </p:sp>
      <p:sp>
        <p:nvSpPr>
          <p:cNvPr id="111" name="Bent Arrow 110"/>
          <p:cNvSpPr/>
          <p:nvPr>
            <p:custDataLst>
              <p:tags r:id="rId21"/>
            </p:custDataLst>
          </p:nvPr>
        </p:nvSpPr>
        <p:spPr bwMode="auto">
          <a:xfrm rot="5400000">
            <a:off x="8017985" y="1732577"/>
            <a:ext cx="219193" cy="1060155"/>
          </a:xfrm>
          <a:prstGeom prst="bentArrow">
            <a:avLst>
              <a:gd name="adj1" fmla="val 27023"/>
              <a:gd name="adj2" fmla="val 30181"/>
              <a:gd name="adj3" fmla="val 24097"/>
              <a:gd name="adj4" fmla="val 18303"/>
            </a:avLst>
          </a:prstGeom>
          <a:solidFill>
            <a:schemeClr val="accent1"/>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defTabSz="914377">
              <a:spcBef>
                <a:spcPct val="20000"/>
              </a:spcBef>
              <a:defRPr/>
            </a:pPr>
            <a:endParaRPr lang="en-US" sz="2200" i="1" kern="0" dirty="0">
              <a:solidFill>
                <a:sysClr val="windowText" lastClr="000000"/>
              </a:solidFill>
              <a:latin typeface="Arial"/>
            </a:endParaRPr>
          </a:p>
        </p:txBody>
      </p:sp>
      <p:sp>
        <p:nvSpPr>
          <p:cNvPr id="112" name="Round Same Side Corner Rectangle 111"/>
          <p:cNvSpPr/>
          <p:nvPr>
            <p:custDataLst>
              <p:tags r:id="rId22"/>
            </p:custDataLst>
          </p:nvPr>
        </p:nvSpPr>
        <p:spPr bwMode="auto">
          <a:xfrm rot="16200000">
            <a:off x="944459" y="2298119"/>
            <a:ext cx="2599695" cy="670867"/>
          </a:xfrm>
          <a:prstGeom prst="round2SameRect">
            <a:avLst>
              <a:gd name="adj1" fmla="val 20755"/>
              <a:gd name="adj2" fmla="val 0"/>
            </a:avLst>
          </a:prstGeom>
          <a:solidFill>
            <a:srgbClr val="7F7F7F"/>
          </a:solidFill>
          <a:ln w="6350" cap="flat" cmpd="sng" algn="ctr">
            <a:noFill/>
            <a:prstDash val="solid"/>
            <a:round/>
            <a:headEnd type="none" w="med" len="med"/>
            <a:tailEnd type="none" w="med" len="med"/>
          </a:ln>
          <a:effectLst/>
        </p:spPr>
        <p:txBody>
          <a:bodyPr vert="horz" wrap="square" lIns="91440" tIns="45720" rIns="91440" bIns="91440" numCol="1" rtlCol="0" anchor="ctr" anchorCtr="0" compatLnSpc="1">
            <a:prstTxWarp prst="textNoShape">
              <a:avLst/>
            </a:prstTxWarp>
            <a:noAutofit/>
          </a:bodyPr>
          <a:lstStyle/>
          <a:p>
            <a:pPr defTabSz="914377">
              <a:spcBef>
                <a:spcPct val="20000"/>
              </a:spcBef>
              <a:buClr>
                <a:srgbClr val="FFFFFF"/>
              </a:buClr>
              <a:buSzPct val="100000"/>
              <a:defRPr/>
            </a:pPr>
            <a:r>
              <a:rPr lang="en-US" sz="1600" b="1" kern="0" dirty="0">
                <a:ln>
                  <a:solidFill>
                    <a:srgbClr val="FFFFFF">
                      <a:alpha val="0"/>
                    </a:srgbClr>
                  </a:solidFill>
                </a:ln>
                <a:solidFill>
                  <a:srgbClr val="FFFFFF"/>
                </a:solidFill>
                <a:latin typeface="Arial"/>
              </a:rPr>
              <a:t>WATERFALL</a:t>
            </a:r>
            <a:endParaRPr lang="en-US" sz="1800" b="1" kern="0" dirty="0">
              <a:ln>
                <a:solidFill>
                  <a:srgbClr val="FFFFFF">
                    <a:alpha val="0"/>
                  </a:srgbClr>
                </a:solidFill>
              </a:ln>
              <a:solidFill>
                <a:srgbClr val="FFFFFF"/>
              </a:solidFill>
              <a:latin typeface="Arial"/>
            </a:endParaRPr>
          </a:p>
        </p:txBody>
      </p:sp>
      <p:sp>
        <p:nvSpPr>
          <p:cNvPr id="113" name="Round Same Side Corner Rectangle 112"/>
          <p:cNvSpPr/>
          <p:nvPr>
            <p:custDataLst>
              <p:tags r:id="rId23"/>
            </p:custDataLst>
          </p:nvPr>
        </p:nvSpPr>
        <p:spPr bwMode="auto">
          <a:xfrm rot="16200000">
            <a:off x="1393968" y="4711701"/>
            <a:ext cx="1700680" cy="670868"/>
          </a:xfrm>
          <a:prstGeom prst="round2SameRect">
            <a:avLst>
              <a:gd name="adj1" fmla="val 20755"/>
              <a:gd name="adj2" fmla="val 0"/>
            </a:avLst>
          </a:prstGeom>
          <a:solidFill>
            <a:srgbClr val="7F7F7F"/>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defTabSz="914377">
              <a:lnSpc>
                <a:spcPct val="80000"/>
              </a:lnSpc>
              <a:spcBef>
                <a:spcPct val="20000"/>
              </a:spcBef>
              <a:buClr>
                <a:srgbClr val="FFFFFF"/>
              </a:buClr>
              <a:buSzPct val="100000"/>
              <a:defRPr/>
            </a:pPr>
            <a:r>
              <a:rPr lang="en-US" sz="1500" b="1" kern="0" cap="all" dirty="0">
                <a:ln>
                  <a:solidFill>
                    <a:srgbClr val="FFFFFF">
                      <a:alpha val="0"/>
                    </a:srgbClr>
                  </a:solidFill>
                </a:ln>
                <a:solidFill>
                  <a:srgbClr val="FFFFFF"/>
                </a:solidFill>
                <a:latin typeface="Arial"/>
              </a:rPr>
              <a:t>Incremental</a:t>
            </a:r>
          </a:p>
          <a:p>
            <a:pPr defTabSz="914377">
              <a:lnSpc>
                <a:spcPct val="80000"/>
              </a:lnSpc>
              <a:spcBef>
                <a:spcPct val="20000"/>
              </a:spcBef>
              <a:buClr>
                <a:srgbClr val="FFFFFF"/>
              </a:buClr>
              <a:buSzPct val="100000"/>
              <a:defRPr/>
            </a:pPr>
            <a:r>
              <a:rPr lang="en-US" sz="1500" b="1" kern="0" cap="all" dirty="0">
                <a:ln>
                  <a:solidFill>
                    <a:srgbClr val="FFFFFF">
                      <a:alpha val="0"/>
                    </a:srgbClr>
                  </a:solidFill>
                </a:ln>
                <a:solidFill>
                  <a:srgbClr val="FFFFFF"/>
                </a:solidFill>
                <a:latin typeface="Arial"/>
              </a:rPr>
              <a:t>Delivery</a:t>
            </a:r>
          </a:p>
        </p:txBody>
      </p:sp>
      <p:sp>
        <p:nvSpPr>
          <p:cNvPr id="114" name="TextBox 113"/>
          <p:cNvSpPr txBox="1"/>
          <p:nvPr>
            <p:custDataLst>
              <p:tags r:id="rId24"/>
            </p:custDataLst>
          </p:nvPr>
        </p:nvSpPr>
        <p:spPr>
          <a:xfrm>
            <a:off x="3732131" y="3571586"/>
            <a:ext cx="1159292" cy="300082"/>
          </a:xfrm>
          <a:prstGeom prst="rect">
            <a:avLst/>
          </a:prstGeom>
          <a:solidFill>
            <a:srgbClr val="FFFFFF">
              <a:lumMod val="95000"/>
            </a:srgbClr>
          </a:solidFill>
        </p:spPr>
        <p:txBody>
          <a:bodyPr wrap="none" rtlCol="0">
            <a:spAutoFit/>
          </a:bodyPr>
          <a:lstStyle/>
          <a:p>
            <a:pPr defTabSz="914377">
              <a:defRPr/>
            </a:pPr>
            <a:r>
              <a:rPr lang="en-US" sz="1500" kern="0" dirty="0">
                <a:solidFill>
                  <a:srgbClr val="00529B"/>
                </a:solidFill>
                <a:latin typeface="Arial"/>
              </a:rPr>
              <a:t>Documents</a:t>
            </a:r>
          </a:p>
        </p:txBody>
      </p:sp>
      <p:sp>
        <p:nvSpPr>
          <p:cNvPr id="115" name="TextBox 114"/>
          <p:cNvSpPr txBox="1"/>
          <p:nvPr>
            <p:custDataLst>
              <p:tags r:id="rId25"/>
            </p:custDataLst>
          </p:nvPr>
        </p:nvSpPr>
        <p:spPr>
          <a:xfrm>
            <a:off x="5417127" y="3571586"/>
            <a:ext cx="1159292" cy="300082"/>
          </a:xfrm>
          <a:prstGeom prst="rect">
            <a:avLst/>
          </a:prstGeom>
          <a:solidFill>
            <a:srgbClr val="FFFFFF">
              <a:lumMod val="95000"/>
            </a:srgbClr>
          </a:solidFill>
        </p:spPr>
        <p:txBody>
          <a:bodyPr wrap="none" rtlCol="0">
            <a:spAutoFit/>
          </a:bodyPr>
          <a:lstStyle/>
          <a:p>
            <a:pPr defTabSz="914377">
              <a:defRPr/>
            </a:pPr>
            <a:r>
              <a:rPr lang="en-US" sz="1500" kern="0" dirty="0">
                <a:solidFill>
                  <a:srgbClr val="00529B"/>
                </a:solidFill>
                <a:latin typeface="Arial"/>
              </a:rPr>
              <a:t>Documents</a:t>
            </a:r>
          </a:p>
        </p:txBody>
      </p:sp>
      <p:sp>
        <p:nvSpPr>
          <p:cNvPr id="116" name="TextBox 115"/>
          <p:cNvSpPr txBox="1"/>
          <p:nvPr>
            <p:custDataLst>
              <p:tags r:id="rId26"/>
            </p:custDataLst>
          </p:nvPr>
        </p:nvSpPr>
        <p:spPr>
          <a:xfrm>
            <a:off x="6867497" y="3559748"/>
            <a:ext cx="1747594" cy="300082"/>
          </a:xfrm>
          <a:prstGeom prst="rect">
            <a:avLst/>
          </a:prstGeom>
          <a:solidFill>
            <a:srgbClr val="FFFFFF">
              <a:lumMod val="95000"/>
            </a:srgbClr>
          </a:solidFill>
        </p:spPr>
        <p:txBody>
          <a:bodyPr wrap="none" rtlCol="0">
            <a:spAutoFit/>
          </a:bodyPr>
          <a:lstStyle/>
          <a:p>
            <a:pPr defTabSz="914377">
              <a:defRPr/>
            </a:pPr>
            <a:r>
              <a:rPr lang="en-US" sz="1500" kern="0" dirty="0">
                <a:solidFill>
                  <a:srgbClr val="00529B"/>
                </a:solidFill>
                <a:latin typeface="Arial"/>
              </a:rPr>
              <a:t>Unverified System</a:t>
            </a:r>
          </a:p>
        </p:txBody>
      </p:sp>
      <p:sp>
        <p:nvSpPr>
          <p:cNvPr id="117" name="TextBox 116"/>
          <p:cNvSpPr txBox="1"/>
          <p:nvPr>
            <p:custDataLst>
              <p:tags r:id="rId27"/>
            </p:custDataLst>
          </p:nvPr>
        </p:nvSpPr>
        <p:spPr>
          <a:xfrm>
            <a:off x="8997039" y="3571586"/>
            <a:ext cx="870751" cy="300082"/>
          </a:xfrm>
          <a:prstGeom prst="rect">
            <a:avLst/>
          </a:prstGeom>
          <a:solidFill>
            <a:srgbClr val="FFFFFF">
              <a:lumMod val="95000"/>
            </a:srgbClr>
          </a:solidFill>
        </p:spPr>
        <p:txBody>
          <a:bodyPr wrap="none" rtlCol="0">
            <a:spAutoFit/>
          </a:bodyPr>
          <a:lstStyle/>
          <a:p>
            <a:pPr defTabSz="914377">
              <a:defRPr/>
            </a:pPr>
            <a:r>
              <a:rPr lang="en-US" sz="1500" b="1" kern="0" dirty="0">
                <a:solidFill>
                  <a:srgbClr val="00529B"/>
                </a:solidFill>
                <a:latin typeface="Arial"/>
              </a:rPr>
              <a:t>System</a:t>
            </a:r>
          </a:p>
        </p:txBody>
      </p:sp>
      <p:sp>
        <p:nvSpPr>
          <p:cNvPr id="70" name="Rectangle 69"/>
          <p:cNvSpPr/>
          <p:nvPr/>
        </p:nvSpPr>
        <p:spPr bwMode="auto">
          <a:xfrm>
            <a:off x="4632325"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sp>
        <p:nvSpPr>
          <p:cNvPr id="81" name="Rectangle 80"/>
          <p:cNvSpPr/>
          <p:nvPr/>
        </p:nvSpPr>
        <p:spPr bwMode="auto">
          <a:xfrm>
            <a:off x="3740150"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sp>
        <p:nvSpPr>
          <p:cNvPr id="85" name="Rectangle 84"/>
          <p:cNvSpPr/>
          <p:nvPr/>
        </p:nvSpPr>
        <p:spPr bwMode="auto">
          <a:xfrm>
            <a:off x="2930525"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sp>
        <p:nvSpPr>
          <p:cNvPr id="89" name="Rectangle 88"/>
          <p:cNvSpPr/>
          <p:nvPr/>
        </p:nvSpPr>
        <p:spPr bwMode="auto">
          <a:xfrm>
            <a:off x="5445125"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sp>
        <p:nvSpPr>
          <p:cNvPr id="93" name="Rectangle 92"/>
          <p:cNvSpPr/>
          <p:nvPr/>
        </p:nvSpPr>
        <p:spPr bwMode="auto">
          <a:xfrm>
            <a:off x="6302376"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sp>
        <p:nvSpPr>
          <p:cNvPr id="101" name="Rectangle 100"/>
          <p:cNvSpPr/>
          <p:nvPr/>
        </p:nvSpPr>
        <p:spPr bwMode="auto">
          <a:xfrm>
            <a:off x="7096125"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sp>
        <p:nvSpPr>
          <p:cNvPr id="109" name="Rectangle 108"/>
          <p:cNvSpPr/>
          <p:nvPr/>
        </p:nvSpPr>
        <p:spPr bwMode="auto">
          <a:xfrm>
            <a:off x="8042276"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sp>
        <p:nvSpPr>
          <p:cNvPr id="135" name="Rectangle 134"/>
          <p:cNvSpPr/>
          <p:nvPr/>
        </p:nvSpPr>
        <p:spPr bwMode="auto">
          <a:xfrm>
            <a:off x="8855076" y="4834307"/>
            <a:ext cx="76201" cy="60325"/>
          </a:xfrm>
          <a:prstGeom prst="rect">
            <a:avLst/>
          </a:prstGeom>
          <a:solidFill>
            <a:srgbClr val="0085AC"/>
          </a:solidFill>
          <a:ln w="19050"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l">
              <a:spcBef>
                <a:spcPct val="20000"/>
              </a:spcBef>
            </a:pPr>
            <a:endParaRPr lang="en-US" sz="2200" i="1" dirty="0">
              <a:solidFill>
                <a:srgbClr val="000000"/>
              </a:solidFill>
            </a:endParaRPr>
          </a:p>
        </p:txBody>
      </p:sp>
      <p:pic>
        <p:nvPicPr>
          <p:cNvPr id="97" name="Picture 96" descr="big-box.png"/>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9013555" y="2968108"/>
            <a:ext cx="648287" cy="618033"/>
          </a:xfrm>
          <a:prstGeom prst="rect">
            <a:avLst/>
          </a:prstGeom>
        </p:spPr>
      </p:pic>
      <p:pic>
        <p:nvPicPr>
          <p:cNvPr id="136" name="Picture 135" descr="big-box.png"/>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9013555" y="5037565"/>
            <a:ext cx="698411" cy="665819"/>
          </a:xfrm>
          <a:prstGeom prst="rect">
            <a:avLst/>
          </a:prstGeom>
        </p:spPr>
      </p:pic>
      <p:pic>
        <p:nvPicPr>
          <p:cNvPr id="138" name="Picture 137" descr="big-box.png"/>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886581" y="5083424"/>
            <a:ext cx="602204" cy="574101"/>
          </a:xfrm>
          <a:prstGeom prst="rect">
            <a:avLst/>
          </a:prstGeom>
        </p:spPr>
      </p:pic>
      <p:pic>
        <p:nvPicPr>
          <p:cNvPr id="139" name="Picture 138" descr="big-box.png"/>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6926421" y="5143971"/>
            <a:ext cx="475183" cy="453008"/>
          </a:xfrm>
          <a:prstGeom prst="rect">
            <a:avLst/>
          </a:prstGeom>
        </p:spPr>
      </p:pic>
      <p:pic>
        <p:nvPicPr>
          <p:cNvPr id="140" name="Picture 139" descr="big-box.png"/>
          <p:cNvPicPr>
            <a:picLocks noChangeAspect="1"/>
          </p:cNvPicPr>
          <p:nvPr/>
        </p:nvPicPr>
        <p:blipFill>
          <a:blip r:embed="rId33" cstate="print">
            <a:extLst>
              <a:ext uri="{28A0092B-C50C-407E-A947-70E740481C1C}">
                <a14:useLocalDpi xmlns:a14="http://schemas.microsoft.com/office/drawing/2010/main"/>
              </a:ext>
            </a:extLst>
          </a:blip>
          <a:stretch>
            <a:fillRect/>
          </a:stretch>
        </p:blipFill>
        <p:spPr>
          <a:xfrm>
            <a:off x="6157246" y="5143971"/>
            <a:ext cx="475183" cy="453008"/>
          </a:xfrm>
          <a:prstGeom prst="rect">
            <a:avLst/>
          </a:prstGeom>
        </p:spPr>
      </p:pic>
      <p:pic>
        <p:nvPicPr>
          <p:cNvPr id="142" name="Picture 141" descr="big-box.png"/>
          <p:cNvPicPr>
            <a:picLocks noChangeAspect="1"/>
          </p:cNvPicPr>
          <p:nvPr/>
        </p:nvPicPr>
        <p:blipFill>
          <a:blip r:embed="rId34" cstate="print">
            <a:extLst>
              <a:ext uri="{28A0092B-C50C-407E-A947-70E740481C1C}">
                <a14:useLocalDpi xmlns:a14="http://schemas.microsoft.com/office/drawing/2010/main"/>
              </a:ext>
            </a:extLst>
          </a:blip>
          <a:stretch>
            <a:fillRect/>
          </a:stretch>
        </p:blipFill>
        <p:spPr>
          <a:xfrm>
            <a:off x="5335172" y="5178381"/>
            <a:ext cx="402997" cy="384191"/>
          </a:xfrm>
          <a:prstGeom prst="rect">
            <a:avLst/>
          </a:prstGeom>
        </p:spPr>
      </p:pic>
      <p:pic>
        <p:nvPicPr>
          <p:cNvPr id="143" name="Picture 142" descr="big-box.png"/>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4559593" y="5206688"/>
            <a:ext cx="343608" cy="327573"/>
          </a:xfrm>
          <a:prstGeom prst="rect">
            <a:avLst/>
          </a:prstGeom>
        </p:spPr>
      </p:pic>
      <p:pic>
        <p:nvPicPr>
          <p:cNvPr id="144" name="Picture 143" descr="big-box.png"/>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3648990" y="5217581"/>
            <a:ext cx="320759" cy="305791"/>
          </a:xfrm>
          <a:prstGeom prst="rect">
            <a:avLst/>
          </a:prstGeom>
        </p:spPr>
      </p:pic>
      <p:pic>
        <p:nvPicPr>
          <p:cNvPr id="146" name="Picture 145" descr="big-box.png"/>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2820531" y="5245109"/>
            <a:ext cx="263008" cy="250735"/>
          </a:xfrm>
          <a:prstGeom prst="rect">
            <a:avLst/>
          </a:prstGeom>
        </p:spPr>
      </p:pic>
    </p:spTree>
    <p:extLst>
      <p:ext uri="{BB962C8B-B14F-4D97-AF65-F5344CB8AC3E}">
        <p14:creationId xmlns:p14="http://schemas.microsoft.com/office/powerpoint/2010/main" val="181304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F165E81-5014-4694-A694-1DA4ACB6433B}"/>
              </a:ext>
            </a:extLst>
          </p:cNvPr>
          <p:cNvSpPr txBox="1">
            <a:spLocks/>
          </p:cNvSpPr>
          <p:nvPr/>
        </p:nvSpPr>
        <p:spPr>
          <a:xfrm>
            <a:off x="457200" y="366712"/>
            <a:ext cx="11276013" cy="443198"/>
          </a:xfrm>
          <a:prstGeom prst="rect">
            <a:avLst/>
          </a:prstGeom>
        </p:spPr>
        <p:txBody>
          <a:bodyPr anchor="t"/>
          <a:lst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a:lstStyle>
          <a:p>
            <a:r>
              <a:rPr lang="en-US" dirty="0"/>
              <a:t>Waterfall EA</a:t>
            </a:r>
          </a:p>
        </p:txBody>
      </p:sp>
      <p:pic>
        <p:nvPicPr>
          <p:cNvPr id="5" name="Picture 4">
            <a:extLst>
              <a:ext uri="{FF2B5EF4-FFF2-40B4-BE49-F238E27FC236}">
                <a16:creationId xmlns:a16="http://schemas.microsoft.com/office/drawing/2014/main" xmlns="" id="{BDCF2373-83EA-4BFC-9490-EC3C35EA8D78}"/>
              </a:ext>
            </a:extLst>
          </p:cNvPr>
          <p:cNvPicPr>
            <a:picLocks noChangeAspect="1"/>
          </p:cNvPicPr>
          <p:nvPr/>
        </p:nvPicPr>
        <p:blipFill>
          <a:blip r:embed="rId3"/>
          <a:stretch>
            <a:fillRect/>
          </a:stretch>
        </p:blipFill>
        <p:spPr>
          <a:xfrm>
            <a:off x="1190846" y="1199254"/>
            <a:ext cx="9309537" cy="4199824"/>
          </a:xfrm>
          <a:prstGeom prst="rect">
            <a:avLst/>
          </a:prstGeom>
        </p:spPr>
      </p:pic>
    </p:spTree>
    <p:extLst>
      <p:ext uri="{BB962C8B-B14F-4D97-AF65-F5344CB8AC3E}">
        <p14:creationId xmlns:p14="http://schemas.microsoft.com/office/powerpoint/2010/main" val="2458382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58DE640-5DEC-4FE8-B37B-C2F03C747E5D}"/>
              </a:ext>
            </a:extLst>
          </p:cNvPr>
          <p:cNvPicPr>
            <a:picLocks noChangeAspect="1"/>
          </p:cNvPicPr>
          <p:nvPr/>
        </p:nvPicPr>
        <p:blipFill>
          <a:blip r:embed="rId3"/>
          <a:stretch>
            <a:fillRect/>
          </a:stretch>
        </p:blipFill>
        <p:spPr>
          <a:xfrm>
            <a:off x="694263" y="968116"/>
            <a:ext cx="9309537" cy="5371114"/>
          </a:xfrm>
          <a:prstGeom prst="rect">
            <a:avLst/>
          </a:prstGeom>
        </p:spPr>
      </p:pic>
      <p:sp>
        <p:nvSpPr>
          <p:cNvPr id="2" name="Title 1">
            <a:extLst>
              <a:ext uri="{FF2B5EF4-FFF2-40B4-BE49-F238E27FC236}">
                <a16:creationId xmlns:a16="http://schemas.microsoft.com/office/drawing/2014/main" xmlns="" id="{EE292FA0-DEBA-4C6C-93B9-ADD53CF6DD19}"/>
              </a:ext>
            </a:extLst>
          </p:cNvPr>
          <p:cNvSpPr txBox="1">
            <a:spLocks/>
          </p:cNvSpPr>
          <p:nvPr/>
        </p:nvSpPr>
        <p:spPr>
          <a:xfrm>
            <a:off x="457200" y="366712"/>
            <a:ext cx="11276013" cy="443198"/>
          </a:xfrm>
          <a:prstGeom prst="rect">
            <a:avLst/>
          </a:prstGeom>
        </p:spPr>
        <p:txBody>
          <a:bodyPr anchor="t"/>
          <a:lstStyle>
            <a:lvl1pPr algn="l" defTabSz="914400" rtl="0" eaLnBrk="1" latinLnBrk="0" hangingPunct="1">
              <a:lnSpc>
                <a:spcPct val="90000"/>
              </a:lnSpc>
              <a:spcBef>
                <a:spcPct val="0"/>
              </a:spcBef>
              <a:spcAft>
                <a:spcPts val="1200"/>
              </a:spcAft>
              <a:buNone/>
              <a:defRPr sz="3200" b="1" kern="1200">
                <a:solidFill>
                  <a:schemeClr val="tx2"/>
                </a:solidFill>
                <a:latin typeface="+mj-lt"/>
                <a:ea typeface="+mj-ea"/>
                <a:cs typeface="+mj-cs"/>
              </a:defRPr>
            </a:lvl1pPr>
          </a:lstStyle>
          <a:p>
            <a:r>
              <a:rPr lang="en-US" dirty="0"/>
              <a:t>Agile EA aka Light Touch EA</a:t>
            </a:r>
          </a:p>
        </p:txBody>
      </p:sp>
      <p:sp>
        <p:nvSpPr>
          <p:cNvPr id="5" name="Arrow: Right 4">
            <a:extLst>
              <a:ext uri="{FF2B5EF4-FFF2-40B4-BE49-F238E27FC236}">
                <a16:creationId xmlns:a16="http://schemas.microsoft.com/office/drawing/2014/main" xmlns="" id="{F0A16AFE-4121-489B-B54A-BF3AEB039CE1}"/>
              </a:ext>
            </a:extLst>
          </p:cNvPr>
          <p:cNvSpPr/>
          <p:nvPr/>
        </p:nvSpPr>
        <p:spPr>
          <a:xfrm rot="10800000">
            <a:off x="3391988" y="4329612"/>
            <a:ext cx="792480" cy="357051"/>
          </a:xfrm>
          <a:prstGeom prst="rightArrow">
            <a:avLst/>
          </a:prstGeom>
          <a:solidFill>
            <a:schemeClr val="accent1">
              <a:lumMod val="10000"/>
              <a:lumOff val="9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Arrow: Right 5">
            <a:extLst>
              <a:ext uri="{FF2B5EF4-FFF2-40B4-BE49-F238E27FC236}">
                <a16:creationId xmlns:a16="http://schemas.microsoft.com/office/drawing/2014/main" xmlns="" id="{BE91D89C-C63F-439B-8F90-AE6EA3BEC078}"/>
              </a:ext>
            </a:extLst>
          </p:cNvPr>
          <p:cNvSpPr/>
          <p:nvPr/>
        </p:nvSpPr>
        <p:spPr>
          <a:xfrm rot="10800000">
            <a:off x="9211320" y="3721465"/>
            <a:ext cx="792480" cy="357051"/>
          </a:xfrm>
          <a:prstGeom prst="rightArrow">
            <a:avLst/>
          </a:prstGeom>
          <a:solidFill>
            <a:schemeClr val="accent1">
              <a:lumMod val="10000"/>
              <a:lumOff val="9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Arrow: Right 6">
            <a:extLst>
              <a:ext uri="{FF2B5EF4-FFF2-40B4-BE49-F238E27FC236}">
                <a16:creationId xmlns:a16="http://schemas.microsoft.com/office/drawing/2014/main" xmlns="" id="{7EA99899-D01C-4EF5-9E2C-6DF09C26A740}"/>
              </a:ext>
            </a:extLst>
          </p:cNvPr>
          <p:cNvSpPr/>
          <p:nvPr/>
        </p:nvSpPr>
        <p:spPr>
          <a:xfrm rot="10800000">
            <a:off x="4345577" y="5300618"/>
            <a:ext cx="792480" cy="357051"/>
          </a:xfrm>
          <a:prstGeom prst="rightArrow">
            <a:avLst/>
          </a:prstGeom>
          <a:solidFill>
            <a:schemeClr val="accent1">
              <a:lumMod val="10000"/>
              <a:lumOff val="90000"/>
            </a:schemeClr>
          </a:solidFill>
          <a:ln>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457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US" dirty="0"/>
              <a:t>Shift From Projects to Products</a:t>
            </a:r>
          </a:p>
        </p:txBody>
      </p:sp>
      <p:pic>
        <p:nvPicPr>
          <p:cNvPr id="635910" name="Picture 6" descr="PROJECT_PL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824" y="1343025"/>
            <a:ext cx="3405785" cy="2317897"/>
          </a:xfrm>
          <a:prstGeom prst="rect">
            <a:avLst/>
          </a:prstGeom>
          <a:noFill/>
          <a:ln w="9525">
            <a:solidFill>
              <a:schemeClr val="tx1"/>
            </a:solidFill>
            <a:miter lim="800000"/>
            <a:headEnd/>
            <a:tailEnd/>
          </a:ln>
          <a:effectLst/>
        </p:spPr>
      </p:pic>
      <p:pic>
        <p:nvPicPr>
          <p:cNvPr id="15" name="Picture 13" descr="MCj041231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5600" y="1343025"/>
            <a:ext cx="2386044" cy="2324210"/>
          </a:xfrm>
          <a:prstGeom prst="rect">
            <a:avLst/>
          </a:prstGeom>
          <a:noFill/>
        </p:spPr>
      </p:pic>
      <p:grpSp>
        <p:nvGrpSpPr>
          <p:cNvPr id="6" name="Group 5"/>
          <p:cNvGrpSpPr/>
          <p:nvPr/>
        </p:nvGrpSpPr>
        <p:grpSpPr>
          <a:xfrm rot="10800000">
            <a:off x="5451819" y="3935313"/>
            <a:ext cx="1304090" cy="1997669"/>
            <a:chOff x="5826126" y="3961533"/>
            <a:chExt cx="765175" cy="1792610"/>
          </a:xfrm>
          <a:solidFill>
            <a:srgbClr val="6F7878"/>
          </a:solidFill>
        </p:grpSpPr>
        <p:sp>
          <p:nvSpPr>
            <p:cNvPr id="2" name="Right Arrow 1"/>
            <p:cNvSpPr/>
            <p:nvPr/>
          </p:nvSpPr>
          <p:spPr bwMode="auto">
            <a:xfrm rot="10800000">
              <a:off x="5826126" y="3961533"/>
              <a:ext cx="765175" cy="315444"/>
            </a:xfrm>
            <a:prstGeom prst="rightArrow">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99CC00"/>
                </a:solidFill>
              </a:endParaRPr>
            </a:p>
          </p:txBody>
        </p:sp>
        <p:sp>
          <p:nvSpPr>
            <p:cNvPr id="12" name="Right Arrow 11"/>
            <p:cNvSpPr/>
            <p:nvPr/>
          </p:nvSpPr>
          <p:spPr bwMode="auto">
            <a:xfrm rot="10800000">
              <a:off x="5826126" y="4448390"/>
              <a:ext cx="765175" cy="304714"/>
            </a:xfrm>
            <a:prstGeom prst="rightArrow">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99CC00"/>
                </a:solidFill>
              </a:endParaRPr>
            </a:p>
          </p:txBody>
        </p:sp>
        <p:sp>
          <p:nvSpPr>
            <p:cNvPr id="13" name="Right Arrow 12"/>
            <p:cNvSpPr/>
            <p:nvPr/>
          </p:nvSpPr>
          <p:spPr bwMode="auto">
            <a:xfrm rot="10800000">
              <a:off x="5826126" y="4924517"/>
              <a:ext cx="765175" cy="329106"/>
            </a:xfrm>
            <a:prstGeom prst="rightArrow">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99CC00"/>
                </a:solidFill>
              </a:endParaRPr>
            </a:p>
          </p:txBody>
        </p:sp>
        <p:sp>
          <p:nvSpPr>
            <p:cNvPr id="14" name="Right Arrow 13"/>
            <p:cNvSpPr/>
            <p:nvPr/>
          </p:nvSpPr>
          <p:spPr bwMode="auto">
            <a:xfrm rot="10800000">
              <a:off x="5826126" y="5425037"/>
              <a:ext cx="765175" cy="329106"/>
            </a:xfrm>
            <a:prstGeom prst="rightArrow">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nSpc>
                  <a:spcPct val="100000"/>
                </a:lnSpc>
                <a:spcBef>
                  <a:spcPct val="50000"/>
                </a:spcBef>
                <a:spcAft>
                  <a:spcPct val="0"/>
                </a:spcAft>
              </a:pPr>
              <a:endParaRPr lang="en-US" sz="1800" dirty="0">
                <a:solidFill>
                  <a:srgbClr val="99CC00"/>
                </a:solidFill>
              </a:endParaRPr>
            </a:p>
          </p:txBody>
        </p:sp>
      </p:grpSp>
      <p:grpSp>
        <p:nvGrpSpPr>
          <p:cNvPr id="4" name="Group 3">
            <a:extLst>
              <a:ext uri="{FF2B5EF4-FFF2-40B4-BE49-F238E27FC236}">
                <a16:creationId xmlns:a16="http://schemas.microsoft.com/office/drawing/2014/main" xmlns="" id="{575018FB-D949-4A67-BC90-809C400A69FE}"/>
              </a:ext>
            </a:extLst>
          </p:cNvPr>
          <p:cNvGrpSpPr/>
          <p:nvPr/>
        </p:nvGrpSpPr>
        <p:grpSpPr>
          <a:xfrm>
            <a:off x="6992801" y="3895130"/>
            <a:ext cx="4740412" cy="2078037"/>
            <a:chOff x="457200" y="3910012"/>
            <a:chExt cx="4740412" cy="2078037"/>
          </a:xfrm>
          <a:solidFill>
            <a:srgbClr val="009AD7"/>
          </a:solidFill>
        </p:grpSpPr>
        <p:sp>
          <p:nvSpPr>
            <p:cNvPr id="3" name="Rectangle 2"/>
            <p:cNvSpPr/>
            <p:nvPr/>
          </p:nvSpPr>
          <p:spPr bwMode="auto">
            <a:xfrm>
              <a:off x="457200" y="3910012"/>
              <a:ext cx="4740412" cy="424761"/>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r">
                <a:lnSpc>
                  <a:spcPct val="100000"/>
                </a:lnSpc>
                <a:spcBef>
                  <a:spcPct val="50000"/>
                </a:spcBef>
                <a:spcAft>
                  <a:spcPts val="300"/>
                </a:spcAft>
              </a:pPr>
              <a:r>
                <a:rPr lang="en-US" sz="2200" dirty="0">
                  <a:solidFill>
                    <a:schemeClr val="bg1"/>
                  </a:solidFill>
                </a:rPr>
                <a:t>Funding for life of the product</a:t>
              </a:r>
            </a:p>
          </p:txBody>
        </p:sp>
        <p:sp>
          <p:nvSpPr>
            <p:cNvPr id="16" name="Rectangle 15"/>
            <p:cNvSpPr/>
            <p:nvPr/>
          </p:nvSpPr>
          <p:spPr bwMode="auto">
            <a:xfrm>
              <a:off x="457200" y="4461104"/>
              <a:ext cx="4740412" cy="424761"/>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r">
                <a:lnSpc>
                  <a:spcPct val="100000"/>
                </a:lnSpc>
                <a:spcBef>
                  <a:spcPct val="50000"/>
                </a:spcBef>
                <a:spcAft>
                  <a:spcPts val="300"/>
                </a:spcAft>
              </a:pPr>
              <a:r>
                <a:rPr lang="en-US" sz="2200" dirty="0">
                  <a:solidFill>
                    <a:schemeClr val="bg1"/>
                  </a:solidFill>
                </a:rPr>
                <a:t>Work stops when product retires</a:t>
              </a:r>
            </a:p>
          </p:txBody>
        </p:sp>
        <p:sp>
          <p:nvSpPr>
            <p:cNvPr id="17" name="Rectangle 16"/>
            <p:cNvSpPr/>
            <p:nvPr/>
          </p:nvSpPr>
          <p:spPr bwMode="auto">
            <a:xfrm>
              <a:off x="457200" y="5012196"/>
              <a:ext cx="4740412" cy="424761"/>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r">
                <a:lnSpc>
                  <a:spcPct val="100000"/>
                </a:lnSpc>
                <a:spcBef>
                  <a:spcPct val="50000"/>
                </a:spcBef>
                <a:spcAft>
                  <a:spcPts val="300"/>
                </a:spcAft>
              </a:pPr>
              <a:r>
                <a:rPr lang="en-US" sz="2200" dirty="0">
                  <a:solidFill>
                    <a:schemeClr val="bg1"/>
                  </a:solidFill>
                </a:rPr>
                <a:t>Changing acceptance</a:t>
              </a:r>
            </a:p>
          </p:txBody>
        </p:sp>
        <p:sp>
          <p:nvSpPr>
            <p:cNvPr id="18" name="Rectangle 17"/>
            <p:cNvSpPr/>
            <p:nvPr/>
          </p:nvSpPr>
          <p:spPr bwMode="auto">
            <a:xfrm>
              <a:off x="457200" y="5563288"/>
              <a:ext cx="4740412" cy="424761"/>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r">
                <a:lnSpc>
                  <a:spcPct val="100000"/>
                </a:lnSpc>
                <a:spcBef>
                  <a:spcPct val="50000"/>
                </a:spcBef>
                <a:spcAft>
                  <a:spcPts val="300"/>
                </a:spcAft>
              </a:pPr>
              <a:r>
                <a:rPr lang="en-US" sz="2200" dirty="0">
                  <a:solidFill>
                    <a:schemeClr val="bg1"/>
                  </a:solidFill>
                </a:rPr>
                <a:t>Focus on business value</a:t>
              </a:r>
            </a:p>
          </p:txBody>
        </p:sp>
      </p:grpSp>
      <p:grpSp>
        <p:nvGrpSpPr>
          <p:cNvPr id="5" name="Group 4">
            <a:extLst>
              <a:ext uri="{FF2B5EF4-FFF2-40B4-BE49-F238E27FC236}">
                <a16:creationId xmlns:a16="http://schemas.microsoft.com/office/drawing/2014/main" xmlns="" id="{5E9BFA9C-F3FF-4476-AD0E-D657424FFB92}"/>
              </a:ext>
            </a:extLst>
          </p:cNvPr>
          <p:cNvGrpSpPr/>
          <p:nvPr/>
        </p:nvGrpSpPr>
        <p:grpSpPr>
          <a:xfrm>
            <a:off x="469752" y="3895130"/>
            <a:ext cx="4745175" cy="2078037"/>
            <a:chOff x="6988038" y="3910012"/>
            <a:chExt cx="4745175" cy="2078037"/>
          </a:xfrm>
        </p:grpSpPr>
        <p:sp>
          <p:nvSpPr>
            <p:cNvPr id="19" name="Rectangle 18"/>
            <p:cNvSpPr/>
            <p:nvPr/>
          </p:nvSpPr>
          <p:spPr bwMode="auto">
            <a:xfrm>
              <a:off x="6988038" y="3910012"/>
              <a:ext cx="4745175" cy="424761"/>
            </a:xfrm>
            <a:prstGeom prst="rect">
              <a:avLst/>
            </a:prstGeom>
            <a:solidFill>
              <a:srgbClr val="00285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ts val="300"/>
                </a:spcAft>
              </a:pPr>
              <a:r>
                <a:rPr lang="en-US" sz="2200" dirty="0">
                  <a:solidFill>
                    <a:schemeClr val="bg1"/>
                  </a:solidFill>
                </a:rPr>
                <a:t>Funding the project</a:t>
              </a:r>
            </a:p>
          </p:txBody>
        </p:sp>
        <p:sp>
          <p:nvSpPr>
            <p:cNvPr id="20" name="Rectangle 19"/>
            <p:cNvSpPr/>
            <p:nvPr/>
          </p:nvSpPr>
          <p:spPr bwMode="auto">
            <a:xfrm>
              <a:off x="6988038" y="4461104"/>
              <a:ext cx="4745175" cy="424761"/>
            </a:xfrm>
            <a:prstGeom prst="rect">
              <a:avLst/>
            </a:prstGeom>
            <a:solidFill>
              <a:srgbClr val="00285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ts val="300"/>
                </a:spcAft>
              </a:pPr>
              <a:r>
                <a:rPr lang="en-US" sz="2200" dirty="0">
                  <a:solidFill>
                    <a:schemeClr val="bg1"/>
                  </a:solidFill>
                </a:rPr>
                <a:t>Work stops on a fixed date </a:t>
              </a:r>
            </a:p>
          </p:txBody>
        </p:sp>
        <p:sp>
          <p:nvSpPr>
            <p:cNvPr id="21" name="Rectangle 20"/>
            <p:cNvSpPr/>
            <p:nvPr/>
          </p:nvSpPr>
          <p:spPr bwMode="auto">
            <a:xfrm>
              <a:off x="6988038" y="5012196"/>
              <a:ext cx="4745175" cy="424761"/>
            </a:xfrm>
            <a:prstGeom prst="rect">
              <a:avLst/>
            </a:prstGeom>
            <a:solidFill>
              <a:srgbClr val="00285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ts val="300"/>
                </a:spcAft>
              </a:pPr>
              <a:r>
                <a:rPr lang="en-US" sz="2200" dirty="0">
                  <a:solidFill>
                    <a:schemeClr val="bg1"/>
                  </a:solidFill>
                </a:rPr>
                <a:t>Change avoidance</a:t>
              </a:r>
            </a:p>
          </p:txBody>
        </p:sp>
        <p:sp>
          <p:nvSpPr>
            <p:cNvPr id="22" name="Rectangle 21"/>
            <p:cNvSpPr/>
            <p:nvPr/>
          </p:nvSpPr>
          <p:spPr bwMode="auto">
            <a:xfrm>
              <a:off x="6988038" y="5563288"/>
              <a:ext cx="4745175" cy="424761"/>
            </a:xfrm>
            <a:prstGeom prst="rect">
              <a:avLst/>
            </a:prstGeom>
            <a:solidFill>
              <a:srgbClr val="00285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spcBef>
                  <a:spcPct val="50000"/>
                </a:spcBef>
                <a:spcAft>
                  <a:spcPts val="300"/>
                </a:spcAft>
              </a:pPr>
              <a:r>
                <a:rPr lang="en-US" sz="2200" dirty="0">
                  <a:solidFill>
                    <a:schemeClr val="bg1"/>
                  </a:solidFill>
                </a:rPr>
                <a:t>Focus on plan</a:t>
              </a:r>
            </a:p>
          </p:txBody>
        </p:sp>
      </p:grpSp>
      <p:pic>
        <p:nvPicPr>
          <p:cNvPr id="10" name="Picture 9">
            <a:extLst>
              <a:ext uri="{FF2B5EF4-FFF2-40B4-BE49-F238E27FC236}">
                <a16:creationId xmlns:a16="http://schemas.microsoft.com/office/drawing/2014/main" xmlns="" id="{C08735BF-11D6-4E2B-B2A0-039DEF33F2A8}"/>
              </a:ext>
            </a:extLst>
          </p:cNvPr>
          <p:cNvPicPr>
            <a:picLocks noChangeAspect="1"/>
          </p:cNvPicPr>
          <p:nvPr/>
        </p:nvPicPr>
        <p:blipFill rotWithShape="1">
          <a:blip r:embed="rId5"/>
          <a:srcRect t="4205" r="1978"/>
          <a:stretch/>
        </p:blipFill>
        <p:spPr>
          <a:xfrm>
            <a:off x="1726705" y="809911"/>
            <a:ext cx="2466739" cy="2986552"/>
          </a:xfrm>
          <a:prstGeom prst="rect">
            <a:avLst/>
          </a:prstGeom>
        </p:spPr>
      </p:pic>
      <p:pic>
        <p:nvPicPr>
          <p:cNvPr id="11" name="Picture 10">
            <a:extLst>
              <a:ext uri="{FF2B5EF4-FFF2-40B4-BE49-F238E27FC236}">
                <a16:creationId xmlns:a16="http://schemas.microsoft.com/office/drawing/2014/main" xmlns="" id="{AE775686-1EF4-448A-AFF7-E88B2DE6BB2C}"/>
              </a:ext>
            </a:extLst>
          </p:cNvPr>
          <p:cNvPicPr>
            <a:picLocks noChangeAspect="1"/>
          </p:cNvPicPr>
          <p:nvPr/>
        </p:nvPicPr>
        <p:blipFill>
          <a:blip r:embed="rId6"/>
          <a:stretch>
            <a:fillRect/>
          </a:stretch>
        </p:blipFill>
        <p:spPr>
          <a:xfrm>
            <a:off x="7315200" y="1056705"/>
            <a:ext cx="3897750" cy="2631814"/>
          </a:xfrm>
          <a:prstGeom prst="rect">
            <a:avLst/>
          </a:prstGeom>
        </p:spPr>
      </p:pic>
    </p:spTree>
    <p:extLst>
      <p:ext uri="{BB962C8B-B14F-4D97-AF65-F5344CB8AC3E}">
        <p14:creationId xmlns:p14="http://schemas.microsoft.com/office/powerpoint/2010/main" val="267986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3435F44-2D26-4E30-8259-E3CEEE6A3107}"/>
              </a:ext>
            </a:extLst>
          </p:cNvPr>
          <p:cNvPicPr>
            <a:picLocks noChangeAspect="1"/>
          </p:cNvPicPr>
          <p:nvPr/>
        </p:nvPicPr>
        <p:blipFill>
          <a:blip r:embed="rId3"/>
          <a:stretch>
            <a:fillRect/>
          </a:stretch>
        </p:blipFill>
        <p:spPr>
          <a:xfrm>
            <a:off x="1295399" y="0"/>
            <a:ext cx="8693999" cy="6438818"/>
          </a:xfrm>
          <a:prstGeom prst="rect">
            <a:avLst/>
          </a:prstGeom>
        </p:spPr>
      </p:pic>
    </p:spTree>
    <p:extLst>
      <p:ext uri="{BB962C8B-B14F-4D97-AF65-F5344CB8AC3E}">
        <p14:creationId xmlns:p14="http://schemas.microsoft.com/office/powerpoint/2010/main" val="152766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335ABA-28FD-4C45-AF0F-A2B94797E582}"/>
              </a:ext>
            </a:extLst>
          </p:cNvPr>
          <p:cNvPicPr>
            <a:picLocks noChangeAspect="1"/>
          </p:cNvPicPr>
          <p:nvPr/>
        </p:nvPicPr>
        <p:blipFill>
          <a:blip r:embed="rId3"/>
          <a:stretch>
            <a:fillRect/>
          </a:stretch>
        </p:blipFill>
        <p:spPr>
          <a:xfrm>
            <a:off x="825801" y="141793"/>
            <a:ext cx="9466223" cy="6305026"/>
          </a:xfrm>
          <a:prstGeom prst="rect">
            <a:avLst/>
          </a:prstGeom>
        </p:spPr>
      </p:pic>
    </p:spTree>
    <p:extLst>
      <p:ext uri="{BB962C8B-B14F-4D97-AF65-F5344CB8AC3E}">
        <p14:creationId xmlns:p14="http://schemas.microsoft.com/office/powerpoint/2010/main" val="217923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1"/>
          </p:nvPr>
        </p:nvSpPr>
        <p:spPr>
          <a:xfrm>
            <a:off x="304800" y="1325563"/>
            <a:ext cx="5076825" cy="4554537"/>
          </a:xfrm>
          <a:prstGeom prst="rect">
            <a:avLst/>
          </a:prstGeom>
        </p:spPr>
        <p:txBody>
          <a:bodyPr/>
          <a:lstStyle/>
          <a:p>
            <a:r>
              <a:rPr lang="en-US" sz="2400" dirty="0"/>
              <a:t>Teams won't be able to consume lots of upfront architecture</a:t>
            </a:r>
          </a:p>
          <a:p>
            <a:r>
              <a:rPr lang="en-US" sz="2400" dirty="0"/>
              <a:t>Provide input a little at a time, at the team's pace</a:t>
            </a:r>
          </a:p>
          <a:p>
            <a:r>
              <a:rPr lang="en-US" sz="2400" dirty="0"/>
              <a:t>Base guidance on well understood and consistently applied principles</a:t>
            </a:r>
          </a:p>
          <a:p>
            <a:r>
              <a:rPr lang="en-US" sz="2400" dirty="0"/>
              <a:t>Discuss the "why" and let the "how" emerge</a:t>
            </a:r>
          </a:p>
          <a:p>
            <a:r>
              <a:rPr lang="en-US" sz="2400" dirty="0"/>
              <a:t>Embrace</a:t>
            </a:r>
            <a:r>
              <a:rPr lang="en-US" dirty="0"/>
              <a:t> </a:t>
            </a:r>
            <a:r>
              <a:rPr lang="en-US" sz="2400" dirty="0"/>
              <a:t>feedback</a:t>
            </a:r>
          </a:p>
          <a:p>
            <a:endParaRPr lang="en-US" dirty="0"/>
          </a:p>
        </p:txBody>
      </p:sp>
      <p:sp>
        <p:nvSpPr>
          <p:cNvPr id="4" name="Title 3"/>
          <p:cNvSpPr>
            <a:spLocks noGrp="1"/>
          </p:cNvSpPr>
          <p:nvPr>
            <p:ph type="title"/>
          </p:nvPr>
        </p:nvSpPr>
        <p:spPr/>
        <p:txBody>
          <a:bodyPr/>
          <a:lstStyle/>
          <a:p>
            <a:r>
              <a:rPr lang="en-US" dirty="0"/>
              <a:t>Consultative Design, Review and Advice</a:t>
            </a:r>
          </a:p>
        </p:txBody>
      </p:sp>
      <p:pic>
        <p:nvPicPr>
          <p:cNvPr id="2" name="Picture 1"/>
          <p:cNvPicPr>
            <a:picLocks noChangeAspect="1"/>
          </p:cNvPicPr>
          <p:nvPr/>
        </p:nvPicPr>
        <p:blipFill>
          <a:blip r:embed="rId3"/>
          <a:stretch>
            <a:fillRect/>
          </a:stretch>
        </p:blipFill>
        <p:spPr>
          <a:xfrm>
            <a:off x="5975350" y="1325563"/>
            <a:ext cx="5999166" cy="3717492"/>
          </a:xfrm>
          <a:prstGeom prst="rect">
            <a:avLst/>
          </a:prstGeom>
        </p:spPr>
      </p:pic>
    </p:spTree>
    <p:extLst>
      <p:ext uri="{BB962C8B-B14F-4D97-AF65-F5344CB8AC3E}">
        <p14:creationId xmlns:p14="http://schemas.microsoft.com/office/powerpoint/2010/main" val="3905142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d03a9b73839313520fb560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Kyt4vWzKEq0W4TOUfZ19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4c.GUrCqkC0ju.jnE8d8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1dCEWDR80GDPbC1xPCI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FM9dKiQ.kWv03yrzcTv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317BakSUky_ISYnPhT6J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Kr3.eJX3EeVNO8QXA7NZ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3SGwdjnDUCIpWJp0cOxI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iQK7clZsoEee8Q2eVdb1_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tzNbuyjKkGJe4bxYBfOq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qxomS0GiUasKGyEudtfI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Ky13jZYQ0WxGSS9NG9qQ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99slUjVAkkKPrIWY.h8z9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dQdM23oT0yx5ezV4fczs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sg8byroSTE2GD8JcPpyp0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6gduGQ3bk.UxYOwVobl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JYfIseP0KO9zSWyQ76N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T1Jeik2vDkGMVwvVDbvx7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4Goy2A8JE2o0YN2Ea_Rn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vInMiw_AUexFezgQ2hhY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odhYr2u80mxaF3Eo2HOD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5rhYHBuiEajA2rg4_Y0S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e95WAAfsTkK0jr6iEHibR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qZJlvAeQ0uSIkcAdzpg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3tfq_L3mkCURvkf7lIq7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r8UslhuT0GnLq_TdRhDQ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PMP1U4Rr0iJAD1grkB.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DD338byrUy.x6GH0kLvdQ"/>
</p:tagLst>
</file>

<file path=ppt/theme/theme1.xml><?xml version="1.0" encoding="utf-8"?>
<a:theme xmlns:a="http://schemas.openxmlformats.org/drawingml/2006/main" name="White bkgrnd master">
  <a:themeElements>
    <a:clrScheme name="Gartner White Bkgrnd">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18_SUMMIT_TEMPLATE.pptx" id="{F018A82B-9632-4C73-B475-2FE0E1C43328}" vid="{4A98995B-84F2-4E72-B0B6-48A3FB7923E6}"/>
    </a:ext>
  </a:extLst>
</a:theme>
</file>

<file path=ppt/theme/theme2.xml><?xml version="1.0" encoding="utf-8"?>
<a:theme xmlns:a="http://schemas.openxmlformats.org/drawingml/2006/main" name="Blue bkgrnd master">
  <a:themeElements>
    <a:clrScheme name="Gartner Blue Bkgrnd">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FFFFFF"/>
      </a:hlink>
      <a:folHlink>
        <a:srgbClr val="4C8EFF"/>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18_SUMMIT_TEMPLATE.pptx" id="{F018A82B-9632-4C73-B475-2FE0E1C43328}" vid="{A9806344-A9C1-4316-930B-EF54014726A2}"/>
    </a:ext>
  </a:extLst>
</a:theme>
</file>

<file path=ppt/theme/theme3.xml><?xml version="1.0" encoding="utf-8"?>
<a:theme xmlns:a="http://schemas.openxmlformats.org/drawingml/2006/main" name="CEB Corporate Presentation">
  <a:themeElements>
    <a:clrScheme name="CEB">
      <a:dk1>
        <a:sysClr val="windowText" lastClr="000000"/>
      </a:dk1>
      <a:lt1>
        <a:sysClr val="window" lastClr="FFFFFF"/>
      </a:lt1>
      <a:dk2>
        <a:srgbClr val="2A6EBB"/>
      </a:dk2>
      <a:lt2>
        <a:srgbClr val="4D4F53"/>
      </a:lt2>
      <a:accent1>
        <a:srgbClr val="D7A900"/>
      </a:accent1>
      <a:accent2>
        <a:srgbClr val="77216F"/>
      </a:accent2>
      <a:accent3>
        <a:srgbClr val="DF7A00"/>
      </a:accent3>
      <a:accent4>
        <a:srgbClr val="BB133E"/>
      </a:accent4>
      <a:accent5>
        <a:srgbClr val="00A9E0"/>
      </a:accent5>
      <a:accent6>
        <a:srgbClr val="007A87"/>
      </a:accent6>
      <a:hlink>
        <a:srgbClr val="0033CD"/>
      </a:hlink>
      <a:folHlink>
        <a:srgbClr val="6CB33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EB Corporate PPT Template">
  <a:themeElements>
    <a:clrScheme name="CEB 2014 VID">
      <a:dk1>
        <a:srgbClr val="000000"/>
      </a:dk1>
      <a:lt1>
        <a:srgbClr val="FFFFFF"/>
      </a:lt1>
      <a:dk2>
        <a:srgbClr val="585250"/>
      </a:dk2>
      <a:lt2>
        <a:srgbClr val="E4DFDA"/>
      </a:lt2>
      <a:accent1>
        <a:srgbClr val="00AEEF"/>
      </a:accent1>
      <a:accent2>
        <a:srgbClr val="F4B213"/>
      </a:accent2>
      <a:accent3>
        <a:srgbClr val="9CC84B"/>
      </a:accent3>
      <a:accent4>
        <a:srgbClr val="2BC4B6"/>
      </a:accent4>
      <a:accent5>
        <a:srgbClr val="8D64AA"/>
      </a:accent5>
      <a:accent6>
        <a:srgbClr val="0A3F6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algn="l">
          <a:defRPr dirty="0" err="1" smtClean="0"/>
        </a:defPPr>
      </a:lstStyle>
    </a:txDef>
  </a:objectDefaults>
  <a:extraClrSchemeLst>
    <a:extraClrScheme>
      <a:clrScheme name="Office Theme 1">
        <a:dk1>
          <a:srgbClr val="262626"/>
        </a:dk1>
        <a:lt1>
          <a:srgbClr val="FFFFFF"/>
        </a:lt1>
        <a:dk2>
          <a:srgbClr val="4A1863"/>
        </a:dk2>
        <a:lt2>
          <a:srgbClr val="E6007E"/>
        </a:lt2>
        <a:accent1>
          <a:srgbClr val="F07F13"/>
        </a:accent1>
        <a:accent2>
          <a:srgbClr val="A6A3D1"/>
        </a:accent2>
        <a:accent3>
          <a:srgbClr val="FFFFFF"/>
        </a:accent3>
        <a:accent4>
          <a:srgbClr val="1F1F1F"/>
        </a:accent4>
        <a:accent5>
          <a:srgbClr val="F6C0AA"/>
        </a:accent5>
        <a:accent6>
          <a:srgbClr val="9693BD"/>
        </a:accent6>
        <a:hlink>
          <a:srgbClr val="00ACC9"/>
        </a:hlink>
        <a:folHlink>
          <a:srgbClr val="D5DBA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White bkgrnd master">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rtlCol="0">
        <a:spAutoFit/>
      </a:bodyPr>
      <a:lstStyle>
        <a:defPPr>
          <a:defRPr dirty="0" err="1"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A1B3CA"/>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A"/>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19_Gartner_Corporate_PPT_template_16x9-v2018-1204-002.potx" id="{BBA648B2-DA3E-4FB6-90FF-14FA4BC8EBA6}" vid="{A8069BE1-A500-4ED1-A0DC-B9D403E2201D}"/>
    </a:ext>
  </a:extLst>
</a:theme>
</file>

<file path=ppt/theme/theme6.xml><?xml version="1.0" encoding="utf-8"?>
<a:theme xmlns:a="http://schemas.openxmlformats.org/drawingml/2006/main" name="White bk accent color options">
  <a:themeElements>
    <a:clrScheme name="2018 Brand Colors-011">
      <a:dk1>
        <a:srgbClr val="000000"/>
      </a:dk1>
      <a:lt1>
        <a:srgbClr val="FFFFFF"/>
      </a:lt1>
      <a:dk2>
        <a:srgbClr val="002856"/>
      </a:dk2>
      <a:lt2>
        <a:srgbClr val="FFFFFF"/>
      </a:lt2>
      <a:accent1>
        <a:srgbClr val="002856"/>
      </a:accent1>
      <a:accent2>
        <a:srgbClr val="A7AFAF"/>
      </a:accent2>
      <a:accent3>
        <a:srgbClr val="E2E4E4"/>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18_SUMMIT_TEMPLATE.pptx" id="{F018A82B-9632-4C73-B475-2FE0E1C43328}" vid="{4A98995B-84F2-4E72-B0B6-48A3FB7923E6}"/>
    </a:ext>
  </a:extLst>
</a:theme>
</file>

<file path=ppt/theme/theme7.xml><?xml version="1.0" encoding="utf-8"?>
<a:theme xmlns:a="http://schemas.openxmlformats.org/drawingml/2006/main" name="Blue bk accent color options">
  <a:themeElements>
    <a:clrScheme name="Custom 1">
      <a:dk1>
        <a:srgbClr val="000000"/>
      </a:dk1>
      <a:lt1>
        <a:srgbClr val="FFFFFF"/>
      </a:lt1>
      <a:dk2>
        <a:srgbClr val="002856"/>
      </a:dk2>
      <a:lt2>
        <a:srgbClr val="FFFFFF"/>
      </a:lt2>
      <a:accent1>
        <a:srgbClr val="FFFFFF"/>
      </a:accent1>
      <a:accent2>
        <a:srgbClr val="E2E4E4"/>
      </a:accent2>
      <a:accent3>
        <a:srgbClr val="A7AFAF"/>
      </a:accent3>
      <a:accent4>
        <a:srgbClr val="009AD7"/>
      </a:accent4>
      <a:accent5>
        <a:srgbClr val="FF540A"/>
      </a:accent5>
      <a:accent6>
        <a:srgbClr val="FEC10D"/>
      </a:accent6>
      <a:hlink>
        <a:srgbClr val="FFFFFF"/>
      </a:hlink>
      <a:folHlink>
        <a:srgbClr val="4C8EFF"/>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3D3D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rtlCol="0">
        <a:spAutoFit/>
      </a:bodyPr>
      <a:lstStyle>
        <a:defPPr>
          <a:defRPr dirty="0" smtClean="0"/>
        </a:defPPr>
      </a:lstStyle>
    </a:txDef>
  </a:objectDefaults>
  <a:extraClrSchemeLst/>
  <a:custClrLst>
    <a:custClr name="New Gartner Blue">
      <a:srgbClr val="002856"/>
    </a:custClr>
    <a:custClr name="Sky">
      <a:srgbClr val="009AD7"/>
    </a:custClr>
    <a:custClr name="Tangerine">
      <a:srgbClr val="FF540A"/>
    </a:custClr>
    <a:custClr name="Lemon">
      <a:srgbClr val="FEC10D"/>
    </a:custClr>
    <a:custClr name="Rose">
      <a:srgbClr val="E81159"/>
    </a:custClr>
    <a:custClr name="Steel">
      <a:srgbClr val="6F7878"/>
    </a:custClr>
    <a:custClr name="Black">
      <a:srgbClr val="000000"/>
    </a:custClr>
    <a:custClr name="White">
      <a:srgbClr val="FFFFFF"/>
    </a:custClr>
    <a:custClr name="White">
      <a:srgbClr val="FFFFFF"/>
    </a:custClr>
    <a:custClr name="Error Red">
      <a:srgbClr val="DE0A01"/>
    </a:custClr>
    <a:custClr name="New Gartner Blue Tint1">
      <a:srgbClr val="6A80A3"/>
    </a:custClr>
    <a:custClr name="Sky Tint1">
      <a:srgbClr val="49C5F4"/>
    </a:custClr>
    <a:custClr name="Tangerine Tint1">
      <a:srgbClr val="F8AF79"/>
    </a:custClr>
    <a:custClr name="Lemon Tint1">
      <a:srgbClr val="FFE48E"/>
    </a:custClr>
    <a:custClr name="Rose Tint1">
      <a:srgbClr val="F4729D"/>
    </a:custClr>
    <a:custClr name="Steel Tint1">
      <a:srgbClr val="979D9D"/>
    </a:custClr>
    <a:custClr name="White">
      <a:srgbClr val="FFFFFF"/>
    </a:custClr>
    <a:custClr name="White">
      <a:srgbClr val="FFFFFF"/>
    </a:custClr>
    <a:custClr name="White">
      <a:srgbClr val="FFFFFF"/>
    </a:custClr>
    <a:custClr name="Warning Yellow">
      <a:srgbClr val="F5AB23"/>
    </a:custClr>
    <a:custClr name="New Gartner Blue Tint2">
      <a:srgbClr val="A1B3CA"/>
    </a:custClr>
    <a:custClr name="Sky Tint2">
      <a:srgbClr val="91DCF8"/>
    </a:custClr>
    <a:custClr name="Tangerine Tint2">
      <a:srgbClr val="FBC9A6"/>
    </a:custClr>
    <a:custClr name="Lemon Tint2">
      <a:srgbClr val="FFEDB3"/>
    </a:custClr>
    <a:custClr name="Rose Tint2">
      <a:srgbClr val="F8A1BD"/>
    </a:custClr>
    <a:custClr name="Border Gray">
      <a:srgbClr val="D3D3D3"/>
    </a:custClr>
    <a:custClr name="White">
      <a:srgbClr val="FFFFFF"/>
    </a:custClr>
    <a:custClr name="White">
      <a:srgbClr val="FFFFFF"/>
    </a:custClr>
    <a:custClr name="White">
      <a:srgbClr val="FFFFFF"/>
    </a:custClr>
    <a:custClr name="Success Green">
      <a:srgbClr val="00A76D"/>
    </a:custClr>
    <a:custClr name="New Gartner Blue Tint3">
      <a:srgbClr val="D0DEEA"/>
    </a:custClr>
    <a:custClr name="Sky Tint3">
      <a:srgbClr val="DAF3FD"/>
    </a:custClr>
    <a:custClr name="White">
      <a:srgbClr val="FFFFFF"/>
    </a:custClr>
    <a:custClr name="White">
      <a:srgbClr val="FFFFFF"/>
    </a:custClr>
    <a:custClr name="Rose Tint3">
      <a:srgbClr val="F9C1D2"/>
    </a:custClr>
    <a:custClr name="Background Gray">
      <a:srgbClr val="F4F4F4"/>
    </a:custClr>
    <a:custClr name="White">
      <a:srgbClr val="FFFFFF"/>
    </a:custClr>
    <a:custClr name="White">
      <a:srgbClr val="FFFFFF"/>
    </a:custClr>
    <a:custClr name="White">
      <a:srgbClr val="FFFFFF"/>
    </a:custClr>
    <a:custClr name="White">
      <a:srgbClr val="FFFFFF"/>
    </a:custClr>
    <a:custClr name="New Gartner Blue Dark">
      <a:srgbClr val="355578"/>
    </a:custClr>
    <a:custClr name="Sky Dark">
      <a:srgbClr val="0074AD"/>
    </a:custClr>
    <a:custClr name="Tangerine Dark">
      <a:srgbClr val="932F18"/>
    </a:custClr>
    <a:custClr name="Lemon Dark">
      <a:srgbClr val="BF920B"/>
    </a:custClr>
    <a:custClr name="Rose Dark">
      <a:srgbClr val="AF0D43"/>
    </a:custClr>
    <a:custClr name="Steel Dark">
      <a:srgbClr val="535A54"/>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2018_SUMMIT_TEMPLATE.pptx" id="{F018A82B-9632-4C73-B475-2FE0E1C43328}" vid="{A9806344-A9C1-4316-930B-EF54014726A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91E1194B25FE48BE7082E3301C81BD" ma:contentTypeVersion="4" ma:contentTypeDescription="Create a new document." ma:contentTypeScope="" ma:versionID="a34895b82859dd3788b8172278204ad2">
  <xsd:schema xmlns:xsd="http://www.w3.org/2001/XMLSchema" xmlns:xs="http://www.w3.org/2001/XMLSchema" xmlns:p="http://schemas.microsoft.com/office/2006/metadata/properties" xmlns:ns2="fce82fe8-1472-454d-a962-ab00a8e15e32" xmlns:ns3="dae77c7f-322c-4997-ab0a-02fe4d6fc010" targetNamespace="http://schemas.microsoft.com/office/2006/metadata/properties" ma:root="true" ma:fieldsID="7407c67d23417c0ffe0f0447f350c313" ns2:_="" ns3:_="">
    <xsd:import namespace="fce82fe8-1472-454d-a962-ab00a8e15e32"/>
    <xsd:import namespace="dae77c7f-322c-4997-ab0a-02fe4d6fc0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e82fe8-1472-454d-a962-ab00a8e1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e77c7f-322c-4997-ab0a-02fe4d6fc0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074D7D-C2A0-42A2-A811-A82BA95C9469}">
  <ds:schemaRefs>
    <ds:schemaRef ds:uri="http://schemas.openxmlformats.org/package/2006/metadata/core-properties"/>
    <ds:schemaRef ds:uri="fce82fe8-1472-454d-a962-ab00a8e15e32"/>
    <ds:schemaRef ds:uri="http://purl.org/dc/terms/"/>
    <ds:schemaRef ds:uri="http://schemas.microsoft.com/office/2006/metadata/properties"/>
    <ds:schemaRef ds:uri="http://purl.org/dc/elements/1.1/"/>
    <ds:schemaRef ds:uri="http://schemas.microsoft.com/office/infopath/2007/PartnerControls"/>
    <ds:schemaRef ds:uri="http://schemas.microsoft.com/office/2006/documentManagement/types"/>
    <ds:schemaRef ds:uri="dae77c7f-322c-4997-ab0a-02fe4d6fc010"/>
    <ds:schemaRef ds:uri="http://www.w3.org/XML/1998/namespace"/>
    <ds:schemaRef ds:uri="http://purl.org/dc/dcmitype/"/>
  </ds:schemaRefs>
</ds:datastoreItem>
</file>

<file path=customXml/itemProps2.xml><?xml version="1.0" encoding="utf-8"?>
<ds:datastoreItem xmlns:ds="http://schemas.openxmlformats.org/officeDocument/2006/customXml" ds:itemID="{5F157E61-B4C4-43CB-8556-2474D3BCDBBB}">
  <ds:schemaRefs>
    <ds:schemaRef ds:uri="http://schemas.microsoft.com/sharepoint/v3/contenttype/forms"/>
  </ds:schemaRefs>
</ds:datastoreItem>
</file>

<file path=customXml/itemProps3.xml><?xml version="1.0" encoding="utf-8"?>
<ds:datastoreItem xmlns:ds="http://schemas.openxmlformats.org/officeDocument/2006/customXml" ds:itemID="{BCC4797F-6ADF-4B86-B822-A4AD6FFAF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e82fe8-1472-454d-a962-ab00a8e15e32"/>
    <ds:schemaRef ds:uri="dae77c7f-322c-4997-ab0a-02fe4d6fc0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2018_SUMMIT_TEMPLATE</Template>
  <TotalTime>1066</TotalTime>
  <Words>424</Words>
  <Application>Microsoft Office PowerPoint</Application>
  <PresentationFormat>Widescreen</PresentationFormat>
  <Paragraphs>80</Paragraphs>
  <Slides>12</Slides>
  <Notes>12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12</vt:i4>
      </vt:variant>
    </vt:vector>
  </HeadingPairs>
  <TitlesOfParts>
    <vt:vector size="28" baseType="lpstr">
      <vt:lpstr>Arial Unicode MS</vt:lpstr>
      <vt:lpstr>ＭＳ Ｐゴシック</vt:lpstr>
      <vt:lpstr>Arial</vt:lpstr>
      <vt:lpstr>Arial Black</vt:lpstr>
      <vt:lpstr>Arial Narrow</vt:lpstr>
      <vt:lpstr>Calibri</vt:lpstr>
      <vt:lpstr>Georgia</vt:lpstr>
      <vt:lpstr>Lucida Grande</vt:lpstr>
      <vt:lpstr>Times</vt:lpstr>
      <vt:lpstr>Wingdings</vt:lpstr>
      <vt:lpstr>Wingdings 3</vt:lpstr>
      <vt:lpstr>White bkgrnd master</vt:lpstr>
      <vt:lpstr>Blue bkgrnd master</vt:lpstr>
      <vt:lpstr>CEB Corporate Presentation</vt:lpstr>
      <vt:lpstr>CEB Corporate PPT Template</vt:lpstr>
      <vt:lpstr>1_White bkgrnd master</vt:lpstr>
      <vt:lpstr>EA in an Agile/DevOps World</vt:lpstr>
      <vt:lpstr>PowerPoint Presentation</vt:lpstr>
      <vt:lpstr>Evolution of Value Delivery</vt:lpstr>
      <vt:lpstr>PowerPoint Presentation</vt:lpstr>
      <vt:lpstr>PowerPoint Presentation</vt:lpstr>
      <vt:lpstr>Shift From Projects to Products</vt:lpstr>
      <vt:lpstr>PowerPoint Presentation</vt:lpstr>
      <vt:lpstr>PowerPoint Presentation</vt:lpstr>
      <vt:lpstr>Consultative Design, Review and Advice</vt:lpstr>
      <vt:lpstr>ARCHITECTURE REVIEW LIFECYCLE– AGILE DELIVERY – ARB Governance</vt:lpstr>
      <vt:lpstr>Win Over the Team: It's Not About Process or Tools,  It's About Hearts and Minds</vt:lpstr>
      <vt:lpstr>Recommendations</vt:lpstr>
    </vt:vector>
  </TitlesOfParts>
  <Company>Gartner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Title  Maximum of Four Lines  Reduce Font to Fit Focus Frame if Needed</dc:title>
  <dc:creator>Enders,Rich</dc:creator>
  <cp:lastModifiedBy>Van Dusen, Sam</cp:lastModifiedBy>
  <cp:revision>63</cp:revision>
  <dcterms:created xsi:type="dcterms:W3CDTF">2018-12-05T20:57:54Z</dcterms:created>
  <dcterms:modified xsi:type="dcterms:W3CDTF">2019-06-14T14:05:49Z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0x0101004191E1194B25FE48BE7082E3301C81BD</vt:lpwstr>
  </property>
  <property fmtid="{D5CDD505-2E9C-101B-9397-08002B2CF9AE}" pid="3" name="AuthorIds_UIVersion_15872">
    <vt:lpwstr>26</vt:lpwstr>
  </property>
  <property fmtid="{D5CDD505-2E9C-101B-9397-08002B2CF9AE}" pid="4" name="AuthorIds_UIVersion_16384">
    <vt:lpwstr>25</vt:lpwstr>
  </property>
  <property fmtid="{D5CDD505-2E9C-101B-9397-08002B2CF9AE}" pid="5" name="AuthorIds_UIVersion_16896">
    <vt:lpwstr>25</vt:lpwstr>
  </property>
  <property fmtid="{D5CDD505-2E9C-101B-9397-08002B2CF9AE}" pid="6" name="AuthorIds_UIVersion_17408">
    <vt:lpwstr>25</vt:lpwstr>
  </property>
  <property fmtid="{D5CDD505-2E9C-101B-9397-08002B2CF9AE}" pid="7" name="AuthorIds_UIVersion_17920">
    <vt:lpwstr>25</vt:lpwstr>
  </property>
  <property fmtid="{D5CDD505-2E9C-101B-9397-08002B2CF9AE}" pid="8" name="AuthorIds_UIVersion_24064">
    <vt:lpwstr>26</vt:lpwstr>
  </property>
  <property fmtid="{D5CDD505-2E9C-101B-9397-08002B2CF9AE}" pid="9" name="AuthorIds_UIVersion_28672">
    <vt:lpwstr>25</vt:lpwstr>
  </property>
  <property fmtid="{D5CDD505-2E9C-101B-9397-08002B2CF9AE}" pid="10" name="TitusGUID">
    <vt:lpwstr>6724da20-d6b1-42b9-91f1-9cd661d1b3a9</vt:lpwstr>
  </property>
  <property fmtid="{D5CDD505-2E9C-101B-9397-08002B2CF9AE}" pid="11" name="SECCLASS">
    <vt:lpwstr>CLASSU</vt:lpwstr>
  </property>
  <property fmtid="{D5CDD505-2E9C-101B-9397-08002B2CF9AE}" pid="12" name="TBSSCTCLASSIFICATION">
    <vt:lpwstr>UNCLASSIFIED</vt:lpwstr>
  </property>
  <property fmtid="{D5CDD505-2E9C-101B-9397-08002B2CF9AE}" pid="13" name="TBSSCTVISUALMARKINGNO">
    <vt:lpwstr>NO</vt:lpwstr>
  </property>
</Properties>
</file>