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2">
  <p:sldMasterIdLst>
    <p:sldMasterId id="2147483740" r:id="rId4"/>
    <p:sldMasterId id="2147483741" r:id="rId5"/>
    <p:sldMasterId id="2147483742" r:id="rId6"/>
  </p:sldMasterIdLst>
  <p:notesMasterIdLst>
    <p:notesMasterId r:id="rId37"/>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83" r:id="rId19"/>
    <p:sldId id="268" r:id="rId20"/>
    <p:sldId id="269" r:id="rId21"/>
    <p:sldId id="270" r:id="rId22"/>
    <p:sldId id="271" r:id="rId23"/>
    <p:sldId id="272" r:id="rId24"/>
    <p:sldId id="273" r:id="rId25"/>
    <p:sldId id="275" r:id="rId26"/>
    <p:sldId id="276" r:id="rId27"/>
    <p:sldId id="277" r:id="rId28"/>
    <p:sldId id="274" r:id="rId29"/>
    <p:sldId id="278" r:id="rId30"/>
    <p:sldId id="279" r:id="rId31"/>
    <p:sldId id="280" r:id="rId32"/>
    <p:sldId id="285" r:id="rId33"/>
    <p:sldId id="281" r:id="rId34"/>
    <p:sldId id="286" r:id="rId35"/>
    <p:sldId id="282" r:id="rId36"/>
  </p:sldIdLst>
  <p:sldSz cx="9144000" cy="5143500" type="screen16x9"/>
  <p:notesSz cx="6858000" cy="9144000"/>
  <p:embeddedFontLst>
    <p:embeddedFont>
      <p:font typeface="Calibri" panose="020F0502020204030204" pitchFamily="34" charset="0"/>
      <p:regular r:id="rId38"/>
      <p:bold r:id="rId39"/>
      <p:italic r:id="rId40"/>
      <p:boldItalic r:id="rId41"/>
    </p:embeddedFont>
    <p:embeddedFont>
      <p:font typeface="Century Gothic" panose="020B0502020202020204" pitchFamily="34" charset="0"/>
      <p:regular r:id="rId42"/>
      <p:bold r:id="rId43"/>
      <p:italic r:id="rId44"/>
      <p:boldItalic r:id="rId45"/>
    </p:embeddedFont>
  </p:embeddedFontLst>
  <p:custDataLst>
    <p:tags r:id="rId4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84">
          <p15:clr>
            <a:srgbClr val="A4A3A4"/>
          </p15:clr>
        </p15:guide>
        <p15:guide id="2" pos="2880">
          <p15:clr>
            <a:srgbClr val="A4A3A4"/>
          </p15:clr>
        </p15:guide>
        <p15:guide id="3">
          <p15:clr>
            <a:srgbClr val="9AA0A6"/>
          </p15:clr>
        </p15:guide>
        <p15:guide id="4" pos="5582">
          <p15:clr>
            <a:srgbClr val="9AA0A6"/>
          </p15:clr>
        </p15:guide>
        <p15:guide id="5" orient="horz" pos="522">
          <p15:clr>
            <a:srgbClr val="9AA0A6"/>
          </p15:clr>
        </p15:guide>
        <p15:guide id="6" orient="horz" pos="2903">
          <p15:clr>
            <a:srgbClr val="9AA0A6"/>
          </p15:clr>
        </p15:guide>
        <p15:guide id="7" pos="204">
          <p15:clr>
            <a:srgbClr val="9AA0A6"/>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a Richardson" initials="" lastIdx="9" clrIdx="0"/>
  <p:cmAuthor id="1" name="Melanson, Holly" initials="MH" lastIdx="1" clrIdx="1">
    <p:extLst>
      <p:ext uri="{19B8F6BF-5375-455C-9EA6-DF929625EA0E}">
        <p15:presenceInfo xmlns:p15="http://schemas.microsoft.com/office/powerpoint/2012/main" userId="S::HMELANSO@tbs-sct.gc.ca::327a8aa3-77b6-4cf3-92a6-32f4a8e11ec9" providerId="AD"/>
      </p:ext>
    </p:extLst>
  </p:cmAuthor>
  <p:cmAuthor id="2" name="Young, Brennen" initials="YB" lastIdx="7" clrIdx="2">
    <p:extLst>
      <p:ext uri="{19B8F6BF-5375-455C-9EA6-DF929625EA0E}">
        <p15:presenceInfo xmlns:p15="http://schemas.microsoft.com/office/powerpoint/2012/main" userId="S::bryoung@tbs-sct.gc.ca::588652fc-9ae4-4c7e-9d0d-1b98cd3d916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15B482-8256-1500-4005-8A455D7EEEB5}" v="4" dt="2021-08-06T14:42:01.443"/>
    <p1510:client id="{0F7DFD8D-AD18-4EC8-BF54-F16CA9078D42}" v="7" dt="2021-08-06T14:51:50.878"/>
    <p1510:client id="{141828D3-DD07-9E0F-A79E-1049093266D2}" v="5" dt="2021-08-19T19:32:34.008"/>
    <p1510:client id="{199DC545-CF2C-74E0-AB62-DB41A7540836}" v="3" dt="2021-08-13T16:04:51.531"/>
    <p1510:client id="{90F5F7C4-438B-28E3-C203-6F9B73E99527}" v="9" dt="2021-08-11T20:12:17.362"/>
    <p1510:client id="{983FFD20-1E18-422C-BBBE-9F8E0DCF6581}" v="4" dt="2021-09-21T18:16:48.321"/>
    <p1510:client id="{CCA3B892-D628-C17C-4852-E2A52A81B00F}" v="198" dt="2021-08-09T19:09:08.349"/>
    <p1510:client id="{E402CAB1-6D8D-4F6A-E031-1D51F046F789}" v="76" dt="2021-08-09T18:30:23.462"/>
    <p1510:client id="{EB6152D8-39BF-F7AD-F3DD-CE9FC23BCAB2}" v="7" dt="2021-08-17T12:54:57.485"/>
    <p1510:client id="{F6D8C21B-3DD2-7F3A-4405-0108B7363183}" v="42" dt="2021-09-16T20:28:29.8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6" d="100"/>
          <a:sy n="116" d="100"/>
        </p:scale>
        <p:origin x="75" y="75"/>
      </p:cViewPr>
      <p:guideLst>
        <p:guide orient="horz" pos="1284"/>
        <p:guide pos="2880"/>
        <p:guide/>
        <p:guide pos="5582"/>
        <p:guide orient="horz" pos="522"/>
        <p:guide orient="horz" pos="2903"/>
        <p:guide pos="20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2.fntdata"/><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font" Target="fonts/font5.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7.fntdata"/><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font" Target="fonts/font6.fntdata"/><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font" Target="fonts/font1.fntdata"/><Relationship Id="rId46" Type="http://schemas.openxmlformats.org/officeDocument/2006/relationships/tags" Target="tags/tag1.xml"/><Relationship Id="rId20" Type="http://schemas.openxmlformats.org/officeDocument/2006/relationships/slide" Target="slides/slide14.xml"/><Relationship Id="rId41"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 name="Google Shape;539;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540" name="Google Shape;540;p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e5b032544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1" name="Google Shape;601;ge5b032544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solidFill>
                  <a:schemeClr val="dk1"/>
                </a:solidFill>
              </a:rPr>
              <a:t>First of two main sections is about regulatory experiments</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9" name="Google Shape;61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r>
              <a:rPr lang="en-GB"/>
              <a:t>Note from Brennen: an experiment is not a data-gathering exercise to provide evidence in favour of a pre-determined decision, it is a test of a hypothesis. </a:t>
            </a:r>
            <a:endParaRPr lang="en-US"/>
          </a:p>
          <a:p>
            <a:pPr marL="0" indent="0">
              <a:buNone/>
            </a:pPr>
            <a:endParaRPr lang="en-GB">
              <a:solidFill>
                <a:schemeClr val="dk1"/>
              </a:solidFill>
            </a:endParaRPr>
          </a:p>
          <a:p>
            <a:pPr marL="0" lvl="0" indent="0" algn="l">
              <a:lnSpc>
                <a:spcPct val="100000"/>
              </a:lnSpc>
              <a:spcBef>
                <a:spcPts val="0"/>
              </a:spcBef>
              <a:spcAft>
                <a:spcPts val="0"/>
              </a:spcAft>
              <a:buSzPts val="1100"/>
              <a:buFont typeface="Arial"/>
              <a:buNone/>
            </a:pPr>
            <a:r>
              <a:rPr lang="en-GB">
                <a:solidFill>
                  <a:schemeClr val="dk1"/>
                </a:solidFill>
              </a:rPr>
              <a:t>In this box here we have the definition of an experiment being used for CRI’s experimentation fund. So I’ll read that out - A regulatory experiment is a </a:t>
            </a:r>
            <a:r>
              <a:rPr lang="en-GB" b="1">
                <a:solidFill>
                  <a:schemeClr val="dk1"/>
                </a:solidFill>
              </a:rPr>
              <a:t>trial or test</a:t>
            </a:r>
            <a:r>
              <a:rPr lang="en-GB">
                <a:solidFill>
                  <a:schemeClr val="dk1"/>
                </a:solidFill>
              </a:rPr>
              <a:t> of a </a:t>
            </a:r>
            <a:r>
              <a:rPr lang="en-GB" b="1">
                <a:solidFill>
                  <a:schemeClr val="dk1"/>
                </a:solidFill>
              </a:rPr>
              <a:t>new</a:t>
            </a:r>
            <a:r>
              <a:rPr lang="en-GB">
                <a:solidFill>
                  <a:schemeClr val="dk1"/>
                </a:solidFill>
              </a:rPr>
              <a:t> product, service, approach, or process, designed to generate </a:t>
            </a:r>
            <a:r>
              <a:rPr lang="en-GB" b="1">
                <a:solidFill>
                  <a:schemeClr val="dk1"/>
                </a:solidFill>
              </a:rPr>
              <a:t>evidence or information</a:t>
            </a:r>
            <a:r>
              <a:rPr lang="en-GB">
                <a:solidFill>
                  <a:schemeClr val="dk1"/>
                </a:solidFill>
              </a:rPr>
              <a:t> that can </a:t>
            </a:r>
            <a:r>
              <a:rPr lang="en-GB" b="1">
                <a:solidFill>
                  <a:schemeClr val="dk1"/>
                </a:solidFill>
              </a:rPr>
              <a:t>inform the design or administration of a regulatory regime.</a:t>
            </a: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GB">
                <a:solidFill>
                  <a:schemeClr val="dk1"/>
                </a:solidFill>
              </a:rPr>
              <a:t>There’s a few key pieces in there, so to break it down a bit:</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GB">
                <a:solidFill>
                  <a:schemeClr val="dk1"/>
                </a:solidFill>
              </a:rPr>
              <a:t>First - When we’re talking about a trial or test, we’re talking about something being tried out under time limited conditions - so under conditions with a clear beginning and end</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GB">
                <a:solidFill>
                  <a:schemeClr val="dk1"/>
                </a:solidFill>
              </a:rPr>
              <a:t>Second - in this definition we’re talking about trailing or testing products, services, approaches or processes that are</a:t>
            </a:r>
            <a:r>
              <a:rPr lang="en-GB" b="1">
                <a:solidFill>
                  <a:schemeClr val="dk1"/>
                </a:solidFill>
              </a:rPr>
              <a:t> new or have a new angle to them </a:t>
            </a:r>
            <a:r>
              <a:rPr lang="en-GB">
                <a:solidFill>
                  <a:schemeClr val="dk1"/>
                </a:solidFill>
              </a:rPr>
              <a:t>- so even if the product, service, approach or process isn’t new, perhaps it’s being used in a new way, for a new purpose or in a new environment</a:t>
            </a:r>
            <a:endParaRPr b="1">
              <a:solidFill>
                <a:schemeClr val="dk1"/>
              </a:solidFill>
            </a:endParaRPr>
          </a:p>
          <a:p>
            <a:pPr marL="457200" lvl="0" indent="-298450" algn="l" rtl="0">
              <a:lnSpc>
                <a:spcPct val="100000"/>
              </a:lnSpc>
              <a:spcBef>
                <a:spcPts val="0"/>
              </a:spcBef>
              <a:spcAft>
                <a:spcPts val="0"/>
              </a:spcAft>
              <a:buClr>
                <a:schemeClr val="dk1"/>
              </a:buClr>
              <a:buSzPts val="1100"/>
              <a:buChar char="-"/>
            </a:pPr>
            <a:r>
              <a:rPr lang="en-GB">
                <a:solidFill>
                  <a:schemeClr val="dk1"/>
                </a:solidFill>
              </a:rPr>
              <a:t>Third - this definition focuses on experimentation where the primary goal is to </a:t>
            </a:r>
            <a:r>
              <a:rPr lang="en-GB" b="1">
                <a:solidFill>
                  <a:schemeClr val="dk1"/>
                </a:solidFill>
              </a:rPr>
              <a:t>generate evidence or information </a:t>
            </a:r>
            <a:r>
              <a:rPr lang="en-GB">
                <a:solidFill>
                  <a:schemeClr val="dk1"/>
                </a:solidFill>
              </a:rPr>
              <a:t>- or in it’s simplest form, the primary goal is to </a:t>
            </a:r>
            <a:r>
              <a:rPr lang="en-GB" b="1">
                <a:solidFill>
                  <a:schemeClr val="dk1"/>
                </a:solidFill>
              </a:rPr>
              <a:t>learn something</a:t>
            </a:r>
            <a:endParaRPr b="1">
              <a:solidFill>
                <a:schemeClr val="dk1"/>
              </a:solidFill>
            </a:endParaRPr>
          </a:p>
          <a:p>
            <a:pPr marL="457200" lvl="0" indent="-298450" algn="l" rtl="0">
              <a:lnSpc>
                <a:spcPct val="100000"/>
              </a:lnSpc>
              <a:spcBef>
                <a:spcPts val="0"/>
              </a:spcBef>
              <a:spcAft>
                <a:spcPts val="0"/>
              </a:spcAft>
              <a:buClr>
                <a:schemeClr val="dk1"/>
              </a:buClr>
              <a:buSzPts val="1100"/>
              <a:buChar char="-"/>
            </a:pPr>
            <a:r>
              <a:rPr lang="en-GB">
                <a:solidFill>
                  <a:schemeClr val="dk1"/>
                </a:solidFill>
              </a:rPr>
              <a:t>And fourth - this definition is focusing on evidence to help </a:t>
            </a:r>
            <a:r>
              <a:rPr lang="en-GB" b="1">
                <a:solidFill>
                  <a:schemeClr val="dk1"/>
                </a:solidFill>
              </a:rPr>
              <a:t>inform the design or administration of a regulatory regime. </a:t>
            </a:r>
            <a:r>
              <a:rPr lang="en-GB">
                <a:solidFill>
                  <a:schemeClr val="dk1"/>
                </a:solidFill>
              </a:rPr>
              <a:t>This means informing either</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GB">
                <a:solidFill>
                  <a:schemeClr val="dk1"/>
                </a:solidFill>
              </a:rPr>
              <a:t>The </a:t>
            </a:r>
            <a:r>
              <a:rPr lang="en-GB" b="1">
                <a:solidFill>
                  <a:schemeClr val="dk1"/>
                </a:solidFill>
              </a:rPr>
              <a:t>administration </a:t>
            </a:r>
            <a:r>
              <a:rPr lang="en-GB">
                <a:solidFill>
                  <a:schemeClr val="dk1"/>
                </a:solidFill>
              </a:rPr>
              <a:t>of acts or regulations</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GB">
                <a:solidFill>
                  <a:schemeClr val="dk1"/>
                </a:solidFill>
              </a:rPr>
              <a:t>The </a:t>
            </a:r>
            <a:r>
              <a:rPr lang="en-GB" b="1">
                <a:solidFill>
                  <a:schemeClr val="dk1"/>
                </a:solidFill>
              </a:rPr>
              <a:t>design of new </a:t>
            </a:r>
            <a:r>
              <a:rPr lang="en-GB">
                <a:solidFill>
                  <a:schemeClr val="dk1"/>
                </a:solidFill>
              </a:rPr>
              <a:t>acts or regulations</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GB">
                <a:solidFill>
                  <a:schemeClr val="dk1"/>
                </a:solidFill>
              </a:rPr>
              <a:t>Or the </a:t>
            </a:r>
            <a:r>
              <a:rPr lang="en-GB" b="1">
                <a:solidFill>
                  <a:schemeClr val="dk1"/>
                </a:solidFill>
              </a:rPr>
              <a:t>design of revised </a:t>
            </a:r>
            <a:r>
              <a:rPr lang="en-GB">
                <a:solidFill>
                  <a:schemeClr val="dk1"/>
                </a:solidFill>
              </a:rPr>
              <a:t>acts or regulations</a:t>
            </a:r>
            <a:endParaRPr>
              <a:solidFill>
                <a:schemeClr val="dk1"/>
              </a:solidFill>
            </a:endParaRPr>
          </a:p>
          <a:p>
            <a:pPr marL="0" lvl="0" indent="0" algn="l" rtl="0">
              <a:lnSpc>
                <a:spcPct val="100000"/>
              </a:lnSpc>
              <a:spcBef>
                <a:spcPts val="0"/>
              </a:spcBef>
              <a:spcAft>
                <a:spcPts val="0"/>
              </a:spcAft>
              <a:buNone/>
            </a:pPr>
            <a:endParaRPr>
              <a:solidFill>
                <a:schemeClr val="dk1"/>
              </a:solidFill>
            </a:endParaRPr>
          </a:p>
          <a:p>
            <a:pPr marL="0" lvl="0" indent="0" algn="l" rtl="0">
              <a:lnSpc>
                <a:spcPct val="100000"/>
              </a:lnSpc>
              <a:spcBef>
                <a:spcPts val="0"/>
              </a:spcBef>
              <a:spcAft>
                <a:spcPts val="0"/>
              </a:spcAft>
              <a:buNone/>
            </a:pPr>
            <a:r>
              <a:rPr lang="en-GB">
                <a:solidFill>
                  <a:schemeClr val="dk1"/>
                </a:solidFill>
              </a:rPr>
              <a:t>A well-designed experiment has these characteristics:</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GB">
                <a:solidFill>
                  <a:schemeClr val="dk1"/>
                </a:solidFill>
              </a:rPr>
              <a:t>Prioritizes learning: generates information and evidence by systematically testing ideas.</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GB">
                <a:solidFill>
                  <a:schemeClr val="dk1"/>
                </a:solidFill>
              </a:rPr>
              <a:t>Tests or trials a defined learning objective or hypothesis.</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GB">
                <a:solidFill>
                  <a:schemeClr val="dk1"/>
                </a:solidFill>
              </a:rPr>
              <a:t>Clarifies the potential outcomes of the experiment and how these would be interpreted and acted on.</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GB">
                <a:solidFill>
                  <a:schemeClr val="dk1"/>
                </a:solidFill>
              </a:rPr>
              <a:t>Structure: a systematic process that allows learning to happen.</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GB">
                <a:solidFill>
                  <a:schemeClr val="dk1"/>
                </a:solidFill>
              </a:rPr>
              <a:t>Timelines: there are limits or checkpoints set from the start at which results are assessed and decisions made.</a:t>
            </a:r>
            <a:endParaRPr>
              <a:solidFill>
                <a:schemeClr val="dk1"/>
              </a:solidFill>
            </a:endParaRPr>
          </a:p>
          <a:p>
            <a:pPr marL="0" lvl="0" indent="0" algn="l" rtl="0">
              <a:lnSpc>
                <a:spcPct val="100000"/>
              </a:lnSpc>
              <a:spcBef>
                <a:spcPts val="0"/>
              </a:spcBef>
              <a:spcAft>
                <a:spcPts val="0"/>
              </a:spcAft>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GB" b="1" i="1">
                <a:solidFill>
                  <a:schemeClr val="dk1"/>
                </a:solidFill>
              </a:rPr>
              <a:t>All icons from the Noun Project</a:t>
            </a:r>
            <a:endParaRPr b="1" i="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GB" i="1">
                <a:solidFill>
                  <a:schemeClr val="dk1"/>
                </a:solidFill>
              </a:rPr>
              <a:t>testing by Vectors Market from the Noun Project</a:t>
            </a:r>
            <a:endParaRPr i="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GB" i="1">
                <a:solidFill>
                  <a:schemeClr val="dk1"/>
                </a:solidFill>
              </a:rPr>
              <a:t>knowledge idea by Vectors Point from the Noun Project</a:t>
            </a:r>
            <a:endParaRPr i="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GB" i="1">
                <a:solidFill>
                  <a:schemeClr val="dk1"/>
                </a:solidFill>
              </a:rPr>
              <a:t>data chart by Ivan Colic from the Noun Project</a:t>
            </a:r>
            <a:endParaRPr i="1">
              <a:solidFill>
                <a:schemeClr val="dk1"/>
              </a:solidFill>
            </a:endParaRPr>
          </a:p>
          <a:p>
            <a:pPr marL="0" lvl="0" indent="0" algn="l" rtl="0">
              <a:lnSpc>
                <a:spcPct val="115000"/>
              </a:lnSpc>
              <a:spcBef>
                <a:spcPts val="0"/>
              </a:spcBef>
              <a:spcAft>
                <a:spcPts val="0"/>
              </a:spcAft>
              <a:buSzPts val="1100"/>
              <a:buNone/>
            </a:pPr>
            <a:r>
              <a:rPr lang="en-GB" i="1">
                <a:solidFill>
                  <a:schemeClr val="dk1"/>
                </a:solidFill>
                <a:highlight>
                  <a:srgbClr val="FFFFFF"/>
                </a:highlight>
              </a:rPr>
              <a:t>regulation by </a:t>
            </a:r>
            <a:r>
              <a:rPr lang="en-GB" i="1" err="1">
                <a:solidFill>
                  <a:schemeClr val="dk1"/>
                </a:solidFill>
                <a:highlight>
                  <a:srgbClr val="FFFFFF"/>
                </a:highlight>
              </a:rPr>
              <a:t>Nithinan</a:t>
            </a:r>
            <a:r>
              <a:rPr lang="en-GB" i="1">
                <a:solidFill>
                  <a:schemeClr val="dk1"/>
                </a:solidFill>
                <a:highlight>
                  <a:srgbClr val="FFFFFF"/>
                </a:highlight>
              </a:rPr>
              <a:t> Tatah from the Noun Project</a:t>
            </a:r>
            <a:endParaRPr i="1">
              <a:solidFill>
                <a:schemeClr val="dk1"/>
              </a:solidFill>
              <a:highlight>
                <a:srgbClr val="FFFFFF"/>
              </a:highlight>
            </a:endParaRPr>
          </a:p>
          <a:p>
            <a:pPr marL="0" lvl="0" indent="0" algn="l" rtl="0">
              <a:lnSpc>
                <a:spcPct val="115000"/>
              </a:lnSpc>
              <a:spcBef>
                <a:spcPts val="0"/>
              </a:spcBef>
              <a:spcAft>
                <a:spcPts val="0"/>
              </a:spcAft>
              <a:buSzPts val="1100"/>
              <a:buNone/>
            </a:pPr>
            <a:endParaRPr>
              <a:solidFill>
                <a:schemeClr val="dk1"/>
              </a:solidFill>
              <a:highlight>
                <a:srgbClr val="FFFFFF"/>
              </a:highlight>
            </a:endParaRPr>
          </a:p>
          <a:p>
            <a:pPr marL="0" lvl="0" indent="0" algn="l" rtl="0">
              <a:lnSpc>
                <a:spcPct val="115000"/>
              </a:lnSpc>
              <a:spcBef>
                <a:spcPts val="0"/>
              </a:spcBef>
              <a:spcAft>
                <a:spcPts val="0"/>
              </a:spcAft>
              <a:buSzPts val="1100"/>
              <a:buNone/>
            </a:pPr>
            <a:endParaRPr>
              <a:solidFill>
                <a:schemeClr val="dk1"/>
              </a:solidFill>
              <a:highlight>
                <a:srgbClr val="FFFFFF"/>
              </a:highlight>
            </a:endParaRPr>
          </a:p>
          <a:p>
            <a:pPr marL="228600" lvl="0" indent="0" algn="l" rtl="0">
              <a:lnSpc>
                <a:spcPct val="115000"/>
              </a:lnSpc>
              <a:spcBef>
                <a:spcPts val="0"/>
              </a:spcBef>
              <a:spcAft>
                <a:spcPts val="0"/>
              </a:spcAft>
              <a:buClr>
                <a:schemeClr val="dk1"/>
              </a:buClr>
              <a:buSzPts val="1100"/>
              <a:buFont typeface="Arial"/>
              <a:buNone/>
            </a:pPr>
            <a:endParaRPr>
              <a:solidFill>
                <a:schemeClr val="dk1"/>
              </a:solidFill>
              <a:highlight>
                <a:srgbClr val="FFFFFF"/>
              </a:highlight>
              <a:latin typeface="Calibri"/>
              <a:ea typeface="Calibri"/>
              <a:cs typeface="Calibri"/>
              <a:sym typeface="Calibri"/>
            </a:endParaRPr>
          </a:p>
          <a:p>
            <a:pPr marL="0" lvl="0" indent="0" algn="l" rtl="0">
              <a:lnSpc>
                <a:spcPct val="100000"/>
              </a:lnSpc>
              <a:spcBef>
                <a:spcPts val="0"/>
              </a:spcBef>
              <a:spcAft>
                <a:spcPts val="0"/>
              </a:spcAft>
              <a:buSzPts val="1100"/>
              <a:buNone/>
            </a:pPr>
            <a:endParaRPr sz="1050">
              <a:solidFill>
                <a:srgbClr val="3C4043"/>
              </a:solidFill>
              <a:highlight>
                <a:srgbClr val="FFFFFF"/>
              </a:highligh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e5fa0e1148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3" name="Google Shape;633;ge5fa0e1148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From toolkit:</a:t>
            </a:r>
            <a:endParaRPr>
              <a:solidFill>
                <a:schemeClr val="dk1"/>
              </a:solidFill>
            </a:endParaRPr>
          </a:p>
          <a:p>
            <a:pPr marL="0" lvl="0" indent="0" algn="l" rtl="0">
              <a:lnSpc>
                <a:spcPct val="100000"/>
              </a:lnSpc>
              <a:spcBef>
                <a:spcPts val="0"/>
              </a:spcBef>
              <a:spcAft>
                <a:spcPts val="0"/>
              </a:spcAft>
              <a:buNone/>
            </a:pPr>
            <a:endParaRPr sz="1200">
              <a:solidFill>
                <a:schemeClr val="dk1"/>
              </a:solidFill>
              <a:latin typeface="Century Gothic"/>
              <a:ea typeface="Century Gothic"/>
              <a:cs typeface="Century Gothic"/>
              <a:sym typeface="Century Gothic"/>
            </a:endParaRPr>
          </a:p>
          <a:p>
            <a:pPr marL="0" lvl="0" indent="0" algn="l" rtl="0">
              <a:lnSpc>
                <a:spcPct val="100000"/>
              </a:lnSpc>
              <a:spcBef>
                <a:spcPts val="0"/>
              </a:spcBef>
              <a:spcAft>
                <a:spcPts val="0"/>
              </a:spcAft>
              <a:buNone/>
            </a:pPr>
            <a:r>
              <a:rPr lang="en-GB" i="1">
                <a:solidFill>
                  <a:schemeClr val="dk1"/>
                </a:solidFill>
              </a:rPr>
              <a:t>Innovation in Singapore’s telemedicine sector led to the creation of services that were either not regulated or prohibited. These new services seemed to have benefits as well as risks, though neither were well understood. There was a need to better understand innovative telemedicine services to develop a new framework for regulating this service category. In response, the Singapore Ministry of Health launched a regulatory experiment. The experiment was supported by a sandbox, which removed the prohibitions otherwise preventing the experiment. The experiment was designed to trial new and innovative services in a safe and controlled environment to obtain information about the services benefits and risks while ensuring patient safety. Safety measures taken as part of the experiment included providing training for physicians in the safe use of telemedicine. Comparing the telemedicine services trialed during the experiment to traditional services provided through the healthcare system has helped the Ministry of Health better understand the benefits and risks associated with telemedicine and to develop a new framework for regulating telemedicine.</a:t>
            </a:r>
            <a:endParaRPr i="1">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e5fa0e1148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3" name="Google Shape;633;ge5fa0e1148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lang="en-GB">
              <a:solidFill>
                <a:schemeClr val="dk1"/>
              </a:solidFill>
            </a:endParaRPr>
          </a:p>
        </p:txBody>
      </p:sp>
    </p:spTree>
    <p:extLst>
      <p:ext uri="{BB962C8B-B14F-4D97-AF65-F5344CB8AC3E}">
        <p14:creationId xmlns:p14="http://schemas.microsoft.com/office/powerpoint/2010/main" val="2725165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e5fa0e1148_0_1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0" name="Google Shape;640;ge5fa0e1148_0_11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e5b0325448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9" name="Google Shape;649;ge5b0325448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e5b0325448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5" name="Google Shape;655;ge5b0325448_0_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e5b0325448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1" name="Google Shape;661;ge5b0325448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solidFill>
                  <a:schemeClr val="dk1"/>
                </a:solidFill>
              </a:rPr>
              <a:t>Second of two main sections is about regulatory sandboxes</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e4e95b2e7d_0_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6" name="Google Shape;676;ge4e95b2e7d_0_3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GB">
                <a:solidFill>
                  <a:schemeClr val="dk1"/>
                </a:solidFill>
              </a:rPr>
              <a:t>From toolkit:</a:t>
            </a:r>
            <a:endParaRPr>
              <a:solidFill>
                <a:schemeClr val="dk1"/>
              </a:solidFill>
            </a:endParaRPr>
          </a:p>
          <a:p>
            <a:pPr marL="0" lvl="0" indent="0" algn="l" rtl="0">
              <a:spcBef>
                <a:spcPts val="0"/>
              </a:spcBef>
              <a:spcAft>
                <a:spcPts val="0"/>
              </a:spcAft>
              <a:buSzPts val="1100"/>
              <a:buNone/>
            </a:pPr>
            <a:endParaRPr i="1">
              <a:solidFill>
                <a:schemeClr val="dk1"/>
              </a:solidFill>
            </a:endParaRPr>
          </a:p>
          <a:p>
            <a:pPr marL="0" lvl="0" indent="0" algn="l" rtl="0">
              <a:spcBef>
                <a:spcPts val="0"/>
              </a:spcBef>
              <a:spcAft>
                <a:spcPts val="0"/>
              </a:spcAft>
              <a:buClr>
                <a:schemeClr val="dk1"/>
              </a:buClr>
              <a:buSzPts val="1100"/>
              <a:buFont typeface="Arial"/>
              <a:buNone/>
            </a:pPr>
            <a:r>
              <a:rPr lang="en-GB" i="1">
                <a:solidFill>
                  <a:schemeClr val="dk1"/>
                </a:solidFill>
              </a:rPr>
              <a:t>Over the past decade many regulators across the world have established</a:t>
            </a:r>
            <a:endParaRPr i="1">
              <a:solidFill>
                <a:schemeClr val="dk1"/>
              </a:solidFill>
            </a:endParaRPr>
          </a:p>
          <a:p>
            <a:pPr marL="0" lvl="0" indent="0" algn="l" rtl="0">
              <a:spcBef>
                <a:spcPts val="0"/>
              </a:spcBef>
              <a:spcAft>
                <a:spcPts val="0"/>
              </a:spcAft>
              <a:buClr>
                <a:schemeClr val="dk1"/>
              </a:buClr>
              <a:buSzPts val="1100"/>
              <a:buFont typeface="Arial"/>
              <a:buNone/>
            </a:pPr>
            <a:r>
              <a:rPr lang="en-GB" i="1">
                <a:solidFill>
                  <a:schemeClr val="dk1"/>
                </a:solidFill>
              </a:rPr>
              <a:t>regulatory sandboxes.4 Though this name is used widely, the purpose, design</a:t>
            </a:r>
            <a:endParaRPr i="1">
              <a:solidFill>
                <a:schemeClr val="dk1"/>
              </a:solidFill>
            </a:endParaRPr>
          </a:p>
          <a:p>
            <a:pPr marL="0" lvl="0" indent="0" algn="l" rtl="0">
              <a:spcBef>
                <a:spcPts val="0"/>
              </a:spcBef>
              <a:spcAft>
                <a:spcPts val="0"/>
              </a:spcAft>
              <a:buClr>
                <a:schemeClr val="dk1"/>
              </a:buClr>
              <a:buSzPts val="1100"/>
              <a:buFont typeface="Arial"/>
              <a:buNone/>
            </a:pPr>
            <a:r>
              <a:rPr lang="en-GB" i="1">
                <a:solidFill>
                  <a:schemeClr val="dk1"/>
                </a:solidFill>
              </a:rPr>
              <a:t>and implementation of regulatory sandboxes varies significantly across regulatory</a:t>
            </a:r>
            <a:endParaRPr i="1">
              <a:solidFill>
                <a:schemeClr val="dk1"/>
              </a:solidFill>
            </a:endParaRPr>
          </a:p>
          <a:p>
            <a:pPr marL="0" lvl="0" indent="0" algn="l" rtl="0">
              <a:spcBef>
                <a:spcPts val="0"/>
              </a:spcBef>
              <a:spcAft>
                <a:spcPts val="0"/>
              </a:spcAft>
              <a:buClr>
                <a:schemeClr val="dk1"/>
              </a:buClr>
              <a:buSzPts val="1100"/>
              <a:buFont typeface="Arial"/>
              <a:buNone/>
            </a:pPr>
            <a:r>
              <a:rPr lang="en-GB" i="1">
                <a:solidFill>
                  <a:schemeClr val="dk1"/>
                </a:solidFill>
              </a:rPr>
              <a:t>jurisdictions. For this Toolkit, we define a regulatory sandbox as a facility,</a:t>
            </a:r>
            <a:endParaRPr i="1">
              <a:solidFill>
                <a:schemeClr val="dk1"/>
              </a:solidFill>
            </a:endParaRPr>
          </a:p>
          <a:p>
            <a:pPr marL="0" lvl="0" indent="0" algn="l" rtl="0">
              <a:spcBef>
                <a:spcPts val="0"/>
              </a:spcBef>
              <a:spcAft>
                <a:spcPts val="0"/>
              </a:spcAft>
              <a:buClr>
                <a:schemeClr val="dk1"/>
              </a:buClr>
              <a:buSzPts val="1100"/>
              <a:buFont typeface="Arial"/>
              <a:buNone/>
            </a:pPr>
            <a:r>
              <a:rPr lang="en-GB" i="1">
                <a:solidFill>
                  <a:schemeClr val="dk1"/>
                </a:solidFill>
              </a:rPr>
              <a:t>created and controlled by a regulator, designed to allow the conduct of testing</a:t>
            </a:r>
            <a:endParaRPr i="1">
              <a:solidFill>
                <a:schemeClr val="dk1"/>
              </a:solidFill>
            </a:endParaRPr>
          </a:p>
          <a:p>
            <a:pPr marL="0" lvl="0" indent="0" algn="l" rtl="0">
              <a:spcBef>
                <a:spcPts val="0"/>
              </a:spcBef>
              <a:spcAft>
                <a:spcPts val="0"/>
              </a:spcAft>
              <a:buClr>
                <a:schemeClr val="dk1"/>
              </a:buClr>
              <a:buSzPts val="1100"/>
              <a:buFont typeface="Arial"/>
              <a:buNone/>
            </a:pPr>
            <a:r>
              <a:rPr lang="en-GB" i="1">
                <a:solidFill>
                  <a:schemeClr val="dk1"/>
                </a:solidFill>
              </a:rPr>
              <a:t>or experiments with novel products or processes prior to their full entry into the</a:t>
            </a:r>
            <a:endParaRPr i="1">
              <a:solidFill>
                <a:schemeClr val="dk1"/>
              </a:solidFill>
            </a:endParaRPr>
          </a:p>
          <a:p>
            <a:pPr marL="0" lvl="0" indent="0" algn="l" rtl="0">
              <a:spcBef>
                <a:spcPts val="0"/>
              </a:spcBef>
              <a:spcAft>
                <a:spcPts val="0"/>
              </a:spcAft>
              <a:buClr>
                <a:schemeClr val="dk1"/>
              </a:buClr>
              <a:buSzPts val="1100"/>
              <a:buFont typeface="Arial"/>
              <a:buNone/>
            </a:pPr>
            <a:r>
              <a:rPr lang="en-GB" i="1">
                <a:solidFill>
                  <a:schemeClr val="dk1"/>
                </a:solidFill>
              </a:rPr>
              <a:t>marketplace.</a:t>
            </a:r>
            <a:endParaRPr i="1">
              <a:solidFill>
                <a:schemeClr val="dk1"/>
              </a:solidFill>
            </a:endParaRPr>
          </a:p>
          <a:p>
            <a:pPr marL="0" indent="0">
              <a:buClr>
                <a:schemeClr val="dk1"/>
              </a:buClr>
              <a:buNone/>
            </a:pPr>
            <a:endParaRPr lang="en-GB" i="1">
              <a:solidFill>
                <a:schemeClr val="dk1"/>
              </a:solidFill>
            </a:endParaRPr>
          </a:p>
          <a:p>
            <a:pPr marL="0" lvl="0" indent="0" algn="l">
              <a:spcBef>
                <a:spcPts val="0"/>
              </a:spcBef>
              <a:spcAft>
                <a:spcPts val="0"/>
              </a:spcAft>
              <a:buSzPts val="1100"/>
              <a:buFont typeface="Arial"/>
              <a:buNone/>
            </a:pPr>
            <a:r>
              <a:rPr lang="en-GB" i="1">
                <a:solidFill>
                  <a:schemeClr val="dk1"/>
                </a:solidFill>
              </a:rPr>
              <a:t>Key to this definition of a regulatory sandbox is the role played by industry, and</a:t>
            </a:r>
            <a:endParaRPr lang="en-US" i="1">
              <a:solidFill>
                <a:schemeClr val="dk1"/>
              </a:solidFill>
            </a:endParaRPr>
          </a:p>
          <a:p>
            <a:pPr marL="0" lvl="0" indent="0" algn="l" rtl="0">
              <a:spcBef>
                <a:spcPts val="0"/>
              </a:spcBef>
              <a:spcAft>
                <a:spcPts val="0"/>
              </a:spcAft>
              <a:buClr>
                <a:schemeClr val="dk1"/>
              </a:buClr>
              <a:buSzPts val="1100"/>
              <a:buFont typeface="Arial"/>
              <a:buNone/>
            </a:pPr>
            <a:r>
              <a:rPr lang="en-GB" i="1">
                <a:solidFill>
                  <a:schemeClr val="dk1"/>
                </a:solidFill>
              </a:rPr>
              <a:t>specifically that the initiative for particular regulatory experiments comes from outside</a:t>
            </a:r>
            <a:endParaRPr i="1">
              <a:solidFill>
                <a:schemeClr val="dk1"/>
              </a:solidFill>
            </a:endParaRPr>
          </a:p>
          <a:p>
            <a:pPr marL="0" lvl="0" indent="0" algn="l" rtl="0">
              <a:spcBef>
                <a:spcPts val="0"/>
              </a:spcBef>
              <a:spcAft>
                <a:spcPts val="0"/>
              </a:spcAft>
              <a:buClr>
                <a:schemeClr val="dk1"/>
              </a:buClr>
              <a:buSzPts val="1100"/>
              <a:buFont typeface="Arial"/>
              <a:buNone/>
            </a:pPr>
            <a:r>
              <a:rPr lang="en-GB" i="1">
                <a:solidFill>
                  <a:schemeClr val="dk1"/>
                </a:solidFill>
              </a:rPr>
              <a:t>the regulator. By establishing a regulatory sandbox the regulator makes it easier and</a:t>
            </a:r>
            <a:endParaRPr i="1">
              <a:solidFill>
                <a:schemeClr val="dk1"/>
              </a:solidFill>
            </a:endParaRPr>
          </a:p>
          <a:p>
            <a:pPr marL="0" lvl="0" indent="0" algn="l" rtl="0">
              <a:spcBef>
                <a:spcPts val="0"/>
              </a:spcBef>
              <a:spcAft>
                <a:spcPts val="0"/>
              </a:spcAft>
              <a:buClr>
                <a:schemeClr val="dk1"/>
              </a:buClr>
              <a:buSzPts val="1100"/>
              <a:buFont typeface="Arial"/>
              <a:buNone/>
            </a:pPr>
            <a:r>
              <a:rPr lang="en-GB" i="1">
                <a:solidFill>
                  <a:schemeClr val="dk1"/>
                </a:solidFill>
              </a:rPr>
              <a:t>less costly for industry to propose and execute experiments, and provides a degree</a:t>
            </a:r>
            <a:endParaRPr i="1">
              <a:solidFill>
                <a:schemeClr val="dk1"/>
              </a:solidFill>
            </a:endParaRPr>
          </a:p>
          <a:p>
            <a:pPr marL="0" lvl="0" indent="0" algn="l" rtl="0">
              <a:spcBef>
                <a:spcPts val="0"/>
              </a:spcBef>
              <a:spcAft>
                <a:spcPts val="0"/>
              </a:spcAft>
              <a:buClr>
                <a:schemeClr val="dk1"/>
              </a:buClr>
              <a:buSzPts val="1100"/>
              <a:buFont typeface="Arial"/>
              <a:buNone/>
            </a:pPr>
            <a:r>
              <a:rPr lang="en-GB" i="1">
                <a:solidFill>
                  <a:schemeClr val="dk1"/>
                </a:solidFill>
              </a:rPr>
              <a:t>of certainty that experiments of a certain kind will be allowed.</a:t>
            </a:r>
            <a:endParaRPr lang="en-US" i="1">
              <a:solidFill>
                <a:schemeClr val="dk1"/>
              </a:solidFill>
            </a:endParaRPr>
          </a:p>
          <a:p>
            <a:pPr marL="0" indent="0">
              <a:buClr>
                <a:schemeClr val="dk1"/>
              </a:buClr>
              <a:buNone/>
            </a:pPr>
            <a:endParaRPr lang="en-US" i="1">
              <a:solidFill>
                <a:schemeClr val="dk1"/>
              </a:solidFill>
            </a:endParaRPr>
          </a:p>
          <a:p>
            <a:pPr marL="0" lvl="0" indent="0" algn="l">
              <a:spcBef>
                <a:spcPts val="0"/>
              </a:spcBef>
              <a:spcAft>
                <a:spcPts val="0"/>
              </a:spcAft>
              <a:buSzPts val="1100"/>
              <a:buFont typeface="Arial"/>
              <a:buNone/>
            </a:pPr>
            <a:r>
              <a:rPr lang="en-GB" i="1">
                <a:solidFill>
                  <a:schemeClr val="dk1"/>
                </a:solidFill>
              </a:rPr>
              <a:t>Regulatory sandboxes involve partnership between regulators and industry and</a:t>
            </a:r>
            <a:endParaRPr lang="en-US" i="1">
              <a:solidFill>
                <a:schemeClr val="dk1"/>
              </a:solidFill>
            </a:endParaRPr>
          </a:p>
          <a:p>
            <a:pPr marL="0" lvl="0" indent="0" algn="l" rtl="0">
              <a:spcBef>
                <a:spcPts val="0"/>
              </a:spcBef>
              <a:spcAft>
                <a:spcPts val="0"/>
              </a:spcAft>
              <a:buClr>
                <a:schemeClr val="dk1"/>
              </a:buClr>
              <a:buSzPts val="1100"/>
              <a:buFont typeface="Arial"/>
              <a:buNone/>
            </a:pPr>
            <a:r>
              <a:rPr lang="en-GB" i="1">
                <a:solidFill>
                  <a:schemeClr val="dk1"/>
                </a:solidFill>
              </a:rPr>
              <a:t>provide benefits to both that they may not otherwise be able to achieve. For industry,</a:t>
            </a:r>
            <a:endParaRPr i="1">
              <a:solidFill>
                <a:schemeClr val="dk1"/>
              </a:solidFill>
            </a:endParaRPr>
          </a:p>
          <a:p>
            <a:pPr marL="0" lvl="0" indent="0" algn="l" rtl="0">
              <a:spcBef>
                <a:spcPts val="0"/>
              </a:spcBef>
              <a:spcAft>
                <a:spcPts val="0"/>
              </a:spcAft>
              <a:buClr>
                <a:schemeClr val="dk1"/>
              </a:buClr>
              <a:buSzPts val="1100"/>
              <a:buFont typeface="Arial"/>
              <a:buNone/>
            </a:pPr>
            <a:r>
              <a:rPr lang="en-GB" i="1">
                <a:solidFill>
                  <a:schemeClr val="dk1"/>
                </a:solidFill>
              </a:rPr>
              <a:t>they offer a pathway for innovators to propose and safely run experiments with novel</a:t>
            </a:r>
            <a:endParaRPr i="1">
              <a:solidFill>
                <a:schemeClr val="dk1"/>
              </a:solidFill>
            </a:endParaRPr>
          </a:p>
          <a:p>
            <a:pPr marL="0" lvl="0" indent="0" algn="l" rtl="0">
              <a:spcBef>
                <a:spcPts val="0"/>
              </a:spcBef>
              <a:spcAft>
                <a:spcPts val="0"/>
              </a:spcAft>
              <a:buClr>
                <a:schemeClr val="dk1"/>
              </a:buClr>
              <a:buSzPts val="1100"/>
              <a:buFont typeface="Arial"/>
              <a:buNone/>
            </a:pPr>
            <a:r>
              <a:rPr lang="en-GB" i="1">
                <a:solidFill>
                  <a:schemeClr val="dk1"/>
                </a:solidFill>
              </a:rPr>
              <a:t>technologies subject to a regulator’s approval and oversight. Often the purpose of</a:t>
            </a:r>
            <a:endParaRPr i="1">
              <a:solidFill>
                <a:schemeClr val="dk1"/>
              </a:solidFill>
            </a:endParaRPr>
          </a:p>
          <a:p>
            <a:pPr marL="0" lvl="0" indent="0" algn="l" rtl="0">
              <a:spcBef>
                <a:spcPts val="0"/>
              </a:spcBef>
              <a:spcAft>
                <a:spcPts val="0"/>
              </a:spcAft>
              <a:buClr>
                <a:schemeClr val="dk1"/>
              </a:buClr>
              <a:buSzPts val="1100"/>
              <a:buFont typeface="Arial"/>
              <a:buNone/>
            </a:pPr>
            <a:r>
              <a:rPr lang="en-GB" i="1">
                <a:solidFill>
                  <a:schemeClr val="dk1"/>
                </a:solidFill>
              </a:rPr>
              <a:t>a regulatory sandbox is described as being about reducing barriers to marketplace</a:t>
            </a:r>
            <a:endParaRPr i="1">
              <a:solidFill>
                <a:schemeClr val="dk1"/>
              </a:solidFill>
            </a:endParaRPr>
          </a:p>
          <a:p>
            <a:pPr marL="0" lvl="0" indent="0" algn="l" rtl="0">
              <a:spcBef>
                <a:spcPts val="0"/>
              </a:spcBef>
              <a:spcAft>
                <a:spcPts val="0"/>
              </a:spcAft>
              <a:buClr>
                <a:schemeClr val="dk1"/>
              </a:buClr>
              <a:buSzPts val="1100"/>
              <a:buFont typeface="Arial"/>
              <a:buNone/>
            </a:pPr>
            <a:r>
              <a:rPr lang="en-GB" i="1">
                <a:solidFill>
                  <a:schemeClr val="dk1"/>
                </a:solidFill>
              </a:rPr>
              <a:t>entry for innovative products and services. But they also provide valuable learning</a:t>
            </a:r>
            <a:endParaRPr i="1">
              <a:solidFill>
                <a:schemeClr val="dk1"/>
              </a:solidFill>
            </a:endParaRPr>
          </a:p>
          <a:p>
            <a:pPr marL="0" lvl="0" indent="0" algn="l" rtl="0">
              <a:spcBef>
                <a:spcPts val="0"/>
              </a:spcBef>
              <a:spcAft>
                <a:spcPts val="0"/>
              </a:spcAft>
              <a:buClr>
                <a:schemeClr val="dk1"/>
              </a:buClr>
              <a:buSzPts val="1100"/>
              <a:buFont typeface="Arial"/>
              <a:buNone/>
            </a:pPr>
            <a:r>
              <a:rPr lang="en-GB" i="1">
                <a:solidFill>
                  <a:schemeClr val="dk1"/>
                </a:solidFill>
              </a:rPr>
              <a:t>opportunities for regulators, notably about innovations falling within their regulatory</a:t>
            </a:r>
            <a:endParaRPr i="1">
              <a:solidFill>
                <a:schemeClr val="dk1"/>
              </a:solidFill>
            </a:endParaRPr>
          </a:p>
          <a:p>
            <a:pPr marL="0" lvl="0" indent="0" algn="l" rtl="0">
              <a:spcBef>
                <a:spcPts val="0"/>
              </a:spcBef>
              <a:spcAft>
                <a:spcPts val="0"/>
              </a:spcAft>
              <a:buClr>
                <a:schemeClr val="dk1"/>
              </a:buClr>
              <a:buSzPts val="1100"/>
              <a:buFont typeface="Arial"/>
              <a:buNone/>
            </a:pPr>
            <a:r>
              <a:rPr lang="en-GB" i="1">
                <a:solidFill>
                  <a:schemeClr val="dk1"/>
                </a:solidFill>
              </a:rPr>
              <a:t>remit and about the interplay between their regulation and innovator activity.</a:t>
            </a:r>
            <a:endParaRPr i="1">
              <a:solidFill>
                <a:schemeClr val="dk1"/>
              </a:solidFill>
            </a:endParaRPr>
          </a:p>
          <a:p>
            <a:pPr marL="0" lvl="0" indent="0" algn="l" rtl="0">
              <a:spcBef>
                <a:spcPts val="0"/>
              </a:spcBef>
              <a:spcAft>
                <a:spcPts val="0"/>
              </a:spcAft>
              <a:buClr>
                <a:schemeClr val="dk1"/>
              </a:buClr>
              <a:buSzPts val="1100"/>
              <a:buFont typeface="Arial"/>
              <a:buNone/>
            </a:pPr>
            <a:r>
              <a:rPr lang="en-GB" i="1">
                <a:solidFill>
                  <a:schemeClr val="dk1"/>
                </a:solidFill>
              </a:rPr>
              <a:t>It follows from these definitions that regulatory experiments underlie, and are</a:t>
            </a:r>
            <a:endParaRPr i="1">
              <a:solidFill>
                <a:schemeClr val="dk1"/>
              </a:solidFill>
            </a:endParaRPr>
          </a:p>
          <a:p>
            <a:pPr marL="0" lvl="0" indent="0" algn="l" rtl="0">
              <a:spcBef>
                <a:spcPts val="0"/>
              </a:spcBef>
              <a:spcAft>
                <a:spcPts val="0"/>
              </a:spcAft>
              <a:buClr>
                <a:schemeClr val="dk1"/>
              </a:buClr>
              <a:buSzPts val="1100"/>
              <a:buFont typeface="Arial"/>
              <a:buNone/>
            </a:pPr>
            <a:r>
              <a:rPr lang="en-GB" i="1">
                <a:solidFill>
                  <a:schemeClr val="dk1"/>
                </a:solidFill>
              </a:rPr>
              <a:t>therefore in a significant sense ‘prior’ to, regulatory sandboxes. Regulators</a:t>
            </a:r>
            <a:endParaRPr i="1">
              <a:solidFill>
                <a:schemeClr val="dk1"/>
              </a:solidFill>
            </a:endParaRPr>
          </a:p>
          <a:p>
            <a:pPr marL="0" lvl="0" indent="0" algn="l" rtl="0">
              <a:spcBef>
                <a:spcPts val="0"/>
              </a:spcBef>
              <a:spcAft>
                <a:spcPts val="0"/>
              </a:spcAft>
              <a:buClr>
                <a:schemeClr val="dk1"/>
              </a:buClr>
              <a:buSzPts val="1100"/>
              <a:buFont typeface="Arial"/>
              <a:buNone/>
            </a:pPr>
            <a:r>
              <a:rPr lang="en-GB" i="1">
                <a:solidFill>
                  <a:schemeClr val="dk1"/>
                </a:solidFill>
              </a:rPr>
              <a:t>considering whether to establish a sandbox may therefore wish to first explore the</a:t>
            </a:r>
            <a:endParaRPr i="1">
              <a:solidFill>
                <a:schemeClr val="dk1"/>
              </a:solidFill>
            </a:endParaRPr>
          </a:p>
          <a:p>
            <a:pPr marL="0" lvl="0" indent="0" algn="l" rtl="0">
              <a:spcBef>
                <a:spcPts val="0"/>
              </a:spcBef>
              <a:spcAft>
                <a:spcPts val="0"/>
              </a:spcAft>
              <a:buClr>
                <a:schemeClr val="dk1"/>
              </a:buClr>
              <a:buSzPts val="1100"/>
              <a:buFont typeface="Arial"/>
              <a:buNone/>
            </a:pPr>
            <a:r>
              <a:rPr lang="en-GB" i="1">
                <a:solidFill>
                  <a:schemeClr val="dk1"/>
                </a:solidFill>
              </a:rPr>
              <a:t>principles and practice of regulatory experimentation more generally in order to</a:t>
            </a:r>
            <a:endParaRPr i="1">
              <a:solidFill>
                <a:schemeClr val="dk1"/>
              </a:solidFill>
            </a:endParaRPr>
          </a:p>
          <a:p>
            <a:pPr marL="0" lvl="0" indent="0" algn="l" rtl="0">
              <a:spcBef>
                <a:spcPts val="0"/>
              </a:spcBef>
              <a:spcAft>
                <a:spcPts val="0"/>
              </a:spcAft>
              <a:buClr>
                <a:schemeClr val="dk1"/>
              </a:buClr>
              <a:buSzPts val="1100"/>
              <a:buFont typeface="Arial"/>
              <a:buNone/>
            </a:pPr>
            <a:r>
              <a:rPr lang="en-GB" i="1">
                <a:solidFill>
                  <a:schemeClr val="dk1"/>
                </a:solidFill>
              </a:rPr>
              <a:t>inform specific sandbox design decisions.</a:t>
            </a:r>
            <a:endParaRPr i="1">
              <a:solidFill>
                <a:schemeClr val="dk1"/>
              </a:solidFill>
            </a:endParaRPr>
          </a:p>
          <a:p>
            <a:pPr marL="0" lvl="0" indent="0" algn="l" rtl="0">
              <a:spcBef>
                <a:spcPts val="1000"/>
              </a:spcBef>
              <a:spcAft>
                <a:spcPts val="0"/>
              </a:spcAft>
              <a:buClr>
                <a:schemeClr val="dk1"/>
              </a:buClr>
              <a:buSzPts val="1800"/>
              <a:buFont typeface="Arial"/>
              <a:buNone/>
            </a:pPr>
            <a:endParaRPr sz="1600" b="1" i="1">
              <a:solidFill>
                <a:schemeClr val="dk1"/>
              </a:solidFill>
            </a:endParaRPr>
          </a:p>
          <a:p>
            <a:pPr marL="0" lvl="0" indent="0" algn="l" rtl="0">
              <a:lnSpc>
                <a:spcPct val="100000"/>
              </a:lnSpc>
              <a:spcBef>
                <a:spcPts val="1000"/>
              </a:spcBef>
              <a:spcAft>
                <a:spcPts val="0"/>
              </a:spcAft>
              <a:buSzPts val="1100"/>
              <a:buNone/>
            </a:pPr>
            <a:endParaRPr i="1"/>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e5fa0e1148_0_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4" name="Google Shape;684;ge5fa0e1148_0_3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dk1"/>
                </a:solidFill>
              </a:rPr>
              <a:t>From toolkit:</a:t>
            </a:r>
            <a:endParaRPr>
              <a:solidFill>
                <a:schemeClr val="dk1"/>
              </a:solidFill>
            </a:endParaRPr>
          </a:p>
          <a:p>
            <a:pPr marL="0" lvl="0" indent="0" algn="l" rtl="0">
              <a:lnSpc>
                <a:spcPct val="100000"/>
              </a:lnSpc>
              <a:spcBef>
                <a:spcPts val="0"/>
              </a:spcBef>
              <a:spcAft>
                <a:spcPts val="0"/>
              </a:spcAft>
              <a:buNone/>
            </a:pPr>
            <a:endParaRPr sz="1200">
              <a:solidFill>
                <a:schemeClr val="dk1"/>
              </a:solidFill>
              <a:latin typeface="Century Gothic"/>
              <a:ea typeface="Century Gothic"/>
              <a:cs typeface="Century Gothic"/>
              <a:sym typeface="Century Gothic"/>
            </a:endParaRPr>
          </a:p>
          <a:p>
            <a:pPr marL="0" lvl="0" indent="0" algn="l" rtl="0">
              <a:lnSpc>
                <a:spcPct val="100000"/>
              </a:lnSpc>
              <a:spcBef>
                <a:spcPts val="0"/>
              </a:spcBef>
              <a:spcAft>
                <a:spcPts val="0"/>
              </a:spcAft>
              <a:buNone/>
            </a:pPr>
            <a:r>
              <a:rPr lang="en-GB" i="1">
                <a:solidFill>
                  <a:schemeClr val="dk1"/>
                </a:solidFill>
              </a:rPr>
              <a:t>Problem </a:t>
            </a:r>
            <a:endParaRPr i="1">
              <a:solidFill>
                <a:schemeClr val="dk1"/>
              </a:solidFill>
            </a:endParaRPr>
          </a:p>
          <a:p>
            <a:pPr marL="0" lvl="0" indent="0" algn="l" rtl="0">
              <a:lnSpc>
                <a:spcPct val="100000"/>
              </a:lnSpc>
              <a:spcBef>
                <a:spcPts val="0"/>
              </a:spcBef>
              <a:spcAft>
                <a:spcPts val="0"/>
              </a:spcAft>
              <a:buNone/>
            </a:pPr>
            <a:r>
              <a:rPr lang="en-GB" i="1">
                <a:solidFill>
                  <a:schemeClr val="dk1"/>
                </a:solidFill>
              </a:rPr>
              <a:t>One of the central aims of the UK’s Financial Conduct Authority (FCA) is to protect consumers. It is also interested in encouraging innovation, as long as this is to the benefit of consumers. </a:t>
            </a:r>
            <a:endParaRPr i="1">
              <a:solidFill>
                <a:schemeClr val="dk1"/>
              </a:solidFill>
            </a:endParaRPr>
          </a:p>
          <a:p>
            <a:pPr marL="0" lvl="0" indent="0" algn="l" rtl="0">
              <a:lnSpc>
                <a:spcPct val="100000"/>
              </a:lnSpc>
              <a:spcBef>
                <a:spcPts val="0"/>
              </a:spcBef>
              <a:spcAft>
                <a:spcPts val="0"/>
              </a:spcAft>
              <a:buNone/>
            </a:pPr>
            <a:endParaRPr i="1">
              <a:solidFill>
                <a:schemeClr val="dk1"/>
              </a:solidFill>
            </a:endParaRPr>
          </a:p>
          <a:p>
            <a:pPr marL="0" lvl="0" indent="0" algn="l" rtl="0">
              <a:lnSpc>
                <a:spcPct val="100000"/>
              </a:lnSpc>
              <a:spcBef>
                <a:spcPts val="0"/>
              </a:spcBef>
              <a:spcAft>
                <a:spcPts val="0"/>
              </a:spcAft>
              <a:buNone/>
            </a:pPr>
            <a:r>
              <a:rPr lang="en-GB" i="1">
                <a:solidFill>
                  <a:schemeClr val="dk1"/>
                </a:solidFill>
              </a:rPr>
              <a:t>Solution </a:t>
            </a:r>
            <a:endParaRPr i="1">
              <a:solidFill>
                <a:schemeClr val="dk1"/>
              </a:solidFill>
            </a:endParaRPr>
          </a:p>
          <a:p>
            <a:pPr marL="0" lvl="0" indent="0" algn="l" rtl="0">
              <a:lnSpc>
                <a:spcPct val="100000"/>
              </a:lnSpc>
              <a:spcBef>
                <a:spcPts val="0"/>
              </a:spcBef>
              <a:spcAft>
                <a:spcPts val="0"/>
              </a:spcAft>
              <a:buNone/>
            </a:pPr>
            <a:r>
              <a:rPr lang="en-GB" i="1">
                <a:solidFill>
                  <a:schemeClr val="dk1"/>
                </a:solidFill>
              </a:rPr>
              <a:t>To balance these interests, in 2016 the FCA established the world’s first regulatory sandbox for the financial sector. The FCA’s regulatory sandbox allows businesses to test innovations with real consumers in a controlled environment. Innovations must either be regulated activities or support regulated activities in the UK financial services market, must be genuine innovations with a clear need for testing in the sandbox, and present a benefit for consumers. </a:t>
            </a:r>
            <a:endParaRPr i="1">
              <a:solidFill>
                <a:schemeClr val="dk1"/>
              </a:solidFill>
            </a:endParaRPr>
          </a:p>
          <a:p>
            <a:pPr marL="0" lvl="0" indent="0" algn="l" rtl="0">
              <a:lnSpc>
                <a:spcPct val="100000"/>
              </a:lnSpc>
              <a:spcBef>
                <a:spcPts val="0"/>
              </a:spcBef>
              <a:spcAft>
                <a:spcPts val="0"/>
              </a:spcAft>
              <a:buNone/>
            </a:pPr>
            <a:endParaRPr i="1">
              <a:solidFill>
                <a:schemeClr val="dk1"/>
              </a:solidFill>
            </a:endParaRPr>
          </a:p>
          <a:p>
            <a:pPr marL="0" lvl="0" indent="0" algn="l" rtl="0">
              <a:lnSpc>
                <a:spcPct val="100000"/>
              </a:lnSpc>
              <a:spcBef>
                <a:spcPts val="0"/>
              </a:spcBef>
              <a:spcAft>
                <a:spcPts val="0"/>
              </a:spcAft>
              <a:buNone/>
            </a:pPr>
            <a:r>
              <a:rPr lang="en-GB" i="1">
                <a:solidFill>
                  <a:schemeClr val="dk1"/>
                </a:solidFill>
              </a:rPr>
              <a:t>How it works </a:t>
            </a:r>
            <a:endParaRPr i="1">
              <a:solidFill>
                <a:schemeClr val="dk1"/>
              </a:solidFill>
            </a:endParaRPr>
          </a:p>
          <a:p>
            <a:pPr marL="0" lvl="0" indent="0" algn="l" rtl="0">
              <a:lnSpc>
                <a:spcPct val="100000"/>
              </a:lnSpc>
              <a:spcBef>
                <a:spcPts val="0"/>
              </a:spcBef>
              <a:spcAft>
                <a:spcPts val="0"/>
              </a:spcAft>
              <a:buNone/>
            </a:pPr>
            <a:r>
              <a:rPr lang="en-GB" i="1">
                <a:solidFill>
                  <a:schemeClr val="dk1"/>
                </a:solidFill>
              </a:rPr>
              <a:t>The sandbox accepts applications on a cohort basis. Firms can propose any innovation they think would benefit from access to the sandbox, as long as it meets the eligibility criteria (see Eligibility criteria for the Financial Conduct Authority’s sandbox (UK)). When the FCA opens calls for a sandbox cohort, it often identifies problems it is particularly interested in addressing through innovation. For example, when seeking applications for Cohort 7 in late 2020, although this was not an entry requirement the FCA expressed interest in business, product, and service innovations to “detect and prevent fraud and scams, support the financial resilience of vulnerable consumers”, and “improve access to finance for small and medium sized enterprises.” It also mentioned an interest in proposals for innovations to help address consequences of coronavirus. Once accepted to the sandbox, innovators gain access to regulatory expertise from the FCA, and access to regulatory flexibility. This includes restricted authorization to test specified ideas, informal advice related to regulatory implications of an innovation, waivers and modifications to FCA rules (within the FCA’s regulatory jurisdiction) or “no enforcement action” letters to facilitate testing, and individual guidance to interpret requirements to facilitate responsible testing. </a:t>
            </a:r>
            <a:endParaRPr i="1">
              <a:solidFill>
                <a:schemeClr val="dk1"/>
              </a:solidFill>
            </a:endParaRPr>
          </a:p>
          <a:p>
            <a:pPr marL="0" lvl="0" indent="0" algn="l" rtl="0">
              <a:lnSpc>
                <a:spcPct val="100000"/>
              </a:lnSpc>
              <a:spcBef>
                <a:spcPts val="0"/>
              </a:spcBef>
              <a:spcAft>
                <a:spcPts val="0"/>
              </a:spcAft>
              <a:buNone/>
            </a:pPr>
            <a:endParaRPr i="1">
              <a:solidFill>
                <a:schemeClr val="dk1"/>
              </a:solidFill>
            </a:endParaRPr>
          </a:p>
          <a:p>
            <a:pPr marL="0" lvl="0" indent="0" algn="l" rtl="0">
              <a:lnSpc>
                <a:spcPct val="100000"/>
              </a:lnSpc>
              <a:spcBef>
                <a:spcPts val="0"/>
              </a:spcBef>
              <a:spcAft>
                <a:spcPts val="0"/>
              </a:spcAft>
              <a:buNone/>
            </a:pPr>
            <a:r>
              <a:rPr lang="en-GB" i="1">
                <a:solidFill>
                  <a:schemeClr val="dk1"/>
                </a:solidFill>
              </a:rPr>
              <a:t>Impact </a:t>
            </a:r>
            <a:endParaRPr i="1">
              <a:solidFill>
                <a:schemeClr val="dk1"/>
              </a:solidFill>
            </a:endParaRPr>
          </a:p>
          <a:p>
            <a:pPr marL="0" lvl="0" indent="0" algn="l" rtl="0">
              <a:lnSpc>
                <a:spcPct val="100000"/>
              </a:lnSpc>
              <a:spcBef>
                <a:spcPts val="0"/>
              </a:spcBef>
              <a:spcAft>
                <a:spcPts val="0"/>
              </a:spcAft>
              <a:buNone/>
            </a:pPr>
            <a:r>
              <a:rPr lang="en-GB" i="1">
                <a:solidFill>
                  <a:schemeClr val="dk1"/>
                </a:solidFill>
              </a:rPr>
              <a:t>As of early 2021, the FCA has accepted six cohorts of approximately 20 innovations each for testing through the sandbox, with applications for a seventh having recently closed. The FCA estimates that participation in the regulatory sandbox reduces the time it takes for innovations to reach the market by 33 per cent, and of innovators that participated in the first sandbox cohort, 30 per cent succeeded in attracting investment</a:t>
            </a:r>
            <a:endParaRPr i="1">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e5fa0e1148_0_7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7" name="Google Shape;547;ge5fa0e1148_0_7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e5fa0e1148_0_16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2" name="Google Shape;702;ge5fa0e1148_0_16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ge5b0325448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9" name="Google Shape;709;ge5b0325448_0_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e5b0325448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5" name="Google Shape;715;ge5b0325448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e4e95b2e7d_0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1" name="Google Shape;691;ge4e95b2e7d_0_3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ge5fa0e1148_0_15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1" name="Google Shape;721;ge5fa0e1148_0_15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e4e95b2e7d_0_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0" name="Google Shape;730;ge4e95b2e7d_0_6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200" b="1">
              <a:latin typeface="Century Gothic"/>
              <a:ea typeface="Century Gothic"/>
              <a:cs typeface="Century Gothic"/>
              <a:sym typeface="Century Gothic"/>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e4e95b2e7d_0_6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7" name="Google Shape;737;ge4e95b2e7d_0_6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e4e95b2e7d_0_6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7" name="Google Shape;737;ge4e95b2e7d_0_6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601571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ge6419bb047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3" name="Google Shape;743;ge6419bb047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ge6419bb047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3" name="Google Shape;743;ge6419bb047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04902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4" name="Google Shape;55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ge5fa0e1148_0_16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0" name="Google Shape;750;ge5fa0e1148_0_16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0" name="Google Shape;56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6" name="Google Shape;56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e4e95b2e7d_0_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2" name="Google Shape;572;ge4e95b2e7d_0_3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dk1"/>
                </a:solidFill>
              </a:rPr>
              <a:t>From toolkit:</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GB" i="1">
                <a:solidFill>
                  <a:schemeClr val="dk1"/>
                </a:solidFill>
              </a:rPr>
              <a:t>A constant challenge for regulators of all kinds is the need to make decisions in contexts of uncertainty. This includes uncertainty about the environment within which the regulator is operating, and about the impact that its decisions will have on the environment. Innovation can be a particularly challenging source of uncertainty for regulators. New product or service innovations – or even entirely new categories of product or service1 – can push at the frontiers of existing regulation and have the potential for significant but unknown impacts, and the effects of changes to regulatory frameworks, policies, or mechanisms on innovation can be deeply uncertain. Often, these uncertainties cannot be satisfactorily resolved through traditional approaches such as information gathering and consultations. For example, information about innovations can be particularly sparse, fragmented and contested or missing entirely relative to that available for more established technologies or practices. In other situations, it may be impossible to know which approach to a regulatory challenge is best if none of the most promising options under consideration have been tried in a similar context before, or indeed if the context is genuinely new and precedents offer little guidance. Experimentation provides a way for regulators to reduce uncertainty and to inform regulatory decision-making in these circumstances. Experimentation can be a powerful approach to reducing uncertainty in a wide range of areas, but it is particularly relevant in relation to innovation where alternative courses of action, such as research and speaking with stakeholders, may be unavailable or unable to sufficiently satisfy a regulator’s information needs. Being experimental is one principle regulators can adopt to become more ‘anticipatory’ in their approach to innovation.2 While experimentation is of course well established as a method in scientific research, and is also routinely used by many businesses to inform business decisions,3 adoption of experimentation by the regulatory community is still at an early stage. While regulatory sandboxes have become widely used (in particular among financial services regulators) to facilitate a particular category of experiment, regulatory experimentation has much broader potential applicability and utility to regulators than is currently being exploited. This Toolkit therefore starts with regulatory experimentation before turning to regulatory sandboxes as a special but important case</a:t>
            </a:r>
            <a:endParaRPr i="1">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e6419bb04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9" name="Google Shape;579;ge6419bb047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r>
              <a:rPr lang="en-US"/>
              <a:t>Collect this data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e4e95b2e7d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6" name="Google Shape;586;ge4e95b2e7d_0_3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sz="1200">
                <a:latin typeface="Century Gothic"/>
                <a:ea typeface="Century Gothic"/>
                <a:cs typeface="Century Gothic"/>
                <a:sym typeface="Century Gothic"/>
              </a:rPr>
              <a:t>(Toolkit should help address these questions from poll)</a:t>
            </a:r>
            <a:endParaRPr sz="1200">
              <a:latin typeface="Century Gothic"/>
              <a:ea typeface="Century Gothic"/>
              <a:cs typeface="Century Gothic"/>
              <a:sym typeface="Century Gothic"/>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e4e95b2e7d_0_3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3" name="Google Shape;593;ge4e95b2e7d_0_3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685800" y="841772"/>
            <a:ext cx="77724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 name="Google Shape;14;p2"/>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5" name="Google Shape;15;p2"/>
          <p:cNvSpPr txBox="1">
            <a:spLocks noGrp="1"/>
          </p:cNvSpPr>
          <p:nvPr>
            <p:ph type="dt" idx="10"/>
          </p:nvPr>
        </p:nvSpPr>
        <p:spPr>
          <a:xfrm>
            <a:off x="628650" y="4767264"/>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 name="Google Shape;16;p2"/>
          <p:cNvSpPr txBox="1">
            <a:spLocks noGrp="1"/>
          </p:cNvSpPr>
          <p:nvPr>
            <p:ph type="ftr" idx="11"/>
          </p:nvPr>
        </p:nvSpPr>
        <p:spPr>
          <a:xfrm>
            <a:off x="3028950" y="4767264"/>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 name="Google Shape;17;p2"/>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xfrm>
            <a:off x="628650" y="273846"/>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1" name="Google Shape;71;p11"/>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2" name="Google Shape;72;p11"/>
          <p:cNvSpPr txBox="1">
            <a:spLocks noGrp="1"/>
          </p:cNvSpPr>
          <p:nvPr>
            <p:ph type="dt" idx="10"/>
          </p:nvPr>
        </p:nvSpPr>
        <p:spPr>
          <a:xfrm>
            <a:off x="628650" y="4767264"/>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3" name="Google Shape;73;p11"/>
          <p:cNvSpPr txBox="1">
            <a:spLocks noGrp="1"/>
          </p:cNvSpPr>
          <p:nvPr>
            <p:ph type="ftr" idx="11"/>
          </p:nvPr>
        </p:nvSpPr>
        <p:spPr>
          <a:xfrm>
            <a:off x="3028950" y="4767264"/>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4" name="Google Shape;74;p11"/>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12"/>
          <p:cNvSpPr txBox="1">
            <a:spLocks noGrp="1"/>
          </p:cNvSpPr>
          <p:nvPr>
            <p:ph type="title"/>
          </p:nvPr>
        </p:nvSpPr>
        <p:spPr>
          <a:xfrm rot="5400000">
            <a:off x="5350052" y="1467545"/>
            <a:ext cx="4359000" cy="19716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7" name="Google Shape;77;p12"/>
          <p:cNvSpPr txBox="1">
            <a:spLocks noGrp="1"/>
          </p:cNvSpPr>
          <p:nvPr>
            <p:ph type="body" idx="1"/>
          </p:nvPr>
        </p:nvSpPr>
        <p:spPr>
          <a:xfrm rot="5400000">
            <a:off x="1349477"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8" name="Google Shape;78;p12"/>
          <p:cNvSpPr txBox="1">
            <a:spLocks noGrp="1"/>
          </p:cNvSpPr>
          <p:nvPr>
            <p:ph type="dt" idx="10"/>
          </p:nvPr>
        </p:nvSpPr>
        <p:spPr>
          <a:xfrm>
            <a:off x="628650" y="4767264"/>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9" name="Google Shape;79;p12"/>
          <p:cNvSpPr txBox="1">
            <a:spLocks noGrp="1"/>
          </p:cNvSpPr>
          <p:nvPr>
            <p:ph type="ftr" idx="11"/>
          </p:nvPr>
        </p:nvSpPr>
        <p:spPr>
          <a:xfrm>
            <a:off x="3028950" y="4767264"/>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0" name="Google Shape;80;p12"/>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7"/>
        <p:cNvGrpSpPr/>
        <p:nvPr/>
      </p:nvGrpSpPr>
      <p:grpSpPr>
        <a:xfrm>
          <a:off x="0" y="0"/>
          <a:ext cx="0" cy="0"/>
          <a:chOff x="0" y="0"/>
          <a:chExt cx="0" cy="0"/>
        </a:xfrm>
      </p:grpSpPr>
      <p:sp>
        <p:nvSpPr>
          <p:cNvPr id="88" name="Google Shape;88;p14"/>
          <p:cNvSpPr txBox="1">
            <a:spLocks noGrp="1"/>
          </p:cNvSpPr>
          <p:nvPr>
            <p:ph type="title"/>
          </p:nvPr>
        </p:nvSpPr>
        <p:spPr>
          <a:xfrm>
            <a:off x="628650" y="273845"/>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4"/>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0" name="Google Shape;90;p14"/>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4"/>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4"/>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3"/>
        <p:cNvGrpSpPr/>
        <p:nvPr/>
      </p:nvGrpSpPr>
      <p:grpSpPr>
        <a:xfrm>
          <a:off x="0" y="0"/>
          <a:ext cx="0" cy="0"/>
          <a:chOff x="0" y="0"/>
          <a:chExt cx="0" cy="0"/>
        </a:xfrm>
      </p:grpSpPr>
      <p:sp>
        <p:nvSpPr>
          <p:cNvPr id="94" name="Google Shape;94;p15"/>
          <p:cNvSpPr txBox="1">
            <a:spLocks noGrp="1"/>
          </p:cNvSpPr>
          <p:nvPr>
            <p:ph type="ctrTitle"/>
          </p:nvPr>
        </p:nvSpPr>
        <p:spPr>
          <a:xfrm>
            <a:off x="685800" y="841772"/>
            <a:ext cx="7772400" cy="1790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5"/>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96" name="Google Shape;96;p15"/>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5"/>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15"/>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9"/>
        <p:cNvGrpSpPr/>
        <p:nvPr/>
      </p:nvGrpSpPr>
      <p:grpSpPr>
        <a:xfrm>
          <a:off x="0" y="0"/>
          <a:ext cx="0" cy="0"/>
          <a:chOff x="0" y="0"/>
          <a:chExt cx="0" cy="0"/>
        </a:xfrm>
      </p:grpSpPr>
      <p:sp>
        <p:nvSpPr>
          <p:cNvPr id="100" name="Google Shape;100;p16"/>
          <p:cNvSpPr txBox="1">
            <a:spLocks noGrp="1"/>
          </p:cNvSpPr>
          <p:nvPr>
            <p:ph type="title"/>
          </p:nvPr>
        </p:nvSpPr>
        <p:spPr>
          <a:xfrm>
            <a:off x="623888" y="1282305"/>
            <a:ext cx="7886700" cy="213955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16"/>
          <p:cNvSpPr txBox="1">
            <a:spLocks noGrp="1"/>
          </p:cNvSpPr>
          <p:nvPr>
            <p:ph type="body" idx="1"/>
          </p:nvPr>
        </p:nvSpPr>
        <p:spPr>
          <a:xfrm>
            <a:off x="623888" y="3442099"/>
            <a:ext cx="7886700" cy="112514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800"/>
              <a:buNone/>
              <a:defRPr sz="1800">
                <a:solidFill>
                  <a:schemeClr val="dk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102" name="Google Shape;102;p16"/>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6"/>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16"/>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5"/>
        <p:cNvGrpSpPr/>
        <p:nvPr/>
      </p:nvGrpSpPr>
      <p:grpSpPr>
        <a:xfrm>
          <a:off x="0" y="0"/>
          <a:ext cx="0" cy="0"/>
          <a:chOff x="0" y="0"/>
          <a:chExt cx="0" cy="0"/>
        </a:xfrm>
      </p:grpSpPr>
      <p:sp>
        <p:nvSpPr>
          <p:cNvPr id="106" name="Google Shape;106;p17"/>
          <p:cNvSpPr txBox="1">
            <a:spLocks noGrp="1"/>
          </p:cNvSpPr>
          <p:nvPr>
            <p:ph type="title"/>
          </p:nvPr>
        </p:nvSpPr>
        <p:spPr>
          <a:xfrm>
            <a:off x="628650" y="273845"/>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17"/>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8" name="Google Shape;108;p17"/>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9" name="Google Shape;109;p17"/>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17"/>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17"/>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629841" y="273845"/>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18"/>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115" name="Google Shape;115;p18"/>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6" name="Google Shape;116;p18"/>
          <p:cNvSpPr txBox="1">
            <a:spLocks noGrp="1"/>
          </p:cNvSpPr>
          <p:nvPr>
            <p:ph type="body" idx="3"/>
          </p:nvPr>
        </p:nvSpPr>
        <p:spPr>
          <a:xfrm>
            <a:off x="4629151" y="1260872"/>
            <a:ext cx="3887391" cy="61793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117" name="Google Shape;117;p18"/>
          <p:cNvSpPr txBox="1">
            <a:spLocks noGrp="1"/>
          </p:cNvSpPr>
          <p:nvPr>
            <p:ph type="body" idx="4"/>
          </p:nvPr>
        </p:nvSpPr>
        <p:spPr>
          <a:xfrm>
            <a:off x="4629151" y="1878806"/>
            <a:ext cx="3887391" cy="276344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8" name="Google Shape;118;p18"/>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18"/>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18"/>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1"/>
        <p:cNvGrpSpPr/>
        <p:nvPr/>
      </p:nvGrpSpPr>
      <p:grpSpPr>
        <a:xfrm>
          <a:off x="0" y="0"/>
          <a:ext cx="0" cy="0"/>
          <a:chOff x="0" y="0"/>
          <a:chExt cx="0" cy="0"/>
        </a:xfrm>
      </p:grpSpPr>
      <p:sp>
        <p:nvSpPr>
          <p:cNvPr id="122" name="Google Shape;122;p19"/>
          <p:cNvSpPr txBox="1">
            <a:spLocks noGrp="1"/>
          </p:cNvSpPr>
          <p:nvPr>
            <p:ph type="title"/>
          </p:nvPr>
        </p:nvSpPr>
        <p:spPr>
          <a:xfrm>
            <a:off x="628650" y="273845"/>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19"/>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19"/>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19"/>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6"/>
        <p:cNvGrpSpPr/>
        <p:nvPr/>
      </p:nvGrpSpPr>
      <p:grpSpPr>
        <a:xfrm>
          <a:off x="0" y="0"/>
          <a:ext cx="0" cy="0"/>
          <a:chOff x="0" y="0"/>
          <a:chExt cx="0" cy="0"/>
        </a:xfrm>
      </p:grpSpPr>
      <p:sp>
        <p:nvSpPr>
          <p:cNvPr id="127" name="Google Shape;127;p20"/>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20"/>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20"/>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0"/>
        <p:cNvGrpSpPr/>
        <p:nvPr/>
      </p:nvGrpSpPr>
      <p:grpSpPr>
        <a:xfrm>
          <a:off x="0" y="0"/>
          <a:ext cx="0" cy="0"/>
          <a:chOff x="0" y="0"/>
          <a:chExt cx="0" cy="0"/>
        </a:xfrm>
      </p:grpSpPr>
      <p:sp>
        <p:nvSpPr>
          <p:cNvPr id="131" name="Google Shape;131;p21"/>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21"/>
          <p:cNvSpPr txBox="1">
            <a:spLocks noGrp="1"/>
          </p:cNvSpPr>
          <p:nvPr>
            <p:ph type="body" idx="1"/>
          </p:nvPr>
        </p:nvSpPr>
        <p:spPr>
          <a:xfrm>
            <a:off x="3887391" y="740570"/>
            <a:ext cx="4629150" cy="3655219"/>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133" name="Google Shape;133;p21"/>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134" name="Google Shape;134;p21"/>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21"/>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21"/>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628650" y="273846"/>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 name="Google Shape;20;p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 name="Google Shape;21;p3"/>
          <p:cNvSpPr txBox="1">
            <a:spLocks noGrp="1"/>
          </p:cNvSpPr>
          <p:nvPr>
            <p:ph type="dt" idx="10"/>
          </p:nvPr>
        </p:nvSpPr>
        <p:spPr>
          <a:xfrm>
            <a:off x="628650" y="4767264"/>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 name="Google Shape;22;p3"/>
          <p:cNvSpPr txBox="1">
            <a:spLocks noGrp="1"/>
          </p:cNvSpPr>
          <p:nvPr>
            <p:ph type="ftr" idx="11"/>
          </p:nvPr>
        </p:nvSpPr>
        <p:spPr>
          <a:xfrm>
            <a:off x="3028950" y="4767264"/>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 name="Google Shape;23;p3"/>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7"/>
        <p:cNvGrpSpPr/>
        <p:nvPr/>
      </p:nvGrpSpPr>
      <p:grpSpPr>
        <a:xfrm>
          <a:off x="0" y="0"/>
          <a:ext cx="0" cy="0"/>
          <a:chOff x="0" y="0"/>
          <a:chExt cx="0" cy="0"/>
        </a:xfrm>
      </p:grpSpPr>
      <p:sp>
        <p:nvSpPr>
          <p:cNvPr id="138" name="Google Shape;138;p22"/>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22"/>
          <p:cNvSpPr>
            <a:spLocks noGrp="1"/>
          </p:cNvSpPr>
          <p:nvPr>
            <p:ph type="pic" idx="2"/>
          </p:nvPr>
        </p:nvSpPr>
        <p:spPr>
          <a:xfrm>
            <a:off x="3887391" y="740570"/>
            <a:ext cx="4629150" cy="36552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40" name="Google Shape;140;p22"/>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141" name="Google Shape;141;p22"/>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22"/>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22"/>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4"/>
        <p:cNvGrpSpPr/>
        <p:nvPr/>
      </p:nvGrpSpPr>
      <p:grpSpPr>
        <a:xfrm>
          <a:off x="0" y="0"/>
          <a:ext cx="0" cy="0"/>
          <a:chOff x="0" y="0"/>
          <a:chExt cx="0" cy="0"/>
        </a:xfrm>
      </p:grpSpPr>
      <p:sp>
        <p:nvSpPr>
          <p:cNvPr id="145" name="Google Shape;145;p23"/>
          <p:cNvSpPr txBox="1">
            <a:spLocks noGrp="1"/>
          </p:cNvSpPr>
          <p:nvPr>
            <p:ph type="title"/>
          </p:nvPr>
        </p:nvSpPr>
        <p:spPr>
          <a:xfrm>
            <a:off x="628650" y="273845"/>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23"/>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47" name="Google Shape;147;p23"/>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23"/>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23"/>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0"/>
        <p:cNvGrpSpPr/>
        <p:nvPr/>
      </p:nvGrpSpPr>
      <p:grpSpPr>
        <a:xfrm>
          <a:off x="0" y="0"/>
          <a:ext cx="0" cy="0"/>
          <a:chOff x="0" y="0"/>
          <a:chExt cx="0" cy="0"/>
        </a:xfrm>
      </p:grpSpPr>
      <p:sp>
        <p:nvSpPr>
          <p:cNvPr id="151" name="Google Shape;151;p24"/>
          <p:cNvSpPr txBox="1">
            <a:spLocks noGrp="1"/>
          </p:cNvSpPr>
          <p:nvPr>
            <p:ph type="title"/>
          </p:nvPr>
        </p:nvSpPr>
        <p:spPr>
          <a:xfrm rot="5400000">
            <a:off x="5350074" y="1467446"/>
            <a:ext cx="4358879"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24"/>
          <p:cNvSpPr txBox="1">
            <a:spLocks noGrp="1"/>
          </p:cNvSpPr>
          <p:nvPr>
            <p:ph type="body" idx="1"/>
          </p:nvPr>
        </p:nvSpPr>
        <p:spPr>
          <a:xfrm rot="5400000">
            <a:off x="1349574" y="-447079"/>
            <a:ext cx="4358879"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3" name="Google Shape;153;p24"/>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24"/>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24"/>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ouble image">
  <p:cSld name="CUSTOM_4">
    <p:spTree>
      <p:nvGrpSpPr>
        <p:cNvPr id="1" name="Shape 157"/>
        <p:cNvGrpSpPr/>
        <p:nvPr/>
      </p:nvGrpSpPr>
      <p:grpSpPr>
        <a:xfrm>
          <a:off x="0" y="0"/>
          <a:ext cx="0" cy="0"/>
          <a:chOff x="0" y="0"/>
          <a:chExt cx="0" cy="0"/>
        </a:xfrm>
      </p:grpSpPr>
      <p:pic>
        <p:nvPicPr>
          <p:cNvPr id="158" name="Google Shape;158;p26"/>
          <p:cNvPicPr preferRelativeResize="0"/>
          <p:nvPr/>
        </p:nvPicPr>
        <p:blipFill rotWithShape="1">
          <a:blip r:embed="rId2">
            <a:alphaModFix/>
          </a:blip>
          <a:srcRect/>
          <a:stretch/>
        </p:blipFill>
        <p:spPr>
          <a:xfrm>
            <a:off x="217050" y="4813975"/>
            <a:ext cx="595602" cy="16032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 Blur" type="title">
  <p:cSld name="TITLE">
    <p:spTree>
      <p:nvGrpSpPr>
        <p:cNvPr id="1" name="Shape 159"/>
        <p:cNvGrpSpPr/>
        <p:nvPr/>
      </p:nvGrpSpPr>
      <p:grpSpPr>
        <a:xfrm>
          <a:off x="0" y="0"/>
          <a:ext cx="0" cy="0"/>
          <a:chOff x="0" y="0"/>
          <a:chExt cx="0" cy="0"/>
        </a:xfrm>
      </p:grpSpPr>
      <p:pic>
        <p:nvPicPr>
          <p:cNvPr id="160" name="Google Shape;160;p27" descr="Blur.jpg"/>
          <p:cNvPicPr preferRelativeResize="0"/>
          <p:nvPr/>
        </p:nvPicPr>
        <p:blipFill rotWithShape="1">
          <a:blip r:embed="rId2">
            <a:alphaModFix/>
          </a:blip>
          <a:srcRect/>
          <a:stretch/>
        </p:blipFill>
        <p:spPr>
          <a:xfrm>
            <a:off x="0" y="0"/>
            <a:ext cx="9143990" cy="5143500"/>
          </a:xfrm>
          <a:prstGeom prst="rect">
            <a:avLst/>
          </a:prstGeom>
          <a:noFill/>
          <a:ln>
            <a:noFill/>
          </a:ln>
        </p:spPr>
      </p:pic>
      <p:pic>
        <p:nvPicPr>
          <p:cNvPr id="161" name="Google Shape;161;p27"/>
          <p:cNvPicPr preferRelativeResize="0"/>
          <p:nvPr/>
        </p:nvPicPr>
        <p:blipFill rotWithShape="1">
          <a:blip r:embed="rId3">
            <a:alphaModFix/>
          </a:blip>
          <a:srcRect/>
          <a:stretch/>
        </p:blipFill>
        <p:spPr>
          <a:xfrm>
            <a:off x="362500" y="781975"/>
            <a:ext cx="1343324" cy="361600"/>
          </a:xfrm>
          <a:prstGeom prst="rect">
            <a:avLst/>
          </a:prstGeom>
          <a:noFill/>
          <a:ln>
            <a:noFill/>
          </a:ln>
        </p:spPr>
      </p:pic>
      <p:sp>
        <p:nvSpPr>
          <p:cNvPr id="162" name="Google Shape;162;p27"/>
          <p:cNvSpPr txBox="1">
            <a:spLocks noGrp="1"/>
          </p:cNvSpPr>
          <p:nvPr>
            <p:ph type="title"/>
          </p:nvPr>
        </p:nvSpPr>
        <p:spPr>
          <a:xfrm>
            <a:off x="246300" y="1281300"/>
            <a:ext cx="7148100" cy="5715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000000"/>
              </a:buClr>
              <a:buSzPts val="3000"/>
              <a:buFont typeface="Arial"/>
              <a:buNone/>
              <a:defRPr sz="3000" b="0"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3" name="Google Shape;163;p27"/>
          <p:cNvSpPr txBox="1">
            <a:spLocks noGrp="1"/>
          </p:cNvSpPr>
          <p:nvPr>
            <p:ph type="subTitle" idx="1"/>
          </p:nvPr>
        </p:nvSpPr>
        <p:spPr>
          <a:xfrm>
            <a:off x="246300" y="1852800"/>
            <a:ext cx="7148100" cy="4308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000000"/>
              </a:buClr>
              <a:buSzPts val="1600"/>
              <a:buFont typeface="Arial"/>
              <a:buNone/>
              <a:defRPr sz="1600" b="1"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4" name="Google Shape;164;p27"/>
          <p:cNvSpPr txBox="1">
            <a:spLocks noGrp="1"/>
          </p:cNvSpPr>
          <p:nvPr>
            <p:ph type="subTitle" idx="2"/>
          </p:nvPr>
        </p:nvSpPr>
        <p:spPr>
          <a:xfrm>
            <a:off x="246300" y="2446350"/>
            <a:ext cx="2373900" cy="773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 Sea">
  <p:cSld name="TITLE_1">
    <p:spTree>
      <p:nvGrpSpPr>
        <p:cNvPr id="1" name="Shape 165"/>
        <p:cNvGrpSpPr/>
        <p:nvPr/>
      </p:nvGrpSpPr>
      <p:grpSpPr>
        <a:xfrm>
          <a:off x="0" y="0"/>
          <a:ext cx="0" cy="0"/>
          <a:chOff x="0" y="0"/>
          <a:chExt cx="0" cy="0"/>
        </a:xfrm>
      </p:grpSpPr>
      <p:pic>
        <p:nvPicPr>
          <p:cNvPr id="166" name="Google Shape;166;p28"/>
          <p:cNvPicPr preferRelativeResize="0"/>
          <p:nvPr/>
        </p:nvPicPr>
        <p:blipFill rotWithShape="1">
          <a:blip r:embed="rId2">
            <a:alphaModFix/>
          </a:blip>
          <a:srcRect/>
          <a:stretch/>
        </p:blipFill>
        <p:spPr>
          <a:xfrm>
            <a:off x="-18962" y="-10675"/>
            <a:ext cx="9181925" cy="5164849"/>
          </a:xfrm>
          <a:prstGeom prst="rect">
            <a:avLst/>
          </a:prstGeom>
          <a:noFill/>
          <a:ln>
            <a:noFill/>
          </a:ln>
        </p:spPr>
      </p:pic>
      <p:pic>
        <p:nvPicPr>
          <p:cNvPr id="167" name="Google Shape;167;p28"/>
          <p:cNvPicPr preferRelativeResize="0"/>
          <p:nvPr/>
        </p:nvPicPr>
        <p:blipFill rotWithShape="1">
          <a:blip r:embed="rId3">
            <a:alphaModFix/>
          </a:blip>
          <a:srcRect/>
          <a:stretch/>
        </p:blipFill>
        <p:spPr>
          <a:xfrm>
            <a:off x="372875" y="792325"/>
            <a:ext cx="1343324" cy="361600"/>
          </a:xfrm>
          <a:prstGeom prst="rect">
            <a:avLst/>
          </a:prstGeom>
          <a:noFill/>
          <a:ln>
            <a:noFill/>
          </a:ln>
        </p:spPr>
      </p:pic>
      <p:sp>
        <p:nvSpPr>
          <p:cNvPr id="168" name="Google Shape;168;p28"/>
          <p:cNvSpPr txBox="1">
            <a:spLocks noGrp="1"/>
          </p:cNvSpPr>
          <p:nvPr>
            <p:ph type="title"/>
          </p:nvPr>
        </p:nvSpPr>
        <p:spPr>
          <a:xfrm>
            <a:off x="246300" y="1281300"/>
            <a:ext cx="7736700" cy="5715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000000"/>
              </a:buClr>
              <a:buSzPts val="3000"/>
              <a:buFont typeface="Arial"/>
              <a:buNone/>
              <a:defRPr sz="3000" b="0"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9" name="Google Shape;169;p28"/>
          <p:cNvSpPr txBox="1">
            <a:spLocks noGrp="1"/>
          </p:cNvSpPr>
          <p:nvPr>
            <p:ph type="subTitle" idx="1"/>
          </p:nvPr>
        </p:nvSpPr>
        <p:spPr>
          <a:xfrm>
            <a:off x="246300" y="1852800"/>
            <a:ext cx="7736700" cy="4308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000000"/>
              </a:buClr>
              <a:buSzPts val="1600"/>
              <a:buFont typeface="Arial"/>
              <a:buNone/>
              <a:defRPr sz="1600" b="1"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0" name="Google Shape;170;p28"/>
          <p:cNvSpPr txBox="1">
            <a:spLocks noGrp="1"/>
          </p:cNvSpPr>
          <p:nvPr>
            <p:ph type="subTitle" idx="2"/>
          </p:nvPr>
        </p:nvSpPr>
        <p:spPr>
          <a:xfrm>
            <a:off x="246300" y="2446350"/>
            <a:ext cx="2373900" cy="773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 Straw">
  <p:cSld name="TITLE_1_1">
    <p:spTree>
      <p:nvGrpSpPr>
        <p:cNvPr id="1" name="Shape 171"/>
        <p:cNvGrpSpPr/>
        <p:nvPr/>
      </p:nvGrpSpPr>
      <p:grpSpPr>
        <a:xfrm>
          <a:off x="0" y="0"/>
          <a:ext cx="0" cy="0"/>
          <a:chOff x="0" y="0"/>
          <a:chExt cx="0" cy="0"/>
        </a:xfrm>
      </p:grpSpPr>
      <p:pic>
        <p:nvPicPr>
          <p:cNvPr id="172" name="Google Shape;172;p29"/>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173" name="Google Shape;173;p29"/>
          <p:cNvPicPr preferRelativeResize="0"/>
          <p:nvPr/>
        </p:nvPicPr>
        <p:blipFill rotWithShape="1">
          <a:blip r:embed="rId3">
            <a:alphaModFix/>
          </a:blip>
          <a:srcRect/>
          <a:stretch/>
        </p:blipFill>
        <p:spPr>
          <a:xfrm>
            <a:off x="372875" y="4441625"/>
            <a:ext cx="1343324" cy="361600"/>
          </a:xfrm>
          <a:prstGeom prst="rect">
            <a:avLst/>
          </a:prstGeom>
          <a:noFill/>
          <a:ln>
            <a:noFill/>
          </a:ln>
        </p:spPr>
      </p:pic>
      <p:sp>
        <p:nvSpPr>
          <p:cNvPr id="174" name="Google Shape;174;p29"/>
          <p:cNvSpPr txBox="1">
            <a:spLocks noGrp="1"/>
          </p:cNvSpPr>
          <p:nvPr>
            <p:ph type="title"/>
          </p:nvPr>
        </p:nvSpPr>
        <p:spPr>
          <a:xfrm>
            <a:off x="194475" y="959925"/>
            <a:ext cx="7736700" cy="5715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000000"/>
              </a:buClr>
              <a:buSzPts val="3000"/>
              <a:buFont typeface="Arial"/>
              <a:buNone/>
              <a:defRPr sz="3000" b="0" i="0" u="none" strike="noStrike" cap="none">
                <a:solidFill>
                  <a:srgbClr val="000000"/>
                </a:solidFill>
                <a:latin typeface="Century Gothic"/>
                <a:ea typeface="Century Gothic"/>
                <a:cs typeface="Century Gothic"/>
                <a:sym typeface="Century Gothic"/>
              </a:defRPr>
            </a:lvl1pPr>
            <a:lvl2pPr marR="0" lvl="1"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5" name="Google Shape;175;p29"/>
          <p:cNvSpPr txBox="1">
            <a:spLocks noGrp="1"/>
          </p:cNvSpPr>
          <p:nvPr>
            <p:ph type="subTitle" idx="1"/>
          </p:nvPr>
        </p:nvSpPr>
        <p:spPr>
          <a:xfrm>
            <a:off x="194475" y="1531425"/>
            <a:ext cx="7736700" cy="4308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000000"/>
              </a:buClr>
              <a:buSzPts val="1600"/>
              <a:buFont typeface="Arial"/>
              <a:buNone/>
              <a:defRPr sz="1600" b="1" i="0" u="none" strike="noStrike" cap="none">
                <a:solidFill>
                  <a:srgbClr val="000000"/>
                </a:solidFill>
                <a:latin typeface="Century Gothic"/>
                <a:ea typeface="Century Gothic"/>
                <a:cs typeface="Century Gothic"/>
                <a:sym typeface="Century Gothic"/>
              </a:defRPr>
            </a:lvl1pPr>
            <a:lvl2pPr marR="0" lvl="1"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6" name="Google Shape;176;p29"/>
          <p:cNvSpPr txBox="1">
            <a:spLocks noGrp="1"/>
          </p:cNvSpPr>
          <p:nvPr>
            <p:ph type="subTitle" idx="2"/>
          </p:nvPr>
        </p:nvSpPr>
        <p:spPr>
          <a:xfrm>
            <a:off x="246300" y="2086625"/>
            <a:ext cx="2373900" cy="773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 Wood">
  <p:cSld name="TITLE_1_1_1">
    <p:spTree>
      <p:nvGrpSpPr>
        <p:cNvPr id="1" name="Shape 177"/>
        <p:cNvGrpSpPr/>
        <p:nvPr/>
      </p:nvGrpSpPr>
      <p:grpSpPr>
        <a:xfrm>
          <a:off x="0" y="0"/>
          <a:ext cx="0" cy="0"/>
          <a:chOff x="0" y="0"/>
          <a:chExt cx="0" cy="0"/>
        </a:xfrm>
      </p:grpSpPr>
      <p:pic>
        <p:nvPicPr>
          <p:cNvPr id="178" name="Google Shape;178;p30"/>
          <p:cNvPicPr preferRelativeResize="0"/>
          <p:nvPr/>
        </p:nvPicPr>
        <p:blipFill rotWithShape="1">
          <a:blip r:embed="rId2">
            <a:alphaModFix/>
          </a:blip>
          <a:srcRect/>
          <a:stretch/>
        </p:blipFill>
        <p:spPr>
          <a:xfrm>
            <a:off x="0" y="0"/>
            <a:ext cx="9143990" cy="5143500"/>
          </a:xfrm>
          <a:prstGeom prst="rect">
            <a:avLst/>
          </a:prstGeom>
          <a:noFill/>
          <a:ln>
            <a:noFill/>
          </a:ln>
        </p:spPr>
      </p:pic>
      <p:sp>
        <p:nvSpPr>
          <p:cNvPr id="179" name="Google Shape;179;p30"/>
          <p:cNvSpPr txBox="1">
            <a:spLocks noGrp="1"/>
          </p:cNvSpPr>
          <p:nvPr>
            <p:ph type="title"/>
          </p:nvPr>
        </p:nvSpPr>
        <p:spPr>
          <a:xfrm>
            <a:off x="194475" y="1022125"/>
            <a:ext cx="7736700" cy="5715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000000"/>
              </a:buClr>
              <a:buSzPts val="3000"/>
              <a:buFont typeface="Arial"/>
              <a:buNone/>
              <a:defRPr sz="30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0" name="Google Shape;180;p30"/>
          <p:cNvSpPr txBox="1">
            <a:spLocks noGrp="1"/>
          </p:cNvSpPr>
          <p:nvPr>
            <p:ph type="subTitle" idx="1"/>
          </p:nvPr>
        </p:nvSpPr>
        <p:spPr>
          <a:xfrm>
            <a:off x="194475" y="1593625"/>
            <a:ext cx="7736700" cy="4308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000000"/>
              </a:buClr>
              <a:buSzPts val="1600"/>
              <a:buFont typeface="Arial"/>
              <a:buNone/>
              <a:defRPr sz="1600" b="1"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9pPr>
          </a:lstStyle>
          <a:p>
            <a:endParaRPr/>
          </a:p>
        </p:txBody>
      </p:sp>
      <p:sp>
        <p:nvSpPr>
          <p:cNvPr id="181" name="Google Shape;181;p30"/>
          <p:cNvSpPr txBox="1">
            <a:spLocks noGrp="1"/>
          </p:cNvSpPr>
          <p:nvPr>
            <p:ph type="subTitle" idx="2"/>
          </p:nvPr>
        </p:nvSpPr>
        <p:spPr>
          <a:xfrm>
            <a:off x="246300" y="2086625"/>
            <a:ext cx="2373900" cy="773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9pPr>
          </a:lstStyle>
          <a:p>
            <a:endParaRPr/>
          </a:p>
        </p:txBody>
      </p:sp>
      <p:pic>
        <p:nvPicPr>
          <p:cNvPr id="182" name="Google Shape;182;p30"/>
          <p:cNvPicPr preferRelativeResize="0"/>
          <p:nvPr/>
        </p:nvPicPr>
        <p:blipFill rotWithShape="1">
          <a:blip r:embed="rId3">
            <a:alphaModFix/>
          </a:blip>
          <a:srcRect/>
          <a:stretch/>
        </p:blipFill>
        <p:spPr>
          <a:xfrm>
            <a:off x="323050" y="530928"/>
            <a:ext cx="1343325" cy="366797"/>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 Yellow">
  <p:cSld name="TITLE_1_1_1_1">
    <p:spTree>
      <p:nvGrpSpPr>
        <p:cNvPr id="1" name="Shape 183"/>
        <p:cNvGrpSpPr/>
        <p:nvPr/>
      </p:nvGrpSpPr>
      <p:grpSpPr>
        <a:xfrm>
          <a:off x="0" y="0"/>
          <a:ext cx="0" cy="0"/>
          <a:chOff x="0" y="0"/>
          <a:chExt cx="0" cy="0"/>
        </a:xfrm>
      </p:grpSpPr>
      <p:pic>
        <p:nvPicPr>
          <p:cNvPr id="184" name="Google Shape;184;p31"/>
          <p:cNvPicPr preferRelativeResize="0"/>
          <p:nvPr/>
        </p:nvPicPr>
        <p:blipFill rotWithShape="1">
          <a:blip r:embed="rId2">
            <a:alphaModFix/>
          </a:blip>
          <a:srcRect/>
          <a:stretch/>
        </p:blipFill>
        <p:spPr>
          <a:xfrm>
            <a:off x="0" y="-6"/>
            <a:ext cx="9144000" cy="5143505"/>
          </a:xfrm>
          <a:prstGeom prst="rect">
            <a:avLst/>
          </a:prstGeom>
          <a:noFill/>
          <a:ln>
            <a:noFill/>
          </a:ln>
        </p:spPr>
      </p:pic>
      <p:sp>
        <p:nvSpPr>
          <p:cNvPr id="185" name="Google Shape;185;p31"/>
          <p:cNvSpPr txBox="1">
            <a:spLocks noGrp="1"/>
          </p:cNvSpPr>
          <p:nvPr>
            <p:ph type="title"/>
          </p:nvPr>
        </p:nvSpPr>
        <p:spPr>
          <a:xfrm>
            <a:off x="194475" y="912175"/>
            <a:ext cx="8589000" cy="5715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000000"/>
              </a:buClr>
              <a:buSzPts val="3000"/>
              <a:buFont typeface="Arial"/>
              <a:buNone/>
              <a:defRPr sz="3000" b="0"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6" name="Google Shape;186;p31"/>
          <p:cNvSpPr txBox="1">
            <a:spLocks noGrp="1"/>
          </p:cNvSpPr>
          <p:nvPr>
            <p:ph type="subTitle" idx="1"/>
          </p:nvPr>
        </p:nvSpPr>
        <p:spPr>
          <a:xfrm>
            <a:off x="194475" y="1483675"/>
            <a:ext cx="8685900" cy="4308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000000"/>
              </a:buClr>
              <a:buSzPts val="1600"/>
              <a:buFont typeface="Arial"/>
              <a:buNone/>
              <a:defRPr sz="1600" b="1"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7" name="Google Shape;187;p31"/>
          <p:cNvSpPr txBox="1">
            <a:spLocks noGrp="1"/>
          </p:cNvSpPr>
          <p:nvPr>
            <p:ph type="subTitle" idx="2"/>
          </p:nvPr>
        </p:nvSpPr>
        <p:spPr>
          <a:xfrm>
            <a:off x="194475" y="1914475"/>
            <a:ext cx="2373900" cy="773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188" name="Google Shape;188;p31"/>
          <p:cNvPicPr preferRelativeResize="0"/>
          <p:nvPr/>
        </p:nvPicPr>
        <p:blipFill rotWithShape="1">
          <a:blip r:embed="rId3">
            <a:alphaModFix/>
          </a:blip>
          <a:srcRect/>
          <a:stretch/>
        </p:blipFill>
        <p:spPr>
          <a:xfrm>
            <a:off x="316625" y="440625"/>
            <a:ext cx="1343324" cy="3616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 Orange">
  <p:cSld name="TITLE_1_1_1_1_1">
    <p:spTree>
      <p:nvGrpSpPr>
        <p:cNvPr id="1" name="Shape 189"/>
        <p:cNvGrpSpPr/>
        <p:nvPr/>
      </p:nvGrpSpPr>
      <p:grpSpPr>
        <a:xfrm>
          <a:off x="0" y="0"/>
          <a:ext cx="0" cy="0"/>
          <a:chOff x="0" y="0"/>
          <a:chExt cx="0" cy="0"/>
        </a:xfrm>
      </p:grpSpPr>
      <p:pic>
        <p:nvPicPr>
          <p:cNvPr id="190" name="Google Shape;190;p32"/>
          <p:cNvPicPr preferRelativeResize="0"/>
          <p:nvPr/>
        </p:nvPicPr>
        <p:blipFill rotWithShape="1">
          <a:blip r:embed="rId2">
            <a:alphaModFix/>
          </a:blip>
          <a:srcRect/>
          <a:stretch/>
        </p:blipFill>
        <p:spPr>
          <a:xfrm>
            <a:off x="0" y="0"/>
            <a:ext cx="9144005" cy="5143500"/>
          </a:xfrm>
          <a:prstGeom prst="rect">
            <a:avLst/>
          </a:prstGeom>
          <a:noFill/>
          <a:ln>
            <a:noFill/>
          </a:ln>
        </p:spPr>
      </p:pic>
      <p:sp>
        <p:nvSpPr>
          <p:cNvPr id="191" name="Google Shape;191;p32"/>
          <p:cNvSpPr txBox="1">
            <a:spLocks noGrp="1"/>
          </p:cNvSpPr>
          <p:nvPr>
            <p:ph type="title"/>
          </p:nvPr>
        </p:nvSpPr>
        <p:spPr>
          <a:xfrm>
            <a:off x="194475" y="988375"/>
            <a:ext cx="8589000" cy="5715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000000"/>
              </a:buClr>
              <a:buSzPts val="3000"/>
              <a:buFont typeface="Arial"/>
              <a:buNone/>
              <a:defRPr sz="30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9pPr>
          </a:lstStyle>
          <a:p>
            <a:endParaRPr/>
          </a:p>
        </p:txBody>
      </p:sp>
      <p:sp>
        <p:nvSpPr>
          <p:cNvPr id="192" name="Google Shape;192;p32"/>
          <p:cNvSpPr txBox="1">
            <a:spLocks noGrp="1"/>
          </p:cNvSpPr>
          <p:nvPr>
            <p:ph type="subTitle" idx="1"/>
          </p:nvPr>
        </p:nvSpPr>
        <p:spPr>
          <a:xfrm>
            <a:off x="194475" y="1559875"/>
            <a:ext cx="8685900" cy="430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600"/>
              <a:buFont typeface="Arial"/>
              <a:buNone/>
              <a:defRPr sz="1600" b="1"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9pPr>
          </a:lstStyle>
          <a:p>
            <a:endParaRPr/>
          </a:p>
        </p:txBody>
      </p:sp>
      <p:sp>
        <p:nvSpPr>
          <p:cNvPr id="193" name="Google Shape;193;p32"/>
          <p:cNvSpPr txBox="1">
            <a:spLocks noGrp="1"/>
          </p:cNvSpPr>
          <p:nvPr>
            <p:ph type="subTitle" idx="2"/>
          </p:nvPr>
        </p:nvSpPr>
        <p:spPr>
          <a:xfrm>
            <a:off x="194475" y="1990675"/>
            <a:ext cx="2373900" cy="773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9pPr>
          </a:lstStyle>
          <a:p>
            <a:endParaRPr/>
          </a:p>
        </p:txBody>
      </p:sp>
      <p:pic>
        <p:nvPicPr>
          <p:cNvPr id="194" name="Google Shape;194;p32"/>
          <p:cNvPicPr preferRelativeResize="0"/>
          <p:nvPr/>
        </p:nvPicPr>
        <p:blipFill rotWithShape="1">
          <a:blip r:embed="rId3">
            <a:alphaModFix/>
          </a:blip>
          <a:srcRect/>
          <a:stretch/>
        </p:blipFill>
        <p:spPr>
          <a:xfrm>
            <a:off x="323050" y="545378"/>
            <a:ext cx="1343325" cy="36679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623888" y="1282306"/>
            <a:ext cx="7886700" cy="2139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6" name="Google Shape;26;p4"/>
          <p:cNvSpPr txBox="1">
            <a:spLocks noGrp="1"/>
          </p:cNvSpPr>
          <p:nvPr>
            <p:ph type="body" idx="1"/>
          </p:nvPr>
        </p:nvSpPr>
        <p:spPr>
          <a:xfrm>
            <a:off x="623888" y="3442099"/>
            <a:ext cx="7886700" cy="11253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800"/>
              <a:buNone/>
              <a:defRPr sz="1800">
                <a:solidFill>
                  <a:schemeClr val="dk1"/>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7" name="Google Shape;27;p4"/>
          <p:cNvSpPr txBox="1">
            <a:spLocks noGrp="1"/>
          </p:cNvSpPr>
          <p:nvPr>
            <p:ph type="dt" idx="10"/>
          </p:nvPr>
        </p:nvSpPr>
        <p:spPr>
          <a:xfrm>
            <a:off x="628650" y="4767264"/>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8" name="Google Shape;28;p4"/>
          <p:cNvSpPr txBox="1">
            <a:spLocks noGrp="1"/>
          </p:cNvSpPr>
          <p:nvPr>
            <p:ph type="ftr" idx="11"/>
          </p:nvPr>
        </p:nvSpPr>
        <p:spPr>
          <a:xfrm>
            <a:off x="3028950" y="4767264"/>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 name="Google Shape;29;p4"/>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 Grey">
  <p:cSld name="TITLE_1_1_1_1_1_1">
    <p:spTree>
      <p:nvGrpSpPr>
        <p:cNvPr id="1" name="Shape 195"/>
        <p:cNvGrpSpPr/>
        <p:nvPr/>
      </p:nvGrpSpPr>
      <p:grpSpPr>
        <a:xfrm>
          <a:off x="0" y="0"/>
          <a:ext cx="0" cy="0"/>
          <a:chOff x="0" y="0"/>
          <a:chExt cx="0" cy="0"/>
        </a:xfrm>
      </p:grpSpPr>
      <p:pic>
        <p:nvPicPr>
          <p:cNvPr id="196" name="Google Shape;196;p33"/>
          <p:cNvPicPr preferRelativeResize="0"/>
          <p:nvPr/>
        </p:nvPicPr>
        <p:blipFill rotWithShape="1">
          <a:blip r:embed="rId2">
            <a:alphaModFix/>
          </a:blip>
          <a:srcRect/>
          <a:stretch/>
        </p:blipFill>
        <p:spPr>
          <a:xfrm>
            <a:off x="0" y="0"/>
            <a:ext cx="9144000" cy="5143497"/>
          </a:xfrm>
          <a:prstGeom prst="rect">
            <a:avLst/>
          </a:prstGeom>
          <a:noFill/>
          <a:ln>
            <a:noFill/>
          </a:ln>
        </p:spPr>
      </p:pic>
      <p:sp>
        <p:nvSpPr>
          <p:cNvPr id="197" name="Google Shape;197;p33"/>
          <p:cNvSpPr txBox="1">
            <a:spLocks noGrp="1"/>
          </p:cNvSpPr>
          <p:nvPr>
            <p:ph type="title"/>
          </p:nvPr>
        </p:nvSpPr>
        <p:spPr>
          <a:xfrm>
            <a:off x="194475" y="988375"/>
            <a:ext cx="8589000" cy="5715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000000"/>
              </a:buClr>
              <a:buSzPts val="3000"/>
              <a:buFont typeface="Arial"/>
              <a:buNone/>
              <a:defRPr sz="3000" b="0" i="0" u="none" strike="noStrike" cap="none">
                <a:solidFill>
                  <a:srgbClr val="FFFFFF"/>
                </a:solidFill>
                <a:latin typeface="Century Gothic"/>
                <a:ea typeface="Century Gothic"/>
                <a:cs typeface="Century Gothic"/>
                <a:sym typeface="Century Gothic"/>
              </a:defRPr>
            </a:lvl1pPr>
            <a:lvl2pPr marR="0" lvl="1" algn="l" rtl="0">
              <a:lnSpc>
                <a:spcPct val="115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2pPr>
            <a:lvl3pPr marR="0" lvl="2" algn="l" rtl="0">
              <a:lnSpc>
                <a:spcPct val="115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3pPr>
            <a:lvl4pPr marR="0" lvl="3" algn="l" rtl="0">
              <a:lnSpc>
                <a:spcPct val="115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4pPr>
            <a:lvl5pPr marR="0" lvl="4" algn="l" rtl="0">
              <a:lnSpc>
                <a:spcPct val="115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5pPr>
            <a:lvl6pPr marR="0" lvl="5" algn="l" rtl="0">
              <a:lnSpc>
                <a:spcPct val="115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6pPr>
            <a:lvl7pPr marR="0" lvl="6" algn="l" rtl="0">
              <a:lnSpc>
                <a:spcPct val="115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7pPr>
            <a:lvl8pPr marR="0" lvl="7" algn="l" rtl="0">
              <a:lnSpc>
                <a:spcPct val="115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8pPr>
            <a:lvl9pPr marR="0" lvl="8" algn="l" rtl="0">
              <a:lnSpc>
                <a:spcPct val="115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9pPr>
          </a:lstStyle>
          <a:p>
            <a:endParaRPr/>
          </a:p>
        </p:txBody>
      </p:sp>
      <p:sp>
        <p:nvSpPr>
          <p:cNvPr id="198" name="Google Shape;198;p33"/>
          <p:cNvSpPr txBox="1">
            <a:spLocks noGrp="1"/>
          </p:cNvSpPr>
          <p:nvPr>
            <p:ph type="subTitle" idx="1"/>
          </p:nvPr>
        </p:nvSpPr>
        <p:spPr>
          <a:xfrm>
            <a:off x="194475" y="1559875"/>
            <a:ext cx="8685900" cy="4308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000000"/>
              </a:buClr>
              <a:buSzPts val="1600"/>
              <a:buFont typeface="Arial"/>
              <a:buNone/>
              <a:defRPr sz="1600" b="1" i="0" u="none" strike="noStrike" cap="none">
                <a:solidFill>
                  <a:srgbClr val="FFFFFF"/>
                </a:solidFill>
                <a:latin typeface="Century Gothic"/>
                <a:ea typeface="Century Gothic"/>
                <a:cs typeface="Century Gothic"/>
                <a:sym typeface="Century Gothic"/>
              </a:defRPr>
            </a:lvl1pPr>
            <a:lvl2pPr marR="0" lvl="1" algn="l" rtl="0">
              <a:lnSpc>
                <a:spcPct val="115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2pPr>
            <a:lvl3pPr marR="0" lvl="2" algn="l" rtl="0">
              <a:lnSpc>
                <a:spcPct val="115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3pPr>
            <a:lvl4pPr marR="0" lvl="3" algn="l" rtl="0">
              <a:lnSpc>
                <a:spcPct val="115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4pPr>
            <a:lvl5pPr marR="0" lvl="4" algn="l" rtl="0">
              <a:lnSpc>
                <a:spcPct val="115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5pPr>
            <a:lvl6pPr marR="0" lvl="5" algn="l" rtl="0">
              <a:lnSpc>
                <a:spcPct val="115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6pPr>
            <a:lvl7pPr marR="0" lvl="6" algn="l" rtl="0">
              <a:lnSpc>
                <a:spcPct val="115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7pPr>
            <a:lvl8pPr marR="0" lvl="7" algn="l" rtl="0">
              <a:lnSpc>
                <a:spcPct val="115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8pPr>
            <a:lvl9pPr marR="0" lvl="8" algn="l" rtl="0">
              <a:lnSpc>
                <a:spcPct val="115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9pPr>
          </a:lstStyle>
          <a:p>
            <a:endParaRPr/>
          </a:p>
        </p:txBody>
      </p:sp>
      <p:sp>
        <p:nvSpPr>
          <p:cNvPr id="199" name="Google Shape;199;p33"/>
          <p:cNvSpPr txBox="1">
            <a:spLocks noGrp="1"/>
          </p:cNvSpPr>
          <p:nvPr>
            <p:ph type="subTitle" idx="2"/>
          </p:nvPr>
        </p:nvSpPr>
        <p:spPr>
          <a:xfrm>
            <a:off x="194475" y="1914475"/>
            <a:ext cx="2373900" cy="773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9pPr>
          </a:lstStyle>
          <a:p>
            <a:endParaRPr/>
          </a:p>
        </p:txBody>
      </p:sp>
      <p:pic>
        <p:nvPicPr>
          <p:cNvPr id="200" name="Google Shape;200;p33"/>
          <p:cNvPicPr preferRelativeResize="0"/>
          <p:nvPr/>
        </p:nvPicPr>
        <p:blipFill rotWithShape="1">
          <a:blip r:embed="rId3">
            <a:alphaModFix/>
          </a:blip>
          <a:srcRect/>
          <a:stretch/>
        </p:blipFill>
        <p:spPr>
          <a:xfrm>
            <a:off x="323050" y="530928"/>
            <a:ext cx="1343325" cy="366797"/>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 Plain">
  <p:cSld name="TITLE_1_1_1_1_1_1_1">
    <p:spTree>
      <p:nvGrpSpPr>
        <p:cNvPr id="1" name="Shape 201"/>
        <p:cNvGrpSpPr/>
        <p:nvPr/>
      </p:nvGrpSpPr>
      <p:grpSpPr>
        <a:xfrm>
          <a:off x="0" y="0"/>
          <a:ext cx="0" cy="0"/>
          <a:chOff x="0" y="0"/>
          <a:chExt cx="0" cy="0"/>
        </a:xfrm>
      </p:grpSpPr>
      <p:sp>
        <p:nvSpPr>
          <p:cNvPr id="202" name="Google Shape;202;p34"/>
          <p:cNvSpPr txBox="1">
            <a:spLocks noGrp="1"/>
          </p:cNvSpPr>
          <p:nvPr>
            <p:ph type="title"/>
          </p:nvPr>
        </p:nvSpPr>
        <p:spPr>
          <a:xfrm>
            <a:off x="185925" y="1998525"/>
            <a:ext cx="8589000" cy="5715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000000"/>
              </a:buClr>
              <a:buSzPts val="3000"/>
              <a:buFont typeface="Arial"/>
              <a:buNone/>
              <a:defRPr sz="3000" b="0" i="0" u="none" strike="noStrike" cap="none">
                <a:solidFill>
                  <a:srgbClr val="000000"/>
                </a:solidFill>
                <a:latin typeface="Century Gothic"/>
                <a:ea typeface="Century Gothic"/>
                <a:cs typeface="Century Gothic"/>
                <a:sym typeface="Century Gothic"/>
              </a:defRPr>
            </a:lvl1pPr>
            <a:lvl2pPr marR="0" lvl="1"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3" name="Google Shape;203;p34"/>
          <p:cNvSpPr txBox="1">
            <a:spLocks noGrp="1"/>
          </p:cNvSpPr>
          <p:nvPr>
            <p:ph type="subTitle" idx="1"/>
          </p:nvPr>
        </p:nvSpPr>
        <p:spPr>
          <a:xfrm>
            <a:off x="185925" y="2570025"/>
            <a:ext cx="8685900" cy="4308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000000"/>
              </a:buClr>
              <a:buSzPts val="1600"/>
              <a:buFont typeface="Arial"/>
              <a:buNone/>
              <a:defRPr sz="1600" b="1" i="0" u="none" strike="noStrike" cap="none">
                <a:solidFill>
                  <a:srgbClr val="000000"/>
                </a:solidFill>
                <a:latin typeface="Century Gothic"/>
                <a:ea typeface="Century Gothic"/>
                <a:cs typeface="Century Gothic"/>
                <a:sym typeface="Century Gothic"/>
              </a:defRPr>
            </a:lvl1pPr>
            <a:lvl2pPr marR="0" lvl="1"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4" name="Google Shape;204;p34"/>
          <p:cNvSpPr txBox="1">
            <a:spLocks noGrp="1"/>
          </p:cNvSpPr>
          <p:nvPr>
            <p:ph type="subTitle" idx="2"/>
          </p:nvPr>
        </p:nvSpPr>
        <p:spPr>
          <a:xfrm>
            <a:off x="185925" y="3000825"/>
            <a:ext cx="2373900" cy="773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9pPr>
          </a:lstStyle>
          <a:p>
            <a:endParaRPr/>
          </a:p>
        </p:txBody>
      </p:sp>
      <p:pic>
        <p:nvPicPr>
          <p:cNvPr id="205" name="Google Shape;205;p34"/>
          <p:cNvPicPr preferRelativeResize="0"/>
          <p:nvPr/>
        </p:nvPicPr>
        <p:blipFill rotWithShape="1">
          <a:blip r:embed="rId2">
            <a:alphaModFix/>
          </a:blip>
          <a:srcRect/>
          <a:stretch/>
        </p:blipFill>
        <p:spPr>
          <a:xfrm>
            <a:off x="351400" y="314625"/>
            <a:ext cx="1154124" cy="154702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 Partnership logos">
  <p:cSld name="TITLE_1_1_1_1_1_1_1_1">
    <p:spTree>
      <p:nvGrpSpPr>
        <p:cNvPr id="1" name="Shape 206"/>
        <p:cNvGrpSpPr/>
        <p:nvPr/>
      </p:nvGrpSpPr>
      <p:grpSpPr>
        <a:xfrm>
          <a:off x="0" y="0"/>
          <a:ext cx="0" cy="0"/>
          <a:chOff x="0" y="0"/>
          <a:chExt cx="0" cy="0"/>
        </a:xfrm>
      </p:grpSpPr>
      <p:sp>
        <p:nvSpPr>
          <p:cNvPr id="207" name="Google Shape;207;p35"/>
          <p:cNvSpPr txBox="1">
            <a:spLocks noGrp="1"/>
          </p:cNvSpPr>
          <p:nvPr>
            <p:ph type="title"/>
          </p:nvPr>
        </p:nvSpPr>
        <p:spPr>
          <a:xfrm>
            <a:off x="229050" y="484500"/>
            <a:ext cx="8589000" cy="5715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000000"/>
              </a:buClr>
              <a:buSzPts val="3000"/>
              <a:buFont typeface="Arial"/>
              <a:buNone/>
              <a:defRPr sz="3000" b="0" i="0" u="none" strike="noStrike" cap="none">
                <a:solidFill>
                  <a:srgbClr val="000000"/>
                </a:solidFill>
                <a:latin typeface="Century Gothic"/>
                <a:ea typeface="Century Gothic"/>
                <a:cs typeface="Century Gothic"/>
                <a:sym typeface="Century Gothic"/>
              </a:defRPr>
            </a:lvl1pPr>
            <a:lvl2pPr marR="0" lvl="1"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8" name="Google Shape;208;p35"/>
          <p:cNvSpPr txBox="1">
            <a:spLocks noGrp="1"/>
          </p:cNvSpPr>
          <p:nvPr>
            <p:ph type="subTitle" idx="1"/>
          </p:nvPr>
        </p:nvSpPr>
        <p:spPr>
          <a:xfrm>
            <a:off x="229050" y="1056000"/>
            <a:ext cx="8685900" cy="4308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000000"/>
              </a:buClr>
              <a:buSzPts val="1600"/>
              <a:buFont typeface="Arial"/>
              <a:buNone/>
              <a:defRPr sz="1600" b="1" i="0" u="none" strike="noStrike" cap="none">
                <a:solidFill>
                  <a:srgbClr val="000000"/>
                </a:solidFill>
                <a:latin typeface="Century Gothic"/>
                <a:ea typeface="Century Gothic"/>
                <a:cs typeface="Century Gothic"/>
                <a:sym typeface="Century Gothic"/>
              </a:defRPr>
            </a:lvl1pPr>
            <a:lvl2pPr marR="0" lvl="1"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9" name="Google Shape;209;p35"/>
          <p:cNvSpPr txBox="1">
            <a:spLocks noGrp="1"/>
          </p:cNvSpPr>
          <p:nvPr>
            <p:ph type="subTitle" idx="2"/>
          </p:nvPr>
        </p:nvSpPr>
        <p:spPr>
          <a:xfrm>
            <a:off x="229050" y="1486800"/>
            <a:ext cx="2373900" cy="773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9pPr>
          </a:lstStyle>
          <a:p>
            <a:endParaRPr/>
          </a:p>
        </p:txBody>
      </p:sp>
      <p:pic>
        <p:nvPicPr>
          <p:cNvPr id="210" name="Google Shape;210;p35"/>
          <p:cNvPicPr preferRelativeResize="0"/>
          <p:nvPr/>
        </p:nvPicPr>
        <p:blipFill rotWithShape="1">
          <a:blip r:embed="rId2">
            <a:alphaModFix/>
          </a:blip>
          <a:srcRect/>
          <a:stretch/>
        </p:blipFill>
        <p:spPr>
          <a:xfrm>
            <a:off x="306350" y="4305475"/>
            <a:ext cx="1404512" cy="57150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Introduction + Contents Yellow">
  <p:cSld name="TITLE_1_1_1_1_1_1_1_1_1">
    <p:spTree>
      <p:nvGrpSpPr>
        <p:cNvPr id="1" name="Shape 211"/>
        <p:cNvGrpSpPr/>
        <p:nvPr/>
      </p:nvGrpSpPr>
      <p:grpSpPr>
        <a:xfrm>
          <a:off x="0" y="0"/>
          <a:ext cx="0" cy="0"/>
          <a:chOff x="0" y="0"/>
          <a:chExt cx="0" cy="0"/>
        </a:xfrm>
      </p:grpSpPr>
      <p:sp>
        <p:nvSpPr>
          <p:cNvPr id="212" name="Google Shape;212;p36"/>
          <p:cNvSpPr/>
          <p:nvPr/>
        </p:nvSpPr>
        <p:spPr>
          <a:xfrm>
            <a:off x="-7125" y="0"/>
            <a:ext cx="4550700" cy="5143500"/>
          </a:xfrm>
          <a:prstGeom prst="rect">
            <a:avLst/>
          </a:prstGeom>
          <a:solidFill>
            <a:srgbClr val="FFB81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36"/>
          <p:cNvSpPr txBox="1">
            <a:spLocks noGrp="1"/>
          </p:cNvSpPr>
          <p:nvPr>
            <p:ph type="subTitle" idx="1"/>
          </p:nvPr>
        </p:nvSpPr>
        <p:spPr>
          <a:xfrm>
            <a:off x="117850" y="89825"/>
            <a:ext cx="4313100" cy="430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9pPr>
          </a:lstStyle>
          <a:p>
            <a:endParaRPr/>
          </a:p>
        </p:txBody>
      </p:sp>
      <p:pic>
        <p:nvPicPr>
          <p:cNvPr id="214" name="Google Shape;214;p36"/>
          <p:cNvPicPr preferRelativeResize="0"/>
          <p:nvPr/>
        </p:nvPicPr>
        <p:blipFill rotWithShape="1">
          <a:blip r:embed="rId2">
            <a:alphaModFix/>
          </a:blip>
          <a:srcRect/>
          <a:stretch/>
        </p:blipFill>
        <p:spPr>
          <a:xfrm>
            <a:off x="217050" y="4813975"/>
            <a:ext cx="595602" cy="160325"/>
          </a:xfrm>
          <a:prstGeom prst="rect">
            <a:avLst/>
          </a:prstGeom>
          <a:noFill/>
          <a:ln>
            <a:noFill/>
          </a:ln>
        </p:spPr>
      </p:pic>
      <p:sp>
        <p:nvSpPr>
          <p:cNvPr id="215" name="Google Shape;215;p36"/>
          <p:cNvSpPr txBox="1">
            <a:spLocks noGrp="1"/>
          </p:cNvSpPr>
          <p:nvPr>
            <p:ph type="subTitle" idx="2"/>
          </p:nvPr>
        </p:nvSpPr>
        <p:spPr>
          <a:xfrm>
            <a:off x="4690425" y="89825"/>
            <a:ext cx="4313100" cy="430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6" name="Google Shape;216;p36"/>
          <p:cNvSpPr txBox="1">
            <a:spLocks noGrp="1"/>
          </p:cNvSpPr>
          <p:nvPr>
            <p:ph type="body" idx="3"/>
          </p:nvPr>
        </p:nvSpPr>
        <p:spPr>
          <a:xfrm>
            <a:off x="117850" y="640200"/>
            <a:ext cx="4125600" cy="4054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1pPr>
            <a:lvl2pPr marL="914400" marR="0" lvl="1"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2pPr>
            <a:lvl3pPr marL="1371600" marR="0" lvl="2"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3pPr>
            <a:lvl4pPr marL="1828800" marR="0" lvl="3"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4pPr>
            <a:lvl5pPr marL="2286000" marR="0" lvl="4"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5pPr>
            <a:lvl6pPr marL="2743200" marR="0" lvl="5"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6pPr>
            <a:lvl7pPr marL="3200400" marR="0" lvl="6"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7pPr>
            <a:lvl8pPr marL="3657600" marR="0" lvl="7"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8pPr>
            <a:lvl9pPr marL="4114800" marR="0" lvl="8"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9pPr>
          </a:lstStyle>
          <a:p>
            <a:endParaRPr/>
          </a:p>
        </p:txBody>
      </p:sp>
      <p:sp>
        <p:nvSpPr>
          <p:cNvPr id="217" name="Google Shape;217;p36"/>
          <p:cNvSpPr txBox="1">
            <a:spLocks noGrp="1"/>
          </p:cNvSpPr>
          <p:nvPr>
            <p:ph type="body" idx="4"/>
          </p:nvPr>
        </p:nvSpPr>
        <p:spPr>
          <a:xfrm>
            <a:off x="4690425" y="640200"/>
            <a:ext cx="4125600" cy="4054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1pPr>
            <a:lvl2pPr marL="914400" marR="0" lvl="1"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2pPr>
            <a:lvl3pPr marL="1371600" marR="0" lvl="2"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3pPr>
            <a:lvl4pPr marL="1828800" marR="0" lvl="3"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4pPr>
            <a:lvl5pPr marL="2286000" marR="0" lvl="4"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5pPr>
            <a:lvl6pPr marL="2743200" marR="0" lvl="5"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6pPr>
            <a:lvl7pPr marL="3200400" marR="0" lvl="6"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7pPr>
            <a:lvl8pPr marL="3657600" marR="0" lvl="7"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8pPr>
            <a:lvl9pPr marL="4114800" marR="0" lvl="8"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Introduction + Contents Orange">
  <p:cSld name="TITLE_1_1_1_1_1_1_1_1_1_1">
    <p:spTree>
      <p:nvGrpSpPr>
        <p:cNvPr id="1" name="Shape 218"/>
        <p:cNvGrpSpPr/>
        <p:nvPr/>
      </p:nvGrpSpPr>
      <p:grpSpPr>
        <a:xfrm>
          <a:off x="0" y="0"/>
          <a:ext cx="0" cy="0"/>
          <a:chOff x="0" y="0"/>
          <a:chExt cx="0" cy="0"/>
        </a:xfrm>
      </p:grpSpPr>
      <p:sp>
        <p:nvSpPr>
          <p:cNvPr id="219" name="Google Shape;219;p37"/>
          <p:cNvSpPr/>
          <p:nvPr/>
        </p:nvSpPr>
        <p:spPr>
          <a:xfrm>
            <a:off x="4593300" y="0"/>
            <a:ext cx="4550700" cy="5143500"/>
          </a:xfrm>
          <a:prstGeom prst="rect">
            <a:avLst/>
          </a:prstGeom>
          <a:solidFill>
            <a:srgbClr val="FF5A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37"/>
          <p:cNvSpPr txBox="1">
            <a:spLocks noGrp="1"/>
          </p:cNvSpPr>
          <p:nvPr>
            <p:ph type="subTitle" idx="1"/>
          </p:nvPr>
        </p:nvSpPr>
        <p:spPr>
          <a:xfrm>
            <a:off x="117850" y="89825"/>
            <a:ext cx="4313100" cy="430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9pPr>
          </a:lstStyle>
          <a:p>
            <a:endParaRPr/>
          </a:p>
        </p:txBody>
      </p:sp>
      <p:pic>
        <p:nvPicPr>
          <p:cNvPr id="221" name="Google Shape;221;p37"/>
          <p:cNvPicPr preferRelativeResize="0"/>
          <p:nvPr/>
        </p:nvPicPr>
        <p:blipFill rotWithShape="1">
          <a:blip r:embed="rId2">
            <a:alphaModFix/>
          </a:blip>
          <a:srcRect/>
          <a:stretch/>
        </p:blipFill>
        <p:spPr>
          <a:xfrm>
            <a:off x="217050" y="4813975"/>
            <a:ext cx="595602" cy="160325"/>
          </a:xfrm>
          <a:prstGeom prst="rect">
            <a:avLst/>
          </a:prstGeom>
          <a:noFill/>
          <a:ln>
            <a:noFill/>
          </a:ln>
        </p:spPr>
      </p:pic>
      <p:sp>
        <p:nvSpPr>
          <p:cNvPr id="222" name="Google Shape;222;p37"/>
          <p:cNvSpPr txBox="1">
            <a:spLocks noGrp="1"/>
          </p:cNvSpPr>
          <p:nvPr>
            <p:ph type="subTitle" idx="2"/>
          </p:nvPr>
        </p:nvSpPr>
        <p:spPr>
          <a:xfrm>
            <a:off x="4690425" y="89825"/>
            <a:ext cx="4313100" cy="430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3" name="Google Shape;223;p37"/>
          <p:cNvSpPr txBox="1">
            <a:spLocks noGrp="1"/>
          </p:cNvSpPr>
          <p:nvPr>
            <p:ph type="body" idx="3"/>
          </p:nvPr>
        </p:nvSpPr>
        <p:spPr>
          <a:xfrm>
            <a:off x="205425" y="640950"/>
            <a:ext cx="4125600" cy="4054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1pPr>
            <a:lvl2pPr marL="914400" marR="0" lvl="1"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2pPr>
            <a:lvl3pPr marL="1371600" marR="0" lvl="2"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3pPr>
            <a:lvl4pPr marL="1828800" marR="0" lvl="3"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4pPr>
            <a:lvl5pPr marL="2286000" marR="0" lvl="4"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5pPr>
            <a:lvl6pPr marL="2743200" marR="0" lvl="5"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6pPr>
            <a:lvl7pPr marL="3200400" marR="0" lvl="6"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7pPr>
            <a:lvl8pPr marL="3657600" marR="0" lvl="7"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8pPr>
            <a:lvl9pPr marL="4114800" marR="0" lvl="8"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9pPr>
          </a:lstStyle>
          <a:p>
            <a:endParaRPr/>
          </a:p>
        </p:txBody>
      </p:sp>
      <p:sp>
        <p:nvSpPr>
          <p:cNvPr id="224" name="Google Shape;224;p37"/>
          <p:cNvSpPr txBox="1">
            <a:spLocks noGrp="1"/>
          </p:cNvSpPr>
          <p:nvPr>
            <p:ph type="body" idx="4"/>
          </p:nvPr>
        </p:nvSpPr>
        <p:spPr>
          <a:xfrm>
            <a:off x="4742300" y="640950"/>
            <a:ext cx="4125600" cy="4054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1pPr>
            <a:lvl2pPr marL="914400" marR="0" lvl="1"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2pPr>
            <a:lvl3pPr marL="1371600" marR="0" lvl="2"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3pPr>
            <a:lvl4pPr marL="1828800" marR="0" lvl="3"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4pPr>
            <a:lvl5pPr marL="2286000" marR="0" lvl="4"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5pPr>
            <a:lvl6pPr marL="2743200" marR="0" lvl="5"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6pPr>
            <a:lvl7pPr marL="3200400" marR="0" lvl="6"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7pPr>
            <a:lvl8pPr marL="3657600" marR="0" lvl="7"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8pPr>
            <a:lvl9pPr marL="4114800" marR="0" lvl="8"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s Grey">
  <p:cSld name="TITLE_1_1_1_1_1_1_1_1_1_1_1">
    <p:spTree>
      <p:nvGrpSpPr>
        <p:cNvPr id="1" name="Shape 225"/>
        <p:cNvGrpSpPr/>
        <p:nvPr/>
      </p:nvGrpSpPr>
      <p:grpSpPr>
        <a:xfrm>
          <a:off x="0" y="0"/>
          <a:ext cx="0" cy="0"/>
          <a:chOff x="0" y="0"/>
          <a:chExt cx="0" cy="0"/>
        </a:xfrm>
      </p:grpSpPr>
      <p:sp>
        <p:nvSpPr>
          <p:cNvPr id="226" name="Google Shape;226;p38"/>
          <p:cNvSpPr/>
          <p:nvPr/>
        </p:nvSpPr>
        <p:spPr>
          <a:xfrm>
            <a:off x="0" y="0"/>
            <a:ext cx="9144000" cy="5143500"/>
          </a:xfrm>
          <a:prstGeom prst="rect">
            <a:avLst/>
          </a:prstGeom>
          <a:solidFill>
            <a:srgbClr val="A5948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38"/>
          <p:cNvSpPr txBox="1">
            <a:spLocks noGrp="1"/>
          </p:cNvSpPr>
          <p:nvPr>
            <p:ph type="subTitle" idx="1"/>
          </p:nvPr>
        </p:nvSpPr>
        <p:spPr>
          <a:xfrm>
            <a:off x="117850" y="89825"/>
            <a:ext cx="8838600" cy="430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9pPr>
          </a:lstStyle>
          <a:p>
            <a:endParaRPr/>
          </a:p>
        </p:txBody>
      </p:sp>
      <p:sp>
        <p:nvSpPr>
          <p:cNvPr id="228" name="Google Shape;228;p38"/>
          <p:cNvSpPr txBox="1">
            <a:spLocks noGrp="1"/>
          </p:cNvSpPr>
          <p:nvPr>
            <p:ph type="body" idx="2"/>
          </p:nvPr>
        </p:nvSpPr>
        <p:spPr>
          <a:xfrm>
            <a:off x="117850" y="641225"/>
            <a:ext cx="8646000" cy="4054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1pPr>
            <a:lvl2pPr marL="914400" marR="0" lvl="1"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2pPr>
            <a:lvl3pPr marL="1371600" marR="0" lvl="2"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3pPr>
            <a:lvl4pPr marL="1828800" marR="0" lvl="3"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4pPr>
            <a:lvl5pPr marL="2286000" marR="0" lvl="4"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5pPr>
            <a:lvl6pPr marL="2743200" marR="0" lvl="5"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6pPr>
            <a:lvl7pPr marL="3200400" marR="0" lvl="6"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7pPr>
            <a:lvl8pPr marL="3657600" marR="0" lvl="7"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8pPr>
            <a:lvl9pPr marL="4114800" marR="0" lvl="8"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9pPr>
          </a:lstStyle>
          <a:p>
            <a:endParaRPr/>
          </a:p>
        </p:txBody>
      </p:sp>
      <p:pic>
        <p:nvPicPr>
          <p:cNvPr id="229" name="Google Shape;229;p38"/>
          <p:cNvPicPr preferRelativeResize="0"/>
          <p:nvPr/>
        </p:nvPicPr>
        <p:blipFill rotWithShape="1">
          <a:blip r:embed="rId2">
            <a:alphaModFix/>
          </a:blip>
          <a:srcRect/>
          <a:stretch/>
        </p:blipFill>
        <p:spPr>
          <a:xfrm>
            <a:off x="205425" y="4816019"/>
            <a:ext cx="595602" cy="162631"/>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tents Yellow">
  <p:cSld name="TITLE_1_1_1_1_1_1_1_1_1_1_1_1">
    <p:spTree>
      <p:nvGrpSpPr>
        <p:cNvPr id="1" name="Shape 230"/>
        <p:cNvGrpSpPr/>
        <p:nvPr/>
      </p:nvGrpSpPr>
      <p:grpSpPr>
        <a:xfrm>
          <a:off x="0" y="0"/>
          <a:ext cx="0" cy="0"/>
          <a:chOff x="0" y="0"/>
          <a:chExt cx="0" cy="0"/>
        </a:xfrm>
      </p:grpSpPr>
      <p:sp>
        <p:nvSpPr>
          <p:cNvPr id="231" name="Google Shape;231;p39"/>
          <p:cNvSpPr/>
          <p:nvPr/>
        </p:nvSpPr>
        <p:spPr>
          <a:xfrm>
            <a:off x="0" y="0"/>
            <a:ext cx="9144000" cy="5143500"/>
          </a:xfrm>
          <a:prstGeom prst="rect">
            <a:avLst/>
          </a:prstGeom>
          <a:solidFill>
            <a:srgbClr val="FFB81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39"/>
          <p:cNvSpPr txBox="1">
            <a:spLocks noGrp="1"/>
          </p:cNvSpPr>
          <p:nvPr>
            <p:ph type="subTitle" idx="1"/>
          </p:nvPr>
        </p:nvSpPr>
        <p:spPr>
          <a:xfrm>
            <a:off x="117850" y="89825"/>
            <a:ext cx="8838600" cy="430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9pPr>
          </a:lstStyle>
          <a:p>
            <a:endParaRPr/>
          </a:p>
        </p:txBody>
      </p:sp>
      <p:sp>
        <p:nvSpPr>
          <p:cNvPr id="233" name="Google Shape;233;p39"/>
          <p:cNvSpPr txBox="1">
            <a:spLocks noGrp="1"/>
          </p:cNvSpPr>
          <p:nvPr>
            <p:ph type="body" idx="2"/>
          </p:nvPr>
        </p:nvSpPr>
        <p:spPr>
          <a:xfrm>
            <a:off x="117850" y="640200"/>
            <a:ext cx="8769000" cy="4054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1pPr>
            <a:lvl2pPr marL="914400" marR="0" lvl="1"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2pPr>
            <a:lvl3pPr marL="1371600" marR="0" lvl="2"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3pPr>
            <a:lvl4pPr marL="1828800" marR="0" lvl="3"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4pPr>
            <a:lvl5pPr marL="2286000" marR="0" lvl="4"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5pPr>
            <a:lvl6pPr marL="2743200" marR="0" lvl="5"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6pPr>
            <a:lvl7pPr marL="3200400" marR="0" lvl="6"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7pPr>
            <a:lvl8pPr marL="3657600" marR="0" lvl="7"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8pPr>
            <a:lvl9pPr marL="4114800" marR="0" lvl="8"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9pPr>
          </a:lstStyle>
          <a:p>
            <a:endParaRPr/>
          </a:p>
        </p:txBody>
      </p:sp>
      <p:pic>
        <p:nvPicPr>
          <p:cNvPr id="234" name="Google Shape;234;p39"/>
          <p:cNvPicPr preferRelativeResize="0"/>
          <p:nvPr/>
        </p:nvPicPr>
        <p:blipFill rotWithShape="1">
          <a:blip r:embed="rId2">
            <a:alphaModFix/>
          </a:blip>
          <a:srcRect/>
          <a:stretch/>
        </p:blipFill>
        <p:spPr>
          <a:xfrm>
            <a:off x="217050" y="4813975"/>
            <a:ext cx="595602" cy="160325"/>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Navigation Grey">
  <p:cSld name="TITLE_1_1_1_1_1_1_1_1_1_1_1_1_1">
    <p:spTree>
      <p:nvGrpSpPr>
        <p:cNvPr id="1" name="Shape 235"/>
        <p:cNvGrpSpPr/>
        <p:nvPr/>
      </p:nvGrpSpPr>
      <p:grpSpPr>
        <a:xfrm>
          <a:off x="0" y="0"/>
          <a:ext cx="0" cy="0"/>
          <a:chOff x="0" y="0"/>
          <a:chExt cx="0" cy="0"/>
        </a:xfrm>
      </p:grpSpPr>
      <p:sp>
        <p:nvSpPr>
          <p:cNvPr id="236" name="Google Shape;236;p40"/>
          <p:cNvSpPr/>
          <p:nvPr/>
        </p:nvSpPr>
        <p:spPr>
          <a:xfrm>
            <a:off x="0" y="0"/>
            <a:ext cx="2321700" cy="5143500"/>
          </a:xfrm>
          <a:prstGeom prst="rect">
            <a:avLst/>
          </a:prstGeom>
          <a:solidFill>
            <a:srgbClr val="A5948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40"/>
          <p:cNvSpPr txBox="1">
            <a:spLocks noGrp="1"/>
          </p:cNvSpPr>
          <p:nvPr>
            <p:ph type="subTitle" idx="1"/>
          </p:nvPr>
        </p:nvSpPr>
        <p:spPr>
          <a:xfrm>
            <a:off x="2404450" y="89800"/>
            <a:ext cx="5266800" cy="326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9pPr>
          </a:lstStyle>
          <a:p>
            <a:endParaRPr/>
          </a:p>
        </p:txBody>
      </p:sp>
      <p:pic>
        <p:nvPicPr>
          <p:cNvPr id="238" name="Google Shape;238;p40"/>
          <p:cNvPicPr preferRelativeResize="0"/>
          <p:nvPr/>
        </p:nvPicPr>
        <p:blipFill rotWithShape="1">
          <a:blip r:embed="rId2">
            <a:alphaModFix/>
          </a:blip>
          <a:srcRect/>
          <a:stretch/>
        </p:blipFill>
        <p:spPr>
          <a:xfrm>
            <a:off x="205425" y="4816019"/>
            <a:ext cx="595602" cy="162631"/>
          </a:xfrm>
          <a:prstGeom prst="rect">
            <a:avLst/>
          </a:prstGeom>
          <a:noFill/>
          <a:ln>
            <a:noFill/>
          </a:ln>
        </p:spPr>
      </p:pic>
      <p:sp>
        <p:nvSpPr>
          <p:cNvPr id="239" name="Google Shape;239;p40"/>
          <p:cNvSpPr txBox="1">
            <a:spLocks noGrp="1"/>
          </p:cNvSpPr>
          <p:nvPr>
            <p:ph type="subTitle" idx="2"/>
          </p:nvPr>
        </p:nvSpPr>
        <p:spPr>
          <a:xfrm>
            <a:off x="166950" y="89800"/>
            <a:ext cx="1987800" cy="45003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000000"/>
              </a:buClr>
              <a:buSzPts val="1000"/>
              <a:buFont typeface="Arial"/>
              <a:buNone/>
              <a:defRPr sz="10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9pPr>
          </a:lstStyle>
          <a:p>
            <a:endParaRPr/>
          </a:p>
        </p:txBody>
      </p:sp>
      <p:sp>
        <p:nvSpPr>
          <p:cNvPr id="240" name="Google Shape;240;p40"/>
          <p:cNvSpPr txBox="1">
            <a:spLocks noGrp="1"/>
          </p:cNvSpPr>
          <p:nvPr>
            <p:ph type="body" idx="3"/>
          </p:nvPr>
        </p:nvSpPr>
        <p:spPr>
          <a:xfrm>
            <a:off x="2404450" y="614800"/>
            <a:ext cx="6600300" cy="40905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1pPr>
            <a:lvl2pPr marL="914400" marR="0" lvl="1"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2pPr>
            <a:lvl3pPr marL="1371600" marR="0" lvl="2"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3pPr>
            <a:lvl4pPr marL="1828800" marR="0" lvl="3"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4pPr>
            <a:lvl5pPr marL="2286000" marR="0" lvl="4"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5pPr>
            <a:lvl6pPr marL="2743200" marR="0" lvl="5"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6pPr>
            <a:lvl7pPr marL="3200400" marR="0" lvl="6"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7pPr>
            <a:lvl8pPr marL="3657600" marR="0" lvl="7"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8pPr>
            <a:lvl9pPr marL="4114800" marR="0" lvl="8"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Navigation Black">
  <p:cSld name="TITLE_1_1_1_1_1_1_1_1_1_1_1_1_1_1">
    <p:spTree>
      <p:nvGrpSpPr>
        <p:cNvPr id="1" name="Shape 241"/>
        <p:cNvGrpSpPr/>
        <p:nvPr/>
      </p:nvGrpSpPr>
      <p:grpSpPr>
        <a:xfrm>
          <a:off x="0" y="0"/>
          <a:ext cx="0" cy="0"/>
          <a:chOff x="0" y="0"/>
          <a:chExt cx="0" cy="0"/>
        </a:xfrm>
      </p:grpSpPr>
      <p:sp>
        <p:nvSpPr>
          <p:cNvPr id="242" name="Google Shape;242;p41"/>
          <p:cNvSpPr/>
          <p:nvPr/>
        </p:nvSpPr>
        <p:spPr>
          <a:xfrm>
            <a:off x="0" y="0"/>
            <a:ext cx="2321700" cy="51435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41"/>
          <p:cNvSpPr txBox="1">
            <a:spLocks noGrp="1"/>
          </p:cNvSpPr>
          <p:nvPr>
            <p:ph type="subTitle" idx="1"/>
          </p:nvPr>
        </p:nvSpPr>
        <p:spPr>
          <a:xfrm>
            <a:off x="2404450" y="89800"/>
            <a:ext cx="5266800" cy="326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9pPr>
          </a:lstStyle>
          <a:p>
            <a:endParaRPr/>
          </a:p>
        </p:txBody>
      </p:sp>
      <p:pic>
        <p:nvPicPr>
          <p:cNvPr id="244" name="Google Shape;244;p41"/>
          <p:cNvPicPr preferRelativeResize="0"/>
          <p:nvPr/>
        </p:nvPicPr>
        <p:blipFill rotWithShape="1">
          <a:blip r:embed="rId2">
            <a:alphaModFix/>
          </a:blip>
          <a:srcRect/>
          <a:stretch/>
        </p:blipFill>
        <p:spPr>
          <a:xfrm>
            <a:off x="205425" y="4816019"/>
            <a:ext cx="595602" cy="162631"/>
          </a:xfrm>
          <a:prstGeom prst="rect">
            <a:avLst/>
          </a:prstGeom>
          <a:noFill/>
          <a:ln>
            <a:noFill/>
          </a:ln>
        </p:spPr>
      </p:pic>
      <p:sp>
        <p:nvSpPr>
          <p:cNvPr id="245" name="Google Shape;245;p41"/>
          <p:cNvSpPr txBox="1">
            <a:spLocks noGrp="1"/>
          </p:cNvSpPr>
          <p:nvPr>
            <p:ph type="subTitle" idx="2"/>
          </p:nvPr>
        </p:nvSpPr>
        <p:spPr>
          <a:xfrm>
            <a:off x="166950" y="89800"/>
            <a:ext cx="1987800" cy="45003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000000"/>
              </a:buClr>
              <a:buSzPts val="1000"/>
              <a:buFont typeface="Arial"/>
              <a:buNone/>
              <a:defRPr sz="10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9pPr>
          </a:lstStyle>
          <a:p>
            <a:endParaRPr/>
          </a:p>
        </p:txBody>
      </p:sp>
      <p:sp>
        <p:nvSpPr>
          <p:cNvPr id="246" name="Google Shape;246;p41"/>
          <p:cNvSpPr txBox="1">
            <a:spLocks noGrp="1"/>
          </p:cNvSpPr>
          <p:nvPr>
            <p:ph type="body" idx="3"/>
          </p:nvPr>
        </p:nvSpPr>
        <p:spPr>
          <a:xfrm>
            <a:off x="2404450" y="614800"/>
            <a:ext cx="6600300" cy="40905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1pPr>
            <a:lvl2pPr marL="914400" marR="0" lvl="1"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2pPr>
            <a:lvl3pPr marL="1371600" marR="0" lvl="2"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3pPr>
            <a:lvl4pPr marL="1828800" marR="0" lvl="3"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4pPr>
            <a:lvl5pPr marL="2286000" marR="0" lvl="4"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5pPr>
            <a:lvl6pPr marL="2743200" marR="0" lvl="5"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6pPr>
            <a:lvl7pPr marL="3200400" marR="0" lvl="6"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7pPr>
            <a:lvl8pPr marL="3657600" marR="0" lvl="7"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8pPr>
            <a:lvl9pPr marL="4114800" marR="0" lvl="8"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Navigation Orange">
  <p:cSld name="TITLE_1_1_1_1_1_1_1_1_1_1_1_1_1_1_1">
    <p:spTree>
      <p:nvGrpSpPr>
        <p:cNvPr id="1" name="Shape 247"/>
        <p:cNvGrpSpPr/>
        <p:nvPr/>
      </p:nvGrpSpPr>
      <p:grpSpPr>
        <a:xfrm>
          <a:off x="0" y="0"/>
          <a:ext cx="0" cy="0"/>
          <a:chOff x="0" y="0"/>
          <a:chExt cx="0" cy="0"/>
        </a:xfrm>
      </p:grpSpPr>
      <p:sp>
        <p:nvSpPr>
          <p:cNvPr id="248" name="Google Shape;248;p42"/>
          <p:cNvSpPr/>
          <p:nvPr/>
        </p:nvSpPr>
        <p:spPr>
          <a:xfrm>
            <a:off x="0" y="0"/>
            <a:ext cx="2321700" cy="5143500"/>
          </a:xfrm>
          <a:prstGeom prst="rect">
            <a:avLst/>
          </a:prstGeom>
          <a:solidFill>
            <a:srgbClr val="FF5A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42"/>
          <p:cNvSpPr txBox="1">
            <a:spLocks noGrp="1"/>
          </p:cNvSpPr>
          <p:nvPr>
            <p:ph type="subTitle" idx="1"/>
          </p:nvPr>
        </p:nvSpPr>
        <p:spPr>
          <a:xfrm>
            <a:off x="2404450" y="89800"/>
            <a:ext cx="5266800" cy="326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9pPr>
          </a:lstStyle>
          <a:p>
            <a:endParaRPr/>
          </a:p>
        </p:txBody>
      </p:sp>
      <p:pic>
        <p:nvPicPr>
          <p:cNvPr id="250" name="Google Shape;250;p42"/>
          <p:cNvPicPr preferRelativeResize="0"/>
          <p:nvPr/>
        </p:nvPicPr>
        <p:blipFill rotWithShape="1">
          <a:blip r:embed="rId2">
            <a:alphaModFix/>
          </a:blip>
          <a:srcRect/>
          <a:stretch/>
        </p:blipFill>
        <p:spPr>
          <a:xfrm>
            <a:off x="205425" y="4816019"/>
            <a:ext cx="595602" cy="162631"/>
          </a:xfrm>
          <a:prstGeom prst="rect">
            <a:avLst/>
          </a:prstGeom>
          <a:noFill/>
          <a:ln>
            <a:noFill/>
          </a:ln>
        </p:spPr>
      </p:pic>
      <p:sp>
        <p:nvSpPr>
          <p:cNvPr id="251" name="Google Shape;251;p42"/>
          <p:cNvSpPr txBox="1">
            <a:spLocks noGrp="1"/>
          </p:cNvSpPr>
          <p:nvPr>
            <p:ph type="subTitle" idx="2"/>
          </p:nvPr>
        </p:nvSpPr>
        <p:spPr>
          <a:xfrm>
            <a:off x="166950" y="89800"/>
            <a:ext cx="1987800" cy="45003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000000"/>
              </a:buClr>
              <a:buSzPts val="1000"/>
              <a:buFont typeface="Arial"/>
              <a:buNone/>
              <a:defRPr sz="10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9pPr>
          </a:lstStyle>
          <a:p>
            <a:endParaRPr/>
          </a:p>
        </p:txBody>
      </p:sp>
      <p:sp>
        <p:nvSpPr>
          <p:cNvPr id="252" name="Google Shape;252;p42"/>
          <p:cNvSpPr txBox="1">
            <a:spLocks noGrp="1"/>
          </p:cNvSpPr>
          <p:nvPr>
            <p:ph type="body" idx="3"/>
          </p:nvPr>
        </p:nvSpPr>
        <p:spPr>
          <a:xfrm>
            <a:off x="2404450" y="614800"/>
            <a:ext cx="6600300" cy="40905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1pPr>
            <a:lvl2pPr marL="914400" marR="0" lvl="1"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2pPr>
            <a:lvl3pPr marL="1371600" marR="0" lvl="2"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3pPr>
            <a:lvl4pPr marL="1828800" marR="0" lvl="3"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4pPr>
            <a:lvl5pPr marL="2286000" marR="0" lvl="4"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5pPr>
            <a:lvl6pPr marL="2743200" marR="0" lvl="5"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6pPr>
            <a:lvl7pPr marL="3200400" marR="0" lvl="6"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7pPr>
            <a:lvl8pPr marL="3657600" marR="0" lvl="7"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8pPr>
            <a:lvl9pPr marL="4114800" marR="0" lvl="8"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628650" y="273846"/>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2" name="Google Shape;32;p5"/>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3" name="Google Shape;33;p5"/>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4" name="Google Shape;34;p5"/>
          <p:cNvSpPr txBox="1">
            <a:spLocks noGrp="1"/>
          </p:cNvSpPr>
          <p:nvPr>
            <p:ph type="dt" idx="10"/>
          </p:nvPr>
        </p:nvSpPr>
        <p:spPr>
          <a:xfrm>
            <a:off x="628650" y="4767264"/>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 name="Google Shape;35;p5"/>
          <p:cNvSpPr txBox="1">
            <a:spLocks noGrp="1"/>
          </p:cNvSpPr>
          <p:nvPr>
            <p:ph type="ftr" idx="11"/>
          </p:nvPr>
        </p:nvSpPr>
        <p:spPr>
          <a:xfrm>
            <a:off x="3028950" y="4767264"/>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 name="Google Shape;36;p5"/>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Navigation Purple">
  <p:cSld name="TITLE_1_1_1_1_1_1_1_1_1_1_1_1_1_1_1_1">
    <p:spTree>
      <p:nvGrpSpPr>
        <p:cNvPr id="1" name="Shape 253"/>
        <p:cNvGrpSpPr/>
        <p:nvPr/>
      </p:nvGrpSpPr>
      <p:grpSpPr>
        <a:xfrm>
          <a:off x="0" y="0"/>
          <a:ext cx="0" cy="0"/>
          <a:chOff x="0" y="0"/>
          <a:chExt cx="0" cy="0"/>
        </a:xfrm>
      </p:grpSpPr>
      <p:sp>
        <p:nvSpPr>
          <p:cNvPr id="254" name="Google Shape;254;p43"/>
          <p:cNvSpPr/>
          <p:nvPr/>
        </p:nvSpPr>
        <p:spPr>
          <a:xfrm>
            <a:off x="0" y="0"/>
            <a:ext cx="2321700" cy="5143500"/>
          </a:xfrm>
          <a:prstGeom prst="rect">
            <a:avLst/>
          </a:prstGeom>
          <a:solidFill>
            <a:srgbClr val="9B00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43"/>
          <p:cNvSpPr txBox="1">
            <a:spLocks noGrp="1"/>
          </p:cNvSpPr>
          <p:nvPr>
            <p:ph type="subTitle" idx="1"/>
          </p:nvPr>
        </p:nvSpPr>
        <p:spPr>
          <a:xfrm>
            <a:off x="2404450" y="89800"/>
            <a:ext cx="5266800" cy="326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9pPr>
          </a:lstStyle>
          <a:p>
            <a:endParaRPr/>
          </a:p>
        </p:txBody>
      </p:sp>
      <p:pic>
        <p:nvPicPr>
          <p:cNvPr id="256" name="Google Shape;256;p43"/>
          <p:cNvPicPr preferRelativeResize="0"/>
          <p:nvPr/>
        </p:nvPicPr>
        <p:blipFill rotWithShape="1">
          <a:blip r:embed="rId2">
            <a:alphaModFix/>
          </a:blip>
          <a:srcRect/>
          <a:stretch/>
        </p:blipFill>
        <p:spPr>
          <a:xfrm>
            <a:off x="205425" y="4816019"/>
            <a:ext cx="595602" cy="162631"/>
          </a:xfrm>
          <a:prstGeom prst="rect">
            <a:avLst/>
          </a:prstGeom>
          <a:noFill/>
          <a:ln>
            <a:noFill/>
          </a:ln>
        </p:spPr>
      </p:pic>
      <p:sp>
        <p:nvSpPr>
          <p:cNvPr id="257" name="Google Shape;257;p43"/>
          <p:cNvSpPr txBox="1">
            <a:spLocks noGrp="1"/>
          </p:cNvSpPr>
          <p:nvPr>
            <p:ph type="subTitle" idx="2"/>
          </p:nvPr>
        </p:nvSpPr>
        <p:spPr>
          <a:xfrm>
            <a:off x="166950" y="89800"/>
            <a:ext cx="1987800" cy="45003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000000"/>
              </a:buClr>
              <a:buSzPts val="1000"/>
              <a:buFont typeface="Arial"/>
              <a:buNone/>
              <a:defRPr sz="10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9pPr>
          </a:lstStyle>
          <a:p>
            <a:endParaRPr/>
          </a:p>
        </p:txBody>
      </p:sp>
      <p:sp>
        <p:nvSpPr>
          <p:cNvPr id="258" name="Google Shape;258;p43"/>
          <p:cNvSpPr txBox="1">
            <a:spLocks noGrp="1"/>
          </p:cNvSpPr>
          <p:nvPr>
            <p:ph type="body" idx="3"/>
          </p:nvPr>
        </p:nvSpPr>
        <p:spPr>
          <a:xfrm>
            <a:off x="2404450" y="614800"/>
            <a:ext cx="6600300" cy="40905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1pPr>
            <a:lvl2pPr marL="914400" marR="0" lvl="1"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2pPr>
            <a:lvl3pPr marL="1371600" marR="0" lvl="2"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3pPr>
            <a:lvl4pPr marL="1828800" marR="0" lvl="3"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4pPr>
            <a:lvl5pPr marL="2286000" marR="0" lvl="4"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5pPr>
            <a:lvl6pPr marL="2743200" marR="0" lvl="5"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6pPr>
            <a:lvl7pPr marL="3200400" marR="0" lvl="6"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7pPr>
            <a:lvl8pPr marL="3657600" marR="0" lvl="7"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8pPr>
            <a:lvl9pPr marL="4114800" marR="0" lvl="8"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Navigation Red">
  <p:cSld name="TITLE_1_1_1_1_1_1_1_1_1_1_1_1_1_1_1_1_1">
    <p:spTree>
      <p:nvGrpSpPr>
        <p:cNvPr id="1" name="Shape 259"/>
        <p:cNvGrpSpPr/>
        <p:nvPr/>
      </p:nvGrpSpPr>
      <p:grpSpPr>
        <a:xfrm>
          <a:off x="0" y="0"/>
          <a:ext cx="0" cy="0"/>
          <a:chOff x="0" y="0"/>
          <a:chExt cx="0" cy="0"/>
        </a:xfrm>
      </p:grpSpPr>
      <p:sp>
        <p:nvSpPr>
          <p:cNvPr id="260" name="Google Shape;260;p44"/>
          <p:cNvSpPr/>
          <p:nvPr/>
        </p:nvSpPr>
        <p:spPr>
          <a:xfrm>
            <a:off x="0" y="0"/>
            <a:ext cx="2321700" cy="5143500"/>
          </a:xfrm>
          <a:prstGeom prst="rect">
            <a:avLst/>
          </a:prstGeom>
          <a:solidFill>
            <a:srgbClr val="FF0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44"/>
          <p:cNvSpPr txBox="1">
            <a:spLocks noGrp="1"/>
          </p:cNvSpPr>
          <p:nvPr>
            <p:ph type="subTitle" idx="1"/>
          </p:nvPr>
        </p:nvSpPr>
        <p:spPr>
          <a:xfrm>
            <a:off x="2404450" y="89800"/>
            <a:ext cx="5266800" cy="326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9pPr>
          </a:lstStyle>
          <a:p>
            <a:endParaRPr/>
          </a:p>
        </p:txBody>
      </p:sp>
      <p:pic>
        <p:nvPicPr>
          <p:cNvPr id="262" name="Google Shape;262;p44"/>
          <p:cNvPicPr preferRelativeResize="0"/>
          <p:nvPr/>
        </p:nvPicPr>
        <p:blipFill rotWithShape="1">
          <a:blip r:embed="rId2">
            <a:alphaModFix/>
          </a:blip>
          <a:srcRect/>
          <a:stretch/>
        </p:blipFill>
        <p:spPr>
          <a:xfrm>
            <a:off x="205425" y="4816019"/>
            <a:ext cx="595602" cy="162631"/>
          </a:xfrm>
          <a:prstGeom prst="rect">
            <a:avLst/>
          </a:prstGeom>
          <a:noFill/>
          <a:ln>
            <a:noFill/>
          </a:ln>
        </p:spPr>
      </p:pic>
      <p:sp>
        <p:nvSpPr>
          <p:cNvPr id="263" name="Google Shape;263;p44"/>
          <p:cNvSpPr txBox="1">
            <a:spLocks noGrp="1"/>
          </p:cNvSpPr>
          <p:nvPr>
            <p:ph type="subTitle" idx="2"/>
          </p:nvPr>
        </p:nvSpPr>
        <p:spPr>
          <a:xfrm>
            <a:off x="166950" y="89800"/>
            <a:ext cx="1987800" cy="45003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000000"/>
              </a:buClr>
              <a:buSzPts val="1000"/>
              <a:buFont typeface="Arial"/>
              <a:buNone/>
              <a:defRPr sz="10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9pPr>
          </a:lstStyle>
          <a:p>
            <a:endParaRPr/>
          </a:p>
        </p:txBody>
      </p:sp>
      <p:sp>
        <p:nvSpPr>
          <p:cNvPr id="264" name="Google Shape;264;p44"/>
          <p:cNvSpPr txBox="1">
            <a:spLocks noGrp="1"/>
          </p:cNvSpPr>
          <p:nvPr>
            <p:ph type="body" idx="3"/>
          </p:nvPr>
        </p:nvSpPr>
        <p:spPr>
          <a:xfrm>
            <a:off x="2404450" y="614800"/>
            <a:ext cx="6600300" cy="40905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1pPr>
            <a:lvl2pPr marL="914400" marR="0" lvl="1"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2pPr>
            <a:lvl3pPr marL="1371600" marR="0" lvl="2"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3pPr>
            <a:lvl4pPr marL="1828800" marR="0" lvl="3"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4pPr>
            <a:lvl5pPr marL="2286000" marR="0" lvl="4"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5pPr>
            <a:lvl6pPr marL="2743200" marR="0" lvl="5"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6pPr>
            <a:lvl7pPr marL="3200400" marR="0" lvl="6"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7pPr>
            <a:lvl8pPr marL="3657600" marR="0" lvl="7"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8pPr>
            <a:lvl9pPr marL="4114800" marR="0" lvl="8"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Navigation Yellow">
  <p:cSld name="TITLE_1_1_1_1_1_1_1_1_1_1_1_1_1_1_1_1_1_1">
    <p:spTree>
      <p:nvGrpSpPr>
        <p:cNvPr id="1" name="Shape 265"/>
        <p:cNvGrpSpPr/>
        <p:nvPr/>
      </p:nvGrpSpPr>
      <p:grpSpPr>
        <a:xfrm>
          <a:off x="0" y="0"/>
          <a:ext cx="0" cy="0"/>
          <a:chOff x="0" y="0"/>
          <a:chExt cx="0" cy="0"/>
        </a:xfrm>
      </p:grpSpPr>
      <p:sp>
        <p:nvSpPr>
          <p:cNvPr id="266" name="Google Shape;266;p45"/>
          <p:cNvSpPr/>
          <p:nvPr/>
        </p:nvSpPr>
        <p:spPr>
          <a:xfrm>
            <a:off x="0" y="0"/>
            <a:ext cx="2321700" cy="5143500"/>
          </a:xfrm>
          <a:prstGeom prst="rect">
            <a:avLst/>
          </a:prstGeom>
          <a:solidFill>
            <a:srgbClr val="FFB81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45"/>
          <p:cNvSpPr txBox="1">
            <a:spLocks noGrp="1"/>
          </p:cNvSpPr>
          <p:nvPr>
            <p:ph type="subTitle" idx="1"/>
          </p:nvPr>
        </p:nvSpPr>
        <p:spPr>
          <a:xfrm>
            <a:off x="2404450" y="89800"/>
            <a:ext cx="5266800" cy="326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9pPr>
          </a:lstStyle>
          <a:p>
            <a:endParaRPr/>
          </a:p>
        </p:txBody>
      </p:sp>
      <p:sp>
        <p:nvSpPr>
          <p:cNvPr id="268" name="Google Shape;268;p45"/>
          <p:cNvSpPr txBox="1">
            <a:spLocks noGrp="1"/>
          </p:cNvSpPr>
          <p:nvPr>
            <p:ph type="subTitle" idx="2"/>
          </p:nvPr>
        </p:nvSpPr>
        <p:spPr>
          <a:xfrm>
            <a:off x="166950" y="89800"/>
            <a:ext cx="1987800" cy="45003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000000"/>
              </a:buClr>
              <a:buSzPts val="1000"/>
              <a:buFont typeface="Arial"/>
              <a:buNone/>
              <a:defRPr sz="1000" b="0"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9pPr>
          </a:lstStyle>
          <a:p>
            <a:endParaRPr/>
          </a:p>
        </p:txBody>
      </p:sp>
      <p:sp>
        <p:nvSpPr>
          <p:cNvPr id="269" name="Google Shape;269;p45"/>
          <p:cNvSpPr txBox="1">
            <a:spLocks noGrp="1"/>
          </p:cNvSpPr>
          <p:nvPr>
            <p:ph type="body" idx="3"/>
          </p:nvPr>
        </p:nvSpPr>
        <p:spPr>
          <a:xfrm>
            <a:off x="2404450" y="614800"/>
            <a:ext cx="6600300" cy="40905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1pPr>
            <a:lvl2pPr marL="914400" marR="0" lvl="1"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2pPr>
            <a:lvl3pPr marL="1371600" marR="0" lvl="2"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3pPr>
            <a:lvl4pPr marL="1828800" marR="0" lvl="3"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4pPr>
            <a:lvl5pPr marL="2286000" marR="0" lvl="4"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5pPr>
            <a:lvl6pPr marL="2743200" marR="0" lvl="5"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6pPr>
            <a:lvl7pPr marL="3200400" marR="0" lvl="6"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7pPr>
            <a:lvl8pPr marL="3657600" marR="0" lvl="7"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8pPr>
            <a:lvl9pPr marL="4114800" marR="0" lvl="8"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9pPr>
          </a:lstStyle>
          <a:p>
            <a:endParaRPr/>
          </a:p>
        </p:txBody>
      </p:sp>
      <p:pic>
        <p:nvPicPr>
          <p:cNvPr id="270" name="Google Shape;270;p45"/>
          <p:cNvPicPr preferRelativeResize="0"/>
          <p:nvPr/>
        </p:nvPicPr>
        <p:blipFill rotWithShape="1">
          <a:blip r:embed="rId2">
            <a:alphaModFix/>
          </a:blip>
          <a:srcRect/>
          <a:stretch/>
        </p:blipFill>
        <p:spPr>
          <a:xfrm>
            <a:off x="217050" y="4813975"/>
            <a:ext cx="595602" cy="160325"/>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imple text layout">
  <p:cSld name="TITLE_1_1_1_1_1_1_1_1_1_1_1_1_1_1_1_1_1_1_1">
    <p:spTree>
      <p:nvGrpSpPr>
        <p:cNvPr id="1" name="Shape 271"/>
        <p:cNvGrpSpPr/>
        <p:nvPr/>
      </p:nvGrpSpPr>
      <p:grpSpPr>
        <a:xfrm>
          <a:off x="0" y="0"/>
          <a:ext cx="0" cy="0"/>
          <a:chOff x="0" y="0"/>
          <a:chExt cx="0" cy="0"/>
        </a:xfrm>
      </p:grpSpPr>
      <p:sp>
        <p:nvSpPr>
          <p:cNvPr id="272" name="Google Shape;272;p46"/>
          <p:cNvSpPr txBox="1">
            <a:spLocks noGrp="1"/>
          </p:cNvSpPr>
          <p:nvPr>
            <p:ph type="subTitle" idx="1"/>
          </p:nvPr>
        </p:nvSpPr>
        <p:spPr>
          <a:xfrm>
            <a:off x="137350" y="89800"/>
            <a:ext cx="8744400" cy="326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9pPr>
          </a:lstStyle>
          <a:p>
            <a:endParaRPr/>
          </a:p>
        </p:txBody>
      </p:sp>
      <p:sp>
        <p:nvSpPr>
          <p:cNvPr id="273" name="Google Shape;273;p46"/>
          <p:cNvSpPr txBox="1">
            <a:spLocks noGrp="1"/>
          </p:cNvSpPr>
          <p:nvPr>
            <p:ph type="body" idx="2"/>
          </p:nvPr>
        </p:nvSpPr>
        <p:spPr>
          <a:xfrm>
            <a:off x="137350" y="622050"/>
            <a:ext cx="8744400" cy="40905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1pPr>
            <a:lvl2pPr marL="914400" marR="0" lvl="1"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2pPr>
            <a:lvl3pPr marL="1371600" marR="0" lvl="2"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3pPr>
            <a:lvl4pPr marL="1828800" marR="0" lvl="3"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4pPr>
            <a:lvl5pPr marL="2286000" marR="0" lvl="4"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5pPr>
            <a:lvl6pPr marL="2743200" marR="0" lvl="5"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6pPr>
            <a:lvl7pPr marL="3200400" marR="0" lvl="6"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7pPr>
            <a:lvl8pPr marL="3657600" marR="0" lvl="7"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8pPr>
            <a:lvl9pPr marL="4114800" marR="0" lvl="8"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9pPr>
          </a:lstStyle>
          <a:p>
            <a:endParaRPr/>
          </a:p>
        </p:txBody>
      </p:sp>
      <p:pic>
        <p:nvPicPr>
          <p:cNvPr id="274" name="Google Shape;274;p46"/>
          <p:cNvPicPr preferRelativeResize="0"/>
          <p:nvPr/>
        </p:nvPicPr>
        <p:blipFill rotWithShape="1">
          <a:blip r:embed="rId2">
            <a:alphaModFix/>
          </a:blip>
          <a:srcRect/>
          <a:stretch/>
        </p:blipFill>
        <p:spPr>
          <a:xfrm>
            <a:off x="217050" y="4813975"/>
            <a:ext cx="595602" cy="160325"/>
          </a:xfrm>
          <a:prstGeom prst="rect">
            <a:avLst/>
          </a:prstGeom>
          <a:noFill/>
          <a:ln>
            <a:noFill/>
          </a:ln>
        </p:spPr>
      </p:pic>
      <p:cxnSp>
        <p:nvCxnSpPr>
          <p:cNvPr id="275" name="Google Shape;275;p46"/>
          <p:cNvCxnSpPr/>
          <p:nvPr/>
        </p:nvCxnSpPr>
        <p:spPr>
          <a:xfrm>
            <a:off x="217050" y="452112"/>
            <a:ext cx="8664600" cy="0"/>
          </a:xfrm>
          <a:prstGeom prst="straightConnector1">
            <a:avLst/>
          </a:prstGeom>
          <a:noFill/>
          <a:ln w="9525" cap="flat" cmpd="sng">
            <a:solidFill>
              <a:srgbClr val="A59482"/>
            </a:solidFill>
            <a:prstDash val="solid"/>
            <a:round/>
            <a:headEnd type="none" w="sm" len="sm"/>
            <a:tailEnd type="none" w="sm" len="sm"/>
          </a:ln>
        </p:spPr>
      </p:cxn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ext double column">
  <p:cSld name="TITLE_1_1_1_1_1_1_1_1_1_1_1_1_1_1_1_1_1_1_1_1">
    <p:spTree>
      <p:nvGrpSpPr>
        <p:cNvPr id="1" name="Shape 276"/>
        <p:cNvGrpSpPr/>
        <p:nvPr/>
      </p:nvGrpSpPr>
      <p:grpSpPr>
        <a:xfrm>
          <a:off x="0" y="0"/>
          <a:ext cx="0" cy="0"/>
          <a:chOff x="0" y="0"/>
          <a:chExt cx="0" cy="0"/>
        </a:xfrm>
      </p:grpSpPr>
      <p:sp>
        <p:nvSpPr>
          <p:cNvPr id="277" name="Google Shape;277;p47"/>
          <p:cNvSpPr txBox="1">
            <a:spLocks noGrp="1"/>
          </p:cNvSpPr>
          <p:nvPr>
            <p:ph type="subTitle" idx="1"/>
          </p:nvPr>
        </p:nvSpPr>
        <p:spPr>
          <a:xfrm>
            <a:off x="137350" y="89800"/>
            <a:ext cx="8744400" cy="326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9pPr>
          </a:lstStyle>
          <a:p>
            <a:endParaRPr/>
          </a:p>
        </p:txBody>
      </p:sp>
      <p:sp>
        <p:nvSpPr>
          <p:cNvPr id="278" name="Google Shape;278;p47"/>
          <p:cNvSpPr txBox="1">
            <a:spLocks noGrp="1"/>
          </p:cNvSpPr>
          <p:nvPr>
            <p:ph type="body" idx="2"/>
          </p:nvPr>
        </p:nvSpPr>
        <p:spPr>
          <a:xfrm>
            <a:off x="137350" y="622050"/>
            <a:ext cx="4245600" cy="40905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1pPr>
            <a:lvl2pPr marL="914400" marR="0" lvl="1"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2pPr>
            <a:lvl3pPr marL="1371600" marR="0" lvl="2"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3pPr>
            <a:lvl4pPr marL="1828800" marR="0" lvl="3"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4pPr>
            <a:lvl5pPr marL="2286000" marR="0" lvl="4"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5pPr>
            <a:lvl6pPr marL="2743200" marR="0" lvl="5"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6pPr>
            <a:lvl7pPr marL="3200400" marR="0" lvl="6"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7pPr>
            <a:lvl8pPr marL="3657600" marR="0" lvl="7"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8pPr>
            <a:lvl9pPr marL="4114800" marR="0" lvl="8"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9pPr>
          </a:lstStyle>
          <a:p>
            <a:endParaRPr/>
          </a:p>
        </p:txBody>
      </p:sp>
      <p:pic>
        <p:nvPicPr>
          <p:cNvPr id="279" name="Google Shape;279;p47"/>
          <p:cNvPicPr preferRelativeResize="0"/>
          <p:nvPr/>
        </p:nvPicPr>
        <p:blipFill rotWithShape="1">
          <a:blip r:embed="rId2">
            <a:alphaModFix/>
          </a:blip>
          <a:srcRect/>
          <a:stretch/>
        </p:blipFill>
        <p:spPr>
          <a:xfrm>
            <a:off x="217050" y="4813975"/>
            <a:ext cx="595602" cy="160325"/>
          </a:xfrm>
          <a:prstGeom prst="rect">
            <a:avLst/>
          </a:prstGeom>
          <a:noFill/>
          <a:ln>
            <a:noFill/>
          </a:ln>
        </p:spPr>
      </p:pic>
      <p:cxnSp>
        <p:nvCxnSpPr>
          <p:cNvPr id="280" name="Google Shape;280;p47"/>
          <p:cNvCxnSpPr/>
          <p:nvPr/>
        </p:nvCxnSpPr>
        <p:spPr>
          <a:xfrm>
            <a:off x="217050" y="452112"/>
            <a:ext cx="8664600" cy="0"/>
          </a:xfrm>
          <a:prstGeom prst="straightConnector1">
            <a:avLst/>
          </a:prstGeom>
          <a:noFill/>
          <a:ln w="9525" cap="flat" cmpd="sng">
            <a:solidFill>
              <a:srgbClr val="A59482"/>
            </a:solidFill>
            <a:prstDash val="solid"/>
            <a:round/>
            <a:headEnd type="none" w="sm" len="sm"/>
            <a:tailEnd type="none" w="sm" len="sm"/>
          </a:ln>
        </p:spPr>
      </p:cxnSp>
      <p:sp>
        <p:nvSpPr>
          <p:cNvPr id="281" name="Google Shape;281;p47"/>
          <p:cNvSpPr txBox="1">
            <a:spLocks noGrp="1"/>
          </p:cNvSpPr>
          <p:nvPr>
            <p:ph type="body" idx="3"/>
          </p:nvPr>
        </p:nvSpPr>
        <p:spPr>
          <a:xfrm>
            <a:off x="4636050" y="622050"/>
            <a:ext cx="4245600" cy="40905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1pPr>
            <a:lvl2pPr marL="914400" marR="0" lvl="1"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2pPr>
            <a:lvl3pPr marL="1371600" marR="0" lvl="2"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3pPr>
            <a:lvl4pPr marL="1828800" marR="0" lvl="3"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4pPr>
            <a:lvl5pPr marL="2286000" marR="0" lvl="4"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5pPr>
            <a:lvl6pPr marL="2743200" marR="0" lvl="5"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6pPr>
            <a:lvl7pPr marL="3200400" marR="0" lvl="6"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7pPr>
            <a:lvl8pPr marL="3657600" marR="0" lvl="7"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8pPr>
            <a:lvl9pPr marL="4114800" marR="0" lvl="8"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ullet list Grey">
  <p:cSld name="TITLE_1_1_1_1_1_1_1_1_1_1_1_1_1_1_1_1_1_1_1_1_1">
    <p:spTree>
      <p:nvGrpSpPr>
        <p:cNvPr id="1" name="Shape 282"/>
        <p:cNvGrpSpPr/>
        <p:nvPr/>
      </p:nvGrpSpPr>
      <p:grpSpPr>
        <a:xfrm>
          <a:off x="0" y="0"/>
          <a:ext cx="0" cy="0"/>
          <a:chOff x="0" y="0"/>
          <a:chExt cx="0" cy="0"/>
        </a:xfrm>
      </p:grpSpPr>
      <p:sp>
        <p:nvSpPr>
          <p:cNvPr id="283" name="Google Shape;283;p48"/>
          <p:cNvSpPr/>
          <p:nvPr/>
        </p:nvSpPr>
        <p:spPr>
          <a:xfrm>
            <a:off x="4761000" y="0"/>
            <a:ext cx="4383000" cy="5143500"/>
          </a:xfrm>
          <a:prstGeom prst="rect">
            <a:avLst/>
          </a:prstGeom>
          <a:solidFill>
            <a:srgbClr val="A5948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48"/>
          <p:cNvSpPr txBox="1">
            <a:spLocks noGrp="1"/>
          </p:cNvSpPr>
          <p:nvPr>
            <p:ph type="body" idx="1"/>
          </p:nvPr>
        </p:nvSpPr>
        <p:spPr>
          <a:xfrm>
            <a:off x="137350" y="291475"/>
            <a:ext cx="4245600" cy="44211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1pPr>
            <a:lvl2pPr marL="914400" marR="0" lvl="1"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2pPr>
            <a:lvl3pPr marL="1371600" marR="0" lvl="2"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3pPr>
            <a:lvl4pPr marL="1828800" marR="0" lvl="3"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4pPr>
            <a:lvl5pPr marL="2286000" marR="0" lvl="4"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5pPr>
            <a:lvl6pPr marL="2743200" marR="0" lvl="5"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6pPr>
            <a:lvl7pPr marL="3200400" marR="0" lvl="6"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7pPr>
            <a:lvl8pPr marL="3657600" marR="0" lvl="7"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8pPr>
            <a:lvl9pPr marL="4114800" marR="0" lvl="8"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9pPr>
          </a:lstStyle>
          <a:p>
            <a:endParaRPr/>
          </a:p>
        </p:txBody>
      </p:sp>
      <p:pic>
        <p:nvPicPr>
          <p:cNvPr id="285" name="Google Shape;285;p48"/>
          <p:cNvPicPr preferRelativeResize="0"/>
          <p:nvPr/>
        </p:nvPicPr>
        <p:blipFill rotWithShape="1">
          <a:blip r:embed="rId2">
            <a:alphaModFix/>
          </a:blip>
          <a:srcRect/>
          <a:stretch/>
        </p:blipFill>
        <p:spPr>
          <a:xfrm>
            <a:off x="217050" y="4813975"/>
            <a:ext cx="595602" cy="160325"/>
          </a:xfrm>
          <a:prstGeom prst="rect">
            <a:avLst/>
          </a:prstGeom>
          <a:noFill/>
          <a:ln>
            <a:noFill/>
          </a:ln>
        </p:spPr>
      </p:pic>
      <p:sp>
        <p:nvSpPr>
          <p:cNvPr id="286" name="Google Shape;286;p48"/>
          <p:cNvSpPr txBox="1">
            <a:spLocks noGrp="1"/>
          </p:cNvSpPr>
          <p:nvPr>
            <p:ph type="body" idx="2"/>
          </p:nvPr>
        </p:nvSpPr>
        <p:spPr>
          <a:xfrm>
            <a:off x="4898400" y="245350"/>
            <a:ext cx="4099200" cy="4467300"/>
          </a:xfrm>
          <a:prstGeom prst="rect">
            <a:avLst/>
          </a:prstGeom>
          <a:noFill/>
          <a:ln>
            <a:noFill/>
          </a:ln>
        </p:spPr>
        <p:txBody>
          <a:bodyPr spcFirstLastPara="1" wrap="square" lIns="91425" tIns="91425" rIns="91425" bIns="91425" anchor="t" anchorCtr="0">
            <a:noAutofit/>
          </a:bodyPr>
          <a:lstStyle>
            <a:lvl1pPr marL="457200" marR="0" lvl="0"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1pPr>
            <a:lvl2pPr marL="914400" marR="0" lvl="1"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2pPr>
            <a:lvl3pPr marL="1371600" marR="0" lvl="2"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3pPr>
            <a:lvl4pPr marL="1828800" marR="0" lvl="3"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4pPr>
            <a:lvl5pPr marL="2286000" marR="0" lvl="4"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5pPr>
            <a:lvl6pPr marL="2743200" marR="0" lvl="5"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6pPr>
            <a:lvl7pPr marL="3200400" marR="0" lvl="6"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7pPr>
            <a:lvl8pPr marL="3657600" marR="0" lvl="7"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8pPr>
            <a:lvl9pPr marL="4114800" marR="0" lvl="8"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ullet list Purple">
  <p:cSld name="TITLE_1_1_1_1_1_1_1_1_1_1_1_1_1_1_1_1_1_1_1_1_1_2">
    <p:spTree>
      <p:nvGrpSpPr>
        <p:cNvPr id="1" name="Shape 287"/>
        <p:cNvGrpSpPr/>
        <p:nvPr/>
      </p:nvGrpSpPr>
      <p:grpSpPr>
        <a:xfrm>
          <a:off x="0" y="0"/>
          <a:ext cx="0" cy="0"/>
          <a:chOff x="0" y="0"/>
          <a:chExt cx="0" cy="0"/>
        </a:xfrm>
      </p:grpSpPr>
      <p:sp>
        <p:nvSpPr>
          <p:cNvPr id="288" name="Google Shape;288;p49"/>
          <p:cNvSpPr/>
          <p:nvPr/>
        </p:nvSpPr>
        <p:spPr>
          <a:xfrm>
            <a:off x="4761000" y="0"/>
            <a:ext cx="4383000" cy="5143500"/>
          </a:xfrm>
          <a:prstGeom prst="rect">
            <a:avLst/>
          </a:prstGeom>
          <a:solidFill>
            <a:srgbClr val="9B00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49"/>
          <p:cNvSpPr txBox="1">
            <a:spLocks noGrp="1"/>
          </p:cNvSpPr>
          <p:nvPr>
            <p:ph type="body" idx="1"/>
          </p:nvPr>
        </p:nvSpPr>
        <p:spPr>
          <a:xfrm>
            <a:off x="137350" y="291475"/>
            <a:ext cx="4245600" cy="44211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1pPr>
            <a:lvl2pPr marL="914400" marR="0" lvl="1"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2pPr>
            <a:lvl3pPr marL="1371600" marR="0" lvl="2"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3pPr>
            <a:lvl4pPr marL="1828800" marR="0" lvl="3"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4pPr>
            <a:lvl5pPr marL="2286000" marR="0" lvl="4"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5pPr>
            <a:lvl6pPr marL="2743200" marR="0" lvl="5"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6pPr>
            <a:lvl7pPr marL="3200400" marR="0" lvl="6"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7pPr>
            <a:lvl8pPr marL="3657600" marR="0" lvl="7"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8pPr>
            <a:lvl9pPr marL="4114800" marR="0" lvl="8"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9pPr>
          </a:lstStyle>
          <a:p>
            <a:endParaRPr/>
          </a:p>
        </p:txBody>
      </p:sp>
      <p:pic>
        <p:nvPicPr>
          <p:cNvPr id="290" name="Google Shape;290;p49"/>
          <p:cNvPicPr preferRelativeResize="0"/>
          <p:nvPr/>
        </p:nvPicPr>
        <p:blipFill rotWithShape="1">
          <a:blip r:embed="rId2">
            <a:alphaModFix/>
          </a:blip>
          <a:srcRect/>
          <a:stretch/>
        </p:blipFill>
        <p:spPr>
          <a:xfrm>
            <a:off x="217050" y="4813975"/>
            <a:ext cx="595602" cy="160325"/>
          </a:xfrm>
          <a:prstGeom prst="rect">
            <a:avLst/>
          </a:prstGeom>
          <a:noFill/>
          <a:ln>
            <a:noFill/>
          </a:ln>
        </p:spPr>
      </p:pic>
      <p:sp>
        <p:nvSpPr>
          <p:cNvPr id="291" name="Google Shape;291;p49"/>
          <p:cNvSpPr txBox="1">
            <a:spLocks noGrp="1"/>
          </p:cNvSpPr>
          <p:nvPr>
            <p:ph type="body" idx="2"/>
          </p:nvPr>
        </p:nvSpPr>
        <p:spPr>
          <a:xfrm>
            <a:off x="4898400" y="245350"/>
            <a:ext cx="4099200" cy="4467300"/>
          </a:xfrm>
          <a:prstGeom prst="rect">
            <a:avLst/>
          </a:prstGeom>
          <a:noFill/>
          <a:ln>
            <a:noFill/>
          </a:ln>
        </p:spPr>
        <p:txBody>
          <a:bodyPr spcFirstLastPara="1" wrap="square" lIns="91425" tIns="91425" rIns="91425" bIns="91425" anchor="t" anchorCtr="0">
            <a:noAutofit/>
          </a:bodyPr>
          <a:lstStyle>
            <a:lvl1pPr marL="457200" marR="0" lvl="0"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1pPr>
            <a:lvl2pPr marL="914400" marR="0" lvl="1"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2pPr>
            <a:lvl3pPr marL="1371600" marR="0" lvl="2"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3pPr>
            <a:lvl4pPr marL="1828800" marR="0" lvl="3"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4pPr>
            <a:lvl5pPr marL="2286000" marR="0" lvl="4"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5pPr>
            <a:lvl6pPr marL="2743200" marR="0" lvl="5"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6pPr>
            <a:lvl7pPr marL="3200400" marR="0" lvl="6"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7pPr>
            <a:lvl8pPr marL="3657600" marR="0" lvl="7"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8pPr>
            <a:lvl9pPr marL="4114800" marR="0" lvl="8"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ullet list Red">
  <p:cSld name="TITLE_1_1_1_1_1_1_1_1_1_1_1_1_1_1_1_1_1_1_1_1_1_1">
    <p:spTree>
      <p:nvGrpSpPr>
        <p:cNvPr id="1" name="Shape 292"/>
        <p:cNvGrpSpPr/>
        <p:nvPr/>
      </p:nvGrpSpPr>
      <p:grpSpPr>
        <a:xfrm>
          <a:off x="0" y="0"/>
          <a:ext cx="0" cy="0"/>
          <a:chOff x="0" y="0"/>
          <a:chExt cx="0" cy="0"/>
        </a:xfrm>
      </p:grpSpPr>
      <p:sp>
        <p:nvSpPr>
          <p:cNvPr id="293" name="Google Shape;293;p50"/>
          <p:cNvSpPr/>
          <p:nvPr/>
        </p:nvSpPr>
        <p:spPr>
          <a:xfrm>
            <a:off x="0" y="0"/>
            <a:ext cx="4346700" cy="5143500"/>
          </a:xfrm>
          <a:prstGeom prst="rect">
            <a:avLst/>
          </a:prstGeom>
          <a:solidFill>
            <a:srgbClr val="FF0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50"/>
          <p:cNvSpPr txBox="1">
            <a:spLocks noGrp="1"/>
          </p:cNvSpPr>
          <p:nvPr>
            <p:ph type="body" idx="1"/>
          </p:nvPr>
        </p:nvSpPr>
        <p:spPr>
          <a:xfrm>
            <a:off x="4723050" y="291475"/>
            <a:ext cx="4245600" cy="44211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1pPr>
            <a:lvl2pPr marL="914400" marR="0" lvl="1"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2pPr>
            <a:lvl3pPr marL="1371600" marR="0" lvl="2"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3pPr>
            <a:lvl4pPr marL="1828800" marR="0" lvl="3"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4pPr>
            <a:lvl5pPr marL="2286000" marR="0" lvl="4"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5pPr>
            <a:lvl6pPr marL="2743200" marR="0" lvl="5"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6pPr>
            <a:lvl7pPr marL="3200400" marR="0" lvl="6"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7pPr>
            <a:lvl8pPr marL="3657600" marR="0" lvl="7"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8pPr>
            <a:lvl9pPr marL="4114800" marR="0" lvl="8"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9pPr>
          </a:lstStyle>
          <a:p>
            <a:endParaRPr/>
          </a:p>
        </p:txBody>
      </p:sp>
      <p:sp>
        <p:nvSpPr>
          <p:cNvPr id="295" name="Google Shape;295;p50"/>
          <p:cNvSpPr txBox="1">
            <a:spLocks noGrp="1"/>
          </p:cNvSpPr>
          <p:nvPr>
            <p:ph type="body" idx="2"/>
          </p:nvPr>
        </p:nvSpPr>
        <p:spPr>
          <a:xfrm>
            <a:off x="205425" y="175550"/>
            <a:ext cx="4017600" cy="4479000"/>
          </a:xfrm>
          <a:prstGeom prst="rect">
            <a:avLst/>
          </a:prstGeom>
          <a:noFill/>
          <a:ln>
            <a:noFill/>
          </a:ln>
        </p:spPr>
        <p:txBody>
          <a:bodyPr spcFirstLastPara="1" wrap="square" lIns="91425" tIns="91425" rIns="91425" bIns="91425" anchor="t" anchorCtr="0">
            <a:noAutofit/>
          </a:bodyPr>
          <a:lstStyle>
            <a:lvl1pPr marL="457200" marR="0" lvl="0"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1pPr>
            <a:lvl2pPr marL="914400" marR="0" lvl="1"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2pPr>
            <a:lvl3pPr marL="1371600" marR="0" lvl="2"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3pPr>
            <a:lvl4pPr marL="1828800" marR="0" lvl="3"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4pPr>
            <a:lvl5pPr marL="2286000" marR="0" lvl="4"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5pPr>
            <a:lvl6pPr marL="2743200" marR="0" lvl="5"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6pPr>
            <a:lvl7pPr marL="3200400" marR="0" lvl="6"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7pPr>
            <a:lvl8pPr marL="3657600" marR="0" lvl="7"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8pPr>
            <a:lvl9pPr marL="4114800" marR="0" lvl="8"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9pPr>
          </a:lstStyle>
          <a:p>
            <a:endParaRPr/>
          </a:p>
        </p:txBody>
      </p:sp>
      <p:pic>
        <p:nvPicPr>
          <p:cNvPr id="296" name="Google Shape;296;p50"/>
          <p:cNvPicPr preferRelativeResize="0"/>
          <p:nvPr/>
        </p:nvPicPr>
        <p:blipFill rotWithShape="1">
          <a:blip r:embed="rId2">
            <a:alphaModFix/>
          </a:blip>
          <a:srcRect/>
          <a:stretch/>
        </p:blipFill>
        <p:spPr>
          <a:xfrm>
            <a:off x="205425" y="4816019"/>
            <a:ext cx="595602" cy="162631"/>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ullet list Orange">
  <p:cSld name="TITLE_1_1_1_1_1_1_1_1_1_1_1_1_1_1_1_1_1_1_1_1_1_1_1">
    <p:spTree>
      <p:nvGrpSpPr>
        <p:cNvPr id="1" name="Shape 297"/>
        <p:cNvGrpSpPr/>
        <p:nvPr/>
      </p:nvGrpSpPr>
      <p:grpSpPr>
        <a:xfrm>
          <a:off x="0" y="0"/>
          <a:ext cx="0" cy="0"/>
          <a:chOff x="0" y="0"/>
          <a:chExt cx="0" cy="0"/>
        </a:xfrm>
      </p:grpSpPr>
      <p:sp>
        <p:nvSpPr>
          <p:cNvPr id="298" name="Google Shape;298;p51"/>
          <p:cNvSpPr/>
          <p:nvPr/>
        </p:nvSpPr>
        <p:spPr>
          <a:xfrm>
            <a:off x="0" y="0"/>
            <a:ext cx="4346700" cy="5143500"/>
          </a:xfrm>
          <a:prstGeom prst="rect">
            <a:avLst/>
          </a:prstGeom>
          <a:solidFill>
            <a:srgbClr val="FF5A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51"/>
          <p:cNvSpPr txBox="1">
            <a:spLocks noGrp="1"/>
          </p:cNvSpPr>
          <p:nvPr>
            <p:ph type="body" idx="1"/>
          </p:nvPr>
        </p:nvSpPr>
        <p:spPr>
          <a:xfrm>
            <a:off x="4723050" y="291475"/>
            <a:ext cx="4245600" cy="44211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1pPr>
            <a:lvl2pPr marL="914400" marR="0" lvl="1"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2pPr>
            <a:lvl3pPr marL="1371600" marR="0" lvl="2"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3pPr>
            <a:lvl4pPr marL="1828800" marR="0" lvl="3"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4pPr>
            <a:lvl5pPr marL="2286000" marR="0" lvl="4"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5pPr>
            <a:lvl6pPr marL="2743200" marR="0" lvl="5"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6pPr>
            <a:lvl7pPr marL="3200400" marR="0" lvl="6"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7pPr>
            <a:lvl8pPr marL="3657600" marR="0" lvl="7"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8pPr>
            <a:lvl9pPr marL="4114800" marR="0" lvl="8"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9pPr>
          </a:lstStyle>
          <a:p>
            <a:endParaRPr/>
          </a:p>
        </p:txBody>
      </p:sp>
      <p:sp>
        <p:nvSpPr>
          <p:cNvPr id="300" name="Google Shape;300;p51"/>
          <p:cNvSpPr txBox="1">
            <a:spLocks noGrp="1"/>
          </p:cNvSpPr>
          <p:nvPr>
            <p:ph type="body" idx="2"/>
          </p:nvPr>
        </p:nvSpPr>
        <p:spPr>
          <a:xfrm>
            <a:off x="205425" y="175550"/>
            <a:ext cx="4017600" cy="4479000"/>
          </a:xfrm>
          <a:prstGeom prst="rect">
            <a:avLst/>
          </a:prstGeom>
          <a:noFill/>
          <a:ln>
            <a:noFill/>
          </a:ln>
        </p:spPr>
        <p:txBody>
          <a:bodyPr spcFirstLastPara="1" wrap="square" lIns="91425" tIns="91425" rIns="91425" bIns="91425" anchor="t" anchorCtr="0">
            <a:noAutofit/>
          </a:bodyPr>
          <a:lstStyle>
            <a:lvl1pPr marL="457200" marR="0" lvl="0"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1pPr>
            <a:lvl2pPr marL="914400" marR="0" lvl="1"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2pPr>
            <a:lvl3pPr marL="1371600" marR="0" lvl="2"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3pPr>
            <a:lvl4pPr marL="1828800" marR="0" lvl="3"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4pPr>
            <a:lvl5pPr marL="2286000" marR="0" lvl="4"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5pPr>
            <a:lvl6pPr marL="2743200" marR="0" lvl="5"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6pPr>
            <a:lvl7pPr marL="3200400" marR="0" lvl="6"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7pPr>
            <a:lvl8pPr marL="3657600" marR="0" lvl="7"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8pPr>
            <a:lvl9pPr marL="4114800" marR="0" lvl="8"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9pPr>
          </a:lstStyle>
          <a:p>
            <a:endParaRPr/>
          </a:p>
        </p:txBody>
      </p:sp>
      <p:pic>
        <p:nvPicPr>
          <p:cNvPr id="301" name="Google Shape;301;p51"/>
          <p:cNvPicPr preferRelativeResize="0"/>
          <p:nvPr/>
        </p:nvPicPr>
        <p:blipFill rotWithShape="1">
          <a:blip r:embed="rId2">
            <a:alphaModFix/>
          </a:blip>
          <a:srcRect/>
          <a:stretch/>
        </p:blipFill>
        <p:spPr>
          <a:xfrm>
            <a:off x="205425" y="4816019"/>
            <a:ext cx="595602" cy="162631"/>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ext + Small Image / Video / Chart">
  <p:cSld name="CUSTOM">
    <p:spTree>
      <p:nvGrpSpPr>
        <p:cNvPr id="1" name="Shape 302"/>
        <p:cNvGrpSpPr/>
        <p:nvPr/>
      </p:nvGrpSpPr>
      <p:grpSpPr>
        <a:xfrm>
          <a:off x="0" y="0"/>
          <a:ext cx="0" cy="0"/>
          <a:chOff x="0" y="0"/>
          <a:chExt cx="0" cy="0"/>
        </a:xfrm>
      </p:grpSpPr>
      <p:pic>
        <p:nvPicPr>
          <p:cNvPr id="303" name="Google Shape;303;p52"/>
          <p:cNvPicPr preferRelativeResize="0"/>
          <p:nvPr/>
        </p:nvPicPr>
        <p:blipFill rotWithShape="1">
          <a:blip r:embed="rId2">
            <a:alphaModFix/>
          </a:blip>
          <a:srcRect/>
          <a:stretch/>
        </p:blipFill>
        <p:spPr>
          <a:xfrm>
            <a:off x="217050" y="4813975"/>
            <a:ext cx="595602" cy="160325"/>
          </a:xfrm>
          <a:prstGeom prst="rect">
            <a:avLst/>
          </a:prstGeom>
          <a:noFill/>
          <a:ln>
            <a:noFill/>
          </a:ln>
        </p:spPr>
      </p:pic>
      <p:sp>
        <p:nvSpPr>
          <p:cNvPr id="304" name="Google Shape;304;p52"/>
          <p:cNvSpPr txBox="1">
            <a:spLocks noGrp="1"/>
          </p:cNvSpPr>
          <p:nvPr>
            <p:ph type="subTitle" idx="1"/>
          </p:nvPr>
        </p:nvSpPr>
        <p:spPr>
          <a:xfrm>
            <a:off x="117850" y="89825"/>
            <a:ext cx="8836200" cy="339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9pPr>
          </a:lstStyle>
          <a:p>
            <a:endParaRPr/>
          </a:p>
        </p:txBody>
      </p:sp>
      <p:sp>
        <p:nvSpPr>
          <p:cNvPr id="305" name="Google Shape;305;p52"/>
          <p:cNvSpPr txBox="1">
            <a:spLocks noGrp="1"/>
          </p:cNvSpPr>
          <p:nvPr>
            <p:ph type="body" idx="2"/>
          </p:nvPr>
        </p:nvSpPr>
        <p:spPr>
          <a:xfrm>
            <a:off x="137350" y="622050"/>
            <a:ext cx="5346600" cy="40905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1pPr>
            <a:lvl2pPr marL="914400" marR="0" lvl="1"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2pPr>
            <a:lvl3pPr marL="1371600" marR="0" lvl="2"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3pPr>
            <a:lvl4pPr marL="1828800" marR="0" lvl="3"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4pPr>
            <a:lvl5pPr marL="2286000" marR="0" lvl="4"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5pPr>
            <a:lvl6pPr marL="2743200" marR="0" lvl="5"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6pPr>
            <a:lvl7pPr marL="3200400" marR="0" lvl="6"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7pPr>
            <a:lvl8pPr marL="3657600" marR="0" lvl="7"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8pPr>
            <a:lvl9pPr marL="4114800" marR="0" lvl="8"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9pPr>
          </a:lstStyle>
          <a:p>
            <a:endParaRPr/>
          </a:p>
        </p:txBody>
      </p:sp>
      <p:sp>
        <p:nvSpPr>
          <p:cNvPr id="306" name="Google Shape;306;p52"/>
          <p:cNvSpPr txBox="1">
            <a:spLocks noGrp="1"/>
          </p:cNvSpPr>
          <p:nvPr>
            <p:ph type="subTitle" idx="3"/>
          </p:nvPr>
        </p:nvSpPr>
        <p:spPr>
          <a:xfrm>
            <a:off x="5592600" y="4431450"/>
            <a:ext cx="3158700" cy="281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629841" y="273846"/>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9" name="Google Shape;39;p6"/>
          <p:cNvSpPr txBox="1">
            <a:spLocks noGrp="1"/>
          </p:cNvSpPr>
          <p:nvPr>
            <p:ph type="body" idx="1"/>
          </p:nvPr>
        </p:nvSpPr>
        <p:spPr>
          <a:xfrm>
            <a:off x="629842" y="1260872"/>
            <a:ext cx="3868500" cy="6180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0" name="Google Shape;40;p6"/>
          <p:cNvSpPr txBox="1">
            <a:spLocks noGrp="1"/>
          </p:cNvSpPr>
          <p:nvPr>
            <p:ph type="body" idx="2"/>
          </p:nvPr>
        </p:nvSpPr>
        <p:spPr>
          <a:xfrm>
            <a:off x="629842" y="1878806"/>
            <a:ext cx="3868500" cy="27633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1" name="Google Shape;41;p6"/>
          <p:cNvSpPr txBox="1">
            <a:spLocks noGrp="1"/>
          </p:cNvSpPr>
          <p:nvPr>
            <p:ph type="body" idx="3"/>
          </p:nvPr>
        </p:nvSpPr>
        <p:spPr>
          <a:xfrm>
            <a:off x="4629151"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2" name="Google Shape;42;p6"/>
          <p:cNvSpPr txBox="1">
            <a:spLocks noGrp="1"/>
          </p:cNvSpPr>
          <p:nvPr>
            <p:ph type="body" idx="4"/>
          </p:nvPr>
        </p:nvSpPr>
        <p:spPr>
          <a:xfrm>
            <a:off x="4629151"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 name="Google Shape;43;p6"/>
          <p:cNvSpPr txBox="1">
            <a:spLocks noGrp="1"/>
          </p:cNvSpPr>
          <p:nvPr>
            <p:ph type="dt" idx="10"/>
          </p:nvPr>
        </p:nvSpPr>
        <p:spPr>
          <a:xfrm>
            <a:off x="628650" y="4767264"/>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4" name="Google Shape;44;p6"/>
          <p:cNvSpPr txBox="1">
            <a:spLocks noGrp="1"/>
          </p:cNvSpPr>
          <p:nvPr>
            <p:ph type="ftr" idx="11"/>
          </p:nvPr>
        </p:nvSpPr>
        <p:spPr>
          <a:xfrm>
            <a:off x="3028950" y="4767264"/>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5" name="Google Shape;45;p6"/>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Large Image + Text">
  <p:cSld name="CUSTOM_1">
    <p:spTree>
      <p:nvGrpSpPr>
        <p:cNvPr id="1" name="Shape 307"/>
        <p:cNvGrpSpPr/>
        <p:nvPr/>
      </p:nvGrpSpPr>
      <p:grpSpPr>
        <a:xfrm>
          <a:off x="0" y="0"/>
          <a:ext cx="0" cy="0"/>
          <a:chOff x="0" y="0"/>
          <a:chExt cx="0" cy="0"/>
        </a:xfrm>
      </p:grpSpPr>
      <p:pic>
        <p:nvPicPr>
          <p:cNvPr id="308" name="Google Shape;308;p53"/>
          <p:cNvPicPr preferRelativeResize="0"/>
          <p:nvPr/>
        </p:nvPicPr>
        <p:blipFill rotWithShape="1">
          <a:blip r:embed="rId2">
            <a:alphaModFix/>
          </a:blip>
          <a:srcRect/>
          <a:stretch/>
        </p:blipFill>
        <p:spPr>
          <a:xfrm>
            <a:off x="217050" y="4813975"/>
            <a:ext cx="595602" cy="160325"/>
          </a:xfrm>
          <a:prstGeom prst="rect">
            <a:avLst/>
          </a:prstGeom>
          <a:noFill/>
          <a:ln>
            <a:noFill/>
          </a:ln>
        </p:spPr>
      </p:pic>
      <p:sp>
        <p:nvSpPr>
          <p:cNvPr id="309" name="Google Shape;309;p53"/>
          <p:cNvSpPr txBox="1">
            <a:spLocks noGrp="1"/>
          </p:cNvSpPr>
          <p:nvPr>
            <p:ph type="subTitle" idx="1"/>
          </p:nvPr>
        </p:nvSpPr>
        <p:spPr>
          <a:xfrm>
            <a:off x="117850" y="89825"/>
            <a:ext cx="2975700" cy="339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9pPr>
          </a:lstStyle>
          <a:p>
            <a:endParaRPr/>
          </a:p>
        </p:txBody>
      </p:sp>
      <p:sp>
        <p:nvSpPr>
          <p:cNvPr id="310" name="Google Shape;310;p53"/>
          <p:cNvSpPr txBox="1">
            <a:spLocks noGrp="1"/>
          </p:cNvSpPr>
          <p:nvPr>
            <p:ph type="body" idx="2"/>
          </p:nvPr>
        </p:nvSpPr>
        <p:spPr>
          <a:xfrm>
            <a:off x="137350" y="622050"/>
            <a:ext cx="2869200" cy="2806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1pPr>
            <a:lvl2pPr marL="914400" marR="0" lvl="1"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2pPr>
            <a:lvl3pPr marL="1371600" marR="0" lvl="2"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3pPr>
            <a:lvl4pPr marL="1828800" marR="0" lvl="3"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4pPr>
            <a:lvl5pPr marL="2286000" marR="0" lvl="4"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5pPr>
            <a:lvl6pPr marL="2743200" marR="0" lvl="5"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6pPr>
            <a:lvl7pPr marL="3200400" marR="0" lvl="6"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7pPr>
            <a:lvl8pPr marL="3657600" marR="0" lvl="7"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8pPr>
            <a:lvl9pPr marL="4114800" marR="0" lvl="8"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9pPr>
          </a:lstStyle>
          <a:p>
            <a:endParaRPr/>
          </a:p>
        </p:txBody>
      </p:sp>
      <p:sp>
        <p:nvSpPr>
          <p:cNvPr id="311" name="Google Shape;311;p53"/>
          <p:cNvSpPr txBox="1">
            <a:spLocks noGrp="1"/>
          </p:cNvSpPr>
          <p:nvPr>
            <p:ph type="subTitle" idx="3"/>
          </p:nvPr>
        </p:nvSpPr>
        <p:spPr>
          <a:xfrm>
            <a:off x="137350" y="3428250"/>
            <a:ext cx="3158700" cy="281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9pPr>
          </a:lstStyle>
          <a:p>
            <a:endParaRPr/>
          </a:p>
        </p:txBody>
      </p:sp>
      <p:cxnSp>
        <p:nvCxnSpPr>
          <p:cNvPr id="312" name="Google Shape;312;p53"/>
          <p:cNvCxnSpPr/>
          <p:nvPr/>
        </p:nvCxnSpPr>
        <p:spPr>
          <a:xfrm>
            <a:off x="3165850" y="1700"/>
            <a:ext cx="0" cy="5165400"/>
          </a:xfrm>
          <a:prstGeom prst="straightConnector1">
            <a:avLst/>
          </a:prstGeom>
          <a:noFill/>
          <a:ln w="9525" cap="flat" cmpd="sng">
            <a:solidFill>
              <a:srgbClr val="D9D9D9"/>
            </a:solidFill>
            <a:prstDash val="solid"/>
            <a:round/>
            <a:headEnd type="none" w="sm" len="sm"/>
            <a:tailEnd type="none" w="sm" len="sm"/>
          </a:ln>
        </p:spPr>
      </p:cxn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Image + Grey Layout">
  <p:cSld name="CUSTOM_2">
    <p:spTree>
      <p:nvGrpSpPr>
        <p:cNvPr id="1" name="Shape 313"/>
        <p:cNvGrpSpPr/>
        <p:nvPr/>
      </p:nvGrpSpPr>
      <p:grpSpPr>
        <a:xfrm>
          <a:off x="0" y="0"/>
          <a:ext cx="0" cy="0"/>
          <a:chOff x="0" y="0"/>
          <a:chExt cx="0" cy="0"/>
        </a:xfrm>
      </p:grpSpPr>
      <p:sp>
        <p:nvSpPr>
          <p:cNvPr id="314" name="Google Shape;314;p54"/>
          <p:cNvSpPr/>
          <p:nvPr/>
        </p:nvSpPr>
        <p:spPr>
          <a:xfrm>
            <a:off x="0" y="0"/>
            <a:ext cx="4383000" cy="5143500"/>
          </a:xfrm>
          <a:prstGeom prst="rect">
            <a:avLst/>
          </a:prstGeom>
          <a:solidFill>
            <a:srgbClr val="A5948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5" name="Google Shape;315;p54"/>
          <p:cNvPicPr preferRelativeResize="0"/>
          <p:nvPr/>
        </p:nvPicPr>
        <p:blipFill rotWithShape="1">
          <a:blip r:embed="rId2">
            <a:alphaModFix/>
          </a:blip>
          <a:srcRect/>
          <a:stretch/>
        </p:blipFill>
        <p:spPr>
          <a:xfrm>
            <a:off x="205425" y="4816019"/>
            <a:ext cx="595602" cy="162631"/>
          </a:xfrm>
          <a:prstGeom prst="rect">
            <a:avLst/>
          </a:prstGeom>
          <a:noFill/>
          <a:ln>
            <a:noFill/>
          </a:ln>
        </p:spPr>
      </p:pic>
      <p:sp>
        <p:nvSpPr>
          <p:cNvPr id="316" name="Google Shape;316;p54"/>
          <p:cNvSpPr txBox="1">
            <a:spLocks noGrp="1"/>
          </p:cNvSpPr>
          <p:nvPr>
            <p:ph type="subTitle" idx="1"/>
          </p:nvPr>
        </p:nvSpPr>
        <p:spPr>
          <a:xfrm>
            <a:off x="111850" y="96925"/>
            <a:ext cx="4079100" cy="326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endParaRPr/>
          </a:p>
        </p:txBody>
      </p:sp>
      <p:sp>
        <p:nvSpPr>
          <p:cNvPr id="317" name="Google Shape;317;p54"/>
          <p:cNvSpPr txBox="1">
            <a:spLocks noGrp="1"/>
          </p:cNvSpPr>
          <p:nvPr>
            <p:ph type="body" idx="2"/>
          </p:nvPr>
        </p:nvSpPr>
        <p:spPr>
          <a:xfrm>
            <a:off x="86250" y="622050"/>
            <a:ext cx="4028100" cy="21615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1pPr>
            <a:lvl2pPr marL="914400" marR="0" lvl="1"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2pPr>
            <a:lvl3pPr marL="1371600" marR="0" lvl="2"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3pPr>
            <a:lvl4pPr marL="1828800" marR="0" lvl="3"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4pPr>
            <a:lvl5pPr marL="2286000" marR="0" lvl="4"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5pPr>
            <a:lvl6pPr marL="2743200" marR="0" lvl="5"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6pPr>
            <a:lvl7pPr marL="3200400" marR="0" lvl="6"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7pPr>
            <a:lvl8pPr marL="3657600" marR="0" lvl="7"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8pPr>
            <a:lvl9pPr marL="4114800" marR="0" lvl="8"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9pPr>
          </a:lstStyle>
          <a:p>
            <a:endParaRPr/>
          </a:p>
        </p:txBody>
      </p:sp>
      <p:sp>
        <p:nvSpPr>
          <p:cNvPr id="318" name="Google Shape;318;p54"/>
          <p:cNvSpPr txBox="1">
            <a:spLocks noGrp="1"/>
          </p:cNvSpPr>
          <p:nvPr>
            <p:ph type="subTitle" idx="3"/>
          </p:nvPr>
        </p:nvSpPr>
        <p:spPr>
          <a:xfrm>
            <a:off x="86250" y="2783550"/>
            <a:ext cx="4079100" cy="281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Image + Yellow Layout">
  <p:cSld name="CUSTOM_2_2">
    <p:spTree>
      <p:nvGrpSpPr>
        <p:cNvPr id="1" name="Shape 319"/>
        <p:cNvGrpSpPr/>
        <p:nvPr/>
      </p:nvGrpSpPr>
      <p:grpSpPr>
        <a:xfrm>
          <a:off x="0" y="0"/>
          <a:ext cx="0" cy="0"/>
          <a:chOff x="0" y="0"/>
          <a:chExt cx="0" cy="0"/>
        </a:xfrm>
      </p:grpSpPr>
      <p:sp>
        <p:nvSpPr>
          <p:cNvPr id="320" name="Google Shape;320;p55"/>
          <p:cNvSpPr/>
          <p:nvPr/>
        </p:nvSpPr>
        <p:spPr>
          <a:xfrm>
            <a:off x="0" y="0"/>
            <a:ext cx="4383000" cy="5143500"/>
          </a:xfrm>
          <a:prstGeom prst="rect">
            <a:avLst/>
          </a:prstGeom>
          <a:solidFill>
            <a:srgbClr val="FFB81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55"/>
          <p:cNvSpPr txBox="1">
            <a:spLocks noGrp="1"/>
          </p:cNvSpPr>
          <p:nvPr>
            <p:ph type="subTitle" idx="1"/>
          </p:nvPr>
        </p:nvSpPr>
        <p:spPr>
          <a:xfrm>
            <a:off x="111850" y="96925"/>
            <a:ext cx="4079100" cy="326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9pPr>
          </a:lstStyle>
          <a:p>
            <a:endParaRPr/>
          </a:p>
        </p:txBody>
      </p:sp>
      <p:sp>
        <p:nvSpPr>
          <p:cNvPr id="322" name="Google Shape;322;p55"/>
          <p:cNvSpPr txBox="1">
            <a:spLocks noGrp="1"/>
          </p:cNvSpPr>
          <p:nvPr>
            <p:ph type="body" idx="2"/>
          </p:nvPr>
        </p:nvSpPr>
        <p:spPr>
          <a:xfrm>
            <a:off x="86250" y="622050"/>
            <a:ext cx="4028100" cy="21615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1pPr>
            <a:lvl2pPr marL="914400" marR="0" lvl="1"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2pPr>
            <a:lvl3pPr marL="1371600" marR="0" lvl="2"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3pPr>
            <a:lvl4pPr marL="1828800" marR="0" lvl="3"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4pPr>
            <a:lvl5pPr marL="2286000" marR="0" lvl="4"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5pPr>
            <a:lvl6pPr marL="2743200" marR="0" lvl="5"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6pPr>
            <a:lvl7pPr marL="3200400" marR="0" lvl="6"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7pPr>
            <a:lvl8pPr marL="3657600" marR="0" lvl="7"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8pPr>
            <a:lvl9pPr marL="4114800" marR="0" lvl="8"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9pPr>
          </a:lstStyle>
          <a:p>
            <a:endParaRPr/>
          </a:p>
        </p:txBody>
      </p:sp>
      <p:sp>
        <p:nvSpPr>
          <p:cNvPr id="323" name="Google Shape;323;p55"/>
          <p:cNvSpPr txBox="1">
            <a:spLocks noGrp="1"/>
          </p:cNvSpPr>
          <p:nvPr>
            <p:ph type="subTitle" idx="3"/>
          </p:nvPr>
        </p:nvSpPr>
        <p:spPr>
          <a:xfrm>
            <a:off x="86250" y="2783550"/>
            <a:ext cx="4079100" cy="281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9pPr>
          </a:lstStyle>
          <a:p>
            <a:endParaRPr/>
          </a:p>
        </p:txBody>
      </p:sp>
      <p:pic>
        <p:nvPicPr>
          <p:cNvPr id="324" name="Google Shape;324;p55"/>
          <p:cNvPicPr preferRelativeResize="0"/>
          <p:nvPr/>
        </p:nvPicPr>
        <p:blipFill rotWithShape="1">
          <a:blip r:embed="rId2">
            <a:alphaModFix/>
          </a:blip>
          <a:srcRect/>
          <a:stretch/>
        </p:blipFill>
        <p:spPr>
          <a:xfrm>
            <a:off x="217050" y="4813975"/>
            <a:ext cx="595602" cy="160325"/>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Image + Purple Layout">
  <p:cSld name="CUSTOM_2_1">
    <p:spTree>
      <p:nvGrpSpPr>
        <p:cNvPr id="1" name="Shape 325"/>
        <p:cNvGrpSpPr/>
        <p:nvPr/>
      </p:nvGrpSpPr>
      <p:grpSpPr>
        <a:xfrm>
          <a:off x="0" y="0"/>
          <a:ext cx="0" cy="0"/>
          <a:chOff x="0" y="0"/>
          <a:chExt cx="0" cy="0"/>
        </a:xfrm>
      </p:grpSpPr>
      <p:sp>
        <p:nvSpPr>
          <p:cNvPr id="326" name="Google Shape;326;p56"/>
          <p:cNvSpPr/>
          <p:nvPr/>
        </p:nvSpPr>
        <p:spPr>
          <a:xfrm>
            <a:off x="4761000" y="0"/>
            <a:ext cx="4383000" cy="5143500"/>
          </a:xfrm>
          <a:prstGeom prst="rect">
            <a:avLst/>
          </a:prstGeom>
          <a:solidFill>
            <a:srgbClr val="9B00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7" name="Google Shape;327;p56"/>
          <p:cNvPicPr preferRelativeResize="0"/>
          <p:nvPr/>
        </p:nvPicPr>
        <p:blipFill rotWithShape="1">
          <a:blip r:embed="rId2">
            <a:alphaModFix/>
          </a:blip>
          <a:srcRect/>
          <a:stretch/>
        </p:blipFill>
        <p:spPr>
          <a:xfrm>
            <a:off x="4966425" y="4816019"/>
            <a:ext cx="595602" cy="162631"/>
          </a:xfrm>
          <a:prstGeom prst="rect">
            <a:avLst/>
          </a:prstGeom>
          <a:noFill/>
          <a:ln>
            <a:noFill/>
          </a:ln>
        </p:spPr>
      </p:pic>
      <p:sp>
        <p:nvSpPr>
          <p:cNvPr id="328" name="Google Shape;328;p56"/>
          <p:cNvSpPr txBox="1">
            <a:spLocks noGrp="1"/>
          </p:cNvSpPr>
          <p:nvPr>
            <p:ph type="subTitle" idx="1"/>
          </p:nvPr>
        </p:nvSpPr>
        <p:spPr>
          <a:xfrm>
            <a:off x="4847250" y="89800"/>
            <a:ext cx="4079100" cy="326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endParaRPr/>
          </a:p>
        </p:txBody>
      </p:sp>
      <p:sp>
        <p:nvSpPr>
          <p:cNvPr id="329" name="Google Shape;329;p56"/>
          <p:cNvSpPr txBox="1">
            <a:spLocks noGrp="1"/>
          </p:cNvSpPr>
          <p:nvPr>
            <p:ph type="body" idx="2"/>
          </p:nvPr>
        </p:nvSpPr>
        <p:spPr>
          <a:xfrm>
            <a:off x="4898350" y="622050"/>
            <a:ext cx="4028100" cy="21615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1pPr>
            <a:lvl2pPr marL="914400" marR="0" lvl="1"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2pPr>
            <a:lvl3pPr marL="1371600" marR="0" lvl="2"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3pPr>
            <a:lvl4pPr marL="1828800" marR="0" lvl="3"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4pPr>
            <a:lvl5pPr marL="2286000" marR="0" lvl="4"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5pPr>
            <a:lvl6pPr marL="2743200" marR="0" lvl="5"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6pPr>
            <a:lvl7pPr marL="3200400" marR="0" lvl="6"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7pPr>
            <a:lvl8pPr marL="3657600" marR="0" lvl="7"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8pPr>
            <a:lvl9pPr marL="4114800" marR="0" lvl="8"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9pPr>
          </a:lstStyle>
          <a:p>
            <a:endParaRPr/>
          </a:p>
        </p:txBody>
      </p:sp>
      <p:sp>
        <p:nvSpPr>
          <p:cNvPr id="330" name="Google Shape;330;p56"/>
          <p:cNvSpPr txBox="1">
            <a:spLocks noGrp="1"/>
          </p:cNvSpPr>
          <p:nvPr>
            <p:ph type="subTitle" idx="3"/>
          </p:nvPr>
        </p:nvSpPr>
        <p:spPr>
          <a:xfrm>
            <a:off x="4847250" y="2783550"/>
            <a:ext cx="4079100" cy="281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Image + Orange Layout">
  <p:cSld name="CUSTOM_2_1_1">
    <p:spTree>
      <p:nvGrpSpPr>
        <p:cNvPr id="1" name="Shape 331"/>
        <p:cNvGrpSpPr/>
        <p:nvPr/>
      </p:nvGrpSpPr>
      <p:grpSpPr>
        <a:xfrm>
          <a:off x="0" y="0"/>
          <a:ext cx="0" cy="0"/>
          <a:chOff x="0" y="0"/>
          <a:chExt cx="0" cy="0"/>
        </a:xfrm>
      </p:grpSpPr>
      <p:sp>
        <p:nvSpPr>
          <p:cNvPr id="332" name="Google Shape;332;p57"/>
          <p:cNvSpPr/>
          <p:nvPr/>
        </p:nvSpPr>
        <p:spPr>
          <a:xfrm>
            <a:off x="4761000" y="0"/>
            <a:ext cx="4383000" cy="5143500"/>
          </a:xfrm>
          <a:prstGeom prst="rect">
            <a:avLst/>
          </a:prstGeom>
          <a:solidFill>
            <a:srgbClr val="FF5A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3" name="Google Shape;333;p57"/>
          <p:cNvPicPr preferRelativeResize="0"/>
          <p:nvPr/>
        </p:nvPicPr>
        <p:blipFill rotWithShape="1">
          <a:blip r:embed="rId2">
            <a:alphaModFix/>
          </a:blip>
          <a:srcRect/>
          <a:stretch/>
        </p:blipFill>
        <p:spPr>
          <a:xfrm>
            <a:off x="4966425" y="4816019"/>
            <a:ext cx="595602" cy="162631"/>
          </a:xfrm>
          <a:prstGeom prst="rect">
            <a:avLst/>
          </a:prstGeom>
          <a:noFill/>
          <a:ln>
            <a:noFill/>
          </a:ln>
        </p:spPr>
      </p:pic>
      <p:sp>
        <p:nvSpPr>
          <p:cNvPr id="334" name="Google Shape;334;p57"/>
          <p:cNvSpPr txBox="1">
            <a:spLocks noGrp="1"/>
          </p:cNvSpPr>
          <p:nvPr>
            <p:ph type="subTitle" idx="1"/>
          </p:nvPr>
        </p:nvSpPr>
        <p:spPr>
          <a:xfrm>
            <a:off x="4847250" y="89800"/>
            <a:ext cx="4079100" cy="326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endParaRPr/>
          </a:p>
        </p:txBody>
      </p:sp>
      <p:sp>
        <p:nvSpPr>
          <p:cNvPr id="335" name="Google Shape;335;p57"/>
          <p:cNvSpPr txBox="1">
            <a:spLocks noGrp="1"/>
          </p:cNvSpPr>
          <p:nvPr>
            <p:ph type="body" idx="2"/>
          </p:nvPr>
        </p:nvSpPr>
        <p:spPr>
          <a:xfrm>
            <a:off x="4898350" y="622050"/>
            <a:ext cx="4028100" cy="21615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1pPr>
            <a:lvl2pPr marL="914400" marR="0" lvl="1"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2pPr>
            <a:lvl3pPr marL="1371600" marR="0" lvl="2"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3pPr>
            <a:lvl4pPr marL="1828800" marR="0" lvl="3"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4pPr>
            <a:lvl5pPr marL="2286000" marR="0" lvl="4"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5pPr>
            <a:lvl6pPr marL="2743200" marR="0" lvl="5"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6pPr>
            <a:lvl7pPr marL="3200400" marR="0" lvl="6"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7pPr>
            <a:lvl8pPr marL="3657600" marR="0" lvl="7"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8pPr>
            <a:lvl9pPr marL="4114800" marR="0" lvl="8"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9pPr>
          </a:lstStyle>
          <a:p>
            <a:endParaRPr/>
          </a:p>
        </p:txBody>
      </p:sp>
      <p:sp>
        <p:nvSpPr>
          <p:cNvPr id="336" name="Google Shape;336;p57"/>
          <p:cNvSpPr txBox="1">
            <a:spLocks noGrp="1"/>
          </p:cNvSpPr>
          <p:nvPr>
            <p:ph type="subTitle" idx="3"/>
          </p:nvPr>
        </p:nvSpPr>
        <p:spPr>
          <a:xfrm>
            <a:off x="4847250" y="2783550"/>
            <a:ext cx="4079100" cy="281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Full page Image / Video">
  <p:cSld name="CUSTOM_3">
    <p:spTree>
      <p:nvGrpSpPr>
        <p:cNvPr id="1" name="Shape 337"/>
        <p:cNvGrpSpPr/>
        <p:nvPr/>
      </p:nvGrpSpPr>
      <p:grpSpPr>
        <a:xfrm>
          <a:off x="0" y="0"/>
          <a:ext cx="0" cy="0"/>
          <a:chOff x="0" y="0"/>
          <a:chExt cx="0" cy="0"/>
        </a:xfrm>
      </p:grpSpPr>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able / Chart / Graph">
  <p:cSld name="CUSTOM_6">
    <p:spTree>
      <p:nvGrpSpPr>
        <p:cNvPr id="1" name="Shape 338"/>
        <p:cNvGrpSpPr/>
        <p:nvPr/>
      </p:nvGrpSpPr>
      <p:grpSpPr>
        <a:xfrm>
          <a:off x="0" y="0"/>
          <a:ext cx="0" cy="0"/>
          <a:chOff x="0" y="0"/>
          <a:chExt cx="0" cy="0"/>
        </a:xfrm>
      </p:grpSpPr>
      <p:pic>
        <p:nvPicPr>
          <p:cNvPr id="339" name="Google Shape;339;p59"/>
          <p:cNvPicPr preferRelativeResize="0"/>
          <p:nvPr/>
        </p:nvPicPr>
        <p:blipFill rotWithShape="1">
          <a:blip r:embed="rId2">
            <a:alphaModFix/>
          </a:blip>
          <a:srcRect/>
          <a:stretch/>
        </p:blipFill>
        <p:spPr>
          <a:xfrm>
            <a:off x="217050" y="4813975"/>
            <a:ext cx="595602" cy="160325"/>
          </a:xfrm>
          <a:prstGeom prst="rect">
            <a:avLst/>
          </a:prstGeom>
          <a:noFill/>
          <a:ln>
            <a:noFill/>
          </a:ln>
        </p:spPr>
      </p:pic>
      <p:sp>
        <p:nvSpPr>
          <p:cNvPr id="340" name="Google Shape;340;p59"/>
          <p:cNvSpPr txBox="1">
            <a:spLocks noGrp="1"/>
          </p:cNvSpPr>
          <p:nvPr>
            <p:ph type="subTitle" idx="1"/>
          </p:nvPr>
        </p:nvSpPr>
        <p:spPr>
          <a:xfrm>
            <a:off x="117850" y="89825"/>
            <a:ext cx="8836200" cy="339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Divider Grey">
  <p:cSld name="CUSTOM_5">
    <p:spTree>
      <p:nvGrpSpPr>
        <p:cNvPr id="1" name="Shape 341"/>
        <p:cNvGrpSpPr/>
        <p:nvPr/>
      </p:nvGrpSpPr>
      <p:grpSpPr>
        <a:xfrm>
          <a:off x="0" y="0"/>
          <a:ext cx="0" cy="0"/>
          <a:chOff x="0" y="0"/>
          <a:chExt cx="0" cy="0"/>
        </a:xfrm>
      </p:grpSpPr>
      <p:sp>
        <p:nvSpPr>
          <p:cNvPr id="342" name="Google Shape;342;p60"/>
          <p:cNvSpPr/>
          <p:nvPr/>
        </p:nvSpPr>
        <p:spPr>
          <a:xfrm>
            <a:off x="0" y="0"/>
            <a:ext cx="9144000" cy="5143500"/>
          </a:xfrm>
          <a:prstGeom prst="rect">
            <a:avLst/>
          </a:prstGeom>
          <a:solidFill>
            <a:srgbClr val="A5948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3" name="Google Shape;343;p60"/>
          <p:cNvPicPr preferRelativeResize="0"/>
          <p:nvPr/>
        </p:nvPicPr>
        <p:blipFill rotWithShape="1">
          <a:blip r:embed="rId2">
            <a:alphaModFix/>
          </a:blip>
          <a:srcRect/>
          <a:stretch/>
        </p:blipFill>
        <p:spPr>
          <a:xfrm>
            <a:off x="205425" y="4816019"/>
            <a:ext cx="595602" cy="162631"/>
          </a:xfrm>
          <a:prstGeom prst="rect">
            <a:avLst/>
          </a:prstGeom>
          <a:noFill/>
          <a:ln>
            <a:noFill/>
          </a:ln>
        </p:spPr>
      </p:pic>
      <p:sp>
        <p:nvSpPr>
          <p:cNvPr id="344" name="Google Shape;344;p60"/>
          <p:cNvSpPr txBox="1">
            <a:spLocks noGrp="1"/>
          </p:cNvSpPr>
          <p:nvPr>
            <p:ph type="subTitle" idx="1"/>
          </p:nvPr>
        </p:nvSpPr>
        <p:spPr>
          <a:xfrm>
            <a:off x="137350" y="89800"/>
            <a:ext cx="4079100" cy="326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endParaRPr/>
          </a:p>
        </p:txBody>
      </p:sp>
      <p:sp>
        <p:nvSpPr>
          <p:cNvPr id="345" name="Google Shape;345;p60"/>
          <p:cNvSpPr txBox="1">
            <a:spLocks noGrp="1"/>
          </p:cNvSpPr>
          <p:nvPr>
            <p:ph type="body" idx="2"/>
          </p:nvPr>
        </p:nvSpPr>
        <p:spPr>
          <a:xfrm>
            <a:off x="137350" y="622050"/>
            <a:ext cx="8758800" cy="4059600"/>
          </a:xfrm>
          <a:prstGeom prst="rect">
            <a:avLst/>
          </a:prstGeom>
          <a:noFill/>
          <a:ln>
            <a:noFill/>
          </a:ln>
        </p:spPr>
        <p:txBody>
          <a:bodyPr spcFirstLastPara="1" wrap="square" lIns="91425" tIns="91425" rIns="91425" bIns="91425" anchor="t" anchorCtr="0">
            <a:noAutofit/>
          </a:bodyPr>
          <a:lstStyle>
            <a:lvl1pPr marL="457200" marR="0" lvl="0"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1pPr>
            <a:lvl2pPr marL="914400" marR="0" lvl="1"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2pPr>
            <a:lvl3pPr marL="1371600" marR="0" lvl="2"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3pPr>
            <a:lvl4pPr marL="1828800" marR="0" lvl="3"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4pPr>
            <a:lvl5pPr marL="2286000" marR="0" lvl="4"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5pPr>
            <a:lvl6pPr marL="2743200" marR="0" lvl="5"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6pPr>
            <a:lvl7pPr marL="3200400" marR="0" lvl="6"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7pPr>
            <a:lvl8pPr marL="3657600" marR="0" lvl="7"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8pPr>
            <a:lvl9pPr marL="4114800" marR="0" lvl="8"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Divider Orange">
  <p:cSld name="CUSTOM_5_1">
    <p:spTree>
      <p:nvGrpSpPr>
        <p:cNvPr id="1" name="Shape 346"/>
        <p:cNvGrpSpPr/>
        <p:nvPr/>
      </p:nvGrpSpPr>
      <p:grpSpPr>
        <a:xfrm>
          <a:off x="0" y="0"/>
          <a:ext cx="0" cy="0"/>
          <a:chOff x="0" y="0"/>
          <a:chExt cx="0" cy="0"/>
        </a:xfrm>
      </p:grpSpPr>
      <p:sp>
        <p:nvSpPr>
          <p:cNvPr id="347" name="Google Shape;347;p61"/>
          <p:cNvSpPr/>
          <p:nvPr/>
        </p:nvSpPr>
        <p:spPr>
          <a:xfrm>
            <a:off x="0" y="0"/>
            <a:ext cx="9144000" cy="5143500"/>
          </a:xfrm>
          <a:prstGeom prst="rect">
            <a:avLst/>
          </a:prstGeom>
          <a:solidFill>
            <a:srgbClr val="FF5A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8" name="Google Shape;348;p61"/>
          <p:cNvPicPr preferRelativeResize="0"/>
          <p:nvPr/>
        </p:nvPicPr>
        <p:blipFill rotWithShape="1">
          <a:blip r:embed="rId2">
            <a:alphaModFix/>
          </a:blip>
          <a:srcRect/>
          <a:stretch/>
        </p:blipFill>
        <p:spPr>
          <a:xfrm>
            <a:off x="205425" y="4816019"/>
            <a:ext cx="595602" cy="162631"/>
          </a:xfrm>
          <a:prstGeom prst="rect">
            <a:avLst/>
          </a:prstGeom>
          <a:noFill/>
          <a:ln>
            <a:noFill/>
          </a:ln>
        </p:spPr>
      </p:pic>
      <p:sp>
        <p:nvSpPr>
          <p:cNvPr id="349" name="Google Shape;349;p61"/>
          <p:cNvSpPr txBox="1">
            <a:spLocks noGrp="1"/>
          </p:cNvSpPr>
          <p:nvPr>
            <p:ph type="subTitle" idx="1"/>
          </p:nvPr>
        </p:nvSpPr>
        <p:spPr>
          <a:xfrm>
            <a:off x="137350" y="89800"/>
            <a:ext cx="4079100" cy="326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endParaRPr/>
          </a:p>
        </p:txBody>
      </p:sp>
      <p:sp>
        <p:nvSpPr>
          <p:cNvPr id="350" name="Google Shape;350;p61"/>
          <p:cNvSpPr txBox="1">
            <a:spLocks noGrp="1"/>
          </p:cNvSpPr>
          <p:nvPr>
            <p:ph type="body" idx="2"/>
          </p:nvPr>
        </p:nvSpPr>
        <p:spPr>
          <a:xfrm>
            <a:off x="137350" y="622050"/>
            <a:ext cx="8758800" cy="4059600"/>
          </a:xfrm>
          <a:prstGeom prst="rect">
            <a:avLst/>
          </a:prstGeom>
          <a:noFill/>
          <a:ln>
            <a:noFill/>
          </a:ln>
        </p:spPr>
        <p:txBody>
          <a:bodyPr spcFirstLastPara="1" wrap="square" lIns="91425" tIns="91425" rIns="91425" bIns="91425" anchor="t" anchorCtr="0">
            <a:noAutofit/>
          </a:bodyPr>
          <a:lstStyle>
            <a:lvl1pPr marL="457200" marR="0" lvl="0"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1pPr>
            <a:lvl2pPr marL="914400" marR="0" lvl="1"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2pPr>
            <a:lvl3pPr marL="1371600" marR="0" lvl="2"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3pPr>
            <a:lvl4pPr marL="1828800" marR="0" lvl="3"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4pPr>
            <a:lvl5pPr marL="2286000" marR="0" lvl="4"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5pPr>
            <a:lvl6pPr marL="2743200" marR="0" lvl="5"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6pPr>
            <a:lvl7pPr marL="3200400" marR="0" lvl="6"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7pPr>
            <a:lvl8pPr marL="3657600" marR="0" lvl="7"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8pPr>
            <a:lvl9pPr marL="4114800" marR="0" lvl="8"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Divider Red">
  <p:cSld name="CUSTOM_5_1_1">
    <p:spTree>
      <p:nvGrpSpPr>
        <p:cNvPr id="1" name="Shape 351"/>
        <p:cNvGrpSpPr/>
        <p:nvPr/>
      </p:nvGrpSpPr>
      <p:grpSpPr>
        <a:xfrm>
          <a:off x="0" y="0"/>
          <a:ext cx="0" cy="0"/>
          <a:chOff x="0" y="0"/>
          <a:chExt cx="0" cy="0"/>
        </a:xfrm>
      </p:grpSpPr>
      <p:sp>
        <p:nvSpPr>
          <p:cNvPr id="352" name="Google Shape;352;p62"/>
          <p:cNvSpPr/>
          <p:nvPr/>
        </p:nvSpPr>
        <p:spPr>
          <a:xfrm>
            <a:off x="0" y="0"/>
            <a:ext cx="9144000" cy="5143500"/>
          </a:xfrm>
          <a:prstGeom prst="rect">
            <a:avLst/>
          </a:prstGeom>
          <a:solidFill>
            <a:srgbClr val="FF0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53" name="Google Shape;353;p62"/>
          <p:cNvPicPr preferRelativeResize="0"/>
          <p:nvPr/>
        </p:nvPicPr>
        <p:blipFill rotWithShape="1">
          <a:blip r:embed="rId2">
            <a:alphaModFix/>
          </a:blip>
          <a:srcRect/>
          <a:stretch/>
        </p:blipFill>
        <p:spPr>
          <a:xfrm>
            <a:off x="205425" y="4816019"/>
            <a:ext cx="595602" cy="162631"/>
          </a:xfrm>
          <a:prstGeom prst="rect">
            <a:avLst/>
          </a:prstGeom>
          <a:noFill/>
          <a:ln>
            <a:noFill/>
          </a:ln>
        </p:spPr>
      </p:pic>
      <p:sp>
        <p:nvSpPr>
          <p:cNvPr id="354" name="Google Shape;354;p62"/>
          <p:cNvSpPr txBox="1">
            <a:spLocks noGrp="1"/>
          </p:cNvSpPr>
          <p:nvPr>
            <p:ph type="subTitle" idx="1"/>
          </p:nvPr>
        </p:nvSpPr>
        <p:spPr>
          <a:xfrm>
            <a:off x="137350" y="89800"/>
            <a:ext cx="4079100" cy="326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endParaRPr/>
          </a:p>
        </p:txBody>
      </p:sp>
      <p:sp>
        <p:nvSpPr>
          <p:cNvPr id="355" name="Google Shape;355;p62"/>
          <p:cNvSpPr txBox="1">
            <a:spLocks noGrp="1"/>
          </p:cNvSpPr>
          <p:nvPr>
            <p:ph type="body" idx="2"/>
          </p:nvPr>
        </p:nvSpPr>
        <p:spPr>
          <a:xfrm>
            <a:off x="137350" y="622050"/>
            <a:ext cx="8758800" cy="4059600"/>
          </a:xfrm>
          <a:prstGeom prst="rect">
            <a:avLst/>
          </a:prstGeom>
          <a:noFill/>
          <a:ln>
            <a:noFill/>
          </a:ln>
        </p:spPr>
        <p:txBody>
          <a:bodyPr spcFirstLastPara="1" wrap="square" lIns="91425" tIns="91425" rIns="91425" bIns="91425" anchor="t" anchorCtr="0">
            <a:noAutofit/>
          </a:bodyPr>
          <a:lstStyle>
            <a:lvl1pPr marL="457200" marR="0" lvl="0"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1pPr>
            <a:lvl2pPr marL="914400" marR="0" lvl="1"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2pPr>
            <a:lvl3pPr marL="1371600" marR="0" lvl="2"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3pPr>
            <a:lvl4pPr marL="1828800" marR="0" lvl="3"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4pPr>
            <a:lvl5pPr marL="2286000" marR="0" lvl="4"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5pPr>
            <a:lvl6pPr marL="2743200" marR="0" lvl="5"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6pPr>
            <a:lvl7pPr marL="3200400" marR="0" lvl="6"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7pPr>
            <a:lvl8pPr marL="3657600" marR="0" lvl="7"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8pPr>
            <a:lvl9pPr marL="4114800" marR="0" lvl="8"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628650" y="273846"/>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8" name="Google Shape;48;p7"/>
          <p:cNvSpPr txBox="1">
            <a:spLocks noGrp="1"/>
          </p:cNvSpPr>
          <p:nvPr>
            <p:ph type="dt" idx="10"/>
          </p:nvPr>
        </p:nvSpPr>
        <p:spPr>
          <a:xfrm>
            <a:off x="628650" y="4767264"/>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9" name="Google Shape;49;p7"/>
          <p:cNvSpPr txBox="1">
            <a:spLocks noGrp="1"/>
          </p:cNvSpPr>
          <p:nvPr>
            <p:ph type="ftr" idx="11"/>
          </p:nvPr>
        </p:nvSpPr>
        <p:spPr>
          <a:xfrm>
            <a:off x="3028950" y="4767264"/>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 name="Google Shape;50;p7"/>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Divider Black">
  <p:cSld name="CUSTOM_5_1_1_1">
    <p:spTree>
      <p:nvGrpSpPr>
        <p:cNvPr id="1" name="Shape 356"/>
        <p:cNvGrpSpPr/>
        <p:nvPr/>
      </p:nvGrpSpPr>
      <p:grpSpPr>
        <a:xfrm>
          <a:off x="0" y="0"/>
          <a:ext cx="0" cy="0"/>
          <a:chOff x="0" y="0"/>
          <a:chExt cx="0" cy="0"/>
        </a:xfrm>
      </p:grpSpPr>
      <p:sp>
        <p:nvSpPr>
          <p:cNvPr id="357" name="Google Shape;357;p63"/>
          <p:cNvSpPr/>
          <p:nvPr/>
        </p:nvSpPr>
        <p:spPr>
          <a:xfrm>
            <a:off x="0" y="0"/>
            <a:ext cx="9144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58" name="Google Shape;358;p63"/>
          <p:cNvPicPr preferRelativeResize="0"/>
          <p:nvPr/>
        </p:nvPicPr>
        <p:blipFill rotWithShape="1">
          <a:blip r:embed="rId2">
            <a:alphaModFix/>
          </a:blip>
          <a:srcRect/>
          <a:stretch/>
        </p:blipFill>
        <p:spPr>
          <a:xfrm>
            <a:off x="205425" y="4816019"/>
            <a:ext cx="595602" cy="162631"/>
          </a:xfrm>
          <a:prstGeom prst="rect">
            <a:avLst/>
          </a:prstGeom>
          <a:noFill/>
          <a:ln>
            <a:noFill/>
          </a:ln>
        </p:spPr>
      </p:pic>
      <p:sp>
        <p:nvSpPr>
          <p:cNvPr id="359" name="Google Shape;359;p63"/>
          <p:cNvSpPr txBox="1">
            <a:spLocks noGrp="1"/>
          </p:cNvSpPr>
          <p:nvPr>
            <p:ph type="subTitle" idx="1"/>
          </p:nvPr>
        </p:nvSpPr>
        <p:spPr>
          <a:xfrm>
            <a:off x="137350" y="89800"/>
            <a:ext cx="4079100" cy="326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endParaRPr/>
          </a:p>
        </p:txBody>
      </p:sp>
      <p:sp>
        <p:nvSpPr>
          <p:cNvPr id="360" name="Google Shape;360;p63"/>
          <p:cNvSpPr txBox="1">
            <a:spLocks noGrp="1"/>
          </p:cNvSpPr>
          <p:nvPr>
            <p:ph type="body" idx="2"/>
          </p:nvPr>
        </p:nvSpPr>
        <p:spPr>
          <a:xfrm>
            <a:off x="137350" y="622050"/>
            <a:ext cx="8758800" cy="4059600"/>
          </a:xfrm>
          <a:prstGeom prst="rect">
            <a:avLst/>
          </a:prstGeom>
          <a:noFill/>
          <a:ln>
            <a:noFill/>
          </a:ln>
        </p:spPr>
        <p:txBody>
          <a:bodyPr spcFirstLastPara="1" wrap="square" lIns="91425" tIns="91425" rIns="91425" bIns="91425" anchor="t" anchorCtr="0">
            <a:noAutofit/>
          </a:bodyPr>
          <a:lstStyle>
            <a:lvl1pPr marL="457200" marR="0" lvl="0"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1pPr>
            <a:lvl2pPr marL="914400" marR="0" lvl="1"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2pPr>
            <a:lvl3pPr marL="1371600" marR="0" lvl="2"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3pPr>
            <a:lvl4pPr marL="1828800" marR="0" lvl="3"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4pPr>
            <a:lvl5pPr marL="2286000" marR="0" lvl="4"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5pPr>
            <a:lvl6pPr marL="2743200" marR="0" lvl="5"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6pPr>
            <a:lvl7pPr marL="3200400" marR="0" lvl="6"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7pPr>
            <a:lvl8pPr marL="3657600" marR="0" lvl="7"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8pPr>
            <a:lvl9pPr marL="4114800" marR="0" lvl="8"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Divider Purple">
  <p:cSld name="CUSTOM_5_1_1_1_1">
    <p:spTree>
      <p:nvGrpSpPr>
        <p:cNvPr id="1" name="Shape 361"/>
        <p:cNvGrpSpPr/>
        <p:nvPr/>
      </p:nvGrpSpPr>
      <p:grpSpPr>
        <a:xfrm>
          <a:off x="0" y="0"/>
          <a:ext cx="0" cy="0"/>
          <a:chOff x="0" y="0"/>
          <a:chExt cx="0" cy="0"/>
        </a:xfrm>
      </p:grpSpPr>
      <p:sp>
        <p:nvSpPr>
          <p:cNvPr id="362" name="Google Shape;362;p64"/>
          <p:cNvSpPr/>
          <p:nvPr/>
        </p:nvSpPr>
        <p:spPr>
          <a:xfrm>
            <a:off x="0" y="0"/>
            <a:ext cx="9144000" cy="5143500"/>
          </a:xfrm>
          <a:prstGeom prst="rect">
            <a:avLst/>
          </a:prstGeom>
          <a:solidFill>
            <a:srgbClr val="9B00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63" name="Google Shape;363;p64"/>
          <p:cNvPicPr preferRelativeResize="0"/>
          <p:nvPr/>
        </p:nvPicPr>
        <p:blipFill rotWithShape="1">
          <a:blip r:embed="rId2">
            <a:alphaModFix/>
          </a:blip>
          <a:srcRect/>
          <a:stretch/>
        </p:blipFill>
        <p:spPr>
          <a:xfrm>
            <a:off x="205425" y="4816019"/>
            <a:ext cx="595602" cy="162631"/>
          </a:xfrm>
          <a:prstGeom prst="rect">
            <a:avLst/>
          </a:prstGeom>
          <a:noFill/>
          <a:ln>
            <a:noFill/>
          </a:ln>
        </p:spPr>
      </p:pic>
      <p:sp>
        <p:nvSpPr>
          <p:cNvPr id="364" name="Google Shape;364;p64"/>
          <p:cNvSpPr txBox="1">
            <a:spLocks noGrp="1"/>
          </p:cNvSpPr>
          <p:nvPr>
            <p:ph type="subTitle" idx="1"/>
          </p:nvPr>
        </p:nvSpPr>
        <p:spPr>
          <a:xfrm>
            <a:off x="137350" y="89800"/>
            <a:ext cx="4079100" cy="326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endParaRPr/>
          </a:p>
        </p:txBody>
      </p:sp>
      <p:sp>
        <p:nvSpPr>
          <p:cNvPr id="365" name="Google Shape;365;p64"/>
          <p:cNvSpPr txBox="1">
            <a:spLocks noGrp="1"/>
          </p:cNvSpPr>
          <p:nvPr>
            <p:ph type="body" idx="2"/>
          </p:nvPr>
        </p:nvSpPr>
        <p:spPr>
          <a:xfrm>
            <a:off x="137350" y="622050"/>
            <a:ext cx="8758800" cy="4059600"/>
          </a:xfrm>
          <a:prstGeom prst="rect">
            <a:avLst/>
          </a:prstGeom>
          <a:noFill/>
          <a:ln>
            <a:noFill/>
          </a:ln>
        </p:spPr>
        <p:txBody>
          <a:bodyPr spcFirstLastPara="1" wrap="square" lIns="91425" tIns="91425" rIns="91425" bIns="91425" anchor="t" anchorCtr="0">
            <a:noAutofit/>
          </a:bodyPr>
          <a:lstStyle>
            <a:lvl1pPr marL="457200" marR="0" lvl="0"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1pPr>
            <a:lvl2pPr marL="914400" marR="0" lvl="1"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2pPr>
            <a:lvl3pPr marL="1371600" marR="0" lvl="2"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3pPr>
            <a:lvl4pPr marL="1828800" marR="0" lvl="3"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4pPr>
            <a:lvl5pPr marL="2286000" marR="0" lvl="4"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5pPr>
            <a:lvl6pPr marL="2743200" marR="0" lvl="5"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6pPr>
            <a:lvl7pPr marL="3200400" marR="0" lvl="6"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7pPr>
            <a:lvl8pPr marL="3657600" marR="0" lvl="7"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8pPr>
            <a:lvl9pPr marL="4114800" marR="0" lvl="8"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Divider Yellow">
  <p:cSld name="CUSTOM_5_1_1_1_1_1">
    <p:spTree>
      <p:nvGrpSpPr>
        <p:cNvPr id="1" name="Shape 366"/>
        <p:cNvGrpSpPr/>
        <p:nvPr/>
      </p:nvGrpSpPr>
      <p:grpSpPr>
        <a:xfrm>
          <a:off x="0" y="0"/>
          <a:ext cx="0" cy="0"/>
          <a:chOff x="0" y="0"/>
          <a:chExt cx="0" cy="0"/>
        </a:xfrm>
      </p:grpSpPr>
      <p:sp>
        <p:nvSpPr>
          <p:cNvPr id="367" name="Google Shape;367;p65"/>
          <p:cNvSpPr/>
          <p:nvPr/>
        </p:nvSpPr>
        <p:spPr>
          <a:xfrm>
            <a:off x="0" y="0"/>
            <a:ext cx="9144000" cy="5143500"/>
          </a:xfrm>
          <a:prstGeom prst="rect">
            <a:avLst/>
          </a:prstGeom>
          <a:solidFill>
            <a:srgbClr val="FFB81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65"/>
          <p:cNvSpPr txBox="1">
            <a:spLocks noGrp="1"/>
          </p:cNvSpPr>
          <p:nvPr>
            <p:ph type="subTitle" idx="1"/>
          </p:nvPr>
        </p:nvSpPr>
        <p:spPr>
          <a:xfrm>
            <a:off x="137350" y="89800"/>
            <a:ext cx="4079100" cy="326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9pPr>
          </a:lstStyle>
          <a:p>
            <a:endParaRPr/>
          </a:p>
        </p:txBody>
      </p:sp>
      <p:sp>
        <p:nvSpPr>
          <p:cNvPr id="369" name="Google Shape;369;p65"/>
          <p:cNvSpPr txBox="1">
            <a:spLocks noGrp="1"/>
          </p:cNvSpPr>
          <p:nvPr>
            <p:ph type="body" idx="2"/>
          </p:nvPr>
        </p:nvSpPr>
        <p:spPr>
          <a:xfrm>
            <a:off x="137350" y="548850"/>
            <a:ext cx="8758800" cy="4045800"/>
          </a:xfrm>
          <a:prstGeom prst="rect">
            <a:avLst/>
          </a:prstGeom>
          <a:noFill/>
          <a:ln>
            <a:noFill/>
          </a:ln>
        </p:spPr>
        <p:txBody>
          <a:bodyPr spcFirstLastPara="1" wrap="square" lIns="91425" tIns="91425" rIns="91425" bIns="91425" anchor="t" anchorCtr="0">
            <a:noAutofit/>
          </a:bodyPr>
          <a:lstStyle>
            <a:lvl1pPr marL="457200" marR="0" lvl="0" indent="-533400" algn="l" rtl="0">
              <a:lnSpc>
                <a:spcPct val="100000"/>
              </a:lnSpc>
              <a:spcBef>
                <a:spcPts val="0"/>
              </a:spcBef>
              <a:spcAft>
                <a:spcPts val="0"/>
              </a:spcAft>
              <a:buClr>
                <a:srgbClr val="000000"/>
              </a:buClr>
              <a:buSzPts val="4800"/>
              <a:buFont typeface="Century Gothic"/>
              <a:buChar char="●"/>
              <a:defRPr sz="4800" b="0" i="0" u="none" strike="noStrike" cap="none">
                <a:solidFill>
                  <a:srgbClr val="000000"/>
                </a:solidFill>
                <a:latin typeface="Century Gothic"/>
                <a:ea typeface="Century Gothic"/>
                <a:cs typeface="Century Gothic"/>
                <a:sym typeface="Century Gothic"/>
              </a:defRPr>
            </a:lvl1pPr>
            <a:lvl2pPr marL="914400" marR="0" lvl="1" indent="-533400" algn="l" rtl="0">
              <a:lnSpc>
                <a:spcPct val="100000"/>
              </a:lnSpc>
              <a:spcBef>
                <a:spcPts val="0"/>
              </a:spcBef>
              <a:spcAft>
                <a:spcPts val="0"/>
              </a:spcAft>
              <a:buClr>
                <a:srgbClr val="000000"/>
              </a:buClr>
              <a:buSzPts val="4800"/>
              <a:buFont typeface="Century Gothic"/>
              <a:buChar char="○"/>
              <a:defRPr sz="4800" b="0" i="0" u="none" strike="noStrike" cap="none">
                <a:solidFill>
                  <a:srgbClr val="000000"/>
                </a:solidFill>
                <a:latin typeface="Century Gothic"/>
                <a:ea typeface="Century Gothic"/>
                <a:cs typeface="Century Gothic"/>
                <a:sym typeface="Century Gothic"/>
              </a:defRPr>
            </a:lvl2pPr>
            <a:lvl3pPr marL="1371600" marR="0" lvl="2" indent="-533400" algn="l" rtl="0">
              <a:lnSpc>
                <a:spcPct val="100000"/>
              </a:lnSpc>
              <a:spcBef>
                <a:spcPts val="0"/>
              </a:spcBef>
              <a:spcAft>
                <a:spcPts val="0"/>
              </a:spcAft>
              <a:buClr>
                <a:srgbClr val="000000"/>
              </a:buClr>
              <a:buSzPts val="4800"/>
              <a:buFont typeface="Century Gothic"/>
              <a:buChar char="■"/>
              <a:defRPr sz="4800" b="0" i="0" u="none" strike="noStrike" cap="none">
                <a:solidFill>
                  <a:srgbClr val="000000"/>
                </a:solidFill>
                <a:latin typeface="Century Gothic"/>
                <a:ea typeface="Century Gothic"/>
                <a:cs typeface="Century Gothic"/>
                <a:sym typeface="Century Gothic"/>
              </a:defRPr>
            </a:lvl3pPr>
            <a:lvl4pPr marL="1828800" marR="0" lvl="3" indent="-533400" algn="l" rtl="0">
              <a:lnSpc>
                <a:spcPct val="100000"/>
              </a:lnSpc>
              <a:spcBef>
                <a:spcPts val="0"/>
              </a:spcBef>
              <a:spcAft>
                <a:spcPts val="0"/>
              </a:spcAft>
              <a:buClr>
                <a:srgbClr val="000000"/>
              </a:buClr>
              <a:buSzPts val="4800"/>
              <a:buFont typeface="Century Gothic"/>
              <a:buChar char="●"/>
              <a:defRPr sz="4800" b="0" i="0" u="none" strike="noStrike" cap="none">
                <a:solidFill>
                  <a:srgbClr val="000000"/>
                </a:solidFill>
                <a:latin typeface="Century Gothic"/>
                <a:ea typeface="Century Gothic"/>
                <a:cs typeface="Century Gothic"/>
                <a:sym typeface="Century Gothic"/>
              </a:defRPr>
            </a:lvl4pPr>
            <a:lvl5pPr marL="2286000" marR="0" lvl="4" indent="-533400" algn="l" rtl="0">
              <a:lnSpc>
                <a:spcPct val="100000"/>
              </a:lnSpc>
              <a:spcBef>
                <a:spcPts val="0"/>
              </a:spcBef>
              <a:spcAft>
                <a:spcPts val="0"/>
              </a:spcAft>
              <a:buClr>
                <a:srgbClr val="000000"/>
              </a:buClr>
              <a:buSzPts val="4800"/>
              <a:buFont typeface="Century Gothic"/>
              <a:buChar char="○"/>
              <a:defRPr sz="4800" b="0" i="0" u="none" strike="noStrike" cap="none">
                <a:solidFill>
                  <a:srgbClr val="000000"/>
                </a:solidFill>
                <a:latin typeface="Century Gothic"/>
                <a:ea typeface="Century Gothic"/>
                <a:cs typeface="Century Gothic"/>
                <a:sym typeface="Century Gothic"/>
              </a:defRPr>
            </a:lvl5pPr>
            <a:lvl6pPr marL="2743200" marR="0" lvl="5" indent="-533400" algn="l" rtl="0">
              <a:lnSpc>
                <a:spcPct val="100000"/>
              </a:lnSpc>
              <a:spcBef>
                <a:spcPts val="0"/>
              </a:spcBef>
              <a:spcAft>
                <a:spcPts val="0"/>
              </a:spcAft>
              <a:buClr>
                <a:srgbClr val="000000"/>
              </a:buClr>
              <a:buSzPts val="4800"/>
              <a:buFont typeface="Century Gothic"/>
              <a:buChar char="■"/>
              <a:defRPr sz="4800" b="0" i="0" u="none" strike="noStrike" cap="none">
                <a:solidFill>
                  <a:srgbClr val="000000"/>
                </a:solidFill>
                <a:latin typeface="Century Gothic"/>
                <a:ea typeface="Century Gothic"/>
                <a:cs typeface="Century Gothic"/>
                <a:sym typeface="Century Gothic"/>
              </a:defRPr>
            </a:lvl6pPr>
            <a:lvl7pPr marL="3200400" marR="0" lvl="6" indent="-533400" algn="l" rtl="0">
              <a:lnSpc>
                <a:spcPct val="100000"/>
              </a:lnSpc>
              <a:spcBef>
                <a:spcPts val="0"/>
              </a:spcBef>
              <a:spcAft>
                <a:spcPts val="0"/>
              </a:spcAft>
              <a:buClr>
                <a:srgbClr val="000000"/>
              </a:buClr>
              <a:buSzPts val="4800"/>
              <a:buFont typeface="Century Gothic"/>
              <a:buChar char="●"/>
              <a:defRPr sz="4800" b="0" i="0" u="none" strike="noStrike" cap="none">
                <a:solidFill>
                  <a:srgbClr val="000000"/>
                </a:solidFill>
                <a:latin typeface="Century Gothic"/>
                <a:ea typeface="Century Gothic"/>
                <a:cs typeface="Century Gothic"/>
                <a:sym typeface="Century Gothic"/>
              </a:defRPr>
            </a:lvl7pPr>
            <a:lvl8pPr marL="3657600" marR="0" lvl="7" indent="-533400" algn="l" rtl="0">
              <a:lnSpc>
                <a:spcPct val="100000"/>
              </a:lnSpc>
              <a:spcBef>
                <a:spcPts val="0"/>
              </a:spcBef>
              <a:spcAft>
                <a:spcPts val="0"/>
              </a:spcAft>
              <a:buClr>
                <a:srgbClr val="000000"/>
              </a:buClr>
              <a:buSzPts val="4800"/>
              <a:buFont typeface="Century Gothic"/>
              <a:buChar char="○"/>
              <a:defRPr sz="4800" b="0" i="0" u="none" strike="noStrike" cap="none">
                <a:solidFill>
                  <a:srgbClr val="000000"/>
                </a:solidFill>
                <a:latin typeface="Century Gothic"/>
                <a:ea typeface="Century Gothic"/>
                <a:cs typeface="Century Gothic"/>
                <a:sym typeface="Century Gothic"/>
              </a:defRPr>
            </a:lvl8pPr>
            <a:lvl9pPr marL="4114800" marR="0" lvl="8" indent="-533400" algn="l" rtl="0">
              <a:lnSpc>
                <a:spcPct val="100000"/>
              </a:lnSpc>
              <a:spcBef>
                <a:spcPts val="0"/>
              </a:spcBef>
              <a:spcAft>
                <a:spcPts val="0"/>
              </a:spcAft>
              <a:buClr>
                <a:srgbClr val="000000"/>
              </a:buClr>
              <a:buSzPts val="4800"/>
              <a:buFont typeface="Century Gothic"/>
              <a:buChar char="■"/>
              <a:defRPr sz="4800" b="0" i="0" u="none" strike="noStrike" cap="none">
                <a:solidFill>
                  <a:srgbClr val="000000"/>
                </a:solidFill>
                <a:latin typeface="Century Gothic"/>
                <a:ea typeface="Century Gothic"/>
                <a:cs typeface="Century Gothic"/>
                <a:sym typeface="Century Gothic"/>
              </a:defRPr>
            </a:lvl9pPr>
          </a:lstStyle>
          <a:p>
            <a:endParaRPr/>
          </a:p>
        </p:txBody>
      </p:sp>
      <p:pic>
        <p:nvPicPr>
          <p:cNvPr id="370" name="Google Shape;370;p65"/>
          <p:cNvPicPr preferRelativeResize="0"/>
          <p:nvPr/>
        </p:nvPicPr>
        <p:blipFill rotWithShape="1">
          <a:blip r:embed="rId2">
            <a:alphaModFix/>
          </a:blip>
          <a:srcRect/>
          <a:stretch/>
        </p:blipFill>
        <p:spPr>
          <a:xfrm>
            <a:off x="217050" y="4813975"/>
            <a:ext cx="595602" cy="160325"/>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End Slide - Blur">
  <p:cSld name="CUSTOM_7">
    <p:spTree>
      <p:nvGrpSpPr>
        <p:cNvPr id="1" name="Shape 371"/>
        <p:cNvGrpSpPr/>
        <p:nvPr/>
      </p:nvGrpSpPr>
      <p:grpSpPr>
        <a:xfrm>
          <a:off x="0" y="0"/>
          <a:ext cx="0" cy="0"/>
          <a:chOff x="0" y="0"/>
          <a:chExt cx="0" cy="0"/>
        </a:xfrm>
      </p:grpSpPr>
      <p:pic>
        <p:nvPicPr>
          <p:cNvPr id="372" name="Google Shape;372;p66" descr="Blur.jpg"/>
          <p:cNvPicPr preferRelativeResize="0"/>
          <p:nvPr/>
        </p:nvPicPr>
        <p:blipFill rotWithShape="1">
          <a:blip r:embed="rId2">
            <a:alphaModFix/>
          </a:blip>
          <a:srcRect/>
          <a:stretch/>
        </p:blipFill>
        <p:spPr>
          <a:xfrm>
            <a:off x="0" y="0"/>
            <a:ext cx="9143990" cy="5143500"/>
          </a:xfrm>
          <a:prstGeom prst="rect">
            <a:avLst/>
          </a:prstGeom>
          <a:noFill/>
          <a:ln>
            <a:noFill/>
          </a:ln>
        </p:spPr>
      </p:pic>
      <p:pic>
        <p:nvPicPr>
          <p:cNvPr id="373" name="Google Shape;373;p66"/>
          <p:cNvPicPr preferRelativeResize="0"/>
          <p:nvPr/>
        </p:nvPicPr>
        <p:blipFill rotWithShape="1">
          <a:blip r:embed="rId3">
            <a:alphaModFix/>
          </a:blip>
          <a:srcRect/>
          <a:stretch/>
        </p:blipFill>
        <p:spPr>
          <a:xfrm>
            <a:off x="347900" y="781975"/>
            <a:ext cx="1343324" cy="361600"/>
          </a:xfrm>
          <a:prstGeom prst="rect">
            <a:avLst/>
          </a:prstGeom>
          <a:noFill/>
          <a:ln>
            <a:noFill/>
          </a:ln>
        </p:spPr>
      </p:pic>
      <p:sp>
        <p:nvSpPr>
          <p:cNvPr id="374" name="Google Shape;374;p66"/>
          <p:cNvSpPr txBox="1">
            <a:spLocks noGrp="1"/>
          </p:cNvSpPr>
          <p:nvPr>
            <p:ph type="subTitle" idx="1"/>
          </p:nvPr>
        </p:nvSpPr>
        <p:spPr>
          <a:xfrm>
            <a:off x="246300" y="2227775"/>
            <a:ext cx="3767400" cy="1152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75" name="Google Shape;375;p66"/>
          <p:cNvSpPr txBox="1"/>
          <p:nvPr/>
        </p:nvSpPr>
        <p:spPr>
          <a:xfrm>
            <a:off x="246300" y="1176625"/>
            <a:ext cx="2269800" cy="36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entury Gothic"/>
                <a:ea typeface="Century Gothic"/>
                <a:cs typeface="Century Gothic"/>
                <a:sym typeface="Century Gothic"/>
              </a:rPr>
              <a:t>nesta.org.uk</a:t>
            </a:r>
            <a:endParaRPr sz="1800" b="0" i="0" u="none" strike="noStrike" cap="none">
              <a:solidFill>
                <a:srgbClr val="000000"/>
              </a:solidFill>
              <a:latin typeface="Century Gothic"/>
              <a:ea typeface="Century Gothic"/>
              <a:cs typeface="Century Gothic"/>
              <a:sym typeface="Century Gothic"/>
            </a:endParaRPr>
          </a:p>
        </p:txBody>
      </p:sp>
      <p:pic>
        <p:nvPicPr>
          <p:cNvPr id="376" name="Google Shape;376;p66"/>
          <p:cNvPicPr preferRelativeResize="0"/>
          <p:nvPr/>
        </p:nvPicPr>
        <p:blipFill rotWithShape="1">
          <a:blip r:embed="rId4">
            <a:alphaModFix/>
          </a:blip>
          <a:srcRect/>
          <a:stretch/>
        </p:blipFill>
        <p:spPr>
          <a:xfrm>
            <a:off x="347900" y="1993450"/>
            <a:ext cx="228650" cy="190550"/>
          </a:xfrm>
          <a:prstGeom prst="rect">
            <a:avLst/>
          </a:prstGeom>
          <a:noFill/>
          <a:ln>
            <a:noFill/>
          </a:ln>
        </p:spPr>
      </p:pic>
      <p:sp>
        <p:nvSpPr>
          <p:cNvPr id="377" name="Google Shape;377;p66"/>
          <p:cNvSpPr txBox="1"/>
          <p:nvPr/>
        </p:nvSpPr>
        <p:spPr>
          <a:xfrm>
            <a:off x="576550" y="1866275"/>
            <a:ext cx="2269800" cy="36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entury Gothic"/>
                <a:ea typeface="Century Gothic"/>
                <a:cs typeface="Century Gothic"/>
                <a:sym typeface="Century Gothic"/>
              </a:rPr>
              <a:t>@nesta_uk</a:t>
            </a:r>
            <a:endParaRPr sz="1800" b="0" i="0" u="none" strike="noStrike" cap="none">
              <a:solidFill>
                <a:srgbClr val="000000"/>
              </a:solidFill>
              <a:latin typeface="Century Gothic"/>
              <a:ea typeface="Century Gothic"/>
              <a:cs typeface="Century Gothic"/>
              <a:sym typeface="Century Gothic"/>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End Slide - Sea">
  <p:cSld name="CUSTOM_7_1">
    <p:spTree>
      <p:nvGrpSpPr>
        <p:cNvPr id="1" name="Shape 378"/>
        <p:cNvGrpSpPr/>
        <p:nvPr/>
      </p:nvGrpSpPr>
      <p:grpSpPr>
        <a:xfrm>
          <a:off x="0" y="0"/>
          <a:ext cx="0" cy="0"/>
          <a:chOff x="0" y="0"/>
          <a:chExt cx="0" cy="0"/>
        </a:xfrm>
      </p:grpSpPr>
      <p:pic>
        <p:nvPicPr>
          <p:cNvPr id="379" name="Google Shape;379;p67"/>
          <p:cNvPicPr preferRelativeResize="0"/>
          <p:nvPr/>
        </p:nvPicPr>
        <p:blipFill rotWithShape="1">
          <a:blip r:embed="rId2">
            <a:alphaModFix/>
          </a:blip>
          <a:srcRect/>
          <a:stretch/>
        </p:blipFill>
        <p:spPr>
          <a:xfrm>
            <a:off x="-18962" y="-10675"/>
            <a:ext cx="9181925" cy="5164849"/>
          </a:xfrm>
          <a:prstGeom prst="rect">
            <a:avLst/>
          </a:prstGeom>
          <a:noFill/>
          <a:ln>
            <a:noFill/>
          </a:ln>
        </p:spPr>
      </p:pic>
      <p:pic>
        <p:nvPicPr>
          <p:cNvPr id="380" name="Google Shape;380;p67"/>
          <p:cNvPicPr preferRelativeResize="0"/>
          <p:nvPr/>
        </p:nvPicPr>
        <p:blipFill rotWithShape="1">
          <a:blip r:embed="rId3">
            <a:alphaModFix/>
          </a:blip>
          <a:srcRect/>
          <a:stretch/>
        </p:blipFill>
        <p:spPr>
          <a:xfrm>
            <a:off x="347900" y="781975"/>
            <a:ext cx="1343324" cy="361600"/>
          </a:xfrm>
          <a:prstGeom prst="rect">
            <a:avLst/>
          </a:prstGeom>
          <a:noFill/>
          <a:ln>
            <a:noFill/>
          </a:ln>
        </p:spPr>
      </p:pic>
      <p:sp>
        <p:nvSpPr>
          <p:cNvPr id="381" name="Google Shape;381;p67"/>
          <p:cNvSpPr txBox="1">
            <a:spLocks noGrp="1"/>
          </p:cNvSpPr>
          <p:nvPr>
            <p:ph type="subTitle" idx="1"/>
          </p:nvPr>
        </p:nvSpPr>
        <p:spPr>
          <a:xfrm>
            <a:off x="246300" y="2227775"/>
            <a:ext cx="3767400" cy="1152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82" name="Google Shape;382;p67"/>
          <p:cNvSpPr txBox="1"/>
          <p:nvPr/>
        </p:nvSpPr>
        <p:spPr>
          <a:xfrm>
            <a:off x="246300" y="1176625"/>
            <a:ext cx="2269800" cy="36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entury Gothic"/>
                <a:ea typeface="Century Gothic"/>
                <a:cs typeface="Century Gothic"/>
                <a:sym typeface="Century Gothic"/>
              </a:rPr>
              <a:t>nesta.org.uk</a:t>
            </a:r>
            <a:endParaRPr sz="1800" b="0" i="0" u="none" strike="noStrike" cap="none">
              <a:solidFill>
                <a:srgbClr val="000000"/>
              </a:solidFill>
              <a:latin typeface="Century Gothic"/>
              <a:ea typeface="Century Gothic"/>
              <a:cs typeface="Century Gothic"/>
              <a:sym typeface="Century Gothic"/>
            </a:endParaRPr>
          </a:p>
        </p:txBody>
      </p:sp>
      <p:pic>
        <p:nvPicPr>
          <p:cNvPr id="383" name="Google Shape;383;p67"/>
          <p:cNvPicPr preferRelativeResize="0"/>
          <p:nvPr/>
        </p:nvPicPr>
        <p:blipFill rotWithShape="1">
          <a:blip r:embed="rId4">
            <a:alphaModFix/>
          </a:blip>
          <a:srcRect/>
          <a:stretch/>
        </p:blipFill>
        <p:spPr>
          <a:xfrm>
            <a:off x="347900" y="1993450"/>
            <a:ext cx="228650" cy="190550"/>
          </a:xfrm>
          <a:prstGeom prst="rect">
            <a:avLst/>
          </a:prstGeom>
          <a:noFill/>
          <a:ln>
            <a:noFill/>
          </a:ln>
        </p:spPr>
      </p:pic>
      <p:sp>
        <p:nvSpPr>
          <p:cNvPr id="384" name="Google Shape;384;p67"/>
          <p:cNvSpPr txBox="1"/>
          <p:nvPr/>
        </p:nvSpPr>
        <p:spPr>
          <a:xfrm>
            <a:off x="576550" y="1866275"/>
            <a:ext cx="2269800" cy="36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entury Gothic"/>
                <a:ea typeface="Century Gothic"/>
                <a:cs typeface="Century Gothic"/>
                <a:sym typeface="Century Gothic"/>
              </a:rPr>
              <a:t>@nesta_uk</a:t>
            </a:r>
            <a:endParaRPr sz="1800" b="0" i="0" u="none" strike="noStrike" cap="none">
              <a:solidFill>
                <a:srgbClr val="000000"/>
              </a:solidFill>
              <a:latin typeface="Century Gothic"/>
              <a:ea typeface="Century Gothic"/>
              <a:cs typeface="Century Gothic"/>
              <a:sym typeface="Century Gothic"/>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End Slide - Straw">
  <p:cSld name="CUSTOM_7_1_1">
    <p:spTree>
      <p:nvGrpSpPr>
        <p:cNvPr id="1" name="Shape 385"/>
        <p:cNvGrpSpPr/>
        <p:nvPr/>
      </p:nvGrpSpPr>
      <p:grpSpPr>
        <a:xfrm>
          <a:off x="0" y="0"/>
          <a:ext cx="0" cy="0"/>
          <a:chOff x="0" y="0"/>
          <a:chExt cx="0" cy="0"/>
        </a:xfrm>
      </p:grpSpPr>
      <p:pic>
        <p:nvPicPr>
          <p:cNvPr id="386" name="Google Shape;386;p68"/>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387" name="Google Shape;387;p68"/>
          <p:cNvPicPr preferRelativeResize="0"/>
          <p:nvPr/>
        </p:nvPicPr>
        <p:blipFill rotWithShape="1">
          <a:blip r:embed="rId3">
            <a:alphaModFix/>
          </a:blip>
          <a:srcRect/>
          <a:stretch/>
        </p:blipFill>
        <p:spPr>
          <a:xfrm>
            <a:off x="347900" y="781975"/>
            <a:ext cx="1343324" cy="361600"/>
          </a:xfrm>
          <a:prstGeom prst="rect">
            <a:avLst/>
          </a:prstGeom>
          <a:noFill/>
          <a:ln>
            <a:noFill/>
          </a:ln>
        </p:spPr>
      </p:pic>
      <p:sp>
        <p:nvSpPr>
          <p:cNvPr id="388" name="Google Shape;388;p68"/>
          <p:cNvSpPr txBox="1">
            <a:spLocks noGrp="1"/>
          </p:cNvSpPr>
          <p:nvPr>
            <p:ph type="subTitle" idx="1"/>
          </p:nvPr>
        </p:nvSpPr>
        <p:spPr>
          <a:xfrm>
            <a:off x="246300" y="2227775"/>
            <a:ext cx="3767400" cy="1152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89" name="Google Shape;389;p68"/>
          <p:cNvSpPr txBox="1"/>
          <p:nvPr/>
        </p:nvSpPr>
        <p:spPr>
          <a:xfrm>
            <a:off x="246300" y="1176625"/>
            <a:ext cx="2269800" cy="36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entury Gothic"/>
                <a:ea typeface="Century Gothic"/>
                <a:cs typeface="Century Gothic"/>
                <a:sym typeface="Century Gothic"/>
              </a:rPr>
              <a:t>nesta.org.uk</a:t>
            </a:r>
            <a:endParaRPr sz="1800" b="0" i="0" u="none" strike="noStrike" cap="none">
              <a:solidFill>
                <a:srgbClr val="000000"/>
              </a:solidFill>
              <a:latin typeface="Century Gothic"/>
              <a:ea typeface="Century Gothic"/>
              <a:cs typeface="Century Gothic"/>
              <a:sym typeface="Century Gothic"/>
            </a:endParaRPr>
          </a:p>
        </p:txBody>
      </p:sp>
      <p:pic>
        <p:nvPicPr>
          <p:cNvPr id="390" name="Google Shape;390;p68"/>
          <p:cNvPicPr preferRelativeResize="0"/>
          <p:nvPr/>
        </p:nvPicPr>
        <p:blipFill rotWithShape="1">
          <a:blip r:embed="rId4">
            <a:alphaModFix/>
          </a:blip>
          <a:srcRect/>
          <a:stretch/>
        </p:blipFill>
        <p:spPr>
          <a:xfrm>
            <a:off x="347900" y="1993450"/>
            <a:ext cx="228650" cy="190550"/>
          </a:xfrm>
          <a:prstGeom prst="rect">
            <a:avLst/>
          </a:prstGeom>
          <a:noFill/>
          <a:ln>
            <a:noFill/>
          </a:ln>
        </p:spPr>
      </p:pic>
      <p:sp>
        <p:nvSpPr>
          <p:cNvPr id="391" name="Google Shape;391;p68"/>
          <p:cNvSpPr txBox="1"/>
          <p:nvPr/>
        </p:nvSpPr>
        <p:spPr>
          <a:xfrm>
            <a:off x="576550" y="1866275"/>
            <a:ext cx="2269800" cy="36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entury Gothic"/>
                <a:ea typeface="Century Gothic"/>
                <a:cs typeface="Century Gothic"/>
                <a:sym typeface="Century Gothic"/>
              </a:rPr>
              <a:t>@nesta_uk</a:t>
            </a:r>
            <a:endParaRPr sz="1800" b="0" i="0" u="none" strike="noStrike" cap="none">
              <a:solidFill>
                <a:srgbClr val="000000"/>
              </a:solidFill>
              <a:latin typeface="Century Gothic"/>
              <a:ea typeface="Century Gothic"/>
              <a:cs typeface="Century Gothic"/>
              <a:sym typeface="Century Gothic"/>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End Slide - Wood">
  <p:cSld name="CUSTOM_7_1_1_1">
    <p:spTree>
      <p:nvGrpSpPr>
        <p:cNvPr id="1" name="Shape 392"/>
        <p:cNvGrpSpPr/>
        <p:nvPr/>
      </p:nvGrpSpPr>
      <p:grpSpPr>
        <a:xfrm>
          <a:off x="0" y="0"/>
          <a:ext cx="0" cy="0"/>
          <a:chOff x="0" y="0"/>
          <a:chExt cx="0" cy="0"/>
        </a:xfrm>
      </p:grpSpPr>
      <p:pic>
        <p:nvPicPr>
          <p:cNvPr id="393" name="Google Shape;393;p69"/>
          <p:cNvPicPr preferRelativeResize="0"/>
          <p:nvPr/>
        </p:nvPicPr>
        <p:blipFill rotWithShape="1">
          <a:blip r:embed="rId2">
            <a:alphaModFix/>
          </a:blip>
          <a:srcRect/>
          <a:stretch/>
        </p:blipFill>
        <p:spPr>
          <a:xfrm>
            <a:off x="0" y="0"/>
            <a:ext cx="9143990" cy="5143500"/>
          </a:xfrm>
          <a:prstGeom prst="rect">
            <a:avLst/>
          </a:prstGeom>
          <a:noFill/>
          <a:ln>
            <a:noFill/>
          </a:ln>
        </p:spPr>
      </p:pic>
      <p:pic>
        <p:nvPicPr>
          <p:cNvPr id="394" name="Google Shape;394;p69"/>
          <p:cNvPicPr preferRelativeResize="0"/>
          <p:nvPr/>
        </p:nvPicPr>
        <p:blipFill rotWithShape="1">
          <a:blip r:embed="rId3">
            <a:alphaModFix/>
          </a:blip>
          <a:srcRect/>
          <a:stretch/>
        </p:blipFill>
        <p:spPr>
          <a:xfrm>
            <a:off x="347900" y="776778"/>
            <a:ext cx="1343325" cy="366797"/>
          </a:xfrm>
          <a:prstGeom prst="rect">
            <a:avLst/>
          </a:prstGeom>
          <a:noFill/>
          <a:ln>
            <a:noFill/>
          </a:ln>
        </p:spPr>
      </p:pic>
      <p:sp>
        <p:nvSpPr>
          <p:cNvPr id="395" name="Google Shape;395;p69"/>
          <p:cNvSpPr txBox="1">
            <a:spLocks noGrp="1"/>
          </p:cNvSpPr>
          <p:nvPr>
            <p:ph type="subTitle" idx="1"/>
          </p:nvPr>
        </p:nvSpPr>
        <p:spPr>
          <a:xfrm>
            <a:off x="246300" y="2227775"/>
            <a:ext cx="3767400" cy="1152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96" name="Google Shape;396;p69"/>
          <p:cNvSpPr txBox="1"/>
          <p:nvPr/>
        </p:nvSpPr>
        <p:spPr>
          <a:xfrm>
            <a:off x="246300" y="1176625"/>
            <a:ext cx="2269800" cy="36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entury Gothic"/>
                <a:ea typeface="Century Gothic"/>
                <a:cs typeface="Century Gothic"/>
                <a:sym typeface="Century Gothic"/>
              </a:rPr>
              <a:t>nesta.org.uk</a:t>
            </a:r>
            <a:endParaRPr sz="1800" b="0" i="0" u="none" strike="noStrike" cap="none">
              <a:solidFill>
                <a:srgbClr val="FFFFFF"/>
              </a:solidFill>
              <a:latin typeface="Century Gothic"/>
              <a:ea typeface="Century Gothic"/>
              <a:cs typeface="Century Gothic"/>
              <a:sym typeface="Century Gothic"/>
            </a:endParaRPr>
          </a:p>
        </p:txBody>
      </p:sp>
      <p:sp>
        <p:nvSpPr>
          <p:cNvPr id="397" name="Google Shape;397;p69"/>
          <p:cNvSpPr txBox="1"/>
          <p:nvPr/>
        </p:nvSpPr>
        <p:spPr>
          <a:xfrm>
            <a:off x="576550" y="1866275"/>
            <a:ext cx="2269800" cy="36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entury Gothic"/>
                <a:ea typeface="Century Gothic"/>
                <a:cs typeface="Century Gothic"/>
                <a:sym typeface="Century Gothic"/>
              </a:rPr>
              <a:t>@nesta_uk</a:t>
            </a:r>
            <a:endParaRPr sz="1800" b="0" i="0" u="none" strike="noStrike" cap="none">
              <a:solidFill>
                <a:srgbClr val="FFFFFF"/>
              </a:solidFill>
              <a:latin typeface="Century Gothic"/>
              <a:ea typeface="Century Gothic"/>
              <a:cs typeface="Century Gothic"/>
              <a:sym typeface="Century Gothic"/>
            </a:endParaRPr>
          </a:p>
        </p:txBody>
      </p:sp>
      <p:pic>
        <p:nvPicPr>
          <p:cNvPr id="398" name="Google Shape;398;p69"/>
          <p:cNvPicPr preferRelativeResize="0"/>
          <p:nvPr/>
        </p:nvPicPr>
        <p:blipFill rotWithShape="1">
          <a:blip r:embed="rId4">
            <a:alphaModFix/>
          </a:blip>
          <a:srcRect/>
          <a:stretch/>
        </p:blipFill>
        <p:spPr>
          <a:xfrm>
            <a:off x="347900" y="1997383"/>
            <a:ext cx="228650" cy="190542"/>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End Slide - Plain">
  <p:cSld name="CUSTOM_8">
    <p:spTree>
      <p:nvGrpSpPr>
        <p:cNvPr id="1" name="Shape 399"/>
        <p:cNvGrpSpPr/>
        <p:nvPr/>
      </p:nvGrpSpPr>
      <p:grpSpPr>
        <a:xfrm>
          <a:off x="0" y="0"/>
          <a:ext cx="0" cy="0"/>
          <a:chOff x="0" y="0"/>
          <a:chExt cx="0" cy="0"/>
        </a:xfrm>
      </p:grpSpPr>
      <p:pic>
        <p:nvPicPr>
          <p:cNvPr id="400" name="Google Shape;400;p70"/>
          <p:cNvPicPr preferRelativeResize="0"/>
          <p:nvPr/>
        </p:nvPicPr>
        <p:blipFill rotWithShape="1">
          <a:blip r:embed="rId2">
            <a:alphaModFix/>
          </a:blip>
          <a:srcRect/>
          <a:stretch/>
        </p:blipFill>
        <p:spPr>
          <a:xfrm>
            <a:off x="0" y="0"/>
            <a:ext cx="9144000" cy="5143505"/>
          </a:xfrm>
          <a:prstGeom prst="rect">
            <a:avLst/>
          </a:prstGeom>
          <a:noFill/>
          <a:ln>
            <a:noFill/>
          </a:ln>
        </p:spPr>
      </p:pic>
      <p:pic>
        <p:nvPicPr>
          <p:cNvPr id="401" name="Google Shape;401;p70"/>
          <p:cNvPicPr preferRelativeResize="0"/>
          <p:nvPr/>
        </p:nvPicPr>
        <p:blipFill rotWithShape="1">
          <a:blip r:embed="rId3">
            <a:alphaModFix/>
          </a:blip>
          <a:srcRect/>
          <a:stretch/>
        </p:blipFill>
        <p:spPr>
          <a:xfrm>
            <a:off x="347900" y="781975"/>
            <a:ext cx="1343324" cy="361600"/>
          </a:xfrm>
          <a:prstGeom prst="rect">
            <a:avLst/>
          </a:prstGeom>
          <a:noFill/>
          <a:ln>
            <a:noFill/>
          </a:ln>
        </p:spPr>
      </p:pic>
      <p:sp>
        <p:nvSpPr>
          <p:cNvPr id="402" name="Google Shape;402;p70"/>
          <p:cNvSpPr txBox="1">
            <a:spLocks noGrp="1"/>
          </p:cNvSpPr>
          <p:nvPr>
            <p:ph type="subTitle" idx="1"/>
          </p:nvPr>
        </p:nvSpPr>
        <p:spPr>
          <a:xfrm>
            <a:off x="246300" y="2227775"/>
            <a:ext cx="3767400" cy="1152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03" name="Google Shape;403;p70"/>
          <p:cNvSpPr txBox="1"/>
          <p:nvPr/>
        </p:nvSpPr>
        <p:spPr>
          <a:xfrm>
            <a:off x="246300" y="1176625"/>
            <a:ext cx="2269800" cy="36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entury Gothic"/>
                <a:ea typeface="Century Gothic"/>
                <a:cs typeface="Century Gothic"/>
                <a:sym typeface="Century Gothic"/>
              </a:rPr>
              <a:t>nesta.org.uk</a:t>
            </a:r>
            <a:endParaRPr sz="1800" b="0" i="0" u="none" strike="noStrike" cap="none">
              <a:solidFill>
                <a:srgbClr val="000000"/>
              </a:solidFill>
              <a:latin typeface="Century Gothic"/>
              <a:ea typeface="Century Gothic"/>
              <a:cs typeface="Century Gothic"/>
              <a:sym typeface="Century Gothic"/>
            </a:endParaRPr>
          </a:p>
        </p:txBody>
      </p:sp>
      <p:pic>
        <p:nvPicPr>
          <p:cNvPr id="404" name="Google Shape;404;p70"/>
          <p:cNvPicPr preferRelativeResize="0"/>
          <p:nvPr/>
        </p:nvPicPr>
        <p:blipFill rotWithShape="1">
          <a:blip r:embed="rId4">
            <a:alphaModFix/>
          </a:blip>
          <a:srcRect/>
          <a:stretch/>
        </p:blipFill>
        <p:spPr>
          <a:xfrm>
            <a:off x="347900" y="1993450"/>
            <a:ext cx="228650" cy="190550"/>
          </a:xfrm>
          <a:prstGeom prst="rect">
            <a:avLst/>
          </a:prstGeom>
          <a:noFill/>
          <a:ln>
            <a:noFill/>
          </a:ln>
        </p:spPr>
      </p:pic>
      <p:sp>
        <p:nvSpPr>
          <p:cNvPr id="405" name="Google Shape;405;p70"/>
          <p:cNvSpPr txBox="1"/>
          <p:nvPr/>
        </p:nvSpPr>
        <p:spPr>
          <a:xfrm>
            <a:off x="576550" y="1866275"/>
            <a:ext cx="2269800" cy="36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entury Gothic"/>
                <a:ea typeface="Century Gothic"/>
                <a:cs typeface="Century Gothic"/>
                <a:sym typeface="Century Gothic"/>
              </a:rPr>
              <a:t>@nesta_uk</a:t>
            </a:r>
            <a:endParaRPr sz="1800" b="0" i="0" u="none" strike="noStrike" cap="none">
              <a:solidFill>
                <a:srgbClr val="000000"/>
              </a:solidFill>
              <a:latin typeface="Century Gothic"/>
              <a:ea typeface="Century Gothic"/>
              <a:cs typeface="Century Gothic"/>
              <a:sym typeface="Century Gothic"/>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Intro slide_1">
  <p:cSld name="Intro slide_1">
    <p:bg>
      <p:bgPr>
        <a:solidFill>
          <a:srgbClr val="E41F18"/>
        </a:solidFill>
        <a:effectLst/>
      </p:bgPr>
    </p:bg>
    <p:spTree>
      <p:nvGrpSpPr>
        <p:cNvPr id="1" name="Shape 406"/>
        <p:cNvGrpSpPr/>
        <p:nvPr/>
      </p:nvGrpSpPr>
      <p:grpSpPr>
        <a:xfrm>
          <a:off x="0" y="0"/>
          <a:ext cx="0" cy="0"/>
          <a:chOff x="0" y="0"/>
          <a:chExt cx="0" cy="0"/>
        </a:xfrm>
      </p:grpSpPr>
      <p:pic>
        <p:nvPicPr>
          <p:cNvPr id="407" name="Google Shape;407;p71"/>
          <p:cNvPicPr preferRelativeResize="0"/>
          <p:nvPr/>
        </p:nvPicPr>
        <p:blipFill rotWithShape="1">
          <a:blip r:embed="rId2">
            <a:alphaModFix/>
          </a:blip>
          <a:srcRect/>
          <a:stretch/>
        </p:blipFill>
        <p:spPr>
          <a:xfrm>
            <a:off x="7778" y="0"/>
            <a:ext cx="9139266" cy="5145023"/>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Final_Title_1">
  <p:cSld name="Final_Title_1">
    <p:bg>
      <p:bgPr>
        <a:solidFill>
          <a:schemeClr val="lt1">
            <a:alpha val="0"/>
          </a:schemeClr>
        </a:solidFill>
        <a:effectLst/>
      </p:bgPr>
    </p:bg>
    <p:spTree>
      <p:nvGrpSpPr>
        <p:cNvPr id="1" name="Shape 408"/>
        <p:cNvGrpSpPr/>
        <p:nvPr/>
      </p:nvGrpSpPr>
      <p:grpSpPr>
        <a:xfrm>
          <a:off x="0" y="0"/>
          <a:ext cx="0" cy="0"/>
          <a:chOff x="0" y="0"/>
          <a:chExt cx="0" cy="0"/>
        </a:xfrm>
      </p:grpSpPr>
      <p:pic>
        <p:nvPicPr>
          <p:cNvPr id="409" name="Google Shape;409;p72"/>
          <p:cNvPicPr preferRelativeResize="0"/>
          <p:nvPr/>
        </p:nvPicPr>
        <p:blipFill rotWithShape="1">
          <a:blip r:embed="rId2">
            <a:alphaModFix/>
          </a:blip>
          <a:srcRect/>
          <a:stretch/>
        </p:blipFill>
        <p:spPr>
          <a:xfrm>
            <a:off x="4735" y="0"/>
            <a:ext cx="9139266" cy="5145023"/>
          </a:xfrm>
          <a:prstGeom prst="rect">
            <a:avLst/>
          </a:prstGeom>
          <a:noFill/>
          <a:ln>
            <a:noFill/>
          </a:ln>
        </p:spPr>
      </p:pic>
      <p:sp>
        <p:nvSpPr>
          <p:cNvPr id="410" name="Google Shape;410;p72"/>
          <p:cNvSpPr txBox="1">
            <a:spLocks noGrp="1"/>
          </p:cNvSpPr>
          <p:nvPr>
            <p:ph type="title"/>
          </p:nvPr>
        </p:nvSpPr>
        <p:spPr>
          <a:xfrm>
            <a:off x="2303463" y="1910239"/>
            <a:ext cx="4537200" cy="11310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lt1"/>
              </a:buClr>
              <a:buSzPts val="2000"/>
              <a:buFont typeface="Century Gothic"/>
              <a:buNone/>
              <a:defRPr sz="20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11" name="Google Shape;411;p72"/>
          <p:cNvPicPr preferRelativeResize="0"/>
          <p:nvPr/>
        </p:nvPicPr>
        <p:blipFill rotWithShape="1">
          <a:blip r:embed="rId3">
            <a:alphaModFix/>
          </a:blip>
          <a:srcRect/>
          <a:stretch/>
        </p:blipFill>
        <p:spPr>
          <a:xfrm>
            <a:off x="3564927" y="358750"/>
            <a:ext cx="2014150" cy="998104"/>
          </a:xfrm>
          <a:prstGeom prst="rect">
            <a:avLst/>
          </a:prstGeom>
          <a:noFill/>
          <a:ln>
            <a:noFill/>
          </a:ln>
        </p:spPr>
      </p:pic>
      <p:sp>
        <p:nvSpPr>
          <p:cNvPr id="412" name="Google Shape;412;p72"/>
          <p:cNvSpPr txBox="1">
            <a:spLocks noGrp="1"/>
          </p:cNvSpPr>
          <p:nvPr>
            <p:ph type="body" idx="1"/>
          </p:nvPr>
        </p:nvSpPr>
        <p:spPr>
          <a:xfrm>
            <a:off x="2303463" y="3210691"/>
            <a:ext cx="4537200" cy="1149600"/>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20000"/>
              </a:lnSpc>
              <a:spcBef>
                <a:spcPts val="28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8"/>
          <p:cNvSpPr txBox="1">
            <a:spLocks noGrp="1"/>
          </p:cNvSpPr>
          <p:nvPr>
            <p:ph type="dt" idx="10"/>
          </p:nvPr>
        </p:nvSpPr>
        <p:spPr>
          <a:xfrm>
            <a:off x="628650" y="4767264"/>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3" name="Google Shape;53;p8"/>
          <p:cNvSpPr txBox="1">
            <a:spLocks noGrp="1"/>
          </p:cNvSpPr>
          <p:nvPr>
            <p:ph type="ftr" idx="11"/>
          </p:nvPr>
        </p:nvSpPr>
        <p:spPr>
          <a:xfrm>
            <a:off x="3028950" y="4767264"/>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4" name="Google Shape;54;p8"/>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ontent_Image_Full_2">
  <p:cSld name="Content_Image_Full_2">
    <p:spTree>
      <p:nvGrpSpPr>
        <p:cNvPr id="1" name="Shape 413"/>
        <p:cNvGrpSpPr/>
        <p:nvPr/>
      </p:nvGrpSpPr>
      <p:grpSpPr>
        <a:xfrm>
          <a:off x="0" y="0"/>
          <a:ext cx="0" cy="0"/>
          <a:chOff x="0" y="0"/>
          <a:chExt cx="0" cy="0"/>
        </a:xfrm>
      </p:grpSpPr>
      <p:sp>
        <p:nvSpPr>
          <p:cNvPr id="414" name="Google Shape;414;p73"/>
          <p:cNvSpPr>
            <a:spLocks noGrp="1"/>
          </p:cNvSpPr>
          <p:nvPr>
            <p:ph type="pic" idx="2"/>
          </p:nvPr>
        </p:nvSpPr>
        <p:spPr>
          <a:xfrm>
            <a:off x="4571999" y="4396"/>
            <a:ext cx="4572000" cy="5143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5" name="Google Shape;415;p73"/>
          <p:cNvSpPr/>
          <p:nvPr/>
        </p:nvSpPr>
        <p:spPr>
          <a:xfrm>
            <a:off x="-1" y="0"/>
            <a:ext cx="4572000" cy="51435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16" name="Google Shape;416;p73"/>
          <p:cNvPicPr preferRelativeResize="0"/>
          <p:nvPr/>
        </p:nvPicPr>
        <p:blipFill rotWithShape="1">
          <a:blip r:embed="rId2">
            <a:alphaModFix/>
          </a:blip>
          <a:srcRect/>
          <a:stretch/>
        </p:blipFill>
        <p:spPr>
          <a:xfrm>
            <a:off x="652015" y="4408488"/>
            <a:ext cx="997844" cy="494476"/>
          </a:xfrm>
          <a:prstGeom prst="rect">
            <a:avLst/>
          </a:prstGeom>
          <a:noFill/>
          <a:ln>
            <a:noFill/>
          </a:ln>
        </p:spPr>
      </p:pic>
      <p:sp>
        <p:nvSpPr>
          <p:cNvPr id="417" name="Google Shape;417;p73"/>
          <p:cNvSpPr txBox="1">
            <a:spLocks noGrp="1"/>
          </p:cNvSpPr>
          <p:nvPr>
            <p:ph type="body" idx="1"/>
          </p:nvPr>
        </p:nvSpPr>
        <p:spPr>
          <a:xfrm>
            <a:off x="358775" y="861236"/>
            <a:ext cx="4120200" cy="3389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20000"/>
              </a:lnSpc>
              <a:spcBef>
                <a:spcPts val="28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8" name="Google Shape;418;p73"/>
          <p:cNvSpPr txBox="1">
            <a:spLocks noGrp="1"/>
          </p:cNvSpPr>
          <p:nvPr>
            <p:ph type="body" idx="3"/>
          </p:nvPr>
        </p:nvSpPr>
        <p:spPr>
          <a:xfrm>
            <a:off x="358775" y="181187"/>
            <a:ext cx="4120200" cy="680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360"/>
              </a:spcBef>
              <a:spcAft>
                <a:spcPts val="0"/>
              </a:spcAft>
              <a:buClr>
                <a:schemeClr val="lt1"/>
              </a:buClr>
              <a:buSzPts val="1800"/>
              <a:buFont typeface="Arial"/>
              <a:buNone/>
              <a:defRPr sz="1800" b="0" i="0" u="none" strike="noStrike" cap="none">
                <a:solidFill>
                  <a:schemeClr val="lt1"/>
                </a:solidFill>
                <a:latin typeface="Century Gothic"/>
                <a:ea typeface="Century Gothic"/>
                <a:cs typeface="Century Gothic"/>
                <a:sym typeface="Century Gothic"/>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Content_Hightlight_3">
  <p:cSld name="Content_Hightlight_3">
    <p:spTree>
      <p:nvGrpSpPr>
        <p:cNvPr id="1" name="Shape 419"/>
        <p:cNvGrpSpPr/>
        <p:nvPr/>
      </p:nvGrpSpPr>
      <p:grpSpPr>
        <a:xfrm>
          <a:off x="0" y="0"/>
          <a:ext cx="0" cy="0"/>
          <a:chOff x="0" y="0"/>
          <a:chExt cx="0" cy="0"/>
        </a:xfrm>
      </p:grpSpPr>
      <p:sp>
        <p:nvSpPr>
          <p:cNvPr id="420" name="Google Shape;420;p74"/>
          <p:cNvSpPr/>
          <p:nvPr/>
        </p:nvSpPr>
        <p:spPr>
          <a:xfrm>
            <a:off x="0" y="0"/>
            <a:ext cx="9144000" cy="51435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21" name="Google Shape;421;p74"/>
          <p:cNvPicPr preferRelativeResize="0"/>
          <p:nvPr/>
        </p:nvPicPr>
        <p:blipFill rotWithShape="1">
          <a:blip r:embed="rId2">
            <a:alphaModFix/>
          </a:blip>
          <a:srcRect/>
          <a:stretch/>
        </p:blipFill>
        <p:spPr>
          <a:xfrm>
            <a:off x="652015" y="4408488"/>
            <a:ext cx="997844" cy="494476"/>
          </a:xfrm>
          <a:prstGeom prst="rect">
            <a:avLst/>
          </a:prstGeom>
          <a:noFill/>
          <a:ln>
            <a:noFill/>
          </a:ln>
        </p:spPr>
      </p:pic>
      <p:sp>
        <p:nvSpPr>
          <p:cNvPr id="422" name="Google Shape;422;p74"/>
          <p:cNvSpPr txBox="1">
            <a:spLocks noGrp="1"/>
          </p:cNvSpPr>
          <p:nvPr>
            <p:ph type="body" idx="1"/>
          </p:nvPr>
        </p:nvSpPr>
        <p:spPr>
          <a:xfrm>
            <a:off x="324465" y="610897"/>
            <a:ext cx="7316700" cy="33612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20000"/>
              </a:lnSpc>
              <a:spcBef>
                <a:spcPts val="560"/>
              </a:spcBef>
              <a:spcAft>
                <a:spcPts val="0"/>
              </a:spcAft>
              <a:buClr>
                <a:schemeClr val="lt1"/>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3" name="Google Shape;423;p74"/>
          <p:cNvSpPr txBox="1">
            <a:spLocks noGrp="1"/>
          </p:cNvSpPr>
          <p:nvPr>
            <p:ph type="body" idx="2"/>
          </p:nvPr>
        </p:nvSpPr>
        <p:spPr>
          <a:xfrm>
            <a:off x="324465" y="174134"/>
            <a:ext cx="7316700" cy="2625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Blank_Logo_Black">
  <p:cSld name="Blank_Logo_Black">
    <p:spTree>
      <p:nvGrpSpPr>
        <p:cNvPr id="1" name="Shape 424"/>
        <p:cNvGrpSpPr/>
        <p:nvPr/>
      </p:nvGrpSpPr>
      <p:grpSpPr>
        <a:xfrm>
          <a:off x="0" y="0"/>
          <a:ext cx="0" cy="0"/>
          <a:chOff x="0" y="0"/>
          <a:chExt cx="0" cy="0"/>
        </a:xfrm>
      </p:grpSpPr>
      <p:pic>
        <p:nvPicPr>
          <p:cNvPr id="425" name="Google Shape;425;p75"/>
          <p:cNvPicPr preferRelativeResize="0"/>
          <p:nvPr/>
        </p:nvPicPr>
        <p:blipFill rotWithShape="1">
          <a:blip r:embed="rId2">
            <a:alphaModFix/>
          </a:blip>
          <a:srcRect/>
          <a:stretch/>
        </p:blipFill>
        <p:spPr>
          <a:xfrm>
            <a:off x="652015" y="4408488"/>
            <a:ext cx="997844" cy="494476"/>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Blank_Logo_White">
  <p:cSld name="Blank_Logo_White">
    <p:spTree>
      <p:nvGrpSpPr>
        <p:cNvPr id="1" name="Shape 426"/>
        <p:cNvGrpSpPr/>
        <p:nvPr/>
      </p:nvGrpSpPr>
      <p:grpSpPr>
        <a:xfrm>
          <a:off x="0" y="0"/>
          <a:ext cx="0" cy="0"/>
          <a:chOff x="0" y="0"/>
          <a:chExt cx="0" cy="0"/>
        </a:xfrm>
      </p:grpSpPr>
      <p:pic>
        <p:nvPicPr>
          <p:cNvPr id="427" name="Google Shape;427;p76"/>
          <p:cNvPicPr preferRelativeResize="0"/>
          <p:nvPr/>
        </p:nvPicPr>
        <p:blipFill rotWithShape="1">
          <a:blip r:embed="rId2">
            <a:alphaModFix/>
          </a:blip>
          <a:srcRect/>
          <a:stretch/>
        </p:blipFill>
        <p:spPr>
          <a:xfrm>
            <a:off x="652015" y="4408488"/>
            <a:ext cx="997844" cy="494476"/>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Navigation_Image_1">
  <p:cSld name="Navigation_Image_1">
    <p:spTree>
      <p:nvGrpSpPr>
        <p:cNvPr id="1" name="Shape 428"/>
        <p:cNvGrpSpPr/>
        <p:nvPr/>
      </p:nvGrpSpPr>
      <p:grpSpPr>
        <a:xfrm>
          <a:off x="0" y="0"/>
          <a:ext cx="0" cy="0"/>
          <a:chOff x="0" y="0"/>
          <a:chExt cx="0" cy="0"/>
        </a:xfrm>
      </p:grpSpPr>
      <p:sp>
        <p:nvSpPr>
          <p:cNvPr id="429" name="Google Shape;429;p77"/>
          <p:cNvSpPr/>
          <p:nvPr/>
        </p:nvSpPr>
        <p:spPr>
          <a:xfrm>
            <a:off x="-1" y="0"/>
            <a:ext cx="2303400" cy="5143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2"/>
              </a:solidFill>
              <a:latin typeface="Calibri"/>
              <a:ea typeface="Calibri"/>
              <a:cs typeface="Calibri"/>
              <a:sym typeface="Calibri"/>
            </a:endParaRPr>
          </a:p>
        </p:txBody>
      </p:sp>
      <p:sp>
        <p:nvSpPr>
          <p:cNvPr id="430" name="Google Shape;430;p77"/>
          <p:cNvSpPr>
            <a:spLocks noGrp="1"/>
          </p:cNvSpPr>
          <p:nvPr>
            <p:ph type="pic" idx="2"/>
          </p:nvPr>
        </p:nvSpPr>
        <p:spPr>
          <a:xfrm>
            <a:off x="2303460" y="475598"/>
            <a:ext cx="6840600" cy="4131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31" name="Google Shape;431;p77"/>
          <p:cNvPicPr preferRelativeResize="0"/>
          <p:nvPr/>
        </p:nvPicPr>
        <p:blipFill rotWithShape="1">
          <a:blip r:embed="rId2">
            <a:alphaModFix/>
          </a:blip>
          <a:srcRect/>
          <a:stretch/>
        </p:blipFill>
        <p:spPr>
          <a:xfrm>
            <a:off x="652015" y="4408488"/>
            <a:ext cx="997844" cy="494476"/>
          </a:xfrm>
          <a:prstGeom prst="rect">
            <a:avLst/>
          </a:prstGeom>
          <a:noFill/>
          <a:ln>
            <a:noFill/>
          </a:ln>
        </p:spPr>
      </p:pic>
      <p:sp>
        <p:nvSpPr>
          <p:cNvPr id="432" name="Google Shape;432;p77"/>
          <p:cNvSpPr txBox="1">
            <a:spLocks noGrp="1"/>
          </p:cNvSpPr>
          <p:nvPr>
            <p:ph type="body" idx="1"/>
          </p:nvPr>
        </p:nvSpPr>
        <p:spPr>
          <a:xfrm>
            <a:off x="170710" y="164853"/>
            <a:ext cx="1976100" cy="40032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360"/>
              </a:spcBef>
              <a:spcAft>
                <a:spcPts val="0"/>
              </a:spcAft>
              <a:buClr>
                <a:schemeClr val="lt1"/>
              </a:buClr>
              <a:buSzPts val="1800"/>
              <a:buFont typeface="Arial"/>
              <a:buNone/>
              <a:defRPr sz="1800" b="0" i="0" u="none" strike="noStrike" cap="none">
                <a:solidFill>
                  <a:schemeClr val="lt1"/>
                </a:solidFill>
                <a:latin typeface="Century Gothic"/>
                <a:ea typeface="Century Gothic"/>
                <a:cs typeface="Century Gothic"/>
                <a:sym typeface="Century Gothic"/>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Chart_Content">
  <p:cSld name="Chart_Content">
    <p:spTree>
      <p:nvGrpSpPr>
        <p:cNvPr id="1" name="Shape 433"/>
        <p:cNvGrpSpPr/>
        <p:nvPr/>
      </p:nvGrpSpPr>
      <p:grpSpPr>
        <a:xfrm>
          <a:off x="0" y="0"/>
          <a:ext cx="0" cy="0"/>
          <a:chOff x="0" y="0"/>
          <a:chExt cx="0" cy="0"/>
        </a:xfrm>
      </p:grpSpPr>
      <p:sp>
        <p:nvSpPr>
          <p:cNvPr id="434" name="Google Shape;434;p78"/>
          <p:cNvSpPr>
            <a:spLocks noGrp="1"/>
          </p:cNvSpPr>
          <p:nvPr>
            <p:ph type="chart" idx="2"/>
          </p:nvPr>
        </p:nvSpPr>
        <p:spPr>
          <a:xfrm>
            <a:off x="4918526" y="603779"/>
            <a:ext cx="3773700" cy="32211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35" name="Google Shape;435;p78"/>
          <p:cNvSpPr txBox="1">
            <a:spLocks noGrp="1"/>
          </p:cNvSpPr>
          <p:nvPr>
            <p:ph type="body" idx="1"/>
          </p:nvPr>
        </p:nvSpPr>
        <p:spPr>
          <a:xfrm>
            <a:off x="168715" y="603779"/>
            <a:ext cx="4403400" cy="3221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Century Gothic"/>
                <a:ea typeface="Century Gothic"/>
                <a:cs typeface="Century Gothic"/>
                <a:sym typeface="Century Gothic"/>
              </a:defRPr>
            </a:lvl1pPr>
            <a:lvl2pPr marL="914400" marR="0" lvl="1"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2pPr>
            <a:lvl3pPr marL="1371600" marR="0" lvl="2"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3pPr>
            <a:lvl4pPr marL="1828800" marR="0" lvl="3"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4pPr>
            <a:lvl5pPr marL="2286000" marR="0" lvl="4"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36" name="Google Shape;436;p78"/>
          <p:cNvSpPr txBox="1">
            <a:spLocks noGrp="1"/>
          </p:cNvSpPr>
          <p:nvPr>
            <p:ph type="body" idx="3"/>
          </p:nvPr>
        </p:nvSpPr>
        <p:spPr>
          <a:xfrm>
            <a:off x="168715" y="3824749"/>
            <a:ext cx="4403400" cy="236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180"/>
              </a:spcBef>
              <a:spcAft>
                <a:spcPts val="0"/>
              </a:spcAft>
              <a:buClr>
                <a:schemeClr val="dk1"/>
              </a:buClr>
              <a:buSzPts val="900"/>
              <a:buFont typeface="Calibri"/>
              <a:buNone/>
              <a:defRPr sz="900" b="0" i="0" u="none" strike="noStrike" cap="none">
                <a:solidFill>
                  <a:schemeClr val="dk1"/>
                </a:solidFill>
                <a:latin typeface="Century Gothic"/>
                <a:ea typeface="Century Gothic"/>
                <a:cs typeface="Century Gothic"/>
                <a:sym typeface="Century Gothic"/>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37" name="Google Shape;437;p78"/>
          <p:cNvSpPr txBox="1">
            <a:spLocks noGrp="1"/>
          </p:cNvSpPr>
          <p:nvPr>
            <p:ph type="body" idx="4"/>
          </p:nvPr>
        </p:nvSpPr>
        <p:spPr>
          <a:xfrm>
            <a:off x="358775" y="174134"/>
            <a:ext cx="8333400" cy="2625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Century Gothic"/>
                <a:ea typeface="Century Gothic"/>
                <a:cs typeface="Century Gothic"/>
                <a:sym typeface="Century Gothic"/>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38" name="Google Shape;438;p78"/>
          <p:cNvPicPr preferRelativeResize="0"/>
          <p:nvPr/>
        </p:nvPicPr>
        <p:blipFill rotWithShape="1">
          <a:blip r:embed="rId2">
            <a:alphaModFix/>
          </a:blip>
          <a:srcRect/>
          <a:stretch/>
        </p:blipFill>
        <p:spPr>
          <a:xfrm>
            <a:off x="652015" y="4408488"/>
            <a:ext cx="997844" cy="494476"/>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Content_Hightlight_2">
  <p:cSld name="Content_Hightlight_2">
    <p:spTree>
      <p:nvGrpSpPr>
        <p:cNvPr id="1" name="Shape 439"/>
        <p:cNvGrpSpPr/>
        <p:nvPr/>
      </p:nvGrpSpPr>
      <p:grpSpPr>
        <a:xfrm>
          <a:off x="0" y="0"/>
          <a:ext cx="0" cy="0"/>
          <a:chOff x="0" y="0"/>
          <a:chExt cx="0" cy="0"/>
        </a:xfrm>
      </p:grpSpPr>
      <p:sp>
        <p:nvSpPr>
          <p:cNvPr id="440" name="Google Shape;440;p79"/>
          <p:cNvSpPr/>
          <p:nvPr/>
        </p:nvSpPr>
        <p:spPr>
          <a:xfrm>
            <a:off x="0" y="0"/>
            <a:ext cx="9144000" cy="51435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41" name="Google Shape;441;p79"/>
          <p:cNvPicPr preferRelativeResize="0"/>
          <p:nvPr/>
        </p:nvPicPr>
        <p:blipFill rotWithShape="1">
          <a:blip r:embed="rId2">
            <a:alphaModFix/>
          </a:blip>
          <a:srcRect/>
          <a:stretch/>
        </p:blipFill>
        <p:spPr>
          <a:xfrm>
            <a:off x="652015" y="4408488"/>
            <a:ext cx="997844" cy="494476"/>
          </a:xfrm>
          <a:prstGeom prst="rect">
            <a:avLst/>
          </a:prstGeom>
          <a:noFill/>
          <a:ln>
            <a:noFill/>
          </a:ln>
        </p:spPr>
      </p:pic>
      <p:sp>
        <p:nvSpPr>
          <p:cNvPr id="442" name="Google Shape;442;p79"/>
          <p:cNvSpPr txBox="1">
            <a:spLocks noGrp="1"/>
          </p:cNvSpPr>
          <p:nvPr>
            <p:ph type="body" idx="1"/>
          </p:nvPr>
        </p:nvSpPr>
        <p:spPr>
          <a:xfrm>
            <a:off x="324465" y="610897"/>
            <a:ext cx="7316700" cy="33612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20000"/>
              </a:lnSpc>
              <a:spcBef>
                <a:spcPts val="560"/>
              </a:spcBef>
              <a:spcAft>
                <a:spcPts val="0"/>
              </a:spcAft>
              <a:buClr>
                <a:schemeClr val="lt1"/>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43" name="Google Shape;443;p79"/>
          <p:cNvSpPr txBox="1">
            <a:spLocks noGrp="1"/>
          </p:cNvSpPr>
          <p:nvPr>
            <p:ph type="body" idx="2"/>
          </p:nvPr>
        </p:nvSpPr>
        <p:spPr>
          <a:xfrm>
            <a:off x="324465" y="174134"/>
            <a:ext cx="7316700" cy="2625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Navigation_Content_2">
  <p:cSld name="Navigation_Content_2">
    <p:spTree>
      <p:nvGrpSpPr>
        <p:cNvPr id="1" name="Shape 444"/>
        <p:cNvGrpSpPr/>
        <p:nvPr/>
      </p:nvGrpSpPr>
      <p:grpSpPr>
        <a:xfrm>
          <a:off x="0" y="0"/>
          <a:ext cx="0" cy="0"/>
          <a:chOff x="0" y="0"/>
          <a:chExt cx="0" cy="0"/>
        </a:xfrm>
      </p:grpSpPr>
      <p:sp>
        <p:nvSpPr>
          <p:cNvPr id="445" name="Google Shape;445;p80"/>
          <p:cNvSpPr/>
          <p:nvPr/>
        </p:nvSpPr>
        <p:spPr>
          <a:xfrm>
            <a:off x="-1" y="0"/>
            <a:ext cx="2303400" cy="51435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2"/>
              </a:solidFill>
              <a:latin typeface="Calibri"/>
              <a:ea typeface="Calibri"/>
              <a:cs typeface="Calibri"/>
              <a:sym typeface="Calibri"/>
            </a:endParaRPr>
          </a:p>
        </p:txBody>
      </p:sp>
      <p:sp>
        <p:nvSpPr>
          <p:cNvPr id="446" name="Google Shape;446;p80"/>
          <p:cNvSpPr txBox="1">
            <a:spLocks noGrp="1"/>
          </p:cNvSpPr>
          <p:nvPr>
            <p:ph type="body" idx="1"/>
          </p:nvPr>
        </p:nvSpPr>
        <p:spPr>
          <a:xfrm>
            <a:off x="2303463" y="685983"/>
            <a:ext cx="6481800" cy="621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20000"/>
              </a:lnSpc>
              <a:spcBef>
                <a:spcPts val="36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47" name="Google Shape;447;p80"/>
          <p:cNvSpPr txBox="1">
            <a:spLocks noGrp="1"/>
          </p:cNvSpPr>
          <p:nvPr>
            <p:ph type="body" idx="2"/>
          </p:nvPr>
        </p:nvSpPr>
        <p:spPr>
          <a:xfrm>
            <a:off x="2303463" y="181187"/>
            <a:ext cx="6481800" cy="2910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48" name="Google Shape;448;p80"/>
          <p:cNvSpPr txBox="1">
            <a:spLocks noGrp="1"/>
          </p:cNvSpPr>
          <p:nvPr>
            <p:ph type="body" idx="3"/>
          </p:nvPr>
        </p:nvSpPr>
        <p:spPr>
          <a:xfrm>
            <a:off x="3370520" y="1380514"/>
            <a:ext cx="5414700" cy="3530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Century Gothic"/>
                <a:ea typeface="Century Gothic"/>
                <a:cs typeface="Century Gothic"/>
                <a:sym typeface="Century Gothic"/>
              </a:defRPr>
            </a:lvl1pPr>
            <a:lvl2pPr marL="914400" marR="0" lvl="1"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2pPr>
            <a:lvl3pPr marL="1371600" marR="0" lvl="2"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3pPr>
            <a:lvl4pPr marL="1828800" marR="0" lvl="3"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4pPr>
            <a:lvl5pPr marL="2286000" marR="0" lvl="4"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49" name="Google Shape;449;p80"/>
          <p:cNvPicPr preferRelativeResize="0"/>
          <p:nvPr/>
        </p:nvPicPr>
        <p:blipFill rotWithShape="1">
          <a:blip r:embed="rId2">
            <a:alphaModFix/>
          </a:blip>
          <a:srcRect/>
          <a:stretch/>
        </p:blipFill>
        <p:spPr>
          <a:xfrm>
            <a:off x="652015" y="4408488"/>
            <a:ext cx="997844" cy="494476"/>
          </a:xfrm>
          <a:prstGeom prst="rect">
            <a:avLst/>
          </a:prstGeom>
          <a:noFill/>
          <a:ln>
            <a:noFill/>
          </a:ln>
        </p:spPr>
      </p:pic>
      <p:sp>
        <p:nvSpPr>
          <p:cNvPr id="450" name="Google Shape;450;p80"/>
          <p:cNvSpPr txBox="1">
            <a:spLocks noGrp="1"/>
          </p:cNvSpPr>
          <p:nvPr>
            <p:ph type="body" idx="4"/>
          </p:nvPr>
        </p:nvSpPr>
        <p:spPr>
          <a:xfrm>
            <a:off x="170710" y="164853"/>
            <a:ext cx="1976100" cy="40032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360"/>
              </a:spcBef>
              <a:spcAft>
                <a:spcPts val="0"/>
              </a:spcAft>
              <a:buClr>
                <a:schemeClr val="lt1"/>
              </a:buClr>
              <a:buSzPts val="1800"/>
              <a:buFont typeface="Arial"/>
              <a:buNone/>
              <a:defRPr sz="1800" b="0" i="0" u="none" strike="noStrike" cap="none">
                <a:solidFill>
                  <a:schemeClr val="lt1"/>
                </a:solidFill>
                <a:latin typeface="Century Gothic"/>
                <a:ea typeface="Century Gothic"/>
                <a:cs typeface="Century Gothic"/>
                <a:sym typeface="Century Gothic"/>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Navigation_Content_1">
  <p:cSld name="Navigation_Content_1">
    <p:spTree>
      <p:nvGrpSpPr>
        <p:cNvPr id="1" name="Shape 451"/>
        <p:cNvGrpSpPr/>
        <p:nvPr/>
      </p:nvGrpSpPr>
      <p:grpSpPr>
        <a:xfrm>
          <a:off x="0" y="0"/>
          <a:ext cx="0" cy="0"/>
          <a:chOff x="0" y="0"/>
          <a:chExt cx="0" cy="0"/>
        </a:xfrm>
      </p:grpSpPr>
      <p:sp>
        <p:nvSpPr>
          <p:cNvPr id="452" name="Google Shape;452;p81"/>
          <p:cNvSpPr/>
          <p:nvPr/>
        </p:nvSpPr>
        <p:spPr>
          <a:xfrm>
            <a:off x="-1" y="0"/>
            <a:ext cx="2303400" cy="5143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2"/>
              </a:solidFill>
              <a:latin typeface="Calibri"/>
              <a:ea typeface="Calibri"/>
              <a:cs typeface="Calibri"/>
              <a:sym typeface="Calibri"/>
            </a:endParaRPr>
          </a:p>
        </p:txBody>
      </p:sp>
      <p:sp>
        <p:nvSpPr>
          <p:cNvPr id="453" name="Google Shape;453;p81"/>
          <p:cNvSpPr txBox="1">
            <a:spLocks noGrp="1"/>
          </p:cNvSpPr>
          <p:nvPr>
            <p:ph type="body" idx="1"/>
          </p:nvPr>
        </p:nvSpPr>
        <p:spPr>
          <a:xfrm>
            <a:off x="2303463" y="728318"/>
            <a:ext cx="6481800" cy="621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20000"/>
              </a:lnSpc>
              <a:spcBef>
                <a:spcPts val="32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54" name="Google Shape;454;p81"/>
          <p:cNvSpPr txBox="1">
            <a:spLocks noGrp="1"/>
          </p:cNvSpPr>
          <p:nvPr>
            <p:ph type="body" idx="2"/>
          </p:nvPr>
        </p:nvSpPr>
        <p:spPr>
          <a:xfrm>
            <a:off x="2303463" y="181187"/>
            <a:ext cx="6481800" cy="5049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55" name="Google Shape;455;p81"/>
          <p:cNvSpPr txBox="1">
            <a:spLocks noGrp="1"/>
          </p:cNvSpPr>
          <p:nvPr>
            <p:ph type="body" idx="3"/>
          </p:nvPr>
        </p:nvSpPr>
        <p:spPr>
          <a:xfrm>
            <a:off x="2301876" y="1380514"/>
            <a:ext cx="6483300" cy="3530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Century Gothic"/>
                <a:ea typeface="Century Gothic"/>
                <a:cs typeface="Century Gothic"/>
                <a:sym typeface="Century Gothic"/>
              </a:defRPr>
            </a:lvl1pPr>
            <a:lvl2pPr marL="914400" marR="0" lvl="1"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2pPr>
            <a:lvl3pPr marL="1371600" marR="0" lvl="2"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3pPr>
            <a:lvl4pPr marL="1828800" marR="0" lvl="3"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4pPr>
            <a:lvl5pPr marL="2286000" marR="0" lvl="4"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56" name="Google Shape;456;p81"/>
          <p:cNvPicPr preferRelativeResize="0"/>
          <p:nvPr/>
        </p:nvPicPr>
        <p:blipFill rotWithShape="1">
          <a:blip r:embed="rId2">
            <a:alphaModFix/>
          </a:blip>
          <a:srcRect/>
          <a:stretch/>
        </p:blipFill>
        <p:spPr>
          <a:xfrm>
            <a:off x="652015" y="4408488"/>
            <a:ext cx="997844" cy="494476"/>
          </a:xfrm>
          <a:prstGeom prst="rect">
            <a:avLst/>
          </a:prstGeom>
          <a:noFill/>
          <a:ln>
            <a:noFill/>
          </a:ln>
        </p:spPr>
      </p:pic>
      <p:sp>
        <p:nvSpPr>
          <p:cNvPr id="457" name="Google Shape;457;p81"/>
          <p:cNvSpPr txBox="1">
            <a:spLocks noGrp="1"/>
          </p:cNvSpPr>
          <p:nvPr>
            <p:ph type="body" idx="4"/>
          </p:nvPr>
        </p:nvSpPr>
        <p:spPr>
          <a:xfrm>
            <a:off x="170710" y="164853"/>
            <a:ext cx="1976100" cy="40032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360"/>
              </a:spcBef>
              <a:spcAft>
                <a:spcPts val="0"/>
              </a:spcAft>
              <a:buClr>
                <a:schemeClr val="lt1"/>
              </a:buClr>
              <a:buSzPts val="1800"/>
              <a:buFont typeface="Arial"/>
              <a:buNone/>
              <a:defRPr sz="1800" b="0" i="0" u="none" strike="noStrike" cap="none">
                <a:solidFill>
                  <a:schemeClr val="lt1"/>
                </a:solidFill>
                <a:latin typeface="Century Gothic"/>
                <a:ea typeface="Century Gothic"/>
                <a:cs typeface="Century Gothic"/>
                <a:sym typeface="Century Gothic"/>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Content_Left_2">
  <p:cSld name="Content_Left_2">
    <p:spTree>
      <p:nvGrpSpPr>
        <p:cNvPr id="1" name="Shape 458"/>
        <p:cNvGrpSpPr/>
        <p:nvPr/>
      </p:nvGrpSpPr>
      <p:grpSpPr>
        <a:xfrm>
          <a:off x="0" y="0"/>
          <a:ext cx="0" cy="0"/>
          <a:chOff x="0" y="0"/>
          <a:chExt cx="0" cy="0"/>
        </a:xfrm>
      </p:grpSpPr>
      <p:sp>
        <p:nvSpPr>
          <p:cNvPr id="459" name="Google Shape;459;p82"/>
          <p:cNvSpPr txBox="1">
            <a:spLocks noGrp="1"/>
          </p:cNvSpPr>
          <p:nvPr>
            <p:ph type="body" idx="1"/>
          </p:nvPr>
        </p:nvSpPr>
        <p:spPr>
          <a:xfrm>
            <a:off x="358775" y="181187"/>
            <a:ext cx="3926100" cy="680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0" name="Google Shape;460;p82"/>
          <p:cNvSpPr txBox="1">
            <a:spLocks noGrp="1"/>
          </p:cNvSpPr>
          <p:nvPr>
            <p:ph type="body" idx="2"/>
          </p:nvPr>
        </p:nvSpPr>
        <p:spPr>
          <a:xfrm>
            <a:off x="358775" y="861237"/>
            <a:ext cx="3926100" cy="3285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Century Gothic"/>
                <a:ea typeface="Century Gothic"/>
                <a:cs typeface="Century Gothic"/>
                <a:sym typeface="Century Gothic"/>
              </a:defRPr>
            </a:lvl1pPr>
            <a:lvl2pPr marL="914400" marR="0" lvl="1"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2pPr>
            <a:lvl3pPr marL="1371600" marR="0" lvl="2"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3pPr>
            <a:lvl4pPr marL="1828800" marR="0" lvl="3"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4pPr>
            <a:lvl5pPr marL="2286000" marR="0" lvl="4"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1" name="Google Shape;461;p82"/>
          <p:cNvSpPr/>
          <p:nvPr/>
        </p:nvSpPr>
        <p:spPr>
          <a:xfrm>
            <a:off x="4572000" y="0"/>
            <a:ext cx="4572000" cy="51435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2" name="Google Shape;462;p82"/>
          <p:cNvSpPr txBox="1">
            <a:spLocks noGrp="1"/>
          </p:cNvSpPr>
          <p:nvPr>
            <p:ph type="body" idx="3"/>
          </p:nvPr>
        </p:nvSpPr>
        <p:spPr>
          <a:xfrm>
            <a:off x="4930778" y="181187"/>
            <a:ext cx="3926100" cy="680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360"/>
              </a:spcBef>
              <a:spcAft>
                <a:spcPts val="0"/>
              </a:spcAft>
              <a:buClr>
                <a:schemeClr val="lt1"/>
              </a:buClr>
              <a:buSzPts val="1800"/>
              <a:buFont typeface="Arial"/>
              <a:buNone/>
              <a:defRPr sz="1800" b="0" i="0" u="none" strike="noStrike" cap="none">
                <a:solidFill>
                  <a:schemeClr val="lt1"/>
                </a:solidFill>
                <a:latin typeface="Century Gothic"/>
                <a:ea typeface="Century Gothic"/>
                <a:cs typeface="Century Gothic"/>
                <a:sym typeface="Century Gothic"/>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3" name="Google Shape;463;p82"/>
          <p:cNvSpPr txBox="1">
            <a:spLocks noGrp="1"/>
          </p:cNvSpPr>
          <p:nvPr>
            <p:ph type="body" idx="4"/>
          </p:nvPr>
        </p:nvSpPr>
        <p:spPr>
          <a:xfrm>
            <a:off x="4930778" y="861237"/>
            <a:ext cx="3926100" cy="3285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1pPr>
            <a:lvl2pPr marL="914400" marR="0" lvl="1" indent="-317500" algn="l" rtl="0">
              <a:lnSpc>
                <a:spcPct val="100000"/>
              </a:lnSpc>
              <a:spcBef>
                <a:spcPts val="280"/>
              </a:spcBef>
              <a:spcAft>
                <a:spcPts val="0"/>
              </a:spcAft>
              <a:buClr>
                <a:schemeClr val="lt1"/>
              </a:buClr>
              <a:buSzPts val="1400"/>
              <a:buFont typeface="Arial"/>
              <a:buChar char="–"/>
              <a:defRPr sz="1400" b="0" i="0" u="none" strike="noStrike" cap="none">
                <a:solidFill>
                  <a:schemeClr val="lt1"/>
                </a:solidFill>
                <a:latin typeface="Century Gothic"/>
                <a:ea typeface="Century Gothic"/>
                <a:cs typeface="Century Gothic"/>
                <a:sym typeface="Century Gothic"/>
              </a:defRPr>
            </a:lvl2pPr>
            <a:lvl3pPr marL="1371600" marR="0" lvl="2" indent="-317500" algn="l" rtl="0">
              <a:lnSpc>
                <a:spcPct val="100000"/>
              </a:lnSpc>
              <a:spcBef>
                <a:spcPts val="280"/>
              </a:spcBef>
              <a:spcAft>
                <a:spcPts val="0"/>
              </a:spcAft>
              <a:buClr>
                <a:schemeClr val="lt1"/>
              </a:buClr>
              <a:buSzPts val="1400"/>
              <a:buFont typeface="Arial"/>
              <a:buChar char="•"/>
              <a:defRPr sz="1400" b="0" i="0" u="none" strike="noStrike" cap="none">
                <a:solidFill>
                  <a:schemeClr val="lt1"/>
                </a:solidFill>
                <a:latin typeface="Century Gothic"/>
                <a:ea typeface="Century Gothic"/>
                <a:cs typeface="Century Gothic"/>
                <a:sym typeface="Century Gothic"/>
              </a:defRPr>
            </a:lvl3pPr>
            <a:lvl4pPr marL="1828800" marR="0" lvl="3" indent="-317500" algn="l" rtl="0">
              <a:lnSpc>
                <a:spcPct val="100000"/>
              </a:lnSpc>
              <a:spcBef>
                <a:spcPts val="280"/>
              </a:spcBef>
              <a:spcAft>
                <a:spcPts val="0"/>
              </a:spcAft>
              <a:buClr>
                <a:schemeClr val="lt1"/>
              </a:buClr>
              <a:buSzPts val="1400"/>
              <a:buFont typeface="Arial"/>
              <a:buChar char="–"/>
              <a:defRPr sz="1400" b="0" i="0" u="none" strike="noStrike" cap="none">
                <a:solidFill>
                  <a:schemeClr val="lt1"/>
                </a:solidFill>
                <a:latin typeface="Century Gothic"/>
                <a:ea typeface="Century Gothic"/>
                <a:cs typeface="Century Gothic"/>
                <a:sym typeface="Century Gothic"/>
              </a:defRPr>
            </a:lvl4pPr>
            <a:lvl5pPr marL="2286000" marR="0" lvl="4" indent="-317500" algn="l" rtl="0">
              <a:lnSpc>
                <a:spcPct val="100000"/>
              </a:lnSpc>
              <a:spcBef>
                <a:spcPts val="280"/>
              </a:spcBef>
              <a:spcAft>
                <a:spcPts val="0"/>
              </a:spcAft>
              <a:buClr>
                <a:schemeClr val="lt1"/>
              </a:buClr>
              <a:buSzPts val="1400"/>
              <a:buFont typeface="Arial"/>
              <a:buChar char="»"/>
              <a:defRPr sz="1400" b="0" i="0" u="none" strike="noStrike" cap="none">
                <a:solidFill>
                  <a:schemeClr val="lt1"/>
                </a:solidFill>
                <a:latin typeface="Century Gothic"/>
                <a:ea typeface="Century Gothic"/>
                <a:cs typeface="Century Gothic"/>
                <a:sym typeface="Century Gothic"/>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64" name="Google Shape;464;p82"/>
          <p:cNvPicPr preferRelativeResize="0"/>
          <p:nvPr/>
        </p:nvPicPr>
        <p:blipFill rotWithShape="1">
          <a:blip r:embed="rId2">
            <a:alphaModFix/>
          </a:blip>
          <a:srcRect/>
          <a:stretch/>
        </p:blipFill>
        <p:spPr>
          <a:xfrm>
            <a:off x="652015" y="4408488"/>
            <a:ext cx="997844" cy="49447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7" name="Google Shape;57;p9"/>
          <p:cNvSpPr txBox="1">
            <a:spLocks noGrp="1"/>
          </p:cNvSpPr>
          <p:nvPr>
            <p:ph type="body" idx="1"/>
          </p:nvPr>
        </p:nvSpPr>
        <p:spPr>
          <a:xfrm>
            <a:off x="3887391" y="740572"/>
            <a:ext cx="4629300" cy="3655200"/>
          </a:xfrm>
          <a:prstGeom prst="rect">
            <a:avLst/>
          </a:prstGeom>
          <a:noFill/>
          <a:ln>
            <a:noFill/>
          </a:ln>
        </p:spPr>
        <p:txBody>
          <a:bodyPr spcFirstLastPara="1" wrap="square" lIns="68575" tIns="34275" rIns="68575" bIns="34275" anchor="t" anchorCtr="0">
            <a:no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58" name="Google Shape;58;p9"/>
          <p:cNvSpPr txBox="1">
            <a:spLocks noGrp="1"/>
          </p:cNvSpPr>
          <p:nvPr>
            <p:ph type="body" idx="2"/>
          </p:nvPr>
        </p:nvSpPr>
        <p:spPr>
          <a:xfrm>
            <a:off x="629841" y="1543051"/>
            <a:ext cx="2949000" cy="28587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59" name="Google Shape;59;p9"/>
          <p:cNvSpPr txBox="1">
            <a:spLocks noGrp="1"/>
          </p:cNvSpPr>
          <p:nvPr>
            <p:ph type="dt" idx="10"/>
          </p:nvPr>
        </p:nvSpPr>
        <p:spPr>
          <a:xfrm>
            <a:off x="628650" y="4767264"/>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0" name="Google Shape;60;p9"/>
          <p:cNvSpPr txBox="1">
            <a:spLocks noGrp="1"/>
          </p:cNvSpPr>
          <p:nvPr>
            <p:ph type="ftr" idx="11"/>
          </p:nvPr>
        </p:nvSpPr>
        <p:spPr>
          <a:xfrm>
            <a:off x="3028950" y="4767264"/>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1" name="Google Shape;61;p9"/>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Content_Hightlight_1">
  <p:cSld name="Content_Hightlight_1">
    <p:spTree>
      <p:nvGrpSpPr>
        <p:cNvPr id="1" name="Shape 465"/>
        <p:cNvGrpSpPr/>
        <p:nvPr/>
      </p:nvGrpSpPr>
      <p:grpSpPr>
        <a:xfrm>
          <a:off x="0" y="0"/>
          <a:ext cx="0" cy="0"/>
          <a:chOff x="0" y="0"/>
          <a:chExt cx="0" cy="0"/>
        </a:xfrm>
      </p:grpSpPr>
      <p:sp>
        <p:nvSpPr>
          <p:cNvPr id="466" name="Google Shape;466;p83"/>
          <p:cNvSpPr/>
          <p:nvPr/>
        </p:nvSpPr>
        <p:spPr>
          <a:xfrm>
            <a:off x="0" y="0"/>
            <a:ext cx="9144000" cy="5143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7" name="Google Shape;467;p83"/>
          <p:cNvSpPr txBox="1">
            <a:spLocks noGrp="1"/>
          </p:cNvSpPr>
          <p:nvPr>
            <p:ph type="body" idx="1"/>
          </p:nvPr>
        </p:nvSpPr>
        <p:spPr>
          <a:xfrm>
            <a:off x="324465" y="610897"/>
            <a:ext cx="7316700" cy="33612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20000"/>
              </a:lnSpc>
              <a:spcBef>
                <a:spcPts val="560"/>
              </a:spcBef>
              <a:spcAft>
                <a:spcPts val="0"/>
              </a:spcAft>
              <a:buClr>
                <a:schemeClr val="lt1"/>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8" name="Google Shape;468;p83"/>
          <p:cNvSpPr txBox="1">
            <a:spLocks noGrp="1"/>
          </p:cNvSpPr>
          <p:nvPr>
            <p:ph type="body" idx="2"/>
          </p:nvPr>
        </p:nvSpPr>
        <p:spPr>
          <a:xfrm>
            <a:off x="324465" y="174134"/>
            <a:ext cx="7316700" cy="2625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69" name="Google Shape;469;p83"/>
          <p:cNvPicPr preferRelativeResize="0"/>
          <p:nvPr/>
        </p:nvPicPr>
        <p:blipFill rotWithShape="1">
          <a:blip r:embed="rId2">
            <a:alphaModFix/>
          </a:blip>
          <a:srcRect/>
          <a:stretch/>
        </p:blipFill>
        <p:spPr>
          <a:xfrm>
            <a:off x="652015" y="4408488"/>
            <a:ext cx="997844" cy="494476"/>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Intro_Title_3">
  <p:cSld name="Intro_Title_3">
    <p:bg>
      <p:bgPr>
        <a:solidFill>
          <a:schemeClr val="lt1">
            <a:alpha val="0"/>
          </a:schemeClr>
        </a:solidFill>
        <a:effectLst/>
      </p:bgPr>
    </p:bg>
    <p:spTree>
      <p:nvGrpSpPr>
        <p:cNvPr id="1" name="Shape 470"/>
        <p:cNvGrpSpPr/>
        <p:nvPr/>
      </p:nvGrpSpPr>
      <p:grpSpPr>
        <a:xfrm>
          <a:off x="0" y="0"/>
          <a:ext cx="0" cy="0"/>
          <a:chOff x="0" y="0"/>
          <a:chExt cx="0" cy="0"/>
        </a:xfrm>
      </p:grpSpPr>
      <p:pic>
        <p:nvPicPr>
          <p:cNvPr id="471" name="Google Shape;471;p84"/>
          <p:cNvPicPr preferRelativeResize="0"/>
          <p:nvPr/>
        </p:nvPicPr>
        <p:blipFill rotWithShape="1">
          <a:blip r:embed="rId2">
            <a:alphaModFix/>
          </a:blip>
          <a:srcRect/>
          <a:stretch/>
        </p:blipFill>
        <p:spPr>
          <a:xfrm>
            <a:off x="4736" y="0"/>
            <a:ext cx="9139263" cy="5145021"/>
          </a:xfrm>
          <a:prstGeom prst="rect">
            <a:avLst/>
          </a:prstGeom>
          <a:noFill/>
          <a:ln>
            <a:noFill/>
          </a:ln>
        </p:spPr>
      </p:pic>
      <p:sp>
        <p:nvSpPr>
          <p:cNvPr id="472" name="Google Shape;472;p84"/>
          <p:cNvSpPr txBox="1">
            <a:spLocks noGrp="1"/>
          </p:cNvSpPr>
          <p:nvPr>
            <p:ph type="title"/>
          </p:nvPr>
        </p:nvSpPr>
        <p:spPr>
          <a:xfrm>
            <a:off x="2303463" y="1910239"/>
            <a:ext cx="4537200" cy="11310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lt1"/>
              </a:buClr>
              <a:buSzPts val="2000"/>
              <a:buFont typeface="Century Gothic"/>
              <a:buNone/>
              <a:defRPr sz="20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73" name="Google Shape;473;p84"/>
          <p:cNvPicPr preferRelativeResize="0"/>
          <p:nvPr/>
        </p:nvPicPr>
        <p:blipFill rotWithShape="1">
          <a:blip r:embed="rId3">
            <a:alphaModFix/>
          </a:blip>
          <a:srcRect/>
          <a:stretch/>
        </p:blipFill>
        <p:spPr>
          <a:xfrm>
            <a:off x="3564927" y="358750"/>
            <a:ext cx="2014150" cy="998104"/>
          </a:xfrm>
          <a:prstGeom prst="rect">
            <a:avLst/>
          </a:prstGeom>
          <a:noFill/>
          <a:ln>
            <a:noFill/>
          </a:ln>
        </p:spPr>
      </p:pic>
      <p:sp>
        <p:nvSpPr>
          <p:cNvPr id="474" name="Google Shape;474;p84"/>
          <p:cNvSpPr txBox="1">
            <a:spLocks noGrp="1"/>
          </p:cNvSpPr>
          <p:nvPr>
            <p:ph type="body" idx="1"/>
          </p:nvPr>
        </p:nvSpPr>
        <p:spPr>
          <a:xfrm>
            <a:off x="2303463" y="3210691"/>
            <a:ext cx="4537200" cy="602700"/>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20000"/>
              </a:lnSpc>
              <a:spcBef>
                <a:spcPts val="28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Final_Title_2">
  <p:cSld name="Final_Title_2">
    <p:bg>
      <p:bgPr>
        <a:solidFill>
          <a:schemeClr val="lt1">
            <a:alpha val="0"/>
          </a:schemeClr>
        </a:solidFill>
        <a:effectLst/>
      </p:bgPr>
    </p:bg>
    <p:spTree>
      <p:nvGrpSpPr>
        <p:cNvPr id="1" name="Shape 475"/>
        <p:cNvGrpSpPr/>
        <p:nvPr/>
      </p:nvGrpSpPr>
      <p:grpSpPr>
        <a:xfrm>
          <a:off x="0" y="0"/>
          <a:ext cx="0" cy="0"/>
          <a:chOff x="0" y="0"/>
          <a:chExt cx="0" cy="0"/>
        </a:xfrm>
      </p:grpSpPr>
      <p:pic>
        <p:nvPicPr>
          <p:cNvPr id="476" name="Google Shape;476;p85"/>
          <p:cNvPicPr preferRelativeResize="0"/>
          <p:nvPr/>
        </p:nvPicPr>
        <p:blipFill rotWithShape="1">
          <a:blip r:embed="rId2">
            <a:alphaModFix/>
          </a:blip>
          <a:srcRect/>
          <a:stretch/>
        </p:blipFill>
        <p:spPr>
          <a:xfrm>
            <a:off x="4735" y="0"/>
            <a:ext cx="9139266" cy="5145021"/>
          </a:xfrm>
          <a:prstGeom prst="rect">
            <a:avLst/>
          </a:prstGeom>
          <a:noFill/>
          <a:ln>
            <a:noFill/>
          </a:ln>
        </p:spPr>
      </p:pic>
      <p:sp>
        <p:nvSpPr>
          <p:cNvPr id="477" name="Google Shape;477;p85"/>
          <p:cNvSpPr txBox="1">
            <a:spLocks noGrp="1"/>
          </p:cNvSpPr>
          <p:nvPr>
            <p:ph type="title"/>
          </p:nvPr>
        </p:nvSpPr>
        <p:spPr>
          <a:xfrm>
            <a:off x="2303463" y="1910239"/>
            <a:ext cx="4537200" cy="11310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lt1"/>
              </a:buClr>
              <a:buSzPts val="2000"/>
              <a:buFont typeface="Century Gothic"/>
              <a:buNone/>
              <a:defRPr sz="20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78" name="Google Shape;478;p85"/>
          <p:cNvPicPr preferRelativeResize="0"/>
          <p:nvPr/>
        </p:nvPicPr>
        <p:blipFill rotWithShape="1">
          <a:blip r:embed="rId3">
            <a:alphaModFix/>
          </a:blip>
          <a:srcRect/>
          <a:stretch/>
        </p:blipFill>
        <p:spPr>
          <a:xfrm>
            <a:off x="3564927" y="358750"/>
            <a:ext cx="2014150" cy="998104"/>
          </a:xfrm>
          <a:prstGeom prst="rect">
            <a:avLst/>
          </a:prstGeom>
          <a:noFill/>
          <a:ln>
            <a:noFill/>
          </a:ln>
        </p:spPr>
      </p:pic>
      <p:sp>
        <p:nvSpPr>
          <p:cNvPr id="479" name="Google Shape;479;p85"/>
          <p:cNvSpPr txBox="1">
            <a:spLocks noGrp="1"/>
          </p:cNvSpPr>
          <p:nvPr>
            <p:ph type="body" idx="1"/>
          </p:nvPr>
        </p:nvSpPr>
        <p:spPr>
          <a:xfrm>
            <a:off x="2303463" y="3210691"/>
            <a:ext cx="4537200" cy="1149600"/>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20000"/>
              </a:lnSpc>
              <a:spcBef>
                <a:spcPts val="28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slide 1">
  <p:cSld name="TITLE_1_2">
    <p:spTree>
      <p:nvGrpSpPr>
        <p:cNvPr id="1" name="Shape 480"/>
        <p:cNvGrpSpPr/>
        <p:nvPr/>
      </p:nvGrpSpPr>
      <p:grpSpPr>
        <a:xfrm>
          <a:off x="0" y="0"/>
          <a:ext cx="0" cy="0"/>
          <a:chOff x="0" y="0"/>
          <a:chExt cx="0" cy="0"/>
        </a:xfrm>
      </p:grpSpPr>
      <p:pic>
        <p:nvPicPr>
          <p:cNvPr id="481" name="Google Shape;481;p86"/>
          <p:cNvPicPr preferRelativeResize="0"/>
          <p:nvPr/>
        </p:nvPicPr>
        <p:blipFill rotWithShape="1">
          <a:blip r:embed="rId2">
            <a:alphaModFix/>
          </a:blip>
          <a:srcRect/>
          <a:stretch/>
        </p:blipFill>
        <p:spPr>
          <a:xfrm>
            <a:off x="0" y="0"/>
            <a:ext cx="9070848" cy="5138357"/>
          </a:xfrm>
          <a:prstGeom prst="rect">
            <a:avLst/>
          </a:prstGeom>
          <a:noFill/>
          <a:ln>
            <a:noFill/>
          </a:ln>
        </p:spPr>
      </p:pic>
      <p:sp>
        <p:nvSpPr>
          <p:cNvPr id="482" name="Google Shape;482;p86"/>
          <p:cNvSpPr txBox="1">
            <a:spLocks noGrp="1"/>
          </p:cNvSpPr>
          <p:nvPr>
            <p:ph type="title"/>
          </p:nvPr>
        </p:nvSpPr>
        <p:spPr>
          <a:xfrm>
            <a:off x="427000" y="1742100"/>
            <a:ext cx="8032200" cy="572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2800"/>
              <a:buFont typeface="Arial"/>
              <a:buNone/>
              <a:defRPr sz="3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9pPr>
          </a:lstStyle>
          <a:p>
            <a:endParaRPr/>
          </a:p>
        </p:txBody>
      </p:sp>
      <p:sp>
        <p:nvSpPr>
          <p:cNvPr id="483" name="Google Shape;483;p86"/>
          <p:cNvSpPr txBox="1">
            <a:spLocks noGrp="1"/>
          </p:cNvSpPr>
          <p:nvPr>
            <p:ph type="subTitle" idx="1"/>
          </p:nvPr>
        </p:nvSpPr>
        <p:spPr>
          <a:xfrm>
            <a:off x="418900" y="2426850"/>
            <a:ext cx="8048400" cy="579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484" name="Google Shape;484;p86"/>
          <p:cNvPicPr preferRelativeResize="0"/>
          <p:nvPr/>
        </p:nvPicPr>
        <p:blipFill rotWithShape="1">
          <a:blip r:embed="rId3">
            <a:alphaModFix/>
          </a:blip>
          <a:srcRect/>
          <a:stretch/>
        </p:blipFill>
        <p:spPr>
          <a:xfrm>
            <a:off x="249050" y="4763438"/>
            <a:ext cx="715810" cy="192795"/>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85"/>
        <p:cNvGrpSpPr/>
        <p:nvPr/>
      </p:nvGrpSpPr>
      <p:grpSpPr>
        <a:xfrm>
          <a:off x="0" y="0"/>
          <a:ext cx="0" cy="0"/>
          <a:chOff x="0" y="0"/>
          <a:chExt cx="0" cy="0"/>
        </a:xfrm>
      </p:grpSpPr>
      <p:sp>
        <p:nvSpPr>
          <p:cNvPr id="486" name="Google Shape;486;p87"/>
          <p:cNvSpPr/>
          <p:nvPr/>
        </p:nvSpPr>
        <p:spPr>
          <a:xfrm>
            <a:off x="0" y="0"/>
            <a:ext cx="632700" cy="588600"/>
          </a:xfrm>
          <a:prstGeom prst="rect">
            <a:avLst/>
          </a:prstGeom>
          <a:solidFill>
            <a:srgbClr val="1B212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87"/>
          <p:cNvSpPr/>
          <p:nvPr/>
        </p:nvSpPr>
        <p:spPr>
          <a:xfrm>
            <a:off x="212050" y="221751"/>
            <a:ext cx="219600" cy="18900"/>
          </a:xfrm>
          <a:prstGeom prst="rect">
            <a:avLst/>
          </a:prstGeom>
          <a:solidFill>
            <a:srgbClr val="55688B">
              <a:alpha val="352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87"/>
          <p:cNvSpPr/>
          <p:nvPr/>
        </p:nvSpPr>
        <p:spPr>
          <a:xfrm>
            <a:off x="212050" y="284225"/>
            <a:ext cx="219600" cy="18900"/>
          </a:xfrm>
          <a:prstGeom prst="rect">
            <a:avLst/>
          </a:prstGeom>
          <a:solidFill>
            <a:srgbClr val="55688B">
              <a:alpha val="352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87"/>
          <p:cNvSpPr/>
          <p:nvPr/>
        </p:nvSpPr>
        <p:spPr>
          <a:xfrm>
            <a:off x="212050" y="346699"/>
            <a:ext cx="219600" cy="18900"/>
          </a:xfrm>
          <a:prstGeom prst="rect">
            <a:avLst/>
          </a:prstGeom>
          <a:solidFill>
            <a:srgbClr val="55688B">
              <a:alpha val="352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90" name="Google Shape;490;p87"/>
          <p:cNvGrpSpPr/>
          <p:nvPr/>
        </p:nvGrpSpPr>
        <p:grpSpPr>
          <a:xfrm>
            <a:off x="0" y="381001"/>
            <a:ext cx="1037850" cy="1016288"/>
            <a:chOff x="0" y="381001"/>
            <a:chExt cx="1037850" cy="1016288"/>
          </a:xfrm>
        </p:grpSpPr>
        <p:sp>
          <p:nvSpPr>
            <p:cNvPr id="491" name="Google Shape;491;p8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8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93" name="Google Shape;493;p87"/>
          <p:cNvSpPr txBox="1">
            <a:spLocks noGrp="1"/>
          </p:cNvSpPr>
          <p:nvPr>
            <p:ph type="title"/>
          </p:nvPr>
        </p:nvSpPr>
        <p:spPr>
          <a:xfrm>
            <a:off x="1297500" y="393750"/>
            <a:ext cx="7038900" cy="914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9pPr>
          </a:lstStyle>
          <a:p>
            <a:endParaRPr/>
          </a:p>
        </p:txBody>
      </p:sp>
      <p:sp>
        <p:nvSpPr>
          <p:cNvPr id="494" name="Google Shape;494;p87"/>
          <p:cNvSpPr txBox="1">
            <a:spLocks noGrp="1"/>
          </p:cNvSpPr>
          <p:nvPr>
            <p:ph type="body" idx="1"/>
          </p:nvPr>
        </p:nvSpPr>
        <p:spPr>
          <a:xfrm>
            <a:off x="1297500" y="1567550"/>
            <a:ext cx="7038900" cy="2911200"/>
          </a:xfrm>
          <a:prstGeom prst="rect">
            <a:avLst/>
          </a:prstGeom>
          <a:noFill/>
          <a:ln>
            <a:noFill/>
          </a:ln>
        </p:spPr>
        <p:txBody>
          <a:bodyPr spcFirstLastPara="1" wrap="square" lIns="91425" tIns="91425" rIns="91425" bIns="91425" anchor="ctr"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95" name="Google Shape;495;p8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Chart + Text">
  <p:cSld name="Chart + Text">
    <p:spTree>
      <p:nvGrpSpPr>
        <p:cNvPr id="1" name="Shape 496"/>
        <p:cNvGrpSpPr/>
        <p:nvPr/>
      </p:nvGrpSpPr>
      <p:grpSpPr>
        <a:xfrm>
          <a:off x="0" y="0"/>
          <a:ext cx="0" cy="0"/>
          <a:chOff x="0" y="0"/>
          <a:chExt cx="0" cy="0"/>
        </a:xfrm>
      </p:grpSpPr>
      <p:sp>
        <p:nvSpPr>
          <p:cNvPr id="497" name="Google Shape;497;p88"/>
          <p:cNvSpPr>
            <a:spLocks noGrp="1"/>
          </p:cNvSpPr>
          <p:nvPr>
            <p:ph type="chart" idx="2"/>
          </p:nvPr>
        </p:nvSpPr>
        <p:spPr>
          <a:xfrm>
            <a:off x="4918526" y="854439"/>
            <a:ext cx="3773700" cy="34914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498" name="Google Shape;498;p88"/>
          <p:cNvSpPr txBox="1">
            <a:spLocks noGrp="1"/>
          </p:cNvSpPr>
          <p:nvPr>
            <p:ph type="body" idx="1"/>
          </p:nvPr>
        </p:nvSpPr>
        <p:spPr>
          <a:xfrm>
            <a:off x="168715" y="854439"/>
            <a:ext cx="4403400" cy="3491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320"/>
              </a:spcBef>
              <a:spcAft>
                <a:spcPts val="0"/>
              </a:spcAft>
              <a:buClr>
                <a:schemeClr val="accent6"/>
              </a:buClr>
              <a:buSzPts val="1600"/>
              <a:buFont typeface="Arial"/>
              <a:buNone/>
              <a:defRPr sz="1600" b="0" i="0" u="none" strike="noStrike" cap="none">
                <a:solidFill>
                  <a:schemeClr val="accent6"/>
                </a:solidFill>
                <a:latin typeface="Century Gothic"/>
                <a:ea typeface="Century Gothic"/>
                <a:cs typeface="Century Gothic"/>
                <a:sym typeface="Century Gothic"/>
              </a:defRPr>
            </a:lvl1pPr>
            <a:lvl2pPr marL="914400" marR="0" lvl="1"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499" name="Google Shape;499;p88"/>
          <p:cNvSpPr txBox="1">
            <a:spLocks noGrp="1"/>
          </p:cNvSpPr>
          <p:nvPr>
            <p:ph type="body" idx="3"/>
          </p:nvPr>
        </p:nvSpPr>
        <p:spPr>
          <a:xfrm>
            <a:off x="168715" y="167374"/>
            <a:ext cx="8665200" cy="309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280"/>
              </a:spcBef>
              <a:spcAft>
                <a:spcPts val="0"/>
              </a:spcAft>
              <a:buClr>
                <a:schemeClr val="accent6"/>
              </a:buClr>
              <a:buSzPts val="1400"/>
              <a:buFont typeface="Arial"/>
              <a:buNone/>
              <a:defRPr sz="1400" b="1" i="0" u="none" strike="noStrike" cap="none">
                <a:solidFill>
                  <a:schemeClr val="accent6"/>
                </a:solidFill>
                <a:latin typeface="Century Gothic"/>
                <a:ea typeface="Century Gothic"/>
                <a:cs typeface="Century Gothic"/>
                <a:sym typeface="Century Gothic"/>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500" name="Google Shape;500;p88"/>
          <p:cNvSpPr txBox="1">
            <a:spLocks noGrp="1"/>
          </p:cNvSpPr>
          <p:nvPr>
            <p:ph type="body" idx="4"/>
          </p:nvPr>
        </p:nvSpPr>
        <p:spPr>
          <a:xfrm>
            <a:off x="168715" y="4345858"/>
            <a:ext cx="4403400" cy="236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180"/>
              </a:spcBef>
              <a:spcAft>
                <a:spcPts val="0"/>
              </a:spcAft>
              <a:buClr>
                <a:schemeClr val="accent6"/>
              </a:buClr>
              <a:buSzPts val="900"/>
              <a:buFont typeface="Century Gothic"/>
              <a:buNone/>
              <a:defRPr sz="900" b="0" i="0" u="none" strike="noStrike" cap="none">
                <a:solidFill>
                  <a:schemeClr val="accent6"/>
                </a:solidFill>
                <a:latin typeface="Century Gothic"/>
                <a:ea typeface="Century Gothic"/>
                <a:cs typeface="Century Gothic"/>
                <a:sym typeface="Century Gothic"/>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pic>
        <p:nvPicPr>
          <p:cNvPr id="501" name="Google Shape;501;p88" descr="C:\Users\ZPoulter\Google Drive\Documents\Desktop\Nesta_Black_Wordmark_Logo_RGB.png"/>
          <p:cNvPicPr preferRelativeResize="0"/>
          <p:nvPr/>
        </p:nvPicPr>
        <p:blipFill rotWithShape="1">
          <a:blip r:embed="rId2">
            <a:alphaModFix/>
          </a:blip>
          <a:srcRect/>
          <a:stretch/>
        </p:blipFill>
        <p:spPr>
          <a:xfrm>
            <a:off x="277007" y="4762385"/>
            <a:ext cx="637393" cy="171669"/>
          </a:xfrm>
          <a:prstGeom prst="rect">
            <a:avLst/>
          </a:prstGeom>
          <a:noFill/>
          <a:ln>
            <a:noFill/>
          </a:ln>
        </p:spPr>
      </p:pic>
      <p:sp>
        <p:nvSpPr>
          <p:cNvPr id="502" name="Google Shape;502;p8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Bullet list Red 1">
  <p:cSld name="TITLE_1_1_1_1_1_1_1_1_1_1_1_1_1_1_1_1_1_1_1_1_1_1_2">
    <p:spTree>
      <p:nvGrpSpPr>
        <p:cNvPr id="1" name="Shape 503"/>
        <p:cNvGrpSpPr/>
        <p:nvPr/>
      </p:nvGrpSpPr>
      <p:grpSpPr>
        <a:xfrm>
          <a:off x="0" y="0"/>
          <a:ext cx="0" cy="0"/>
          <a:chOff x="0" y="0"/>
          <a:chExt cx="0" cy="0"/>
        </a:xfrm>
      </p:grpSpPr>
      <p:sp>
        <p:nvSpPr>
          <p:cNvPr id="504" name="Google Shape;504;p89"/>
          <p:cNvSpPr/>
          <p:nvPr/>
        </p:nvSpPr>
        <p:spPr>
          <a:xfrm>
            <a:off x="0" y="0"/>
            <a:ext cx="4346700" cy="5143500"/>
          </a:xfrm>
          <a:prstGeom prst="rect">
            <a:avLst/>
          </a:prstGeom>
          <a:solidFill>
            <a:srgbClr val="9B00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89"/>
          <p:cNvSpPr txBox="1">
            <a:spLocks noGrp="1"/>
          </p:cNvSpPr>
          <p:nvPr>
            <p:ph type="body" idx="1"/>
          </p:nvPr>
        </p:nvSpPr>
        <p:spPr>
          <a:xfrm>
            <a:off x="4723050" y="291475"/>
            <a:ext cx="4245600" cy="44211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1pPr>
            <a:lvl2pPr marL="914400" marR="0" lvl="1"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2pPr>
            <a:lvl3pPr marL="1371600" marR="0" lvl="2"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3pPr>
            <a:lvl4pPr marL="1828800" marR="0" lvl="3"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4pPr>
            <a:lvl5pPr marL="2286000" marR="0" lvl="4"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5pPr>
            <a:lvl6pPr marL="2743200" marR="0" lvl="5"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6pPr>
            <a:lvl7pPr marL="3200400" marR="0" lvl="6"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7pPr>
            <a:lvl8pPr marL="3657600" marR="0" lvl="7"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8pPr>
            <a:lvl9pPr marL="4114800" marR="0" lvl="8"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9pPr>
          </a:lstStyle>
          <a:p>
            <a:endParaRPr/>
          </a:p>
        </p:txBody>
      </p:sp>
      <p:sp>
        <p:nvSpPr>
          <p:cNvPr id="506" name="Google Shape;506;p89"/>
          <p:cNvSpPr txBox="1">
            <a:spLocks noGrp="1"/>
          </p:cNvSpPr>
          <p:nvPr>
            <p:ph type="body" idx="2"/>
          </p:nvPr>
        </p:nvSpPr>
        <p:spPr>
          <a:xfrm>
            <a:off x="205425" y="175550"/>
            <a:ext cx="4017600" cy="4479000"/>
          </a:xfrm>
          <a:prstGeom prst="rect">
            <a:avLst/>
          </a:prstGeom>
          <a:noFill/>
          <a:ln>
            <a:noFill/>
          </a:ln>
        </p:spPr>
        <p:txBody>
          <a:bodyPr spcFirstLastPara="1" wrap="square" lIns="91425" tIns="91425" rIns="91425" bIns="91425" anchor="t" anchorCtr="0">
            <a:noAutofit/>
          </a:bodyPr>
          <a:lstStyle>
            <a:lvl1pPr marL="457200" marR="0" lvl="0"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1pPr>
            <a:lvl2pPr marL="914400" marR="0" lvl="1"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2pPr>
            <a:lvl3pPr marL="1371600" marR="0" lvl="2"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3pPr>
            <a:lvl4pPr marL="1828800" marR="0" lvl="3"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4pPr>
            <a:lvl5pPr marL="2286000" marR="0" lvl="4"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5pPr>
            <a:lvl6pPr marL="2743200" marR="0" lvl="5"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6pPr>
            <a:lvl7pPr marL="3200400" marR="0" lvl="6"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7pPr>
            <a:lvl8pPr marL="3657600" marR="0" lvl="7"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8pPr>
            <a:lvl9pPr marL="4114800" marR="0" lvl="8"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9pPr>
          </a:lstStyle>
          <a:p>
            <a:endParaRPr/>
          </a:p>
        </p:txBody>
      </p:sp>
      <p:pic>
        <p:nvPicPr>
          <p:cNvPr id="507" name="Google Shape;507;p89"/>
          <p:cNvPicPr preferRelativeResize="0"/>
          <p:nvPr/>
        </p:nvPicPr>
        <p:blipFill rotWithShape="1">
          <a:blip r:embed="rId2">
            <a:alphaModFix/>
          </a:blip>
          <a:srcRect/>
          <a:stretch/>
        </p:blipFill>
        <p:spPr>
          <a:xfrm>
            <a:off x="205425" y="4816019"/>
            <a:ext cx="595602" cy="162631"/>
          </a:xfrm>
          <a:prstGeom prst="rect">
            <a:avLst/>
          </a:prstGeom>
          <a:noFill/>
          <a:ln>
            <a:noFill/>
          </a:ln>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_02">
  <p:cSld name="CUSTOM_7_2">
    <p:spTree>
      <p:nvGrpSpPr>
        <p:cNvPr id="1" name="Shape 508"/>
        <p:cNvGrpSpPr/>
        <p:nvPr/>
      </p:nvGrpSpPr>
      <p:grpSpPr>
        <a:xfrm>
          <a:off x="0" y="0"/>
          <a:ext cx="0" cy="0"/>
          <a:chOff x="0" y="0"/>
          <a:chExt cx="0" cy="0"/>
        </a:xfrm>
      </p:grpSpPr>
      <p:pic>
        <p:nvPicPr>
          <p:cNvPr id="509" name="Google Shape;509;p90"/>
          <p:cNvPicPr preferRelativeResize="0"/>
          <p:nvPr/>
        </p:nvPicPr>
        <p:blipFill rotWithShape="1">
          <a:blip r:embed="rId2">
            <a:alphaModFix/>
          </a:blip>
          <a:srcRect/>
          <a:stretch/>
        </p:blipFill>
        <p:spPr>
          <a:xfrm>
            <a:off x="-21187" y="-14400"/>
            <a:ext cx="9186373" cy="5172299"/>
          </a:xfrm>
          <a:prstGeom prst="rect">
            <a:avLst/>
          </a:prstGeom>
          <a:noFill/>
          <a:ln>
            <a:noFill/>
          </a:ln>
        </p:spPr>
      </p:pic>
      <p:sp>
        <p:nvSpPr>
          <p:cNvPr id="510" name="Google Shape;510;p90"/>
          <p:cNvSpPr txBox="1">
            <a:spLocks noGrp="1"/>
          </p:cNvSpPr>
          <p:nvPr>
            <p:ph type="title"/>
          </p:nvPr>
        </p:nvSpPr>
        <p:spPr>
          <a:xfrm>
            <a:off x="483275" y="1420700"/>
            <a:ext cx="7148100" cy="5715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000000"/>
              </a:buClr>
              <a:buSzPts val="3000"/>
              <a:buFont typeface="Arial"/>
              <a:buNone/>
              <a:defRPr sz="3000" b="0"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11" name="Google Shape;511;p90"/>
          <p:cNvSpPr txBox="1">
            <a:spLocks noGrp="1"/>
          </p:cNvSpPr>
          <p:nvPr>
            <p:ph type="subTitle" idx="1"/>
          </p:nvPr>
        </p:nvSpPr>
        <p:spPr>
          <a:xfrm>
            <a:off x="483275" y="1992200"/>
            <a:ext cx="7148100" cy="4308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000000"/>
              </a:buClr>
              <a:buSzPts val="1600"/>
              <a:buFont typeface="Arial"/>
              <a:buNone/>
              <a:defRPr sz="1600" b="1"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12" name="Google Shape;512;p90"/>
          <p:cNvSpPr txBox="1">
            <a:spLocks noGrp="1"/>
          </p:cNvSpPr>
          <p:nvPr>
            <p:ph type="subTitle" idx="2"/>
          </p:nvPr>
        </p:nvSpPr>
        <p:spPr>
          <a:xfrm>
            <a:off x="483275" y="2585750"/>
            <a:ext cx="7148100" cy="361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13" name="Google Shape;513;p90"/>
          <p:cNvSpPr txBox="1"/>
          <p:nvPr/>
        </p:nvSpPr>
        <p:spPr>
          <a:xfrm>
            <a:off x="560025" y="4538925"/>
            <a:ext cx="2815800" cy="43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1" i="0" u="none" strike="noStrike" cap="none">
                <a:solidFill>
                  <a:srgbClr val="000000"/>
                </a:solidFill>
                <a:latin typeface="Century Gothic"/>
                <a:ea typeface="Century Gothic"/>
                <a:cs typeface="Century Gothic"/>
                <a:sym typeface="Century Gothic"/>
              </a:rPr>
              <a:t>nesta.org.uk             @nesta_uk</a:t>
            </a:r>
            <a:endParaRPr sz="1000" b="1" i="0" u="none" strike="noStrike" cap="none">
              <a:solidFill>
                <a:srgbClr val="000000"/>
              </a:solidFill>
              <a:latin typeface="Century Gothic"/>
              <a:ea typeface="Century Gothic"/>
              <a:cs typeface="Century Gothic"/>
              <a:sym typeface="Century Gothic"/>
            </a:endParaRPr>
          </a:p>
        </p:txBody>
      </p:sp>
      <p:pic>
        <p:nvPicPr>
          <p:cNvPr id="514" name="Google Shape;514;p90"/>
          <p:cNvPicPr preferRelativeResize="0"/>
          <p:nvPr/>
        </p:nvPicPr>
        <p:blipFill rotWithShape="1">
          <a:blip r:embed="rId3">
            <a:alphaModFix/>
          </a:blip>
          <a:srcRect/>
          <a:stretch/>
        </p:blipFill>
        <p:spPr>
          <a:xfrm>
            <a:off x="1662138" y="4625594"/>
            <a:ext cx="164125" cy="133732"/>
          </a:xfrm>
          <a:prstGeom prst="rect">
            <a:avLst/>
          </a:prstGeom>
          <a:noFill/>
          <a:ln>
            <a:noFill/>
          </a:ln>
        </p:spPr>
      </p:pic>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Content plain 1">
  <p:cSld name="Introduction + Contents Yellow_1">
    <p:bg>
      <p:bgPr>
        <a:solidFill>
          <a:schemeClr val="lt1"/>
        </a:solidFill>
        <a:effectLst/>
      </p:bgPr>
    </p:bg>
    <p:spTree>
      <p:nvGrpSpPr>
        <p:cNvPr id="1" name="Shape 515"/>
        <p:cNvGrpSpPr/>
        <p:nvPr/>
      </p:nvGrpSpPr>
      <p:grpSpPr>
        <a:xfrm>
          <a:off x="0" y="0"/>
          <a:ext cx="0" cy="0"/>
          <a:chOff x="0" y="0"/>
          <a:chExt cx="0" cy="0"/>
        </a:xfrm>
      </p:grpSpPr>
      <p:sp>
        <p:nvSpPr>
          <p:cNvPr id="516" name="Google Shape;516;p91"/>
          <p:cNvSpPr txBox="1">
            <a:spLocks noGrp="1"/>
          </p:cNvSpPr>
          <p:nvPr>
            <p:ph type="body" idx="1"/>
          </p:nvPr>
        </p:nvSpPr>
        <p:spPr>
          <a:xfrm>
            <a:off x="107950" y="627063"/>
            <a:ext cx="8712300" cy="40689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0"/>
              </a:spcBef>
              <a:spcAft>
                <a:spcPts val="0"/>
              </a:spcAft>
              <a:buClr>
                <a:srgbClr val="000000"/>
              </a:buClr>
              <a:buSzPts val="1600"/>
              <a:buFont typeface="Century Gothic"/>
              <a:buChar char="•"/>
              <a:defRPr sz="1600" b="0" i="0" u="none" strike="noStrike" cap="none">
                <a:solidFill>
                  <a:srgbClr val="000000"/>
                </a:solidFill>
                <a:latin typeface="Century Gothic"/>
                <a:ea typeface="Century Gothic"/>
                <a:cs typeface="Century Gothic"/>
                <a:sym typeface="Century Gothic"/>
              </a:defRPr>
            </a:lvl1pPr>
            <a:lvl2pPr marL="914400" marR="0" lvl="1" indent="-228600" algn="l" rtl="0">
              <a:lnSpc>
                <a:spcPct val="100000"/>
              </a:lnSpc>
              <a:spcBef>
                <a:spcPts val="0"/>
              </a:spcBef>
              <a:spcAft>
                <a:spcPts val="0"/>
              </a:spcAft>
              <a:buClr>
                <a:srgbClr val="000000"/>
              </a:buClr>
              <a:buSzPts val="1600"/>
              <a:buFont typeface="Century Gothic"/>
              <a:buNone/>
              <a:defRPr sz="1600" b="0" i="0" u="none" strike="noStrike" cap="none">
                <a:solidFill>
                  <a:srgbClr val="000000"/>
                </a:solidFill>
                <a:latin typeface="Century Gothic"/>
                <a:ea typeface="Century Gothic"/>
                <a:cs typeface="Century Gothic"/>
                <a:sym typeface="Century Gothic"/>
              </a:defRPr>
            </a:lvl2pPr>
            <a:lvl3pPr marL="1371600" marR="0" lvl="2" indent="-228600" algn="l" rtl="0">
              <a:lnSpc>
                <a:spcPct val="100000"/>
              </a:lnSpc>
              <a:spcBef>
                <a:spcPts val="0"/>
              </a:spcBef>
              <a:spcAft>
                <a:spcPts val="0"/>
              </a:spcAft>
              <a:buClr>
                <a:srgbClr val="000000"/>
              </a:buClr>
              <a:buSzPts val="1600"/>
              <a:buFont typeface="Century Gothic"/>
              <a:buNone/>
              <a:defRPr sz="1600" b="0" i="0" u="none" strike="noStrike" cap="none">
                <a:solidFill>
                  <a:srgbClr val="000000"/>
                </a:solidFill>
                <a:latin typeface="Century Gothic"/>
                <a:ea typeface="Century Gothic"/>
                <a:cs typeface="Century Gothic"/>
                <a:sym typeface="Century Gothic"/>
              </a:defRPr>
            </a:lvl3pPr>
            <a:lvl4pPr marL="1828800" marR="0" lvl="3" indent="-228600" algn="l" rtl="0">
              <a:lnSpc>
                <a:spcPct val="100000"/>
              </a:lnSpc>
              <a:spcBef>
                <a:spcPts val="0"/>
              </a:spcBef>
              <a:spcAft>
                <a:spcPts val="0"/>
              </a:spcAft>
              <a:buClr>
                <a:srgbClr val="000000"/>
              </a:buClr>
              <a:buSzPts val="1600"/>
              <a:buFont typeface="Century Gothic"/>
              <a:buNone/>
              <a:defRPr sz="1600" b="0" i="0" u="none" strike="noStrike" cap="none">
                <a:solidFill>
                  <a:srgbClr val="000000"/>
                </a:solidFill>
                <a:latin typeface="Century Gothic"/>
                <a:ea typeface="Century Gothic"/>
                <a:cs typeface="Century Gothic"/>
                <a:sym typeface="Century Gothic"/>
              </a:defRPr>
            </a:lvl4pPr>
            <a:lvl5pPr marL="2286000" marR="0" lvl="4" indent="-228600" algn="l" rtl="0">
              <a:lnSpc>
                <a:spcPct val="100000"/>
              </a:lnSpc>
              <a:spcBef>
                <a:spcPts val="0"/>
              </a:spcBef>
              <a:spcAft>
                <a:spcPts val="0"/>
              </a:spcAft>
              <a:buClr>
                <a:srgbClr val="000000"/>
              </a:buClr>
              <a:buSzPts val="1600"/>
              <a:buFont typeface="Century Gothic"/>
              <a:buNone/>
              <a:defRPr sz="1600" b="0" i="0" u="none" strike="noStrike" cap="none">
                <a:solidFill>
                  <a:srgbClr val="000000"/>
                </a:solidFill>
                <a:latin typeface="Century Gothic"/>
                <a:ea typeface="Century Gothic"/>
                <a:cs typeface="Century Gothic"/>
                <a:sym typeface="Century Gothic"/>
              </a:defRPr>
            </a:lvl5pPr>
            <a:lvl6pPr marL="2743200" marR="0" lvl="5" indent="-228600" algn="l" rtl="0">
              <a:lnSpc>
                <a:spcPct val="100000"/>
              </a:lnSpc>
              <a:spcBef>
                <a:spcPts val="0"/>
              </a:spcBef>
              <a:spcAft>
                <a:spcPts val="0"/>
              </a:spcAft>
              <a:buClr>
                <a:srgbClr val="000000"/>
              </a:buClr>
              <a:buSzPts val="1600"/>
              <a:buFont typeface="Century Gothic"/>
              <a:buNone/>
              <a:defRPr sz="1600" b="0" i="0" u="none" strike="noStrike" cap="none">
                <a:solidFill>
                  <a:srgbClr val="000000"/>
                </a:solidFill>
                <a:latin typeface="Century Gothic"/>
                <a:ea typeface="Century Gothic"/>
                <a:cs typeface="Century Gothic"/>
                <a:sym typeface="Century Gothic"/>
              </a:defRPr>
            </a:lvl6pPr>
            <a:lvl7pPr marL="3200400" marR="0" lvl="6" indent="-228600" algn="l" rtl="0">
              <a:lnSpc>
                <a:spcPct val="100000"/>
              </a:lnSpc>
              <a:spcBef>
                <a:spcPts val="0"/>
              </a:spcBef>
              <a:spcAft>
                <a:spcPts val="0"/>
              </a:spcAft>
              <a:buClr>
                <a:srgbClr val="000000"/>
              </a:buClr>
              <a:buSzPts val="1600"/>
              <a:buFont typeface="Century Gothic"/>
              <a:buNone/>
              <a:defRPr sz="1600" b="0" i="0" u="none" strike="noStrike" cap="none">
                <a:solidFill>
                  <a:srgbClr val="000000"/>
                </a:solidFill>
                <a:latin typeface="Century Gothic"/>
                <a:ea typeface="Century Gothic"/>
                <a:cs typeface="Century Gothic"/>
                <a:sym typeface="Century Gothic"/>
              </a:defRPr>
            </a:lvl7pPr>
            <a:lvl8pPr marL="3657600" marR="0" lvl="7" indent="-228600" algn="l" rtl="0">
              <a:lnSpc>
                <a:spcPct val="100000"/>
              </a:lnSpc>
              <a:spcBef>
                <a:spcPts val="0"/>
              </a:spcBef>
              <a:spcAft>
                <a:spcPts val="0"/>
              </a:spcAft>
              <a:buClr>
                <a:srgbClr val="000000"/>
              </a:buClr>
              <a:buSzPts val="1600"/>
              <a:buFont typeface="Century Gothic"/>
              <a:buNone/>
              <a:defRPr sz="1600" b="0" i="0" u="none" strike="noStrike" cap="none">
                <a:solidFill>
                  <a:srgbClr val="000000"/>
                </a:solidFill>
                <a:latin typeface="Century Gothic"/>
                <a:ea typeface="Century Gothic"/>
                <a:cs typeface="Century Gothic"/>
                <a:sym typeface="Century Gothic"/>
              </a:defRPr>
            </a:lvl8pPr>
            <a:lvl9pPr marL="4114800" marR="0" lvl="8" indent="-228600" algn="l" rtl="0">
              <a:lnSpc>
                <a:spcPct val="100000"/>
              </a:lnSpc>
              <a:spcBef>
                <a:spcPts val="0"/>
              </a:spcBef>
              <a:spcAft>
                <a:spcPts val="0"/>
              </a:spcAft>
              <a:buClr>
                <a:srgbClr val="000000"/>
              </a:buClr>
              <a:buSzPts val="1600"/>
              <a:buFont typeface="Century Gothic"/>
              <a:buNone/>
              <a:defRPr sz="1600" b="0" i="0" u="none" strike="noStrike" cap="none">
                <a:solidFill>
                  <a:srgbClr val="000000"/>
                </a:solidFill>
                <a:latin typeface="Century Gothic"/>
                <a:ea typeface="Century Gothic"/>
                <a:cs typeface="Century Gothic"/>
                <a:sym typeface="Century Gothic"/>
              </a:defRPr>
            </a:lvl9pPr>
          </a:lstStyle>
          <a:p>
            <a:endParaRPr/>
          </a:p>
        </p:txBody>
      </p:sp>
      <p:sp>
        <p:nvSpPr>
          <p:cNvPr id="517" name="Google Shape;517;p91"/>
          <p:cNvSpPr txBox="1">
            <a:spLocks noGrp="1"/>
          </p:cNvSpPr>
          <p:nvPr>
            <p:ph type="title"/>
          </p:nvPr>
        </p:nvSpPr>
        <p:spPr>
          <a:xfrm>
            <a:off x="107949" y="87313"/>
            <a:ext cx="8712300" cy="4317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2400"/>
              <a:buFont typeface="Arial"/>
              <a:buNone/>
              <a:defRPr sz="2400" b="1"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2400"/>
              <a:buFont typeface="Arial"/>
              <a:buNone/>
              <a:defRPr sz="2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2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2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2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2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2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2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2400" b="1" i="0" u="none" strike="noStrike" cap="none">
                <a:solidFill>
                  <a:srgbClr val="000000"/>
                </a:solidFill>
                <a:latin typeface="Arial"/>
                <a:ea typeface="Arial"/>
                <a:cs typeface="Arial"/>
                <a:sym typeface="Arial"/>
              </a:defRPr>
            </a:lvl9pPr>
          </a:lstStyle>
          <a:p>
            <a:endParaRPr/>
          </a:p>
        </p:txBody>
      </p:sp>
      <p:sp>
        <p:nvSpPr>
          <p:cNvPr id="518" name="Google Shape;518;p91"/>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GB"/>
              <a:t>‹#›</a:t>
            </a:fld>
            <a:endParaRPr/>
          </a:p>
        </p:txBody>
      </p:sp>
      <p:pic>
        <p:nvPicPr>
          <p:cNvPr id="519" name="Google Shape;519;p91"/>
          <p:cNvPicPr preferRelativeResize="0"/>
          <p:nvPr/>
        </p:nvPicPr>
        <p:blipFill rotWithShape="1">
          <a:blip r:embed="rId2">
            <a:alphaModFix/>
          </a:blip>
          <a:srcRect/>
          <a:stretch/>
        </p:blipFill>
        <p:spPr>
          <a:xfrm>
            <a:off x="107950" y="4760225"/>
            <a:ext cx="1684437" cy="2686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57">
          <p15:clr>
            <a:srgbClr val="FBAE40"/>
          </p15:clr>
        </p15:guide>
        <p15:guide id="3" orient="horz" pos="55">
          <p15:clr>
            <a:srgbClr val="FBAE40"/>
          </p15:clr>
        </p15:guide>
        <p15:guide id="4" orient="horz" pos="327">
          <p15:clr>
            <a:srgbClr val="FBAE40"/>
          </p15:clr>
        </p15:guide>
        <p15:guide id="5" orient="horz" pos="395">
          <p15:clr>
            <a:srgbClr val="FBAE40"/>
          </p15:clr>
        </p15:guide>
        <p15:guide id="6" orient="horz" pos="2958">
          <p15:clr>
            <a:srgbClr val="FBAE40"/>
          </p15:clr>
        </p15:guide>
        <p15:guide id="7" pos="68">
          <p15:clr>
            <a:srgbClr val="FBAE40"/>
          </p15:clr>
        </p15:guide>
        <p15:guide id="8" pos="2676">
          <p15:clr>
            <a:srgbClr val="FBAE40"/>
          </p15:clr>
        </p15:guide>
        <p15:guide id="9" pos="5556">
          <p15:clr>
            <a:srgbClr val="FBAE40"/>
          </p15:clr>
        </p15:guide>
        <p15:guide id="10" pos="2948">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ext">
  <p:cSld name="TITLE_1_1_1_1_1_1_1_1_1_2">
    <p:spTree>
      <p:nvGrpSpPr>
        <p:cNvPr id="1" name="Shape 520"/>
        <p:cNvGrpSpPr/>
        <p:nvPr/>
      </p:nvGrpSpPr>
      <p:grpSpPr>
        <a:xfrm>
          <a:off x="0" y="0"/>
          <a:ext cx="0" cy="0"/>
          <a:chOff x="0" y="0"/>
          <a:chExt cx="0" cy="0"/>
        </a:xfrm>
      </p:grpSpPr>
      <p:sp>
        <p:nvSpPr>
          <p:cNvPr id="521" name="Google Shape;521;p92"/>
          <p:cNvSpPr txBox="1">
            <a:spLocks noGrp="1"/>
          </p:cNvSpPr>
          <p:nvPr>
            <p:ph type="subTitle" idx="1"/>
          </p:nvPr>
        </p:nvSpPr>
        <p:spPr>
          <a:xfrm>
            <a:off x="137350" y="89800"/>
            <a:ext cx="8744400" cy="326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9pPr>
          </a:lstStyle>
          <a:p>
            <a:endParaRPr/>
          </a:p>
        </p:txBody>
      </p:sp>
      <p:sp>
        <p:nvSpPr>
          <p:cNvPr id="522" name="Google Shape;522;p92"/>
          <p:cNvSpPr txBox="1">
            <a:spLocks noGrp="1"/>
          </p:cNvSpPr>
          <p:nvPr>
            <p:ph type="body" idx="2"/>
          </p:nvPr>
        </p:nvSpPr>
        <p:spPr>
          <a:xfrm>
            <a:off x="137350" y="622050"/>
            <a:ext cx="8744400" cy="40905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1pPr>
            <a:lvl2pPr marL="914400" marR="0" lvl="1"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2pPr>
            <a:lvl3pPr marL="1371600" marR="0" lvl="2"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3pPr>
            <a:lvl4pPr marL="1828800" marR="0" lvl="3"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4pPr>
            <a:lvl5pPr marL="2286000" marR="0" lvl="4"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5pPr>
            <a:lvl6pPr marL="2743200" marR="0" lvl="5"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6pPr>
            <a:lvl7pPr marL="3200400" marR="0" lvl="6"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7pPr>
            <a:lvl8pPr marL="3657600" marR="0" lvl="7"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8pPr>
            <a:lvl9pPr marL="4114800" marR="0" lvl="8"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9pPr>
          </a:lstStyle>
          <a:p>
            <a:endParaRPr/>
          </a:p>
        </p:txBody>
      </p:sp>
      <p:pic>
        <p:nvPicPr>
          <p:cNvPr id="523" name="Google Shape;523;p92"/>
          <p:cNvPicPr preferRelativeResize="0"/>
          <p:nvPr/>
        </p:nvPicPr>
        <p:blipFill rotWithShape="1">
          <a:blip r:embed="rId2">
            <a:alphaModFix/>
          </a:blip>
          <a:srcRect/>
          <a:stretch/>
        </p:blipFill>
        <p:spPr>
          <a:xfrm>
            <a:off x="217050" y="4813975"/>
            <a:ext cx="595602" cy="160325"/>
          </a:xfrm>
          <a:prstGeom prst="rect">
            <a:avLst/>
          </a:prstGeom>
          <a:noFill/>
          <a:ln>
            <a:noFill/>
          </a:ln>
        </p:spPr>
      </p:pic>
      <p:cxnSp>
        <p:nvCxnSpPr>
          <p:cNvPr id="524" name="Google Shape;524;p92"/>
          <p:cNvCxnSpPr/>
          <p:nvPr/>
        </p:nvCxnSpPr>
        <p:spPr>
          <a:xfrm>
            <a:off x="217050" y="452112"/>
            <a:ext cx="8664600" cy="0"/>
          </a:xfrm>
          <a:prstGeom prst="straightConnector1">
            <a:avLst/>
          </a:prstGeom>
          <a:noFill/>
          <a:ln w="9525" cap="flat" cmpd="sng">
            <a:solidFill>
              <a:srgbClr val="A59482"/>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p10"/>
          <p:cNvSpPr>
            <a:spLocks noGrp="1"/>
          </p:cNvSpPr>
          <p:nvPr>
            <p:ph type="pic" idx="2"/>
          </p:nvPr>
        </p:nvSpPr>
        <p:spPr>
          <a:xfrm>
            <a:off x="3887391" y="740572"/>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body" idx="1"/>
          </p:nvPr>
        </p:nvSpPr>
        <p:spPr>
          <a:xfrm>
            <a:off x="629841" y="1543051"/>
            <a:ext cx="2949000" cy="28587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6" name="Google Shape;66;p10"/>
          <p:cNvSpPr txBox="1">
            <a:spLocks noGrp="1"/>
          </p:cNvSpPr>
          <p:nvPr>
            <p:ph type="dt" idx="10"/>
          </p:nvPr>
        </p:nvSpPr>
        <p:spPr>
          <a:xfrm>
            <a:off x="628650" y="4767264"/>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7" name="Google Shape;67;p10"/>
          <p:cNvSpPr txBox="1">
            <a:spLocks noGrp="1"/>
          </p:cNvSpPr>
          <p:nvPr>
            <p:ph type="ftr" idx="11"/>
          </p:nvPr>
        </p:nvSpPr>
        <p:spPr>
          <a:xfrm>
            <a:off x="3028950" y="4767264"/>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8" name="Google Shape;68;p10"/>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Plain">
  <p:cSld name="CUSTOM_4_1">
    <p:spTree>
      <p:nvGrpSpPr>
        <p:cNvPr id="1" name="Shape 525"/>
        <p:cNvGrpSpPr/>
        <p:nvPr/>
      </p:nvGrpSpPr>
      <p:grpSpPr>
        <a:xfrm>
          <a:off x="0" y="0"/>
          <a:ext cx="0" cy="0"/>
          <a:chOff x="0" y="0"/>
          <a:chExt cx="0" cy="0"/>
        </a:xfrm>
      </p:grpSpPr>
      <p:pic>
        <p:nvPicPr>
          <p:cNvPr id="526" name="Google Shape;526;p93"/>
          <p:cNvPicPr preferRelativeResize="0"/>
          <p:nvPr/>
        </p:nvPicPr>
        <p:blipFill rotWithShape="1">
          <a:blip r:embed="rId2">
            <a:alphaModFix/>
          </a:blip>
          <a:srcRect/>
          <a:stretch/>
        </p:blipFill>
        <p:spPr>
          <a:xfrm>
            <a:off x="137350" y="4712550"/>
            <a:ext cx="1790701" cy="285550"/>
          </a:xfrm>
          <a:prstGeom prst="rect">
            <a:avLst/>
          </a:prstGeom>
          <a:noFill/>
          <a:ln>
            <a:noFill/>
          </a:ln>
        </p:spPr>
      </p:pic>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27"/>
        <p:cNvGrpSpPr/>
        <p:nvPr/>
      </p:nvGrpSpPr>
      <p:grpSpPr>
        <a:xfrm>
          <a:off x="0" y="0"/>
          <a:ext cx="0" cy="0"/>
          <a:chOff x="0" y="0"/>
          <a:chExt cx="0" cy="0"/>
        </a:xfrm>
      </p:grpSpPr>
      <p:sp>
        <p:nvSpPr>
          <p:cNvPr id="528" name="Google Shape;528;p94"/>
          <p:cNvSpPr txBox="1">
            <a:spLocks noGrp="1"/>
          </p:cNvSpPr>
          <p:nvPr>
            <p:ph type="title"/>
          </p:nvPr>
        </p:nvSpPr>
        <p:spPr>
          <a:xfrm>
            <a:off x="628650" y="273845"/>
            <a:ext cx="7886700" cy="9942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29" name="Google Shape;529;p94"/>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530" name="Google Shape;530;p94"/>
          <p:cNvSpPr txBox="1">
            <a:spLocks noGrp="1"/>
          </p:cNvSpPr>
          <p:nvPr>
            <p:ph type="dt" idx="10"/>
          </p:nvPr>
        </p:nvSpPr>
        <p:spPr>
          <a:xfrm>
            <a:off x="628650" y="4767264"/>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31" name="Google Shape;531;p94"/>
          <p:cNvSpPr txBox="1">
            <a:spLocks noGrp="1"/>
          </p:cNvSpPr>
          <p:nvPr>
            <p:ph type="ftr" idx="11"/>
          </p:nvPr>
        </p:nvSpPr>
        <p:spPr>
          <a:xfrm>
            <a:off x="3028950" y="4767264"/>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32" name="Google Shape;532;p94"/>
          <p:cNvSpPr txBox="1">
            <a:spLocks noGrp="1"/>
          </p:cNvSpPr>
          <p:nvPr>
            <p:ph type="sldNum" idx="12"/>
          </p:nvPr>
        </p:nvSpPr>
        <p:spPr>
          <a:xfrm>
            <a:off x="6457950" y="4767264"/>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Plain tech">
  <p:cSld name="CUSTOM_9">
    <p:spTree>
      <p:nvGrpSpPr>
        <p:cNvPr id="1" name="Shape 533"/>
        <p:cNvGrpSpPr/>
        <p:nvPr/>
      </p:nvGrpSpPr>
      <p:grpSpPr>
        <a:xfrm>
          <a:off x="0" y="0"/>
          <a:ext cx="0" cy="0"/>
          <a:chOff x="0" y="0"/>
          <a:chExt cx="0" cy="0"/>
        </a:xfrm>
      </p:grpSpPr>
      <p:sp>
        <p:nvSpPr>
          <p:cNvPr id="534" name="Google Shape;534;p95"/>
          <p:cNvSpPr txBox="1">
            <a:spLocks noGrp="1"/>
          </p:cNvSpPr>
          <p:nvPr>
            <p:ph type="body" idx="1"/>
          </p:nvPr>
        </p:nvSpPr>
        <p:spPr>
          <a:xfrm>
            <a:off x="386358" y="424204"/>
            <a:ext cx="4143900" cy="39012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535" name="Google Shape;535;p95"/>
          <p:cNvSpPr/>
          <p:nvPr/>
        </p:nvSpPr>
        <p:spPr>
          <a:xfrm>
            <a:off x="88690" y="4437173"/>
            <a:ext cx="1424100" cy="676200"/>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800">
              <a:solidFill>
                <a:srgbClr val="000000"/>
              </a:solidFill>
              <a:latin typeface="Calibri"/>
              <a:ea typeface="Calibri"/>
              <a:cs typeface="Calibri"/>
              <a:sym typeface="Calibri"/>
            </a:endParaRPr>
          </a:p>
        </p:txBody>
      </p:sp>
      <p:sp>
        <p:nvSpPr>
          <p:cNvPr id="536" name="Google Shape;536;p95"/>
          <p:cNvSpPr/>
          <p:nvPr/>
        </p:nvSpPr>
        <p:spPr>
          <a:xfrm>
            <a:off x="5349207" y="732513"/>
            <a:ext cx="978020" cy="2175458"/>
          </a:xfrm>
          <a:custGeom>
            <a:avLst/>
            <a:gdLst/>
            <a:ahLst/>
            <a:cxnLst/>
            <a:rect l="l" t="t" r="r" b="b"/>
            <a:pathLst>
              <a:path w="3372484" h="6745605" extrusionOk="0">
                <a:moveTo>
                  <a:pt x="3372452" y="0"/>
                </a:moveTo>
                <a:lnTo>
                  <a:pt x="3323944" y="341"/>
                </a:lnTo>
                <a:lnTo>
                  <a:pt x="3275601" y="1363"/>
                </a:lnTo>
                <a:lnTo>
                  <a:pt x="3227427" y="3062"/>
                </a:lnTo>
                <a:lnTo>
                  <a:pt x="3179426" y="5431"/>
                </a:lnTo>
                <a:lnTo>
                  <a:pt x="3131604" y="8467"/>
                </a:lnTo>
                <a:lnTo>
                  <a:pt x="3083965" y="12166"/>
                </a:lnTo>
                <a:lnTo>
                  <a:pt x="3036513" y="16522"/>
                </a:lnTo>
                <a:lnTo>
                  <a:pt x="2989253" y="21531"/>
                </a:lnTo>
                <a:lnTo>
                  <a:pt x="2942190" y="27189"/>
                </a:lnTo>
                <a:lnTo>
                  <a:pt x="2895327" y="33491"/>
                </a:lnTo>
                <a:lnTo>
                  <a:pt x="2848671" y="40432"/>
                </a:lnTo>
                <a:lnTo>
                  <a:pt x="2802224" y="48007"/>
                </a:lnTo>
                <a:lnTo>
                  <a:pt x="2755992" y="56214"/>
                </a:lnTo>
                <a:lnTo>
                  <a:pt x="2709980" y="65045"/>
                </a:lnTo>
                <a:lnTo>
                  <a:pt x="2664192" y="74498"/>
                </a:lnTo>
                <a:lnTo>
                  <a:pt x="2618632" y="84568"/>
                </a:lnTo>
                <a:lnTo>
                  <a:pt x="2573305" y="95249"/>
                </a:lnTo>
                <a:lnTo>
                  <a:pt x="2528216" y="106538"/>
                </a:lnTo>
                <a:lnTo>
                  <a:pt x="2483369" y="118430"/>
                </a:lnTo>
                <a:lnTo>
                  <a:pt x="2438768" y="130920"/>
                </a:lnTo>
                <a:lnTo>
                  <a:pt x="2394419" y="144004"/>
                </a:lnTo>
                <a:lnTo>
                  <a:pt x="2350326" y="157677"/>
                </a:lnTo>
                <a:lnTo>
                  <a:pt x="2306493" y="171934"/>
                </a:lnTo>
                <a:lnTo>
                  <a:pt x="2262926" y="186772"/>
                </a:lnTo>
                <a:lnTo>
                  <a:pt x="2219627" y="202185"/>
                </a:lnTo>
                <a:lnTo>
                  <a:pt x="2176603" y="218169"/>
                </a:lnTo>
                <a:lnTo>
                  <a:pt x="2133858" y="234719"/>
                </a:lnTo>
                <a:lnTo>
                  <a:pt x="2091396" y="251831"/>
                </a:lnTo>
                <a:lnTo>
                  <a:pt x="2049222" y="269500"/>
                </a:lnTo>
                <a:lnTo>
                  <a:pt x="2007340" y="287722"/>
                </a:lnTo>
                <a:lnTo>
                  <a:pt x="1965755" y="306492"/>
                </a:lnTo>
                <a:lnTo>
                  <a:pt x="1924472" y="325805"/>
                </a:lnTo>
                <a:lnTo>
                  <a:pt x="1883495" y="345657"/>
                </a:lnTo>
                <a:lnTo>
                  <a:pt x="1842828" y="366044"/>
                </a:lnTo>
                <a:lnTo>
                  <a:pt x="1802477" y="386961"/>
                </a:lnTo>
                <a:lnTo>
                  <a:pt x="1762445" y="408402"/>
                </a:lnTo>
                <a:lnTo>
                  <a:pt x="1722738" y="430365"/>
                </a:lnTo>
                <a:lnTo>
                  <a:pt x="1683360" y="452843"/>
                </a:lnTo>
                <a:lnTo>
                  <a:pt x="1644315" y="475833"/>
                </a:lnTo>
                <a:lnTo>
                  <a:pt x="1605608" y="499330"/>
                </a:lnTo>
                <a:lnTo>
                  <a:pt x="1567244" y="523330"/>
                </a:lnTo>
                <a:lnTo>
                  <a:pt x="1529227" y="547827"/>
                </a:lnTo>
                <a:lnTo>
                  <a:pt x="1491562" y="572818"/>
                </a:lnTo>
                <a:lnTo>
                  <a:pt x="1454253" y="598297"/>
                </a:lnTo>
                <a:lnTo>
                  <a:pt x="1417305" y="624261"/>
                </a:lnTo>
                <a:lnTo>
                  <a:pt x="1380722" y="650704"/>
                </a:lnTo>
                <a:lnTo>
                  <a:pt x="1344510" y="677622"/>
                </a:lnTo>
                <a:lnTo>
                  <a:pt x="1308672" y="705010"/>
                </a:lnTo>
                <a:lnTo>
                  <a:pt x="1273213" y="732864"/>
                </a:lnTo>
                <a:lnTo>
                  <a:pt x="1238138" y="761180"/>
                </a:lnTo>
                <a:lnTo>
                  <a:pt x="1203451" y="789953"/>
                </a:lnTo>
                <a:lnTo>
                  <a:pt x="1169157" y="819177"/>
                </a:lnTo>
                <a:lnTo>
                  <a:pt x="1135260" y="848849"/>
                </a:lnTo>
                <a:lnTo>
                  <a:pt x="1101765" y="878965"/>
                </a:lnTo>
                <a:lnTo>
                  <a:pt x="1068677" y="909519"/>
                </a:lnTo>
                <a:lnTo>
                  <a:pt x="1036000" y="940506"/>
                </a:lnTo>
                <a:lnTo>
                  <a:pt x="1003739" y="971923"/>
                </a:lnTo>
                <a:lnTo>
                  <a:pt x="971897" y="1003765"/>
                </a:lnTo>
                <a:lnTo>
                  <a:pt x="940481" y="1036027"/>
                </a:lnTo>
                <a:lnTo>
                  <a:pt x="909494" y="1068705"/>
                </a:lnTo>
                <a:lnTo>
                  <a:pt x="878941" y="1101794"/>
                </a:lnTo>
                <a:lnTo>
                  <a:pt x="848826" y="1135289"/>
                </a:lnTo>
                <a:lnTo>
                  <a:pt x="819155" y="1169187"/>
                </a:lnTo>
                <a:lnTo>
                  <a:pt x="789931" y="1203481"/>
                </a:lnTo>
                <a:lnTo>
                  <a:pt x="761159" y="1238169"/>
                </a:lnTo>
                <a:lnTo>
                  <a:pt x="732844" y="1273245"/>
                </a:lnTo>
                <a:lnTo>
                  <a:pt x="704990" y="1308704"/>
                </a:lnTo>
                <a:lnTo>
                  <a:pt x="677602" y="1344543"/>
                </a:lnTo>
                <a:lnTo>
                  <a:pt x="650685" y="1380756"/>
                </a:lnTo>
                <a:lnTo>
                  <a:pt x="624243" y="1417339"/>
                </a:lnTo>
                <a:lnTo>
                  <a:pt x="598280" y="1454288"/>
                </a:lnTo>
                <a:lnTo>
                  <a:pt x="572801" y="1491598"/>
                </a:lnTo>
                <a:lnTo>
                  <a:pt x="547811" y="1529263"/>
                </a:lnTo>
                <a:lnTo>
                  <a:pt x="523315" y="1567281"/>
                </a:lnTo>
                <a:lnTo>
                  <a:pt x="499316" y="1605646"/>
                </a:lnTo>
                <a:lnTo>
                  <a:pt x="475819" y="1644353"/>
                </a:lnTo>
                <a:lnTo>
                  <a:pt x="452830" y="1683399"/>
                </a:lnTo>
                <a:lnTo>
                  <a:pt x="430352" y="1722777"/>
                </a:lnTo>
                <a:lnTo>
                  <a:pt x="408390" y="1762485"/>
                </a:lnTo>
                <a:lnTo>
                  <a:pt x="386949" y="1802517"/>
                </a:lnTo>
                <a:lnTo>
                  <a:pt x="366033" y="1842869"/>
                </a:lnTo>
                <a:lnTo>
                  <a:pt x="345647" y="1883536"/>
                </a:lnTo>
                <a:lnTo>
                  <a:pt x="325795" y="1924514"/>
                </a:lnTo>
                <a:lnTo>
                  <a:pt x="306482" y="1965798"/>
                </a:lnTo>
                <a:lnTo>
                  <a:pt x="287713" y="2007384"/>
                </a:lnTo>
                <a:lnTo>
                  <a:pt x="269492" y="2049266"/>
                </a:lnTo>
                <a:lnTo>
                  <a:pt x="251823" y="2091441"/>
                </a:lnTo>
                <a:lnTo>
                  <a:pt x="234711" y="2133903"/>
                </a:lnTo>
                <a:lnTo>
                  <a:pt x="218162" y="2176649"/>
                </a:lnTo>
                <a:lnTo>
                  <a:pt x="202178" y="2219673"/>
                </a:lnTo>
                <a:lnTo>
                  <a:pt x="186766" y="2262972"/>
                </a:lnTo>
                <a:lnTo>
                  <a:pt x="171929" y="2306540"/>
                </a:lnTo>
                <a:lnTo>
                  <a:pt x="157672" y="2350373"/>
                </a:lnTo>
                <a:lnTo>
                  <a:pt x="143999" y="2394467"/>
                </a:lnTo>
                <a:lnTo>
                  <a:pt x="130916" y="2438816"/>
                </a:lnTo>
                <a:lnTo>
                  <a:pt x="118426" y="2483417"/>
                </a:lnTo>
                <a:lnTo>
                  <a:pt x="106535" y="2528265"/>
                </a:lnTo>
                <a:lnTo>
                  <a:pt x="95246" y="2573354"/>
                </a:lnTo>
                <a:lnTo>
                  <a:pt x="84565" y="2618681"/>
                </a:lnTo>
                <a:lnTo>
                  <a:pt x="74496" y="2664242"/>
                </a:lnTo>
                <a:lnTo>
                  <a:pt x="65043" y="2710030"/>
                </a:lnTo>
                <a:lnTo>
                  <a:pt x="56212" y="2756043"/>
                </a:lnTo>
                <a:lnTo>
                  <a:pt x="48006" y="2802275"/>
                </a:lnTo>
                <a:lnTo>
                  <a:pt x="40430" y="2848722"/>
                </a:lnTo>
                <a:lnTo>
                  <a:pt x="33489" y="2895378"/>
                </a:lnTo>
                <a:lnTo>
                  <a:pt x="27188" y="2942241"/>
                </a:lnTo>
                <a:lnTo>
                  <a:pt x="21530" y="2989305"/>
                </a:lnTo>
                <a:lnTo>
                  <a:pt x="16521" y="3036565"/>
                </a:lnTo>
                <a:lnTo>
                  <a:pt x="12165" y="3084017"/>
                </a:lnTo>
                <a:lnTo>
                  <a:pt x="8467" y="3131656"/>
                </a:lnTo>
                <a:lnTo>
                  <a:pt x="5431" y="3179478"/>
                </a:lnTo>
                <a:lnTo>
                  <a:pt x="3062" y="3227479"/>
                </a:lnTo>
                <a:lnTo>
                  <a:pt x="1363" y="3275653"/>
                </a:lnTo>
                <a:lnTo>
                  <a:pt x="341" y="3323996"/>
                </a:lnTo>
                <a:lnTo>
                  <a:pt x="0" y="3372504"/>
                </a:lnTo>
                <a:lnTo>
                  <a:pt x="341" y="3421012"/>
                </a:lnTo>
                <a:lnTo>
                  <a:pt x="1363" y="3469355"/>
                </a:lnTo>
                <a:lnTo>
                  <a:pt x="3062" y="3517529"/>
                </a:lnTo>
                <a:lnTo>
                  <a:pt x="5431" y="3565530"/>
                </a:lnTo>
                <a:lnTo>
                  <a:pt x="8467" y="3613352"/>
                </a:lnTo>
                <a:lnTo>
                  <a:pt x="12165" y="3660991"/>
                </a:lnTo>
                <a:lnTo>
                  <a:pt x="16521" y="3708444"/>
                </a:lnTo>
                <a:lnTo>
                  <a:pt x="21530" y="3755704"/>
                </a:lnTo>
                <a:lnTo>
                  <a:pt x="27188" y="3802767"/>
                </a:lnTo>
                <a:lnTo>
                  <a:pt x="33489" y="3849630"/>
                </a:lnTo>
                <a:lnTo>
                  <a:pt x="40430" y="3896287"/>
                </a:lnTo>
                <a:lnTo>
                  <a:pt x="48006" y="3942733"/>
                </a:lnTo>
                <a:lnTo>
                  <a:pt x="56212" y="3988965"/>
                </a:lnTo>
                <a:lnTo>
                  <a:pt x="65043" y="4034978"/>
                </a:lnTo>
                <a:lnTo>
                  <a:pt x="74496" y="4080767"/>
                </a:lnTo>
                <a:lnTo>
                  <a:pt x="84565" y="4126327"/>
                </a:lnTo>
                <a:lnTo>
                  <a:pt x="95246" y="4171654"/>
                </a:lnTo>
                <a:lnTo>
                  <a:pt x="106535" y="4216744"/>
                </a:lnTo>
                <a:lnTo>
                  <a:pt x="118426" y="4261591"/>
                </a:lnTo>
                <a:lnTo>
                  <a:pt x="130916" y="4306192"/>
                </a:lnTo>
                <a:lnTo>
                  <a:pt x="143999" y="4350541"/>
                </a:lnTo>
                <a:lnTo>
                  <a:pt x="157672" y="4394635"/>
                </a:lnTo>
                <a:lnTo>
                  <a:pt x="171929" y="4438468"/>
                </a:lnTo>
                <a:lnTo>
                  <a:pt x="186766" y="4482036"/>
                </a:lnTo>
                <a:lnTo>
                  <a:pt x="202178" y="4525335"/>
                </a:lnTo>
                <a:lnTo>
                  <a:pt x="218162" y="4568359"/>
                </a:lnTo>
                <a:lnTo>
                  <a:pt x="234711" y="4611105"/>
                </a:lnTo>
                <a:lnTo>
                  <a:pt x="251823" y="4653568"/>
                </a:lnTo>
                <a:lnTo>
                  <a:pt x="269492" y="4695742"/>
                </a:lnTo>
                <a:lnTo>
                  <a:pt x="287713" y="4737625"/>
                </a:lnTo>
                <a:lnTo>
                  <a:pt x="306482" y="4779210"/>
                </a:lnTo>
                <a:lnTo>
                  <a:pt x="325795" y="4820494"/>
                </a:lnTo>
                <a:lnTo>
                  <a:pt x="345647" y="4861472"/>
                </a:lnTo>
                <a:lnTo>
                  <a:pt x="366033" y="4902139"/>
                </a:lnTo>
                <a:lnTo>
                  <a:pt x="386949" y="4942491"/>
                </a:lnTo>
                <a:lnTo>
                  <a:pt x="408390" y="4982523"/>
                </a:lnTo>
                <a:lnTo>
                  <a:pt x="430352" y="5022231"/>
                </a:lnTo>
                <a:lnTo>
                  <a:pt x="452830" y="5061610"/>
                </a:lnTo>
                <a:lnTo>
                  <a:pt x="475819" y="5100655"/>
                </a:lnTo>
                <a:lnTo>
                  <a:pt x="499316" y="5139362"/>
                </a:lnTo>
                <a:lnTo>
                  <a:pt x="523315" y="5177727"/>
                </a:lnTo>
                <a:lnTo>
                  <a:pt x="547811" y="5215745"/>
                </a:lnTo>
                <a:lnTo>
                  <a:pt x="572801" y="5253411"/>
                </a:lnTo>
                <a:lnTo>
                  <a:pt x="598280" y="5290720"/>
                </a:lnTo>
                <a:lnTo>
                  <a:pt x="624243" y="5327669"/>
                </a:lnTo>
                <a:lnTo>
                  <a:pt x="650685" y="5364252"/>
                </a:lnTo>
                <a:lnTo>
                  <a:pt x="677602" y="5400465"/>
                </a:lnTo>
                <a:lnTo>
                  <a:pt x="704990" y="5436304"/>
                </a:lnTo>
                <a:lnTo>
                  <a:pt x="732844" y="5471764"/>
                </a:lnTo>
                <a:lnTo>
                  <a:pt x="761159" y="5506839"/>
                </a:lnTo>
                <a:lnTo>
                  <a:pt x="789931" y="5541527"/>
                </a:lnTo>
                <a:lnTo>
                  <a:pt x="819155" y="5575822"/>
                </a:lnTo>
                <a:lnTo>
                  <a:pt x="848826" y="5609719"/>
                </a:lnTo>
                <a:lnTo>
                  <a:pt x="878941" y="5643214"/>
                </a:lnTo>
                <a:lnTo>
                  <a:pt x="909494" y="5676303"/>
                </a:lnTo>
                <a:lnTo>
                  <a:pt x="940481" y="5708981"/>
                </a:lnTo>
                <a:lnTo>
                  <a:pt x="971897" y="5741243"/>
                </a:lnTo>
                <a:lnTo>
                  <a:pt x="1003739" y="5773085"/>
                </a:lnTo>
                <a:lnTo>
                  <a:pt x="1036000" y="5804502"/>
                </a:lnTo>
                <a:lnTo>
                  <a:pt x="1068677" y="5835490"/>
                </a:lnTo>
                <a:lnTo>
                  <a:pt x="1101765" y="5866044"/>
                </a:lnTo>
                <a:lnTo>
                  <a:pt x="1135260" y="5896159"/>
                </a:lnTo>
                <a:lnTo>
                  <a:pt x="1169157" y="5925831"/>
                </a:lnTo>
                <a:lnTo>
                  <a:pt x="1203451" y="5955056"/>
                </a:lnTo>
                <a:lnTo>
                  <a:pt x="1238138" y="5983828"/>
                </a:lnTo>
                <a:lnTo>
                  <a:pt x="1273213" y="6012144"/>
                </a:lnTo>
                <a:lnTo>
                  <a:pt x="1308672" y="6039998"/>
                </a:lnTo>
                <a:lnTo>
                  <a:pt x="1344510" y="6067387"/>
                </a:lnTo>
                <a:lnTo>
                  <a:pt x="1380722" y="6094305"/>
                </a:lnTo>
                <a:lnTo>
                  <a:pt x="1417305" y="6120748"/>
                </a:lnTo>
                <a:lnTo>
                  <a:pt x="1454253" y="6146711"/>
                </a:lnTo>
                <a:lnTo>
                  <a:pt x="1491562" y="6172190"/>
                </a:lnTo>
                <a:lnTo>
                  <a:pt x="1529227" y="6197181"/>
                </a:lnTo>
                <a:lnTo>
                  <a:pt x="1567244" y="6221678"/>
                </a:lnTo>
                <a:lnTo>
                  <a:pt x="1605608" y="6245678"/>
                </a:lnTo>
                <a:lnTo>
                  <a:pt x="1644315" y="6269175"/>
                </a:lnTo>
                <a:lnTo>
                  <a:pt x="1683360" y="6292165"/>
                </a:lnTo>
                <a:lnTo>
                  <a:pt x="1722738" y="6314643"/>
                </a:lnTo>
                <a:lnTo>
                  <a:pt x="1762445" y="6336606"/>
                </a:lnTo>
                <a:lnTo>
                  <a:pt x="1802477" y="6358048"/>
                </a:lnTo>
                <a:lnTo>
                  <a:pt x="1842828" y="6378964"/>
                </a:lnTo>
                <a:lnTo>
                  <a:pt x="1883495" y="6399351"/>
                </a:lnTo>
                <a:lnTo>
                  <a:pt x="1924472" y="6419203"/>
                </a:lnTo>
                <a:lnTo>
                  <a:pt x="1965755" y="6438517"/>
                </a:lnTo>
                <a:lnTo>
                  <a:pt x="2007340" y="6457286"/>
                </a:lnTo>
                <a:lnTo>
                  <a:pt x="2049222" y="6475508"/>
                </a:lnTo>
                <a:lnTo>
                  <a:pt x="2091396" y="6493177"/>
                </a:lnTo>
                <a:lnTo>
                  <a:pt x="2133858" y="6510289"/>
                </a:lnTo>
                <a:lnTo>
                  <a:pt x="2176603" y="6526840"/>
                </a:lnTo>
                <a:lnTo>
                  <a:pt x="2219627" y="6542824"/>
                </a:lnTo>
                <a:lnTo>
                  <a:pt x="2262926" y="6558237"/>
                </a:lnTo>
                <a:lnTo>
                  <a:pt x="2306493" y="6573074"/>
                </a:lnTo>
                <a:lnTo>
                  <a:pt x="2350326" y="6587332"/>
                </a:lnTo>
                <a:lnTo>
                  <a:pt x="2394419" y="6601005"/>
                </a:lnTo>
                <a:lnTo>
                  <a:pt x="2438768" y="6614088"/>
                </a:lnTo>
                <a:lnTo>
                  <a:pt x="2483369" y="6626578"/>
                </a:lnTo>
                <a:lnTo>
                  <a:pt x="2528216" y="6638470"/>
                </a:lnTo>
                <a:lnTo>
                  <a:pt x="2573305" y="6649759"/>
                </a:lnTo>
                <a:lnTo>
                  <a:pt x="2618632" y="6660440"/>
                </a:lnTo>
                <a:lnTo>
                  <a:pt x="2664192" y="6670510"/>
                </a:lnTo>
                <a:lnTo>
                  <a:pt x="2709980" y="6679963"/>
                </a:lnTo>
                <a:lnTo>
                  <a:pt x="2755992" y="6688795"/>
                </a:lnTo>
                <a:lnTo>
                  <a:pt x="2802224" y="6697001"/>
                </a:lnTo>
                <a:lnTo>
                  <a:pt x="2848671" y="6704577"/>
                </a:lnTo>
                <a:lnTo>
                  <a:pt x="2895327" y="6711518"/>
                </a:lnTo>
                <a:lnTo>
                  <a:pt x="2942190" y="6717819"/>
                </a:lnTo>
                <a:lnTo>
                  <a:pt x="2989253" y="6723477"/>
                </a:lnTo>
                <a:lnTo>
                  <a:pt x="3036513" y="6728486"/>
                </a:lnTo>
                <a:lnTo>
                  <a:pt x="3083965" y="6732842"/>
                </a:lnTo>
                <a:lnTo>
                  <a:pt x="3131604" y="6736541"/>
                </a:lnTo>
                <a:lnTo>
                  <a:pt x="3179426" y="6739577"/>
                </a:lnTo>
                <a:lnTo>
                  <a:pt x="3227427" y="6741947"/>
                </a:lnTo>
                <a:lnTo>
                  <a:pt x="3275601" y="6743645"/>
                </a:lnTo>
                <a:lnTo>
                  <a:pt x="3323944" y="6744667"/>
                </a:lnTo>
                <a:lnTo>
                  <a:pt x="3372452" y="6745009"/>
                </a:lnTo>
                <a:lnTo>
                  <a:pt x="3372452" y="0"/>
                </a:lnTo>
                <a:close/>
              </a:path>
            </a:pathLst>
          </a:custGeom>
          <a:solidFill>
            <a:schemeClr val="accent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48.xml"/><Relationship Id="rId21" Type="http://schemas.openxmlformats.org/officeDocument/2006/relationships/slideLayout" Target="../slideLayouts/slideLayout43.xml"/><Relationship Id="rId42" Type="http://schemas.openxmlformats.org/officeDocument/2006/relationships/slideLayout" Target="../slideLayouts/slideLayout64.xml"/><Relationship Id="rId47" Type="http://schemas.openxmlformats.org/officeDocument/2006/relationships/slideLayout" Target="../slideLayouts/slideLayout69.xml"/><Relationship Id="rId63" Type="http://schemas.openxmlformats.org/officeDocument/2006/relationships/slideLayout" Target="../slideLayouts/slideLayout85.xml"/><Relationship Id="rId68" Type="http://schemas.openxmlformats.org/officeDocument/2006/relationships/slideLayout" Target="../slideLayouts/slideLayout90.xml"/><Relationship Id="rId7" Type="http://schemas.openxmlformats.org/officeDocument/2006/relationships/slideLayout" Target="../slideLayouts/slideLayout29.xml"/><Relationship Id="rId71"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9" Type="http://schemas.openxmlformats.org/officeDocument/2006/relationships/slideLayout" Target="../slideLayouts/slideLayout51.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slideLayout" Target="../slideLayouts/slideLayout54.xml"/><Relationship Id="rId37" Type="http://schemas.openxmlformats.org/officeDocument/2006/relationships/slideLayout" Target="../slideLayouts/slideLayout59.xml"/><Relationship Id="rId40" Type="http://schemas.openxmlformats.org/officeDocument/2006/relationships/slideLayout" Target="../slideLayouts/slideLayout62.xml"/><Relationship Id="rId45" Type="http://schemas.openxmlformats.org/officeDocument/2006/relationships/slideLayout" Target="../slideLayouts/slideLayout67.xml"/><Relationship Id="rId53" Type="http://schemas.openxmlformats.org/officeDocument/2006/relationships/slideLayout" Target="../slideLayouts/slideLayout75.xml"/><Relationship Id="rId58" Type="http://schemas.openxmlformats.org/officeDocument/2006/relationships/slideLayout" Target="../slideLayouts/slideLayout80.xml"/><Relationship Id="rId66" Type="http://schemas.openxmlformats.org/officeDocument/2006/relationships/slideLayout" Target="../slideLayouts/slideLayout88.xml"/><Relationship Id="rId5" Type="http://schemas.openxmlformats.org/officeDocument/2006/relationships/slideLayout" Target="../slideLayouts/slideLayout27.xml"/><Relationship Id="rId61" Type="http://schemas.openxmlformats.org/officeDocument/2006/relationships/slideLayout" Target="../slideLayouts/slideLayout83.xml"/><Relationship Id="rId19" Type="http://schemas.openxmlformats.org/officeDocument/2006/relationships/slideLayout" Target="../slideLayouts/slideLayout4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35" Type="http://schemas.openxmlformats.org/officeDocument/2006/relationships/slideLayout" Target="../slideLayouts/slideLayout57.xml"/><Relationship Id="rId43" Type="http://schemas.openxmlformats.org/officeDocument/2006/relationships/slideLayout" Target="../slideLayouts/slideLayout65.xml"/><Relationship Id="rId48" Type="http://schemas.openxmlformats.org/officeDocument/2006/relationships/slideLayout" Target="../slideLayouts/slideLayout70.xml"/><Relationship Id="rId56" Type="http://schemas.openxmlformats.org/officeDocument/2006/relationships/slideLayout" Target="../slideLayouts/slideLayout78.xml"/><Relationship Id="rId64" Type="http://schemas.openxmlformats.org/officeDocument/2006/relationships/slideLayout" Target="../slideLayouts/slideLayout86.xml"/><Relationship Id="rId69" Type="http://schemas.openxmlformats.org/officeDocument/2006/relationships/slideLayout" Target="../slideLayouts/slideLayout91.xml"/><Relationship Id="rId8" Type="http://schemas.openxmlformats.org/officeDocument/2006/relationships/slideLayout" Target="../slideLayouts/slideLayout30.xml"/><Relationship Id="rId51" Type="http://schemas.openxmlformats.org/officeDocument/2006/relationships/slideLayout" Target="../slideLayouts/slideLayout73.xml"/><Relationship Id="rId3" Type="http://schemas.openxmlformats.org/officeDocument/2006/relationships/slideLayout" Target="../slideLayouts/slideLayout25.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slideLayout" Target="../slideLayouts/slideLayout55.xml"/><Relationship Id="rId38" Type="http://schemas.openxmlformats.org/officeDocument/2006/relationships/slideLayout" Target="../slideLayouts/slideLayout60.xml"/><Relationship Id="rId46" Type="http://schemas.openxmlformats.org/officeDocument/2006/relationships/slideLayout" Target="../slideLayouts/slideLayout68.xml"/><Relationship Id="rId59" Type="http://schemas.openxmlformats.org/officeDocument/2006/relationships/slideLayout" Target="../slideLayouts/slideLayout81.xml"/><Relationship Id="rId67" Type="http://schemas.openxmlformats.org/officeDocument/2006/relationships/slideLayout" Target="../slideLayouts/slideLayout89.xml"/><Relationship Id="rId20" Type="http://schemas.openxmlformats.org/officeDocument/2006/relationships/slideLayout" Target="../slideLayouts/slideLayout42.xml"/><Relationship Id="rId41" Type="http://schemas.openxmlformats.org/officeDocument/2006/relationships/slideLayout" Target="../slideLayouts/slideLayout63.xml"/><Relationship Id="rId54" Type="http://schemas.openxmlformats.org/officeDocument/2006/relationships/slideLayout" Target="../slideLayouts/slideLayout76.xml"/><Relationship Id="rId62" Type="http://schemas.openxmlformats.org/officeDocument/2006/relationships/slideLayout" Target="../slideLayouts/slideLayout84.xml"/><Relationship Id="rId70" Type="http://schemas.openxmlformats.org/officeDocument/2006/relationships/slideLayout" Target="../slideLayouts/slideLayout9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36" Type="http://schemas.openxmlformats.org/officeDocument/2006/relationships/slideLayout" Target="../slideLayouts/slideLayout58.xml"/><Relationship Id="rId49" Type="http://schemas.openxmlformats.org/officeDocument/2006/relationships/slideLayout" Target="../slideLayouts/slideLayout71.xml"/><Relationship Id="rId57" Type="http://schemas.openxmlformats.org/officeDocument/2006/relationships/slideLayout" Target="../slideLayouts/slideLayout79.xml"/><Relationship Id="rId10" Type="http://schemas.openxmlformats.org/officeDocument/2006/relationships/slideLayout" Target="../slideLayouts/slideLayout32.xml"/><Relationship Id="rId31" Type="http://schemas.openxmlformats.org/officeDocument/2006/relationships/slideLayout" Target="../slideLayouts/slideLayout53.xml"/><Relationship Id="rId44" Type="http://schemas.openxmlformats.org/officeDocument/2006/relationships/slideLayout" Target="../slideLayouts/slideLayout66.xml"/><Relationship Id="rId52" Type="http://schemas.openxmlformats.org/officeDocument/2006/relationships/slideLayout" Target="../slideLayouts/slideLayout74.xml"/><Relationship Id="rId60" Type="http://schemas.openxmlformats.org/officeDocument/2006/relationships/slideLayout" Target="../slideLayouts/slideLayout82.xml"/><Relationship Id="rId65" Type="http://schemas.openxmlformats.org/officeDocument/2006/relationships/slideLayout" Target="../slideLayouts/slideLayout87.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9" Type="http://schemas.openxmlformats.org/officeDocument/2006/relationships/slideLayout" Target="../slideLayouts/slideLayout61.xml"/><Relationship Id="rId34" Type="http://schemas.openxmlformats.org/officeDocument/2006/relationships/slideLayout" Target="../slideLayouts/slideLayout56.xml"/><Relationship Id="rId50" Type="http://schemas.openxmlformats.org/officeDocument/2006/relationships/slideLayout" Target="../slideLayouts/slideLayout72.xml"/><Relationship Id="rId55"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6"/>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0" y="4767264"/>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028950" y="4767264"/>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1" name="Google Shape;11;p1"/>
          <p:cNvSpPr txBox="1"/>
          <p:nvPr/>
        </p:nvSpPr>
        <p:spPr>
          <a:xfrm>
            <a:off x="0" y="1"/>
            <a:ext cx="9144000" cy="2307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
        <p:cNvGrpSpPr/>
        <p:nvPr/>
      </p:nvGrpSpPr>
      <p:grpSpPr>
        <a:xfrm>
          <a:off x="0" y="0"/>
          <a:ext cx="0" cy="0"/>
          <a:chOff x="0" y="0"/>
          <a:chExt cx="0" cy="0"/>
        </a:xfrm>
      </p:grpSpPr>
      <p:sp>
        <p:nvSpPr>
          <p:cNvPr id="82" name="Google Shape;82;p13"/>
          <p:cNvSpPr txBox="1">
            <a:spLocks noGrp="1"/>
          </p:cNvSpPr>
          <p:nvPr>
            <p:ph type="title"/>
          </p:nvPr>
        </p:nvSpPr>
        <p:spPr>
          <a:xfrm>
            <a:off x="628650" y="273845"/>
            <a:ext cx="7886700" cy="99417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3" name="Google Shape;83;p13"/>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4" name="Google Shape;84;p13"/>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5" name="Google Shape;85;p13"/>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6" name="Google Shape;86;p13"/>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56"/>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 id="2147483694" r:id="rId25"/>
    <p:sldLayoutId id="2147483695" r:id="rId26"/>
    <p:sldLayoutId id="2147483696" r:id="rId27"/>
    <p:sldLayoutId id="2147483697" r:id="rId28"/>
    <p:sldLayoutId id="2147483698" r:id="rId29"/>
    <p:sldLayoutId id="2147483699" r:id="rId30"/>
    <p:sldLayoutId id="2147483700" r:id="rId31"/>
    <p:sldLayoutId id="2147483701" r:id="rId32"/>
    <p:sldLayoutId id="2147483702" r:id="rId33"/>
    <p:sldLayoutId id="2147483703" r:id="rId34"/>
    <p:sldLayoutId id="2147483704" r:id="rId35"/>
    <p:sldLayoutId id="2147483705" r:id="rId36"/>
    <p:sldLayoutId id="2147483706" r:id="rId37"/>
    <p:sldLayoutId id="2147483707" r:id="rId38"/>
    <p:sldLayoutId id="2147483708" r:id="rId39"/>
    <p:sldLayoutId id="2147483709" r:id="rId40"/>
    <p:sldLayoutId id="2147483710" r:id="rId41"/>
    <p:sldLayoutId id="2147483711" r:id="rId42"/>
    <p:sldLayoutId id="2147483712" r:id="rId43"/>
    <p:sldLayoutId id="2147483713" r:id="rId44"/>
    <p:sldLayoutId id="2147483714" r:id="rId45"/>
    <p:sldLayoutId id="2147483715" r:id="rId46"/>
    <p:sldLayoutId id="2147483716" r:id="rId47"/>
    <p:sldLayoutId id="2147483717" r:id="rId48"/>
    <p:sldLayoutId id="2147483718" r:id="rId49"/>
    <p:sldLayoutId id="2147483719" r:id="rId50"/>
    <p:sldLayoutId id="2147483720" r:id="rId51"/>
    <p:sldLayoutId id="2147483721" r:id="rId52"/>
    <p:sldLayoutId id="2147483722" r:id="rId53"/>
    <p:sldLayoutId id="2147483723" r:id="rId54"/>
    <p:sldLayoutId id="2147483724" r:id="rId55"/>
    <p:sldLayoutId id="2147483725" r:id="rId56"/>
    <p:sldLayoutId id="2147483726" r:id="rId57"/>
    <p:sldLayoutId id="2147483727" r:id="rId58"/>
    <p:sldLayoutId id="2147483728" r:id="rId59"/>
    <p:sldLayoutId id="2147483729" r:id="rId60"/>
    <p:sldLayoutId id="2147483730" r:id="rId61"/>
    <p:sldLayoutId id="2147483731" r:id="rId62"/>
    <p:sldLayoutId id="2147483732" r:id="rId63"/>
    <p:sldLayoutId id="2147483733" r:id="rId64"/>
    <p:sldLayoutId id="2147483734" r:id="rId65"/>
    <p:sldLayoutId id="2147483735" r:id="rId66"/>
    <p:sldLayoutId id="2147483736" r:id="rId67"/>
    <p:sldLayoutId id="2147483737" r:id="rId68"/>
    <p:sldLayoutId id="2147483738" r:id="rId69"/>
    <p:sldLayoutId id="2147483739" r:id="rId7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3.xml"/><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3.xml"/><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hyperlink" Target="https://www.gcpedia.gc.ca/wiki/Centre_d%27innovation_en_mati%C3%A8re_de_r%C3%A9glementation" TargetMode="External"/><Relationship Id="rId7"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23.xml"/><Relationship Id="rId6" Type="http://schemas.openxmlformats.org/officeDocument/2006/relationships/image" Target="../media/image51.png"/><Relationship Id="rId5" Type="http://schemas.openxmlformats.org/officeDocument/2006/relationships/hyperlink" Target="https://challenges.org/blog/regulators-experimentation-toolkit-a-guide-to-running-regulatory-experiments/" TargetMode="External"/><Relationship Id="rId4" Type="http://schemas.openxmlformats.org/officeDocument/2006/relationships/hyperlink" Target="mailto:cri-cir@tbs-sct.gc.ca"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3.xml"/><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3.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hyperlink" Target="https://www.gcpedia.gc.ca/wiki/Centre_d%27innovation_en_mati%C3%A8re_de_r%C3%A9glementation" TargetMode="External"/><Relationship Id="rId2" Type="http://schemas.openxmlformats.org/officeDocument/2006/relationships/notesSlide" Target="../notesSlides/notesSlide29.xml"/><Relationship Id="rId1" Type="http://schemas.openxmlformats.org/officeDocument/2006/relationships/slideLayout" Target="../slideLayouts/slideLayout23.xml"/><Relationship Id="rId4" Type="http://schemas.openxmlformats.org/officeDocument/2006/relationships/hyperlink" Target="mailto:cri-cir@tbs-sct.gc.ca"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41"/>
        <p:cNvGrpSpPr/>
        <p:nvPr/>
      </p:nvGrpSpPr>
      <p:grpSpPr>
        <a:xfrm>
          <a:off x="0" y="0"/>
          <a:ext cx="0" cy="0"/>
          <a:chOff x="0" y="0"/>
          <a:chExt cx="0" cy="0"/>
        </a:xfrm>
      </p:grpSpPr>
      <p:sp>
        <p:nvSpPr>
          <p:cNvPr id="542" name="Google Shape;542;p96"/>
          <p:cNvSpPr txBox="1"/>
          <p:nvPr/>
        </p:nvSpPr>
        <p:spPr>
          <a:xfrm>
            <a:off x="2105321" y="1062569"/>
            <a:ext cx="6424789" cy="22854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200" b="0" i="1" u="none" strike="noStrike" cap="none"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r>
              <a:rPr lang="en-US" sz="3200" i="1" dirty="0">
                <a:solidFill>
                  <a:srgbClr val="FFFFFF"/>
                </a:solidFill>
              </a:rPr>
              <a:t>Introduction à la </a:t>
            </a:r>
            <a:r>
              <a:rPr lang="en-US" sz="3200" i="1" dirty="0" err="1">
                <a:solidFill>
                  <a:srgbClr val="FFFFFF"/>
                </a:solidFill>
              </a:rPr>
              <a:t>Trousse</a:t>
            </a:r>
            <a:r>
              <a:rPr lang="en-US" sz="3200" i="1" dirty="0">
                <a:solidFill>
                  <a:srgbClr val="FFFFFF"/>
                </a:solidFill>
              </a:rPr>
              <a:t> </a:t>
            </a:r>
            <a:r>
              <a:rPr lang="en-US" sz="3200" i="1" dirty="0" err="1">
                <a:solidFill>
                  <a:srgbClr val="FFFFFF"/>
                </a:solidFill>
              </a:rPr>
              <a:t>d’outils</a:t>
            </a:r>
            <a:r>
              <a:rPr lang="en-US" sz="3200" i="1" dirty="0">
                <a:solidFill>
                  <a:srgbClr val="FFFFFF"/>
                </a:solidFill>
              </a:rPr>
              <a:t> </a:t>
            </a:r>
            <a:r>
              <a:rPr lang="en-US" sz="3200" i="1" dirty="0" err="1">
                <a:solidFill>
                  <a:srgbClr val="FFFFFF"/>
                </a:solidFill>
              </a:rPr>
              <a:t>d’expérimentation</a:t>
            </a:r>
            <a:r>
              <a:rPr lang="en-US" sz="3200" i="1" dirty="0">
                <a:solidFill>
                  <a:srgbClr val="FFFFFF"/>
                </a:solidFill>
              </a:rPr>
              <a:t> pour les </a:t>
            </a:r>
            <a:r>
              <a:rPr lang="en-US" sz="3200" i="1" dirty="0" err="1">
                <a:solidFill>
                  <a:srgbClr val="FFFFFF"/>
                </a:solidFill>
              </a:rPr>
              <a:t>organismes</a:t>
            </a:r>
            <a:r>
              <a:rPr lang="fr-CA" sz="3200" i="1" dirty="0">
                <a:solidFill>
                  <a:srgbClr val="FFFFFF"/>
                </a:solidFill>
              </a:rPr>
              <a:t> de réglementation</a:t>
            </a:r>
            <a:endParaRPr lang="en-US" sz="105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r>
              <a:rPr lang="en-US" sz="3200" b="0" i="1" u="none" strike="noStrike" cap="none" dirty="0">
                <a:solidFill>
                  <a:srgbClr val="FFFFFF"/>
                </a:solidFill>
                <a:latin typeface="Arial"/>
                <a:ea typeface="Arial"/>
                <a:cs typeface="Arial"/>
                <a:sym typeface="Arial"/>
              </a:rPr>
              <a:t> </a:t>
            </a:r>
            <a:r>
              <a:rPr lang="en-US" sz="1600" i="1" dirty="0" err="1">
                <a:solidFill>
                  <a:srgbClr val="FFFFFF"/>
                </a:solidFill>
              </a:rPr>
              <a:t>Automne</a:t>
            </a:r>
            <a:r>
              <a:rPr lang="en-US" sz="1600" i="1" dirty="0">
                <a:solidFill>
                  <a:srgbClr val="FFFFFF"/>
                </a:solidFill>
              </a:rPr>
              <a:t> 2021</a:t>
            </a:r>
            <a:endParaRPr lang="en-US" sz="1050" b="0" i="0" u="none" strike="noStrike" cap="none" dirty="0">
              <a:solidFill>
                <a:srgbClr val="000000"/>
              </a:solidFill>
              <a:latin typeface="Arial"/>
              <a:ea typeface="Arial"/>
              <a:cs typeface="Arial"/>
              <a:sym typeface="Arial"/>
            </a:endParaRPr>
          </a:p>
        </p:txBody>
      </p:sp>
      <p:pic>
        <p:nvPicPr>
          <p:cNvPr id="544" name="Google Shape;544;p96"/>
          <p:cNvPicPr preferRelativeResize="0"/>
          <p:nvPr/>
        </p:nvPicPr>
        <p:blipFill rotWithShape="1">
          <a:blip r:embed="rId4">
            <a:alphaModFix/>
          </a:blip>
          <a:srcRect/>
          <a:stretch/>
        </p:blipFill>
        <p:spPr>
          <a:xfrm>
            <a:off x="76199" y="4044050"/>
            <a:ext cx="2536025" cy="1023250"/>
          </a:xfrm>
          <a:prstGeom prst="rect">
            <a:avLst/>
          </a:prstGeom>
          <a:noFill/>
          <a:ln>
            <a:noFill/>
          </a:ln>
        </p:spPr>
      </p:pic>
      <p:pic>
        <p:nvPicPr>
          <p:cNvPr id="4" name="Picture 3">
            <a:extLst>
              <a:ext uri="{FF2B5EF4-FFF2-40B4-BE49-F238E27FC236}">
                <a16:creationId xmlns:a16="http://schemas.microsoft.com/office/drawing/2014/main" id="{320404D4-B022-4787-A089-956BF92933FA}"/>
              </a:ext>
            </a:extLst>
          </p:cNvPr>
          <p:cNvPicPr>
            <a:picLocks noChangeAspect="1"/>
          </p:cNvPicPr>
          <p:nvPr/>
        </p:nvPicPr>
        <p:blipFill>
          <a:blip r:embed="rId5"/>
          <a:stretch>
            <a:fillRect/>
          </a:stretch>
        </p:blipFill>
        <p:spPr>
          <a:xfrm>
            <a:off x="76199" y="455217"/>
            <a:ext cx="3827768" cy="110352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pic>
        <p:nvPicPr>
          <p:cNvPr id="28" name="Google Shape;664;p111">
            <a:extLst>
              <a:ext uri="{FF2B5EF4-FFF2-40B4-BE49-F238E27FC236}">
                <a16:creationId xmlns:a16="http://schemas.microsoft.com/office/drawing/2014/main" id="{E8AE169A-315D-4E20-A946-DF9FC201878F}"/>
              </a:ext>
            </a:extLst>
          </p:cNvPr>
          <p:cNvPicPr preferRelativeResize="0"/>
          <p:nvPr/>
        </p:nvPicPr>
        <p:blipFill rotWithShape="1">
          <a:blip r:embed="rId3">
            <a:alphaModFix/>
          </a:blip>
          <a:srcRect/>
          <a:stretch/>
        </p:blipFill>
        <p:spPr>
          <a:xfrm>
            <a:off x="185694" y="141072"/>
            <a:ext cx="3796908" cy="4858736"/>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4" name="Picture 3">
            <a:extLst>
              <a:ext uri="{FF2B5EF4-FFF2-40B4-BE49-F238E27FC236}">
                <a16:creationId xmlns:a16="http://schemas.microsoft.com/office/drawing/2014/main" id="{B5A1E3D4-8ED5-4D6D-84D9-A12FAC682B3B}"/>
              </a:ext>
            </a:extLst>
          </p:cNvPr>
          <p:cNvPicPr>
            <a:picLocks noChangeAspect="1"/>
          </p:cNvPicPr>
          <p:nvPr/>
        </p:nvPicPr>
        <p:blipFill>
          <a:blip r:embed="rId4"/>
          <a:stretch>
            <a:fillRect/>
          </a:stretch>
        </p:blipFill>
        <p:spPr>
          <a:xfrm>
            <a:off x="176656" y="107008"/>
            <a:ext cx="3805946" cy="4936783"/>
          </a:xfrm>
          <a:prstGeom prst="rect">
            <a:avLst/>
          </a:prstGeom>
        </p:spPr>
      </p:pic>
      <p:cxnSp>
        <p:nvCxnSpPr>
          <p:cNvPr id="605" name="Google Shape;605;p105"/>
          <p:cNvCxnSpPr>
            <a:cxnSpLocks/>
          </p:cNvCxnSpPr>
          <p:nvPr/>
        </p:nvCxnSpPr>
        <p:spPr>
          <a:xfrm>
            <a:off x="3423236" y="1535179"/>
            <a:ext cx="1029190" cy="0"/>
          </a:xfrm>
          <a:prstGeom prst="straightConnector1">
            <a:avLst/>
          </a:prstGeom>
          <a:noFill/>
          <a:ln w="9525" cap="flat" cmpd="sng">
            <a:solidFill>
              <a:srgbClr val="9B00C3"/>
            </a:solidFill>
            <a:prstDash val="solid"/>
            <a:round/>
            <a:headEnd type="none" w="med" len="med"/>
            <a:tailEnd type="triangle" w="med" len="med"/>
          </a:ln>
        </p:spPr>
      </p:cxnSp>
      <p:cxnSp>
        <p:nvCxnSpPr>
          <p:cNvPr id="606" name="Google Shape;606;p105"/>
          <p:cNvCxnSpPr>
            <a:cxnSpLocks/>
          </p:cNvCxnSpPr>
          <p:nvPr/>
        </p:nvCxnSpPr>
        <p:spPr>
          <a:xfrm>
            <a:off x="3423236" y="2303796"/>
            <a:ext cx="1047462" cy="0"/>
          </a:xfrm>
          <a:prstGeom prst="straightConnector1">
            <a:avLst/>
          </a:prstGeom>
          <a:noFill/>
          <a:ln w="9525" cap="flat" cmpd="sng">
            <a:solidFill>
              <a:srgbClr val="9B00C3"/>
            </a:solidFill>
            <a:prstDash val="solid"/>
            <a:round/>
            <a:headEnd type="none" w="med" len="med"/>
            <a:tailEnd type="triangle" w="med" len="med"/>
          </a:ln>
        </p:spPr>
      </p:cxnSp>
      <p:cxnSp>
        <p:nvCxnSpPr>
          <p:cNvPr id="607" name="Google Shape;607;p105"/>
          <p:cNvCxnSpPr>
            <a:cxnSpLocks/>
          </p:cNvCxnSpPr>
          <p:nvPr/>
        </p:nvCxnSpPr>
        <p:spPr>
          <a:xfrm>
            <a:off x="3423236" y="3145691"/>
            <a:ext cx="1047462" cy="0"/>
          </a:xfrm>
          <a:prstGeom prst="straightConnector1">
            <a:avLst/>
          </a:prstGeom>
          <a:noFill/>
          <a:ln w="9525" cap="flat" cmpd="sng">
            <a:solidFill>
              <a:srgbClr val="9B00C3"/>
            </a:solidFill>
            <a:prstDash val="solid"/>
            <a:round/>
            <a:headEnd type="none" w="med" len="med"/>
            <a:tailEnd type="triangle" w="med" len="med"/>
          </a:ln>
        </p:spPr>
      </p:cxnSp>
      <p:cxnSp>
        <p:nvCxnSpPr>
          <p:cNvPr id="608" name="Google Shape;608;p105"/>
          <p:cNvCxnSpPr>
            <a:cxnSpLocks/>
          </p:cNvCxnSpPr>
          <p:nvPr/>
        </p:nvCxnSpPr>
        <p:spPr>
          <a:xfrm>
            <a:off x="3423236" y="4080300"/>
            <a:ext cx="1047462" cy="0"/>
          </a:xfrm>
          <a:prstGeom prst="straightConnector1">
            <a:avLst/>
          </a:prstGeom>
          <a:noFill/>
          <a:ln w="9525" cap="flat" cmpd="sng">
            <a:solidFill>
              <a:srgbClr val="9B00C3"/>
            </a:solidFill>
            <a:prstDash val="solid"/>
            <a:round/>
            <a:headEnd type="none" w="med" len="med"/>
            <a:tailEnd type="triangle" w="med" len="med"/>
          </a:ln>
        </p:spPr>
      </p:cxnSp>
      <p:sp>
        <p:nvSpPr>
          <p:cNvPr id="609" name="Google Shape;609;p105"/>
          <p:cNvSpPr txBox="1"/>
          <p:nvPr/>
        </p:nvSpPr>
        <p:spPr>
          <a:xfrm>
            <a:off x="4744005" y="1312319"/>
            <a:ext cx="4253219" cy="715294"/>
          </a:xfrm>
          <a:prstGeom prst="rect">
            <a:avLst/>
          </a:prstGeom>
          <a:noFill/>
          <a:ln w="9525" cap="flat" cmpd="sng">
            <a:solidFill>
              <a:srgbClr val="9B00C3"/>
            </a:solidFill>
            <a:prstDash val="solid"/>
            <a:round/>
            <a:headEnd type="none" w="sm" len="sm"/>
            <a:tailEnd type="none" w="sm" len="sm"/>
          </a:ln>
        </p:spPr>
        <p:txBody>
          <a:bodyPr spcFirstLastPara="1" wrap="square" lIns="91425" tIns="91425" rIns="91425" bIns="91425" anchor="t" anchorCtr="0">
            <a:spAutoFit/>
          </a:bodyPr>
          <a:lstStyle/>
          <a:p>
            <a:pPr marR="0" lvl="0">
              <a:lnSpc>
                <a:spcPct val="107000"/>
              </a:lnSpc>
              <a:spcBef>
                <a:spcPts val="0"/>
              </a:spcBef>
              <a:spcAft>
                <a:spcPts val="800"/>
              </a:spcAft>
            </a:pPr>
            <a:r>
              <a:rPr lang="fr-CA" sz="1300" dirty="0">
                <a:latin typeface="Century Gothic"/>
              </a:rPr>
              <a:t>Définit</a:t>
            </a:r>
            <a:r>
              <a:rPr lang="fr-CA" sz="1300" dirty="0">
                <a:effectLst/>
                <a:latin typeface="Calibri" panose="020F0502020204030204" pitchFamily="34" charset="0"/>
                <a:ea typeface="Calibri" panose="020F0502020204030204" pitchFamily="34" charset="0"/>
                <a:cs typeface="Times New Roman" panose="02020603050405020304" pitchFamily="18" charset="0"/>
              </a:rPr>
              <a:t> </a:t>
            </a:r>
            <a:r>
              <a:rPr lang="fr-CA" sz="1300" dirty="0">
                <a:latin typeface="Century Gothic"/>
              </a:rPr>
              <a:t>et inclut des exemples d’expérimentations réglementaires</a:t>
            </a:r>
            <a:endParaRPr lang="en-US" sz="1300" dirty="0">
              <a:latin typeface="Century Gothic"/>
            </a:endParaRPr>
          </a:p>
        </p:txBody>
      </p:sp>
      <p:sp>
        <p:nvSpPr>
          <p:cNvPr id="610" name="Google Shape;610;p105"/>
          <p:cNvSpPr txBox="1"/>
          <p:nvPr/>
        </p:nvSpPr>
        <p:spPr>
          <a:xfrm>
            <a:off x="4757130" y="2175829"/>
            <a:ext cx="4229400" cy="929327"/>
          </a:xfrm>
          <a:prstGeom prst="rect">
            <a:avLst/>
          </a:prstGeom>
          <a:noFill/>
          <a:ln w="9525" cap="flat" cmpd="sng">
            <a:solidFill>
              <a:srgbClr val="9B00C3"/>
            </a:solidFill>
            <a:prstDash val="solid"/>
            <a:round/>
            <a:headEnd type="none" w="sm" len="sm"/>
            <a:tailEnd type="none" w="sm" len="sm"/>
          </a:ln>
        </p:spPr>
        <p:txBody>
          <a:bodyPr spcFirstLastPara="1" wrap="square" lIns="91425" tIns="91425" rIns="91425" bIns="91425" anchor="t" anchorCtr="0">
            <a:spAutoFit/>
          </a:bodyPr>
          <a:lstStyle/>
          <a:p>
            <a:pPr>
              <a:lnSpc>
                <a:spcPct val="107000"/>
              </a:lnSpc>
              <a:spcAft>
                <a:spcPts val="800"/>
              </a:spcAft>
            </a:pPr>
            <a:r>
              <a:rPr lang="fr-CA" sz="1250" dirty="0">
                <a:latin typeface="Century Gothic"/>
              </a:rPr>
              <a:t>Présenté sous forme de liste de contrôle, il inclut des comparaisons avec d’autres approches pour faciliter la prise de décision.</a:t>
            </a:r>
            <a:endParaRPr lang="en-US" sz="1250" dirty="0">
              <a:latin typeface="Century Gothic"/>
            </a:endParaRPr>
          </a:p>
        </p:txBody>
      </p:sp>
      <p:sp>
        <p:nvSpPr>
          <p:cNvPr id="611" name="Google Shape;611;p105"/>
          <p:cNvSpPr txBox="1"/>
          <p:nvPr/>
        </p:nvSpPr>
        <p:spPr>
          <a:xfrm>
            <a:off x="4737944" y="4041424"/>
            <a:ext cx="4229400" cy="1077701"/>
          </a:xfrm>
          <a:prstGeom prst="rect">
            <a:avLst/>
          </a:prstGeom>
          <a:noFill/>
          <a:ln w="9525" cap="flat" cmpd="sng">
            <a:solidFill>
              <a:srgbClr val="9B00C3"/>
            </a:solidFill>
            <a:prstDash val="solid"/>
            <a:round/>
            <a:headEnd type="none" w="sm" len="sm"/>
            <a:tailEnd type="none" w="sm" len="sm"/>
          </a:ln>
        </p:spPr>
        <p:txBody>
          <a:bodyPr spcFirstLastPara="1" wrap="square" lIns="91425" tIns="91425" rIns="91425" bIns="91425" anchor="t" anchorCtr="0">
            <a:spAutoFit/>
          </a:bodyPr>
          <a:lstStyle/>
          <a:p>
            <a:pPr lvl="0">
              <a:lnSpc>
                <a:spcPct val="107000"/>
              </a:lnSpc>
              <a:spcAft>
                <a:spcPts val="800"/>
              </a:spcAft>
            </a:pPr>
            <a:r>
              <a:rPr lang="fr-CA" sz="1200" dirty="0">
                <a:latin typeface="Century Gothic"/>
              </a:rPr>
              <a:t>Présenté comme un guide de conception étape par étape, utile pour remplir le formulaire de demande du Fonds de dépenses d’expérimentation réglementaire du CIR.</a:t>
            </a:r>
            <a:endParaRPr lang="en-US" sz="1200" dirty="0">
              <a:latin typeface="Century Gothic"/>
            </a:endParaRPr>
          </a:p>
        </p:txBody>
      </p:sp>
      <p:sp>
        <p:nvSpPr>
          <p:cNvPr id="612" name="Google Shape;612;p105"/>
          <p:cNvSpPr/>
          <p:nvPr/>
        </p:nvSpPr>
        <p:spPr>
          <a:xfrm>
            <a:off x="4461222" y="1158058"/>
            <a:ext cx="379800" cy="338100"/>
          </a:xfrm>
          <a:prstGeom prst="ellipse">
            <a:avLst/>
          </a:prstGeom>
          <a:solidFill>
            <a:srgbClr val="54813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lt1"/>
                </a:solidFill>
                <a:latin typeface="Century Gothic"/>
                <a:ea typeface="Century Gothic"/>
                <a:cs typeface="Century Gothic"/>
                <a:sym typeface="Century Gothic"/>
              </a:rPr>
              <a:t>A</a:t>
            </a:r>
            <a:endParaRPr b="1" dirty="0">
              <a:solidFill>
                <a:schemeClr val="lt1"/>
              </a:solidFill>
              <a:latin typeface="Century Gothic"/>
              <a:ea typeface="Century Gothic"/>
              <a:cs typeface="Century Gothic"/>
              <a:sym typeface="Century Gothic"/>
            </a:endParaRPr>
          </a:p>
        </p:txBody>
      </p:sp>
      <p:sp>
        <p:nvSpPr>
          <p:cNvPr id="613" name="Google Shape;613;p105"/>
          <p:cNvSpPr/>
          <p:nvPr/>
        </p:nvSpPr>
        <p:spPr>
          <a:xfrm>
            <a:off x="4461222" y="2082492"/>
            <a:ext cx="379800" cy="338100"/>
          </a:xfrm>
          <a:prstGeom prst="ellipse">
            <a:avLst/>
          </a:prstGeom>
          <a:solidFill>
            <a:srgbClr val="5481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b="1" dirty="0">
                <a:solidFill>
                  <a:schemeClr val="lt1"/>
                </a:solidFill>
                <a:latin typeface="Century Gothic"/>
                <a:ea typeface="Century Gothic"/>
                <a:cs typeface="Century Gothic"/>
                <a:sym typeface="Century Gothic"/>
              </a:rPr>
              <a:t>B</a:t>
            </a:r>
            <a:endParaRPr b="1" dirty="0">
              <a:solidFill>
                <a:schemeClr val="lt1"/>
              </a:solidFill>
              <a:latin typeface="Century Gothic"/>
              <a:ea typeface="Century Gothic"/>
              <a:cs typeface="Century Gothic"/>
              <a:sym typeface="Century Gothic"/>
            </a:endParaRPr>
          </a:p>
        </p:txBody>
      </p:sp>
      <p:sp>
        <p:nvSpPr>
          <p:cNvPr id="614" name="Google Shape;614;p105"/>
          <p:cNvSpPr/>
          <p:nvPr/>
        </p:nvSpPr>
        <p:spPr>
          <a:xfrm>
            <a:off x="4461222" y="3961556"/>
            <a:ext cx="379800" cy="338100"/>
          </a:xfrm>
          <a:prstGeom prst="ellipse">
            <a:avLst/>
          </a:prstGeom>
          <a:solidFill>
            <a:srgbClr val="548135"/>
          </a:solidFill>
          <a:ln>
            <a:noFill/>
          </a:ln>
        </p:spPr>
        <p:txBody>
          <a:bodyPr spcFirstLastPara="1" wrap="square" lIns="91425" tIns="91425" rIns="91425" bIns="91425" anchor="ctr" anchorCtr="0">
            <a:noAutofit/>
          </a:bodyPr>
          <a:lstStyle/>
          <a:p>
            <a:pPr marL="0" lvl="0" indent="0" rtl="0">
              <a:spcBef>
                <a:spcPts val="0"/>
              </a:spcBef>
              <a:spcAft>
                <a:spcPts val="0"/>
              </a:spcAft>
              <a:buNone/>
            </a:pPr>
            <a:r>
              <a:rPr lang="en-GB" b="1" dirty="0">
                <a:solidFill>
                  <a:schemeClr val="lt1"/>
                </a:solidFill>
                <a:latin typeface="Century Gothic"/>
                <a:ea typeface="Century Gothic"/>
                <a:cs typeface="Century Gothic"/>
                <a:sym typeface="Century Gothic"/>
              </a:rPr>
              <a:t>D</a:t>
            </a:r>
            <a:endParaRPr b="1" dirty="0">
              <a:solidFill>
                <a:schemeClr val="lt1"/>
              </a:solidFill>
              <a:latin typeface="Century Gothic"/>
              <a:ea typeface="Century Gothic"/>
              <a:cs typeface="Century Gothic"/>
              <a:sym typeface="Century Gothic"/>
            </a:endParaRPr>
          </a:p>
        </p:txBody>
      </p:sp>
      <p:sp>
        <p:nvSpPr>
          <p:cNvPr id="615" name="Google Shape;615;p105"/>
          <p:cNvSpPr txBox="1"/>
          <p:nvPr/>
        </p:nvSpPr>
        <p:spPr>
          <a:xfrm>
            <a:off x="4744005" y="3246262"/>
            <a:ext cx="4229400" cy="715294"/>
          </a:xfrm>
          <a:prstGeom prst="rect">
            <a:avLst/>
          </a:prstGeom>
          <a:noFill/>
          <a:ln w="9525" cap="flat" cmpd="sng">
            <a:solidFill>
              <a:srgbClr val="9B00C3"/>
            </a:solidFill>
            <a:prstDash val="solid"/>
            <a:round/>
            <a:headEnd type="none" w="sm" len="sm"/>
            <a:tailEnd type="none" w="sm" len="sm"/>
          </a:ln>
        </p:spPr>
        <p:txBody>
          <a:bodyPr spcFirstLastPara="1" wrap="square" lIns="91425" tIns="91425" rIns="91425" bIns="91425" anchor="t" anchorCtr="0">
            <a:spAutoFit/>
          </a:bodyPr>
          <a:lstStyle/>
          <a:p>
            <a:pPr>
              <a:lnSpc>
                <a:spcPct val="107000"/>
              </a:lnSpc>
              <a:spcAft>
                <a:spcPts val="800"/>
              </a:spcAft>
            </a:pPr>
            <a:r>
              <a:rPr lang="fr-CA" sz="1300" dirty="0">
                <a:latin typeface="Century Gothic"/>
              </a:rPr>
              <a:t>Comprend des notes sur les types d’expériences et les considérations éthiques associées.</a:t>
            </a:r>
            <a:endParaRPr lang="en-US" sz="1300" dirty="0">
              <a:latin typeface="Century Gothic"/>
            </a:endParaRPr>
          </a:p>
        </p:txBody>
      </p:sp>
      <p:sp>
        <p:nvSpPr>
          <p:cNvPr id="616" name="Google Shape;616;p105"/>
          <p:cNvSpPr/>
          <p:nvPr/>
        </p:nvSpPr>
        <p:spPr>
          <a:xfrm>
            <a:off x="4466396" y="3105846"/>
            <a:ext cx="379800" cy="338100"/>
          </a:xfrm>
          <a:prstGeom prst="ellipse">
            <a:avLst/>
          </a:prstGeom>
          <a:solidFill>
            <a:srgbClr val="54813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lt1"/>
                </a:solidFill>
                <a:latin typeface="Century Gothic"/>
                <a:ea typeface="Century Gothic"/>
                <a:cs typeface="Century Gothic"/>
                <a:sym typeface="Century Gothic"/>
              </a:rPr>
              <a:t>C</a:t>
            </a:r>
            <a:endParaRPr b="1" dirty="0">
              <a:solidFill>
                <a:schemeClr val="lt1"/>
              </a:solidFill>
              <a:latin typeface="Century Gothic"/>
              <a:ea typeface="Century Gothic"/>
              <a:cs typeface="Century Gothic"/>
              <a:sym typeface="Century Gothic"/>
            </a:endParaRPr>
          </a:p>
        </p:txBody>
      </p:sp>
      <p:sp>
        <p:nvSpPr>
          <p:cNvPr id="3" name="TextBox 2">
            <a:extLst>
              <a:ext uri="{FF2B5EF4-FFF2-40B4-BE49-F238E27FC236}">
                <a16:creationId xmlns:a16="http://schemas.microsoft.com/office/drawing/2014/main" id="{F3758150-398A-47CF-9397-45C601745639}"/>
              </a:ext>
            </a:extLst>
          </p:cNvPr>
          <p:cNvSpPr txBox="1"/>
          <p:nvPr/>
        </p:nvSpPr>
        <p:spPr>
          <a:xfrm>
            <a:off x="4418747" y="317443"/>
            <a:ext cx="455738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a:r>
              <a:rPr lang="fr-CA" b="1" dirty="0">
                <a:latin typeface="Century Gothic"/>
              </a:rPr>
              <a:t>Que contient le chapitre sur les expériences réglementaires?</a:t>
            </a:r>
            <a:endParaRPr lang="en-US" b="1" dirty="0">
              <a:latin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106"/>
          <p:cNvSpPr txBox="1">
            <a:spLocks noGrp="1"/>
          </p:cNvSpPr>
          <p:nvPr>
            <p:ph type="body" idx="1"/>
          </p:nvPr>
        </p:nvSpPr>
        <p:spPr>
          <a:xfrm>
            <a:off x="137350" y="595800"/>
            <a:ext cx="7348200" cy="1071122"/>
          </a:xfrm>
          <a:prstGeom prst="rect">
            <a:avLst/>
          </a:prstGeom>
          <a:noFill/>
          <a:ln w="38100" cap="flat" cmpd="sng">
            <a:solidFill>
              <a:srgbClr val="9B00C3"/>
            </a:solidFill>
            <a:prstDash val="solid"/>
            <a:round/>
            <a:headEnd type="none" w="sm" len="sm"/>
            <a:tailEnd type="none" w="sm" len="sm"/>
          </a:ln>
        </p:spPr>
        <p:txBody>
          <a:bodyPr spcFirstLastPara="1" wrap="square" lIns="91425" tIns="91425" rIns="91425" bIns="91425" anchor="t" anchorCtr="0">
            <a:noAutofit/>
          </a:bodyPr>
          <a:lstStyle/>
          <a:p>
            <a:pPr>
              <a:spcBef>
                <a:spcPts val="0"/>
              </a:spcBef>
            </a:pPr>
            <a:r>
              <a:rPr lang="fr-CA" sz="1500" dirty="0">
                <a:latin typeface="Century Gothic"/>
              </a:rPr>
              <a:t>Une expérience réglementaire consiste à </a:t>
            </a:r>
            <a:r>
              <a:rPr lang="fr-CA" sz="1500" b="1" dirty="0">
                <a:latin typeface="Century Gothic"/>
              </a:rPr>
              <a:t>mettre à l’essai </a:t>
            </a:r>
            <a:r>
              <a:rPr lang="fr-CA" sz="1500" dirty="0">
                <a:latin typeface="Century Gothic"/>
              </a:rPr>
              <a:t>un </a:t>
            </a:r>
            <a:r>
              <a:rPr lang="fr-CA" sz="1500" b="1" dirty="0">
                <a:latin typeface="Century Gothic"/>
              </a:rPr>
              <a:t>nouveau</a:t>
            </a:r>
            <a:r>
              <a:rPr lang="fr-CA" sz="1500" dirty="0">
                <a:latin typeface="Century Gothic"/>
              </a:rPr>
              <a:t> produit, service, approche ou processus conçu pour produire des </a:t>
            </a:r>
            <a:r>
              <a:rPr lang="fr-CA" sz="1500" b="1" dirty="0">
                <a:latin typeface="Century Gothic"/>
              </a:rPr>
              <a:t>données probantes ou des renseignements </a:t>
            </a:r>
            <a:r>
              <a:rPr lang="fr-CA" sz="1500" dirty="0">
                <a:latin typeface="Century Gothic"/>
              </a:rPr>
              <a:t>qui peuvent </a:t>
            </a:r>
            <a:r>
              <a:rPr lang="fr-CA" sz="1500" b="1" dirty="0">
                <a:latin typeface="Century Gothic"/>
              </a:rPr>
              <a:t>éclairer la conception ou l’administration d’un régime réglementaire.</a:t>
            </a:r>
            <a:endParaRPr lang="en-US" sz="1500" b="1" dirty="0">
              <a:latin typeface="Century Gothic"/>
            </a:endParaRPr>
          </a:p>
        </p:txBody>
      </p:sp>
      <p:sp>
        <p:nvSpPr>
          <p:cNvPr id="622" name="Google Shape;622;p106"/>
          <p:cNvSpPr txBox="1">
            <a:spLocks noGrp="1"/>
          </p:cNvSpPr>
          <p:nvPr>
            <p:ph type="title"/>
          </p:nvPr>
        </p:nvSpPr>
        <p:spPr>
          <a:xfrm>
            <a:off x="137350" y="86067"/>
            <a:ext cx="5945576" cy="431700"/>
          </a:xfrm>
          <a:prstGeom prst="rect">
            <a:avLst/>
          </a:prstGeom>
          <a:noFill/>
          <a:ln>
            <a:noFill/>
          </a:ln>
        </p:spPr>
        <p:txBody>
          <a:bodyPr spcFirstLastPara="1" wrap="square" lIns="91425" tIns="91425" rIns="91425" bIns="91425" anchor="ctr" anchorCtr="0">
            <a:noAutofit/>
          </a:bodyPr>
          <a:lstStyle/>
          <a:p>
            <a:pPr>
              <a:buSzPts val="2000"/>
            </a:pPr>
            <a:r>
              <a:rPr lang="fr-CA" sz="2000" b="1" dirty="0">
                <a:solidFill>
                  <a:schemeClr val="dk1"/>
                </a:solidFill>
                <a:latin typeface="Century Gothic"/>
              </a:rPr>
              <a:t>Qu’est-ce qu’une expérience réglementaire?</a:t>
            </a:r>
            <a:endParaRPr lang="en-US" sz="2000" b="1" dirty="0">
              <a:solidFill>
                <a:schemeClr val="dk1"/>
              </a:solidFill>
              <a:latin typeface="Century Gothic"/>
            </a:endParaRPr>
          </a:p>
        </p:txBody>
      </p:sp>
      <p:sp>
        <p:nvSpPr>
          <p:cNvPr id="623" name="Google Shape;623;p106"/>
          <p:cNvSpPr txBox="1">
            <a:spLocks noGrp="1"/>
          </p:cNvSpPr>
          <p:nvPr>
            <p:ph type="body" idx="2"/>
          </p:nvPr>
        </p:nvSpPr>
        <p:spPr>
          <a:xfrm>
            <a:off x="1382350" y="1711925"/>
            <a:ext cx="7499400" cy="2960700"/>
          </a:xfrm>
          <a:prstGeom prst="rect">
            <a:avLst/>
          </a:prstGeom>
          <a:noFill/>
          <a:ln>
            <a:noFill/>
          </a:ln>
        </p:spPr>
        <p:txBody>
          <a:bodyPr spcFirstLastPara="1" wrap="square" lIns="91425" tIns="91425" rIns="91425" bIns="91425" anchor="t" anchorCtr="0">
            <a:noAutofit/>
          </a:bodyPr>
          <a:lstStyle/>
          <a:p>
            <a:pPr>
              <a:buSzPts val="1800"/>
            </a:pPr>
            <a:r>
              <a:rPr lang="fr-CA" sz="1600" b="1" dirty="0">
                <a:latin typeface="Century Gothic"/>
              </a:rPr>
              <a:t>Essai ou test – </a:t>
            </a:r>
            <a:r>
              <a:rPr lang="fr-CA" sz="1600" dirty="0">
                <a:latin typeface="Century Gothic"/>
              </a:rPr>
              <a:t>où quelque chose est testé dans des conditions limitées dans le temps – avec un début et une fin claire.</a:t>
            </a:r>
            <a:endParaRPr lang="en-US" sz="1600" dirty="0">
              <a:latin typeface="Century Gothic"/>
            </a:endParaRPr>
          </a:p>
          <a:p>
            <a:pPr>
              <a:spcBef>
                <a:spcPts val="1000"/>
              </a:spcBef>
              <a:buSzPts val="1800"/>
            </a:pPr>
            <a:r>
              <a:rPr lang="fr-CA" sz="1600" dirty="0">
                <a:latin typeface="Century Gothic"/>
              </a:rPr>
              <a:t>Le produit, le service, l’approche ou le processus qui est testé présente un aspect </a:t>
            </a:r>
            <a:r>
              <a:rPr lang="fr-CA" sz="1600" b="1" dirty="0">
                <a:latin typeface="Century Gothic"/>
              </a:rPr>
              <a:t>nouveau.</a:t>
            </a:r>
            <a:endParaRPr lang="en-US" sz="1600" dirty="0">
              <a:latin typeface="Century Gothic"/>
            </a:endParaRPr>
          </a:p>
          <a:p>
            <a:pPr>
              <a:spcBef>
                <a:spcPts val="1000"/>
              </a:spcBef>
              <a:buSzPts val="1800"/>
            </a:pPr>
            <a:r>
              <a:rPr lang="fr-CA" sz="1600" dirty="0">
                <a:latin typeface="Century Gothic"/>
              </a:rPr>
              <a:t>L’objectif principal est de générer </a:t>
            </a:r>
            <a:r>
              <a:rPr lang="fr-CA" sz="1600" b="1" dirty="0">
                <a:latin typeface="Century Gothic"/>
              </a:rPr>
              <a:t>des donnés probantes ou des renseignements </a:t>
            </a:r>
            <a:r>
              <a:rPr lang="fr-CA" sz="1600" dirty="0">
                <a:latin typeface="Century Gothic"/>
              </a:rPr>
              <a:t>– d’apprendre quelque chose.</a:t>
            </a:r>
            <a:endParaRPr lang="en-US" sz="1600" dirty="0">
              <a:latin typeface="Century Gothic"/>
            </a:endParaRPr>
          </a:p>
          <a:p>
            <a:pPr>
              <a:spcBef>
                <a:spcPts val="1000"/>
              </a:spcBef>
              <a:spcAft>
                <a:spcPts val="1000"/>
              </a:spcAft>
              <a:buSzPts val="1800"/>
            </a:pPr>
            <a:r>
              <a:rPr lang="fr-CA" sz="1600" dirty="0">
                <a:latin typeface="Century Gothic"/>
              </a:rPr>
              <a:t>Le but de la recherche de preuves est </a:t>
            </a:r>
            <a:r>
              <a:rPr lang="fr-CA" sz="1600" b="1" dirty="0">
                <a:latin typeface="Century Gothic"/>
              </a:rPr>
              <a:t>d’éclairer la conception ou l’administration d’un régime réglementaire.</a:t>
            </a:r>
            <a:endParaRPr lang="en-US" sz="1600" b="1" dirty="0">
              <a:latin typeface="Century Gothic"/>
            </a:endParaRPr>
          </a:p>
        </p:txBody>
      </p:sp>
      <p:pic>
        <p:nvPicPr>
          <p:cNvPr id="624" name="Google Shape;624;p106"/>
          <p:cNvPicPr preferRelativeResize="0"/>
          <p:nvPr/>
        </p:nvPicPr>
        <p:blipFill rotWithShape="1">
          <a:blip r:embed="rId3">
            <a:alphaModFix/>
          </a:blip>
          <a:srcRect b="14856"/>
          <a:stretch/>
        </p:blipFill>
        <p:spPr>
          <a:xfrm>
            <a:off x="246200" y="3000075"/>
            <a:ext cx="943651" cy="803450"/>
          </a:xfrm>
          <a:prstGeom prst="rect">
            <a:avLst/>
          </a:prstGeom>
          <a:noFill/>
          <a:ln>
            <a:noFill/>
          </a:ln>
        </p:spPr>
      </p:pic>
      <p:pic>
        <p:nvPicPr>
          <p:cNvPr id="625" name="Google Shape;625;p106"/>
          <p:cNvPicPr preferRelativeResize="0"/>
          <p:nvPr/>
        </p:nvPicPr>
        <p:blipFill rotWithShape="1">
          <a:blip r:embed="rId4">
            <a:alphaModFix/>
          </a:blip>
          <a:srcRect b="12883"/>
          <a:stretch/>
        </p:blipFill>
        <p:spPr>
          <a:xfrm>
            <a:off x="387551" y="2424275"/>
            <a:ext cx="660950" cy="575801"/>
          </a:xfrm>
          <a:prstGeom prst="rect">
            <a:avLst/>
          </a:prstGeom>
          <a:noFill/>
          <a:ln>
            <a:noFill/>
          </a:ln>
        </p:spPr>
      </p:pic>
      <p:pic>
        <p:nvPicPr>
          <p:cNvPr id="626" name="Google Shape;626;p106"/>
          <p:cNvPicPr preferRelativeResize="0"/>
          <p:nvPr/>
        </p:nvPicPr>
        <p:blipFill rotWithShape="1">
          <a:blip r:embed="rId5">
            <a:alphaModFix/>
          </a:blip>
          <a:srcRect b="13154"/>
          <a:stretch/>
        </p:blipFill>
        <p:spPr>
          <a:xfrm>
            <a:off x="387551" y="1715133"/>
            <a:ext cx="660950" cy="573991"/>
          </a:xfrm>
          <a:prstGeom prst="rect">
            <a:avLst/>
          </a:prstGeom>
          <a:noFill/>
          <a:ln>
            <a:noFill/>
          </a:ln>
        </p:spPr>
      </p:pic>
      <p:pic>
        <p:nvPicPr>
          <p:cNvPr id="627" name="Google Shape;627;p106"/>
          <p:cNvPicPr preferRelativeResize="0"/>
          <p:nvPr/>
        </p:nvPicPr>
        <p:blipFill rotWithShape="1">
          <a:blip r:embed="rId6">
            <a:alphaModFix/>
          </a:blip>
          <a:srcRect b="13485"/>
          <a:stretch/>
        </p:blipFill>
        <p:spPr>
          <a:xfrm>
            <a:off x="387551" y="3727326"/>
            <a:ext cx="660950" cy="571792"/>
          </a:xfrm>
          <a:prstGeom prst="rect">
            <a:avLst/>
          </a:prstGeom>
          <a:noFill/>
          <a:ln>
            <a:noFill/>
          </a:ln>
        </p:spPr>
      </p:pic>
      <p:sp>
        <p:nvSpPr>
          <p:cNvPr id="628" name="Google Shape;628;p106"/>
          <p:cNvSpPr txBox="1">
            <a:spLocks noGrp="1"/>
          </p:cNvSpPr>
          <p:nvPr>
            <p:ph type="body" idx="3"/>
          </p:nvPr>
        </p:nvSpPr>
        <p:spPr>
          <a:xfrm>
            <a:off x="387550" y="4218400"/>
            <a:ext cx="8744400" cy="988800"/>
          </a:xfrm>
          <a:prstGeom prst="rect">
            <a:avLst/>
          </a:prstGeom>
          <a:noFill/>
          <a:ln>
            <a:noFill/>
          </a:ln>
        </p:spPr>
        <p:txBody>
          <a:bodyPr spcFirstLastPara="1" wrap="square" lIns="91425" tIns="91425" rIns="91425" bIns="91425" anchor="t" anchorCtr="0">
            <a:noAutofit/>
          </a:bodyPr>
          <a:lstStyle/>
          <a:p>
            <a:pPr algn="ctr">
              <a:spcBef>
                <a:spcPts val="0"/>
              </a:spcBef>
            </a:pPr>
            <a:r>
              <a:rPr lang="fr-CA" sz="1600" i="1" dirty="0">
                <a:latin typeface="Century Gothic"/>
              </a:rPr>
              <a:t>Les expériences réglementaires peuvent se dérouler à l’intérieur ou à l’extérieur d’un bac à sable réglementaire, en fonction de ce que l’organisme de réglementation doit expérimenter.</a:t>
            </a:r>
            <a:endParaRPr lang="en-US" sz="1600" i="1" dirty="0">
              <a:latin typeface="Century Gothic"/>
            </a:endParaRPr>
          </a:p>
        </p:txBody>
      </p:sp>
      <p:pic>
        <p:nvPicPr>
          <p:cNvPr id="629" name="Google Shape;629;p106"/>
          <p:cNvPicPr preferRelativeResize="0"/>
          <p:nvPr/>
        </p:nvPicPr>
        <p:blipFill>
          <a:blip r:embed="rId7">
            <a:alphaModFix/>
          </a:blip>
          <a:stretch>
            <a:fillRect/>
          </a:stretch>
        </p:blipFill>
        <p:spPr>
          <a:xfrm>
            <a:off x="7658375" y="626488"/>
            <a:ext cx="1000125" cy="9429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107"/>
          <p:cNvSpPr/>
          <p:nvPr/>
        </p:nvSpPr>
        <p:spPr>
          <a:xfrm>
            <a:off x="199299" y="700850"/>
            <a:ext cx="8550939" cy="3945300"/>
          </a:xfrm>
          <a:prstGeom prst="rect">
            <a:avLst/>
          </a:prstGeom>
          <a:noFill/>
          <a:ln>
            <a:noFill/>
          </a:ln>
        </p:spPr>
        <p:txBody>
          <a:bodyPr spcFirstLastPara="1" wrap="square" lIns="91425" tIns="91425" rIns="123675" bIns="91425" anchor="t" anchorCtr="0">
            <a:noAutofit/>
          </a:bodyPr>
          <a:lstStyle/>
          <a:p>
            <a:pPr marL="0">
              <a:lnSpc>
                <a:spcPct val="113000"/>
              </a:lnSpc>
            </a:pPr>
            <a:r>
              <a:rPr lang="fr-CA" sz="1600" b="1" dirty="0">
                <a:solidFill>
                  <a:schemeClr val="dk1"/>
                </a:solidFill>
                <a:latin typeface="Century Gothic"/>
              </a:rPr>
              <a:t>Programme d’expérimentation et d’adaptation en matière de licences à Singapour </a:t>
            </a:r>
            <a:endParaRPr lang="en-US" sz="1600" b="1" dirty="0">
              <a:solidFill>
                <a:schemeClr val="dk1"/>
              </a:solidFill>
              <a:latin typeface="Century Gothic"/>
            </a:endParaRPr>
          </a:p>
          <a:p>
            <a:pPr marL="0" marR="0" lvl="0" indent="0" algn="l" rtl="0">
              <a:lnSpc>
                <a:spcPct val="113000"/>
              </a:lnSpc>
              <a:spcBef>
                <a:spcPts val="0"/>
              </a:spcBef>
              <a:spcAft>
                <a:spcPts val="0"/>
              </a:spcAft>
              <a:buNone/>
            </a:pPr>
            <a:endParaRPr sz="1600" b="1" dirty="0">
              <a:solidFill>
                <a:schemeClr val="dk1"/>
              </a:solidFill>
              <a:latin typeface="Century Gothic"/>
              <a:ea typeface="Century Gothic"/>
              <a:cs typeface="Century Gothic"/>
              <a:sym typeface="Century Gothic"/>
            </a:endParaRPr>
          </a:p>
          <a:p>
            <a:pPr marL="342900" lvl="0" indent="-342900">
              <a:lnSpc>
                <a:spcPct val="113000"/>
              </a:lnSpc>
              <a:buClr>
                <a:schemeClr val="dk1"/>
              </a:buClr>
              <a:buSzPts val="1400"/>
              <a:buFont typeface="Symbol" panose="05050102010706020507" pitchFamily="18" charset="2"/>
              <a:buChar char=""/>
            </a:pPr>
            <a:r>
              <a:rPr lang="fr-CA" dirty="0">
                <a:solidFill>
                  <a:schemeClr val="dk1"/>
                </a:solidFill>
                <a:latin typeface="Century Gothic"/>
              </a:rPr>
              <a:t>L’innovation dans le domaine de la télémédecine a conduit à des services soit non réglementés, soit interdits – avec des avantages et des risques.</a:t>
            </a:r>
          </a:p>
          <a:p>
            <a:pPr marL="342900" lvl="0" indent="-342900">
              <a:lnSpc>
                <a:spcPct val="113000"/>
              </a:lnSpc>
              <a:buClr>
                <a:schemeClr val="dk1"/>
              </a:buClr>
              <a:buSzPts val="1400"/>
              <a:buFont typeface="Symbol" panose="05050102010706020507" pitchFamily="18" charset="2"/>
              <a:buChar char=""/>
            </a:pPr>
            <a:endParaRPr lang="en-US" dirty="0">
              <a:solidFill>
                <a:schemeClr val="dk1"/>
              </a:solidFill>
              <a:latin typeface="Century Gothic"/>
            </a:endParaRPr>
          </a:p>
          <a:p>
            <a:pPr marL="342900" lvl="0" indent="-342900">
              <a:lnSpc>
                <a:spcPct val="113000"/>
              </a:lnSpc>
              <a:buClr>
                <a:schemeClr val="dk1"/>
              </a:buClr>
              <a:buSzPts val="1400"/>
              <a:buFont typeface="Symbol" panose="05050102010706020507" pitchFamily="18" charset="2"/>
              <a:buChar char=""/>
            </a:pPr>
            <a:r>
              <a:rPr lang="fr-CA" dirty="0">
                <a:solidFill>
                  <a:schemeClr val="dk1"/>
                </a:solidFill>
                <a:latin typeface="Century Gothic"/>
              </a:rPr>
              <a:t>Besoin de mieux comprendre pour élaborer un nouveau cadre réglementaire. </a:t>
            </a:r>
          </a:p>
          <a:p>
            <a:pPr marL="342900" lvl="0" indent="-342900">
              <a:lnSpc>
                <a:spcPct val="113000"/>
              </a:lnSpc>
              <a:buClr>
                <a:schemeClr val="dk1"/>
              </a:buClr>
              <a:buSzPts val="1400"/>
              <a:buFont typeface="Symbol" panose="05050102010706020507" pitchFamily="18" charset="2"/>
              <a:buChar char=""/>
            </a:pPr>
            <a:endParaRPr lang="en-US" dirty="0">
              <a:solidFill>
                <a:schemeClr val="dk1"/>
              </a:solidFill>
              <a:latin typeface="Century Gothic"/>
            </a:endParaRPr>
          </a:p>
          <a:p>
            <a:pPr marL="342900" lvl="0" indent="-342900">
              <a:lnSpc>
                <a:spcPct val="113000"/>
              </a:lnSpc>
              <a:buClr>
                <a:schemeClr val="dk1"/>
              </a:buClr>
              <a:buSzPts val="1400"/>
              <a:buFont typeface="Symbol" panose="05050102010706020507" pitchFamily="18" charset="2"/>
              <a:buChar char=""/>
            </a:pPr>
            <a:r>
              <a:rPr lang="fr-CA" dirty="0">
                <a:solidFill>
                  <a:schemeClr val="dk1"/>
                </a:solidFill>
                <a:latin typeface="Century Gothic"/>
              </a:rPr>
              <a:t>Une expérience, soutenue par un bac à sable, a permis de tester des services dans un environnement sûr et contrôlé afin d’obtenir des renseignements. </a:t>
            </a:r>
          </a:p>
          <a:p>
            <a:pPr marL="342900" lvl="0" indent="-342900">
              <a:lnSpc>
                <a:spcPct val="113000"/>
              </a:lnSpc>
              <a:buClr>
                <a:schemeClr val="dk1"/>
              </a:buClr>
              <a:buSzPts val="1400"/>
              <a:buFont typeface="Symbol" panose="05050102010706020507" pitchFamily="18" charset="2"/>
              <a:buChar char=""/>
            </a:pPr>
            <a:endParaRPr lang="en-US" dirty="0">
              <a:solidFill>
                <a:schemeClr val="dk1"/>
              </a:solidFill>
              <a:latin typeface="Century Gothic"/>
            </a:endParaRPr>
          </a:p>
          <a:p>
            <a:pPr marL="342900" lvl="0" indent="-342900">
              <a:lnSpc>
                <a:spcPct val="113000"/>
              </a:lnSpc>
              <a:buClr>
                <a:schemeClr val="dk1"/>
              </a:buClr>
              <a:buSzPts val="1400"/>
              <a:buFont typeface="Symbol" panose="05050102010706020507" pitchFamily="18" charset="2"/>
              <a:buChar char=""/>
            </a:pPr>
            <a:r>
              <a:rPr lang="fr-CA" dirty="0">
                <a:solidFill>
                  <a:schemeClr val="dk1"/>
                </a:solidFill>
                <a:latin typeface="Century Gothic"/>
              </a:rPr>
              <a:t>La comparaison des services de télémédecine testés au cours de l’expérience avec les services traditionnels fournis par le système de santé a aidé le ministère de la santé à mieux comprendre les avantages et les risques associés à la télémédecine et à élaborer un nouveau cadre de réglementation de la télémédecine.</a:t>
            </a:r>
            <a:endParaRPr lang="en-US" dirty="0">
              <a:solidFill>
                <a:schemeClr val="dk1"/>
              </a:solidFill>
              <a:latin typeface="Century Gothic"/>
            </a:endParaRPr>
          </a:p>
        </p:txBody>
      </p:sp>
      <p:sp>
        <p:nvSpPr>
          <p:cNvPr id="636" name="Google Shape;636;p107"/>
          <p:cNvSpPr txBox="1">
            <a:spLocks noGrp="1"/>
          </p:cNvSpPr>
          <p:nvPr>
            <p:ph type="title" idx="4294967295"/>
          </p:nvPr>
        </p:nvSpPr>
        <p:spPr>
          <a:xfrm>
            <a:off x="107949" y="163525"/>
            <a:ext cx="8464551" cy="431700"/>
          </a:xfrm>
          <a:prstGeom prst="rect">
            <a:avLst/>
          </a:prstGeom>
          <a:solidFill>
            <a:srgbClr val="9B00C3"/>
          </a:solidFill>
          <a:ln>
            <a:noFill/>
          </a:ln>
        </p:spPr>
        <p:txBody>
          <a:bodyPr spcFirstLastPara="1" wrap="square" lIns="91425" tIns="91425" rIns="91425" bIns="91425" anchor="ctr" anchorCtr="0">
            <a:noAutofit/>
          </a:bodyPr>
          <a:lstStyle/>
          <a:p>
            <a:pPr>
              <a:buSzPts val="2000"/>
            </a:pPr>
            <a:r>
              <a:rPr lang="fr-CA" sz="2000" b="1" dirty="0">
                <a:solidFill>
                  <a:schemeClr val="lt1"/>
                </a:solidFill>
                <a:latin typeface="Century Gothic"/>
              </a:rPr>
              <a:t>Exemple d’une expérience réglementaire (au niveau international)</a:t>
            </a:r>
            <a:endParaRPr lang="en-US" sz="2000" b="1" dirty="0">
              <a:solidFill>
                <a:schemeClr val="lt1"/>
              </a:solidFill>
              <a:latin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107"/>
          <p:cNvSpPr/>
          <p:nvPr/>
        </p:nvSpPr>
        <p:spPr>
          <a:xfrm>
            <a:off x="199300" y="700850"/>
            <a:ext cx="8593008" cy="3945300"/>
          </a:xfrm>
          <a:prstGeom prst="rect">
            <a:avLst/>
          </a:prstGeom>
          <a:noFill/>
          <a:ln>
            <a:noFill/>
          </a:ln>
        </p:spPr>
        <p:txBody>
          <a:bodyPr spcFirstLastPara="1" wrap="square" lIns="91425" tIns="91425" rIns="123675" bIns="91425" anchor="t" anchorCtr="0">
            <a:noAutofit/>
          </a:bodyPr>
          <a:lstStyle/>
          <a:p>
            <a:pPr marL="0" marR="114300">
              <a:lnSpc>
                <a:spcPct val="115000"/>
              </a:lnSpc>
              <a:buClr>
                <a:schemeClr val="dk1"/>
              </a:buClr>
              <a:buSzPts val="1100"/>
            </a:pPr>
            <a:r>
              <a:rPr lang="fr-CA" sz="1600" b="1" dirty="0">
                <a:solidFill>
                  <a:schemeClr val="dk1"/>
                </a:solidFill>
                <a:latin typeface="Century Gothic"/>
              </a:rPr>
              <a:t>Exemples du Fonds pour les dépenses d’expérimentation réglementaire 2020-2021 </a:t>
            </a:r>
            <a:endParaRPr lang="en-US" sz="1600" b="1" dirty="0">
              <a:solidFill>
                <a:schemeClr val="dk1"/>
              </a:solidFill>
              <a:latin typeface="Century Gothic"/>
            </a:endParaRPr>
          </a:p>
          <a:p>
            <a:pPr marR="114300" lvl="0">
              <a:lnSpc>
                <a:spcPct val="115000"/>
              </a:lnSpc>
              <a:buClr>
                <a:schemeClr val="dk1"/>
              </a:buClr>
              <a:buSzPts val="1100"/>
            </a:pPr>
            <a:endParaRPr lang="en-CA" sz="800" b="1" dirty="0">
              <a:solidFill>
                <a:schemeClr val="dk1"/>
              </a:solidFill>
              <a:latin typeface="Century Gothic"/>
            </a:endParaRPr>
          </a:p>
          <a:p>
            <a:pPr marL="342900" marR="114300" lvl="0" indent="-342900">
              <a:lnSpc>
                <a:spcPct val="115000"/>
              </a:lnSpc>
              <a:buClr>
                <a:schemeClr val="dk1"/>
              </a:buClr>
              <a:buSzPts val="1100"/>
              <a:buFont typeface="Symbol" panose="05050102010706020507" pitchFamily="18" charset="2"/>
              <a:buChar char=""/>
            </a:pPr>
            <a:r>
              <a:rPr lang="fr-CA" dirty="0">
                <a:solidFill>
                  <a:schemeClr val="dk1"/>
                </a:solidFill>
                <a:latin typeface="Century Gothic"/>
              </a:rPr>
              <a:t>ISDE – mise à l’essai d’approches éducatives pour accroître les compétences et les connaissances des organismes de réglementation en matière de titres numériques et obtention de renseignements sur la façon dont la formation influe sur l’adhésion à cette technologie.</a:t>
            </a:r>
          </a:p>
          <a:p>
            <a:pPr marL="342900" marR="114300" lvl="0" indent="-342900">
              <a:lnSpc>
                <a:spcPct val="115000"/>
              </a:lnSpc>
              <a:buClr>
                <a:schemeClr val="dk1"/>
              </a:buClr>
              <a:buSzPts val="1100"/>
              <a:buFont typeface="Symbol" panose="05050102010706020507" pitchFamily="18" charset="2"/>
              <a:buChar char=""/>
            </a:pPr>
            <a:endParaRPr lang="en-US" dirty="0">
              <a:solidFill>
                <a:schemeClr val="dk1"/>
              </a:solidFill>
              <a:latin typeface="Century Gothic"/>
            </a:endParaRPr>
          </a:p>
          <a:p>
            <a:pPr marL="342900" marR="114300" lvl="0" indent="-342900">
              <a:lnSpc>
                <a:spcPct val="115000"/>
              </a:lnSpc>
              <a:buClr>
                <a:schemeClr val="dk1"/>
              </a:buClr>
              <a:buSzPts val="1100"/>
              <a:buFont typeface="Symbol" panose="05050102010706020507" pitchFamily="18" charset="2"/>
              <a:buChar char=""/>
            </a:pPr>
            <a:r>
              <a:rPr lang="fr-CA" dirty="0">
                <a:solidFill>
                  <a:schemeClr val="dk1"/>
                </a:solidFill>
                <a:latin typeface="Century Gothic"/>
              </a:rPr>
              <a:t>ECCC – utilisation d’une approche de laboratoire politique pour piloter des stratégies nationales d’engagement des intervenants prenantes dans le but d’améliorer la transparence de la chaîne d’approvisionnement des produits chimiques au Canada.</a:t>
            </a:r>
          </a:p>
          <a:p>
            <a:pPr marL="342900" marR="114300" lvl="0" indent="-342900">
              <a:lnSpc>
                <a:spcPct val="115000"/>
              </a:lnSpc>
              <a:buClr>
                <a:schemeClr val="dk1"/>
              </a:buClr>
              <a:buSzPts val="1100"/>
              <a:buFont typeface="Symbol" panose="05050102010706020507" pitchFamily="18" charset="2"/>
              <a:buChar char=""/>
            </a:pPr>
            <a:endParaRPr lang="en-US" dirty="0">
              <a:solidFill>
                <a:schemeClr val="dk1"/>
              </a:solidFill>
              <a:latin typeface="Century Gothic"/>
            </a:endParaRPr>
          </a:p>
          <a:p>
            <a:pPr marL="342900" marR="114300" lvl="0" indent="-342900">
              <a:lnSpc>
                <a:spcPct val="115000"/>
              </a:lnSpc>
              <a:buClr>
                <a:schemeClr val="dk1"/>
              </a:buClr>
              <a:buSzPts val="1100"/>
              <a:buFont typeface="Symbol" panose="05050102010706020507" pitchFamily="18" charset="2"/>
              <a:buChar char=""/>
            </a:pPr>
            <a:r>
              <a:rPr lang="fr-CA" dirty="0">
                <a:solidFill>
                  <a:schemeClr val="dk1"/>
                </a:solidFill>
                <a:latin typeface="Century Gothic"/>
              </a:rPr>
              <a:t>Bureau de la concurrence – vérifier si un outil informatique créé peut aider à tirer parti de diverses sources d’informations accessibles au public pour identifier de manière plus efficace et efficiente les fusions anticoncurrentielles qui peuvent échapper à l’examen antitrust au Canada parce qu’elles ne sont pas visées par le régime réglementaire actuel de notification obligatoire avant la fusion.</a:t>
            </a:r>
            <a:endParaRPr lang="en-US" dirty="0">
              <a:solidFill>
                <a:schemeClr val="dk1"/>
              </a:solidFill>
              <a:latin typeface="Century Gothic"/>
            </a:endParaRPr>
          </a:p>
        </p:txBody>
      </p:sp>
      <p:sp>
        <p:nvSpPr>
          <p:cNvPr id="636" name="Google Shape;636;p107"/>
          <p:cNvSpPr txBox="1">
            <a:spLocks noGrp="1"/>
          </p:cNvSpPr>
          <p:nvPr>
            <p:ph type="title" idx="4294967295"/>
          </p:nvPr>
        </p:nvSpPr>
        <p:spPr>
          <a:xfrm>
            <a:off x="107950" y="163525"/>
            <a:ext cx="7443506" cy="431700"/>
          </a:xfrm>
          <a:prstGeom prst="rect">
            <a:avLst/>
          </a:prstGeom>
          <a:solidFill>
            <a:srgbClr val="9B00C3"/>
          </a:solidFill>
          <a:ln>
            <a:noFill/>
          </a:ln>
        </p:spPr>
        <p:txBody>
          <a:bodyPr spcFirstLastPara="1" wrap="square" lIns="91425" tIns="91425" rIns="91425" bIns="91425" anchor="ctr" anchorCtr="0">
            <a:noAutofit/>
          </a:bodyPr>
          <a:lstStyle/>
          <a:p>
            <a:pPr>
              <a:buSzPts val="2000"/>
            </a:pPr>
            <a:r>
              <a:rPr lang="fr-CA" sz="2000" b="1" dirty="0">
                <a:solidFill>
                  <a:schemeClr val="lt1"/>
                </a:solidFill>
                <a:latin typeface="Century Gothic"/>
              </a:rPr>
              <a:t>Exemples d’expérimentations réglementaires canadiennes</a:t>
            </a:r>
            <a:endParaRPr lang="en-US" sz="2000" b="1" dirty="0">
              <a:solidFill>
                <a:schemeClr val="lt1"/>
              </a:solidFill>
              <a:latin typeface="Century Gothic"/>
            </a:endParaRPr>
          </a:p>
        </p:txBody>
      </p:sp>
    </p:spTree>
    <p:extLst>
      <p:ext uri="{BB962C8B-B14F-4D97-AF65-F5344CB8AC3E}">
        <p14:creationId xmlns:p14="http://schemas.microsoft.com/office/powerpoint/2010/main" val="3657495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pic>
        <p:nvPicPr>
          <p:cNvPr id="3" name="Picture 2">
            <a:extLst>
              <a:ext uri="{FF2B5EF4-FFF2-40B4-BE49-F238E27FC236}">
                <a16:creationId xmlns:a16="http://schemas.microsoft.com/office/drawing/2014/main" id="{ED6F4E20-7CB7-406B-928F-7C79AA4C8085}"/>
              </a:ext>
            </a:extLst>
          </p:cNvPr>
          <p:cNvPicPr>
            <a:picLocks noChangeAspect="1"/>
          </p:cNvPicPr>
          <p:nvPr/>
        </p:nvPicPr>
        <p:blipFill>
          <a:blip r:embed="rId3"/>
          <a:stretch>
            <a:fillRect/>
          </a:stretch>
        </p:blipFill>
        <p:spPr>
          <a:xfrm>
            <a:off x="75028" y="149762"/>
            <a:ext cx="4299599" cy="4843976"/>
          </a:xfrm>
          <a:prstGeom prst="rect">
            <a:avLst/>
          </a:prstGeom>
        </p:spPr>
      </p:pic>
      <p:pic>
        <p:nvPicPr>
          <p:cNvPr id="7" name="Picture 6">
            <a:extLst>
              <a:ext uri="{FF2B5EF4-FFF2-40B4-BE49-F238E27FC236}">
                <a16:creationId xmlns:a16="http://schemas.microsoft.com/office/drawing/2014/main" id="{EB61D44C-6BF6-4951-BDE9-54AD2215C6C3}"/>
              </a:ext>
            </a:extLst>
          </p:cNvPr>
          <p:cNvPicPr>
            <a:picLocks noChangeAspect="1"/>
          </p:cNvPicPr>
          <p:nvPr/>
        </p:nvPicPr>
        <p:blipFill>
          <a:blip r:embed="rId4"/>
          <a:stretch>
            <a:fillRect/>
          </a:stretch>
        </p:blipFill>
        <p:spPr>
          <a:xfrm>
            <a:off x="4531054" y="149762"/>
            <a:ext cx="4537918" cy="484397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109"/>
          <p:cNvSpPr/>
          <p:nvPr/>
        </p:nvSpPr>
        <p:spPr>
          <a:xfrm>
            <a:off x="144400" y="4689650"/>
            <a:ext cx="997200" cy="405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8E6C4A25-8DAD-4D5C-B2A8-AEB35C360ADE}"/>
              </a:ext>
            </a:extLst>
          </p:cNvPr>
          <p:cNvPicPr>
            <a:picLocks noChangeAspect="1"/>
          </p:cNvPicPr>
          <p:nvPr/>
        </p:nvPicPr>
        <p:blipFill>
          <a:blip r:embed="rId3"/>
          <a:stretch>
            <a:fillRect/>
          </a:stretch>
        </p:blipFill>
        <p:spPr>
          <a:xfrm>
            <a:off x="651135" y="0"/>
            <a:ext cx="7841730" cy="51435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110"/>
          <p:cNvSpPr/>
          <p:nvPr/>
        </p:nvSpPr>
        <p:spPr>
          <a:xfrm>
            <a:off x="144400" y="4689650"/>
            <a:ext cx="997200" cy="405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a:extLst>
              <a:ext uri="{FF2B5EF4-FFF2-40B4-BE49-F238E27FC236}">
                <a16:creationId xmlns:a16="http://schemas.microsoft.com/office/drawing/2014/main" id="{C1ACDE60-1852-499B-ABA6-8B6D145ABE4D}"/>
              </a:ext>
            </a:extLst>
          </p:cNvPr>
          <p:cNvPicPr>
            <a:picLocks noChangeAspect="1"/>
          </p:cNvPicPr>
          <p:nvPr/>
        </p:nvPicPr>
        <p:blipFill>
          <a:blip r:embed="rId3"/>
          <a:stretch>
            <a:fillRect/>
          </a:stretch>
        </p:blipFill>
        <p:spPr>
          <a:xfrm>
            <a:off x="947487" y="0"/>
            <a:ext cx="7249026" cy="51435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111"/>
          <p:cNvSpPr/>
          <p:nvPr/>
        </p:nvSpPr>
        <p:spPr>
          <a:xfrm>
            <a:off x="144400" y="4689650"/>
            <a:ext cx="997200" cy="405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4" name="Google Shape;664;p111"/>
          <p:cNvPicPr preferRelativeResize="0"/>
          <p:nvPr/>
        </p:nvPicPr>
        <p:blipFill rotWithShape="1">
          <a:blip r:embed="rId3">
            <a:alphaModFix/>
          </a:blip>
          <a:srcRect/>
          <a:stretch/>
        </p:blipFill>
        <p:spPr>
          <a:xfrm>
            <a:off x="185694" y="143694"/>
            <a:ext cx="3769473" cy="4856113"/>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668" name="Google Shape;668;p111"/>
          <p:cNvSpPr txBox="1"/>
          <p:nvPr/>
        </p:nvSpPr>
        <p:spPr>
          <a:xfrm>
            <a:off x="4714125" y="1787537"/>
            <a:ext cx="4229400" cy="615523"/>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lvl="0"/>
            <a:r>
              <a:rPr lang="fr-CA" dirty="0">
                <a:latin typeface="Century Gothic"/>
              </a:rPr>
              <a:t>Définit et inclut des exemples de bacs à sable réglementaires</a:t>
            </a:r>
            <a:endParaRPr lang="en-US" dirty="0">
              <a:latin typeface="Century Gothic"/>
            </a:endParaRPr>
          </a:p>
        </p:txBody>
      </p:sp>
      <p:sp>
        <p:nvSpPr>
          <p:cNvPr id="669" name="Google Shape;669;p111"/>
          <p:cNvSpPr txBox="1"/>
          <p:nvPr/>
        </p:nvSpPr>
        <p:spPr>
          <a:xfrm>
            <a:off x="4714125" y="2781250"/>
            <a:ext cx="4229400" cy="615523"/>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r>
              <a:rPr lang="fr-CA" dirty="0">
                <a:latin typeface="Century Gothic"/>
              </a:rPr>
              <a:t>Présente une de liste de contrôle pour vous aider à décider si c’est le bon outil pour vous.</a:t>
            </a:r>
            <a:endParaRPr lang="en-US" dirty="0">
              <a:latin typeface="Century Gothic"/>
              <a:sym typeface="Century Gothic"/>
            </a:endParaRPr>
          </a:p>
        </p:txBody>
      </p:sp>
      <p:sp>
        <p:nvSpPr>
          <p:cNvPr id="670" name="Google Shape;670;p111"/>
          <p:cNvSpPr txBox="1"/>
          <p:nvPr/>
        </p:nvSpPr>
        <p:spPr>
          <a:xfrm>
            <a:off x="4714125" y="3530400"/>
            <a:ext cx="4229400" cy="1046410"/>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r>
              <a:rPr lang="fr-CA" dirty="0">
                <a:latin typeface="Century Gothic"/>
              </a:rPr>
              <a:t>Utile pour remplir le formulaire de demande du Fonds de dépenses d’expérimentation réglementaire du CIR si la demande inclut un bac à sable.</a:t>
            </a:r>
            <a:endParaRPr lang="en-US" dirty="0">
              <a:latin typeface="Century Gothic"/>
            </a:endParaRPr>
          </a:p>
        </p:txBody>
      </p:sp>
      <p:sp>
        <p:nvSpPr>
          <p:cNvPr id="671" name="Google Shape;671;p111"/>
          <p:cNvSpPr/>
          <p:nvPr/>
        </p:nvSpPr>
        <p:spPr>
          <a:xfrm>
            <a:off x="4459475" y="1586950"/>
            <a:ext cx="379800" cy="338100"/>
          </a:xfrm>
          <a:prstGeom prst="ellipse">
            <a:avLst/>
          </a:prstGeom>
          <a:solidFill>
            <a:srgbClr val="5481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b="1">
                <a:solidFill>
                  <a:schemeClr val="lt1"/>
                </a:solidFill>
                <a:latin typeface="Century Gothic"/>
                <a:ea typeface="Century Gothic"/>
                <a:cs typeface="Century Gothic"/>
                <a:sym typeface="Century Gothic"/>
              </a:rPr>
              <a:t>A</a:t>
            </a:r>
            <a:endParaRPr b="1">
              <a:solidFill>
                <a:schemeClr val="lt1"/>
              </a:solidFill>
              <a:latin typeface="Century Gothic"/>
              <a:ea typeface="Century Gothic"/>
              <a:cs typeface="Century Gothic"/>
              <a:sym typeface="Century Gothic"/>
            </a:endParaRPr>
          </a:p>
        </p:txBody>
      </p:sp>
      <p:sp>
        <p:nvSpPr>
          <p:cNvPr id="672" name="Google Shape;672;p111"/>
          <p:cNvSpPr/>
          <p:nvPr/>
        </p:nvSpPr>
        <p:spPr>
          <a:xfrm>
            <a:off x="4459475" y="2603138"/>
            <a:ext cx="379800" cy="338100"/>
          </a:xfrm>
          <a:prstGeom prst="ellipse">
            <a:avLst/>
          </a:prstGeom>
          <a:solidFill>
            <a:srgbClr val="5481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b="1">
                <a:solidFill>
                  <a:schemeClr val="lt1"/>
                </a:solidFill>
                <a:latin typeface="Century Gothic"/>
                <a:ea typeface="Century Gothic"/>
                <a:cs typeface="Century Gothic"/>
                <a:sym typeface="Century Gothic"/>
              </a:rPr>
              <a:t>B</a:t>
            </a:r>
            <a:endParaRPr b="1">
              <a:solidFill>
                <a:schemeClr val="lt1"/>
              </a:solidFill>
              <a:latin typeface="Century Gothic"/>
              <a:ea typeface="Century Gothic"/>
              <a:cs typeface="Century Gothic"/>
              <a:sym typeface="Century Gothic"/>
            </a:endParaRPr>
          </a:p>
        </p:txBody>
      </p:sp>
      <p:sp>
        <p:nvSpPr>
          <p:cNvPr id="673" name="Google Shape;673;p111"/>
          <p:cNvSpPr/>
          <p:nvPr/>
        </p:nvSpPr>
        <p:spPr>
          <a:xfrm>
            <a:off x="4459475" y="3409663"/>
            <a:ext cx="379800" cy="338100"/>
          </a:xfrm>
          <a:prstGeom prst="ellipse">
            <a:avLst/>
          </a:prstGeom>
          <a:solidFill>
            <a:srgbClr val="5481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b="1">
                <a:solidFill>
                  <a:schemeClr val="lt1"/>
                </a:solidFill>
                <a:latin typeface="Century Gothic"/>
                <a:ea typeface="Century Gothic"/>
                <a:cs typeface="Century Gothic"/>
                <a:sym typeface="Century Gothic"/>
              </a:rPr>
              <a:t>C</a:t>
            </a:r>
            <a:endParaRPr b="1">
              <a:solidFill>
                <a:schemeClr val="lt1"/>
              </a:solidFill>
              <a:latin typeface="Century Gothic"/>
              <a:ea typeface="Century Gothic"/>
              <a:cs typeface="Century Gothic"/>
              <a:sym typeface="Century Gothic"/>
            </a:endParaRPr>
          </a:p>
        </p:txBody>
      </p:sp>
      <p:sp>
        <p:nvSpPr>
          <p:cNvPr id="2" name="TextBox 1">
            <a:extLst>
              <a:ext uri="{FF2B5EF4-FFF2-40B4-BE49-F238E27FC236}">
                <a16:creationId xmlns:a16="http://schemas.microsoft.com/office/drawing/2014/main" id="{809C7B8F-6534-4390-96E2-4E7D7553437E}"/>
              </a:ext>
            </a:extLst>
          </p:cNvPr>
          <p:cNvSpPr txBox="1"/>
          <p:nvPr/>
        </p:nvSpPr>
        <p:spPr>
          <a:xfrm>
            <a:off x="4418747" y="317443"/>
            <a:ext cx="455738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a:r>
              <a:rPr lang="fr-CA" b="1" dirty="0">
                <a:latin typeface="Century Gothic"/>
              </a:rPr>
              <a:t>Que contient le chapitre sur les bacs à sable réglementaires?</a:t>
            </a:r>
            <a:endParaRPr lang="en-US" b="1" dirty="0">
              <a:latin typeface="Century Gothic"/>
            </a:endParaRPr>
          </a:p>
        </p:txBody>
      </p:sp>
      <p:pic>
        <p:nvPicPr>
          <p:cNvPr id="6" name="Picture 5">
            <a:extLst>
              <a:ext uri="{FF2B5EF4-FFF2-40B4-BE49-F238E27FC236}">
                <a16:creationId xmlns:a16="http://schemas.microsoft.com/office/drawing/2014/main" id="{335DDFEA-992F-40F2-801C-590495F28EE7}"/>
              </a:ext>
            </a:extLst>
          </p:cNvPr>
          <p:cNvPicPr>
            <a:picLocks noChangeAspect="1"/>
          </p:cNvPicPr>
          <p:nvPr/>
        </p:nvPicPr>
        <p:blipFill>
          <a:blip r:embed="rId4"/>
          <a:stretch>
            <a:fillRect/>
          </a:stretch>
        </p:blipFill>
        <p:spPr>
          <a:xfrm>
            <a:off x="200475" y="185346"/>
            <a:ext cx="3752251" cy="4766481"/>
          </a:xfrm>
          <a:prstGeom prst="rect">
            <a:avLst/>
          </a:prstGeom>
        </p:spPr>
      </p:pic>
      <p:cxnSp>
        <p:nvCxnSpPr>
          <p:cNvPr id="665" name="Google Shape;665;p111"/>
          <p:cNvCxnSpPr>
            <a:cxnSpLocks/>
          </p:cNvCxnSpPr>
          <p:nvPr/>
        </p:nvCxnSpPr>
        <p:spPr>
          <a:xfrm>
            <a:off x="3470031" y="1994929"/>
            <a:ext cx="972919" cy="0"/>
          </a:xfrm>
          <a:prstGeom prst="straightConnector1">
            <a:avLst/>
          </a:prstGeom>
          <a:noFill/>
          <a:ln w="9525" cap="flat" cmpd="sng">
            <a:solidFill>
              <a:schemeClr val="accent1"/>
            </a:solidFill>
            <a:prstDash val="solid"/>
            <a:round/>
            <a:headEnd type="none" w="med" len="med"/>
            <a:tailEnd type="triangle" w="med" len="med"/>
          </a:ln>
        </p:spPr>
      </p:cxnSp>
      <p:cxnSp>
        <p:nvCxnSpPr>
          <p:cNvPr id="666" name="Google Shape;666;p111"/>
          <p:cNvCxnSpPr>
            <a:cxnSpLocks/>
          </p:cNvCxnSpPr>
          <p:nvPr/>
        </p:nvCxnSpPr>
        <p:spPr>
          <a:xfrm flipV="1">
            <a:off x="3485804" y="2939850"/>
            <a:ext cx="975418" cy="1388"/>
          </a:xfrm>
          <a:prstGeom prst="straightConnector1">
            <a:avLst/>
          </a:prstGeom>
          <a:noFill/>
          <a:ln w="9525" cap="flat" cmpd="sng">
            <a:solidFill>
              <a:schemeClr val="accent1"/>
            </a:solidFill>
            <a:prstDash val="solid"/>
            <a:round/>
            <a:headEnd type="none" w="med" len="med"/>
            <a:tailEnd type="triangle" w="med" len="med"/>
          </a:ln>
        </p:spPr>
      </p:cxnSp>
      <p:cxnSp>
        <p:nvCxnSpPr>
          <p:cNvPr id="667" name="Google Shape;667;p111"/>
          <p:cNvCxnSpPr>
            <a:cxnSpLocks/>
          </p:cNvCxnSpPr>
          <p:nvPr/>
        </p:nvCxnSpPr>
        <p:spPr>
          <a:xfrm>
            <a:off x="3485804" y="3625650"/>
            <a:ext cx="975418" cy="0"/>
          </a:xfrm>
          <a:prstGeom prst="straightConnector1">
            <a:avLst/>
          </a:prstGeom>
          <a:noFill/>
          <a:ln w="9525" cap="flat" cmpd="sng">
            <a:solidFill>
              <a:schemeClr val="accent1"/>
            </a:solidFill>
            <a:prstDash val="solid"/>
            <a:round/>
            <a:headEnd type="none" w="med" len="med"/>
            <a:tailEnd type="triangle" w="med" len="med"/>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112"/>
          <p:cNvSpPr txBox="1"/>
          <p:nvPr/>
        </p:nvSpPr>
        <p:spPr>
          <a:xfrm>
            <a:off x="305900" y="1762250"/>
            <a:ext cx="8514300" cy="2985402"/>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Clr>
                <a:schemeClr val="dk1"/>
              </a:buClr>
              <a:buSzPts val="1600"/>
              <a:buFont typeface="Century Gothic"/>
              <a:buChar char="●"/>
            </a:pPr>
            <a:r>
              <a:rPr lang="fr-CA" dirty="0">
                <a:solidFill>
                  <a:schemeClr val="dk1"/>
                </a:solidFill>
                <a:latin typeface="Century Gothic"/>
              </a:rPr>
              <a:t>Les « bacs à sable » sont largement utilisés, mais leur </a:t>
            </a:r>
            <a:r>
              <a:rPr lang="fr-CA" b="1" dirty="0">
                <a:solidFill>
                  <a:schemeClr val="dk1"/>
                </a:solidFill>
                <a:latin typeface="Century Gothic"/>
              </a:rPr>
              <a:t>signification peut varier considérablement.</a:t>
            </a:r>
            <a:br>
              <a:rPr lang="en-GB" b="1" dirty="0">
                <a:solidFill>
                  <a:schemeClr val="dk1"/>
                </a:solidFill>
                <a:latin typeface="Century Gothic"/>
                <a:ea typeface="Century Gothic"/>
                <a:cs typeface="Century Gothic"/>
                <a:sym typeface="Century Gothic"/>
              </a:rPr>
            </a:br>
            <a:endParaRPr b="1" dirty="0">
              <a:solidFill>
                <a:schemeClr val="dk1"/>
              </a:solidFill>
              <a:latin typeface="Century Gothic"/>
              <a:ea typeface="Century Gothic"/>
              <a:cs typeface="Century Gothic"/>
              <a:sym typeface="Century Gothic"/>
            </a:endParaRPr>
          </a:p>
          <a:p>
            <a:pPr marL="457200" indent="-330200">
              <a:buClr>
                <a:schemeClr val="dk1"/>
              </a:buClr>
              <a:buSzPts val="1600"/>
              <a:buFont typeface="Century Gothic"/>
              <a:buChar char="●"/>
            </a:pPr>
            <a:r>
              <a:rPr lang="fr-CA" dirty="0">
                <a:solidFill>
                  <a:schemeClr val="dk1"/>
                </a:solidFill>
                <a:latin typeface="Century Gothic"/>
              </a:rPr>
              <a:t>La clé de la définition du CIR est </a:t>
            </a:r>
            <a:r>
              <a:rPr lang="fr-CA" b="1" dirty="0">
                <a:solidFill>
                  <a:schemeClr val="dk1"/>
                </a:solidFill>
                <a:latin typeface="Century Gothic"/>
              </a:rPr>
              <a:t>le rôle joué par l’industrie </a:t>
            </a:r>
            <a:r>
              <a:rPr lang="fr-CA" dirty="0">
                <a:solidFill>
                  <a:schemeClr val="dk1"/>
                </a:solidFill>
                <a:latin typeface="Century Gothic"/>
              </a:rPr>
              <a:t>et le fait que l’initiative d’expériences particulières vient de l’extérieur des organismes de réglementation.</a:t>
            </a:r>
            <a:br>
              <a:rPr lang="en-US" dirty="0">
                <a:solidFill>
                  <a:schemeClr val="dk1"/>
                </a:solidFill>
                <a:latin typeface="Century Gothic"/>
                <a:ea typeface="Century Gothic"/>
                <a:cs typeface="Century Gothic"/>
                <a:sym typeface="Century Gothic"/>
              </a:rPr>
            </a:br>
            <a:endParaRPr lang="en-US" dirty="0">
              <a:solidFill>
                <a:schemeClr val="dk1"/>
              </a:solidFill>
              <a:latin typeface="Century Gothic"/>
              <a:ea typeface="Century Gothic"/>
              <a:cs typeface="Century Gothic"/>
              <a:sym typeface="Century Gothic"/>
            </a:endParaRPr>
          </a:p>
          <a:p>
            <a:pPr marL="457200" indent="-330200">
              <a:buClr>
                <a:schemeClr val="dk1"/>
              </a:buClr>
              <a:buSzPts val="1600"/>
              <a:buFont typeface="Century Gothic"/>
              <a:buChar char="●"/>
            </a:pPr>
            <a:r>
              <a:rPr lang="fr-CA" dirty="0">
                <a:solidFill>
                  <a:schemeClr val="dk1"/>
                </a:solidFill>
                <a:latin typeface="Century Gothic"/>
              </a:rPr>
              <a:t>Avantages pour l’industrie : </a:t>
            </a:r>
            <a:endParaRPr lang="en-US" dirty="0">
              <a:solidFill>
                <a:schemeClr val="dk1"/>
              </a:solidFill>
              <a:latin typeface="Century Gothic"/>
            </a:endParaRPr>
          </a:p>
          <a:p>
            <a:pPr marL="914400" lvl="1" indent="-330200">
              <a:buClr>
                <a:schemeClr val="dk1"/>
              </a:buClr>
              <a:buSzPts val="1600"/>
              <a:buFont typeface="Century Gothic"/>
              <a:buChar char="○"/>
            </a:pPr>
            <a:r>
              <a:rPr lang="fr-CA" dirty="0">
                <a:solidFill>
                  <a:schemeClr val="dk1"/>
                </a:solidFill>
                <a:latin typeface="Century Gothic"/>
              </a:rPr>
              <a:t>Les </a:t>
            </a:r>
            <a:r>
              <a:rPr lang="fr-CA" b="1" dirty="0">
                <a:solidFill>
                  <a:schemeClr val="dk1"/>
                </a:solidFill>
                <a:latin typeface="Century Gothic"/>
              </a:rPr>
              <a:t>innovateurs peuvent proposer et réaliser des expériences en toute sécurité</a:t>
            </a:r>
            <a:endParaRPr lang="en-US" b="1" dirty="0">
              <a:solidFill>
                <a:schemeClr val="dk1"/>
              </a:solidFill>
              <a:latin typeface="Century Gothic"/>
            </a:endParaRPr>
          </a:p>
          <a:p>
            <a:pPr marL="914400" lvl="1" indent="-330200">
              <a:buClr>
                <a:schemeClr val="dk1"/>
              </a:buClr>
              <a:buSzPts val="1600"/>
              <a:buFont typeface="Century Gothic"/>
              <a:buChar char="○"/>
            </a:pPr>
            <a:r>
              <a:rPr lang="fr-CA" b="1" dirty="0">
                <a:solidFill>
                  <a:schemeClr val="dk1"/>
                </a:solidFill>
                <a:latin typeface="Century Gothic"/>
              </a:rPr>
              <a:t>Réduire les obstacles </a:t>
            </a:r>
            <a:r>
              <a:rPr lang="fr-CA" dirty="0">
                <a:solidFill>
                  <a:schemeClr val="dk1"/>
                </a:solidFill>
                <a:latin typeface="Century Gothic"/>
              </a:rPr>
              <a:t>à l’entrée sur le marché pour les innovateurs</a:t>
            </a:r>
            <a:endParaRPr lang="en-US" dirty="0">
              <a:solidFill>
                <a:schemeClr val="dk1"/>
              </a:solidFill>
              <a:latin typeface="Century Gothic"/>
            </a:endParaRPr>
          </a:p>
          <a:p>
            <a:pPr marL="914400" lvl="1" indent="-330200">
              <a:buClr>
                <a:schemeClr val="dk1"/>
              </a:buClr>
              <a:buSzPts val="1600"/>
              <a:buFont typeface="Century Gothic"/>
              <a:buChar char="○"/>
            </a:pPr>
            <a:r>
              <a:rPr lang="fr-CA" dirty="0">
                <a:solidFill>
                  <a:schemeClr val="dk1"/>
                </a:solidFill>
                <a:latin typeface="Century Gothic"/>
              </a:rPr>
              <a:t>Fournir des </a:t>
            </a:r>
            <a:r>
              <a:rPr lang="fr-CA" b="1" dirty="0">
                <a:solidFill>
                  <a:schemeClr val="dk1"/>
                </a:solidFill>
                <a:latin typeface="Century Gothic"/>
              </a:rPr>
              <a:t>opportunités d’apprentissage </a:t>
            </a:r>
            <a:r>
              <a:rPr lang="fr-CA" dirty="0">
                <a:solidFill>
                  <a:schemeClr val="dk1"/>
                </a:solidFill>
                <a:latin typeface="Century Gothic"/>
              </a:rPr>
              <a:t>aux organismes de réglementation</a:t>
            </a:r>
            <a:endParaRPr lang="en-US" dirty="0">
              <a:solidFill>
                <a:schemeClr val="dk1"/>
              </a:solidFill>
              <a:latin typeface="Century Gothic"/>
            </a:endParaRPr>
          </a:p>
          <a:p>
            <a:pPr marL="584200" lvl="1">
              <a:buClr>
                <a:schemeClr val="dk1"/>
              </a:buClr>
              <a:buSzPts val="1600"/>
            </a:pPr>
            <a:endParaRPr dirty="0">
              <a:solidFill>
                <a:schemeClr val="dk1"/>
              </a:solidFill>
              <a:latin typeface="Century Gothic"/>
              <a:ea typeface="Century Gothic"/>
              <a:cs typeface="Century Gothic"/>
              <a:sym typeface="Century Gothic"/>
            </a:endParaRPr>
          </a:p>
          <a:p>
            <a:pPr marL="457200" indent="-330200">
              <a:buClr>
                <a:schemeClr val="dk1"/>
              </a:buClr>
              <a:buSzPts val="1600"/>
              <a:buFont typeface="Century Gothic"/>
              <a:buChar char="●"/>
            </a:pPr>
            <a:r>
              <a:rPr lang="fr-CA" dirty="0">
                <a:solidFill>
                  <a:schemeClr val="dk1"/>
                </a:solidFill>
                <a:latin typeface="Century Gothic"/>
              </a:rPr>
              <a:t>Les expériences réglementaires sous-tendent les bacs à sable réglementaires et sont souvent « antérieures » à ceux-ci.</a:t>
            </a:r>
            <a:endParaRPr lang="en-US" dirty="0">
              <a:solidFill>
                <a:schemeClr val="dk1"/>
              </a:solidFill>
              <a:latin typeface="Century Gothic"/>
            </a:endParaRPr>
          </a:p>
        </p:txBody>
      </p:sp>
      <p:sp>
        <p:nvSpPr>
          <p:cNvPr id="679" name="Google Shape;679;p112"/>
          <p:cNvSpPr txBox="1">
            <a:spLocks noGrp="1"/>
          </p:cNvSpPr>
          <p:nvPr>
            <p:ph type="body" idx="1"/>
          </p:nvPr>
        </p:nvSpPr>
        <p:spPr>
          <a:xfrm>
            <a:off x="457002" y="641422"/>
            <a:ext cx="7028548" cy="1124411"/>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a:buSzPts val="1800"/>
            </a:pPr>
            <a:r>
              <a:rPr lang="fr-CA" sz="1600" dirty="0">
                <a:latin typeface="Century Gothic"/>
              </a:rPr>
              <a:t>Un bac à sable réglementaire est </a:t>
            </a:r>
            <a:r>
              <a:rPr lang="fr-CA" sz="1600" b="1" dirty="0">
                <a:latin typeface="Century Gothic"/>
              </a:rPr>
              <a:t>un cadre, créée et contrôlée par un organisme de réglementation</a:t>
            </a:r>
            <a:r>
              <a:rPr lang="fr-CA" sz="1600" dirty="0">
                <a:latin typeface="Century Gothic"/>
              </a:rPr>
              <a:t>, conçue pour </a:t>
            </a:r>
            <a:r>
              <a:rPr lang="fr-CA" sz="1600" b="1" dirty="0">
                <a:latin typeface="Century Gothic"/>
              </a:rPr>
              <a:t>permettre la réalisation d’essais ou d’expériences avec de nouveaux produits ou processus</a:t>
            </a:r>
            <a:r>
              <a:rPr lang="fr-CA" sz="1600" dirty="0">
                <a:latin typeface="Century Gothic"/>
              </a:rPr>
              <a:t> avant leur entrée complète sur le marché.</a:t>
            </a:r>
            <a:endParaRPr lang="en-US" sz="1600" dirty="0">
              <a:latin typeface="Century Gothic"/>
            </a:endParaRPr>
          </a:p>
        </p:txBody>
      </p:sp>
      <p:sp>
        <p:nvSpPr>
          <p:cNvPr id="680" name="Google Shape;680;p112"/>
          <p:cNvSpPr txBox="1">
            <a:spLocks noGrp="1"/>
          </p:cNvSpPr>
          <p:nvPr>
            <p:ph type="title"/>
          </p:nvPr>
        </p:nvSpPr>
        <p:spPr>
          <a:xfrm>
            <a:off x="107949" y="87313"/>
            <a:ext cx="8712300" cy="431700"/>
          </a:xfrm>
          <a:prstGeom prst="rect">
            <a:avLst/>
          </a:prstGeom>
          <a:noFill/>
          <a:ln>
            <a:noFill/>
          </a:ln>
        </p:spPr>
        <p:txBody>
          <a:bodyPr spcFirstLastPara="1" wrap="square" lIns="91425" tIns="91425" rIns="91425" bIns="91425" anchor="ctr" anchorCtr="0">
            <a:noAutofit/>
          </a:bodyPr>
          <a:lstStyle/>
          <a:p>
            <a:pPr>
              <a:buSzPts val="2000"/>
            </a:pPr>
            <a:r>
              <a:rPr lang="fr-CA" sz="2000" b="1" dirty="0">
                <a:solidFill>
                  <a:schemeClr val="dk1"/>
                </a:solidFill>
                <a:latin typeface="Century Gothic"/>
              </a:rPr>
              <a:t>Qu’est-ce qu’un bac à sable réglementaire?</a:t>
            </a:r>
            <a:endParaRPr lang="en-US" sz="2000" b="1" dirty="0">
              <a:solidFill>
                <a:schemeClr val="dk1"/>
              </a:solidFill>
              <a:latin typeface="Century Gothic"/>
            </a:endParaRPr>
          </a:p>
        </p:txBody>
      </p:sp>
      <p:pic>
        <p:nvPicPr>
          <p:cNvPr id="681" name="Google Shape;681;p112"/>
          <p:cNvPicPr preferRelativeResize="0"/>
          <p:nvPr/>
        </p:nvPicPr>
        <p:blipFill>
          <a:blip r:embed="rId3">
            <a:alphaModFix/>
          </a:blip>
          <a:stretch>
            <a:fillRect/>
          </a:stretch>
        </p:blipFill>
        <p:spPr>
          <a:xfrm>
            <a:off x="7717650" y="637738"/>
            <a:ext cx="971550" cy="9620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113"/>
          <p:cNvSpPr/>
          <p:nvPr/>
        </p:nvSpPr>
        <p:spPr>
          <a:xfrm>
            <a:off x="4488725" y="700800"/>
            <a:ext cx="4255500" cy="3907800"/>
          </a:xfrm>
          <a:prstGeom prst="rect">
            <a:avLst/>
          </a:prstGeom>
          <a:solidFill>
            <a:srgbClr val="F3F3F3"/>
          </a:solidFill>
          <a:ln>
            <a:noFill/>
          </a:ln>
        </p:spPr>
        <p:txBody>
          <a:bodyPr spcFirstLastPara="1" wrap="square" lIns="91425" tIns="91425" rIns="123675" bIns="91425" anchor="t" anchorCtr="0">
            <a:noAutofit/>
          </a:bodyPr>
          <a:lstStyle/>
          <a:p>
            <a:pPr marR="114300">
              <a:lnSpc>
                <a:spcPct val="115000"/>
              </a:lnSpc>
              <a:buClr>
                <a:schemeClr val="dk1"/>
              </a:buClr>
              <a:buSzPts val="1100"/>
            </a:pPr>
            <a:r>
              <a:rPr lang="fr-CA" sz="1600" b="1" dirty="0">
                <a:solidFill>
                  <a:schemeClr val="dk1"/>
                </a:solidFill>
                <a:latin typeface="Century Gothic"/>
              </a:rPr>
              <a:t>Systèmes d’aéronefs télépilotés (SATP) (Transports Canada)</a:t>
            </a:r>
            <a:endParaRPr lang="en-US" sz="1600" b="1" dirty="0">
              <a:solidFill>
                <a:schemeClr val="dk1"/>
              </a:solidFill>
              <a:latin typeface="Century Gothic"/>
            </a:endParaRPr>
          </a:p>
          <a:p>
            <a:pPr marL="0" marR="114300" lvl="0" indent="0" algn="l" rtl="0">
              <a:lnSpc>
                <a:spcPct val="115000"/>
              </a:lnSpc>
              <a:spcBef>
                <a:spcPts val="0"/>
              </a:spcBef>
              <a:spcAft>
                <a:spcPts val="0"/>
              </a:spcAft>
              <a:buClr>
                <a:schemeClr val="dk1"/>
              </a:buClr>
              <a:buSzPts val="1100"/>
              <a:buFont typeface="Arial"/>
              <a:buNone/>
            </a:pPr>
            <a:endParaRPr sz="1600" b="1" dirty="0">
              <a:solidFill>
                <a:schemeClr val="dk1"/>
              </a:solidFill>
              <a:latin typeface="Century Gothic"/>
              <a:ea typeface="Century Gothic"/>
              <a:cs typeface="Century Gothic"/>
              <a:sym typeface="Century Gothic"/>
            </a:endParaRPr>
          </a:p>
          <a:p>
            <a:pPr marL="457200" marR="114300" indent="-317500">
              <a:lnSpc>
                <a:spcPct val="115000"/>
              </a:lnSpc>
              <a:buClr>
                <a:schemeClr val="dk1"/>
              </a:buClr>
              <a:buSzPts val="1400"/>
              <a:buFont typeface="Century Gothic"/>
              <a:buChar char="●"/>
            </a:pPr>
            <a:r>
              <a:rPr lang="fr-CA" sz="1200" dirty="0">
                <a:solidFill>
                  <a:schemeClr val="dk1"/>
                </a:solidFill>
                <a:latin typeface="Century Gothic"/>
              </a:rPr>
              <a:t>L’absence de cadre réglementaire pour les drones limite l’innovation; il faut mieux comprendre la technologie, ses capacités et ses applications potentielles.</a:t>
            </a:r>
          </a:p>
          <a:p>
            <a:pPr marL="457200" marR="114300" indent="-317500">
              <a:lnSpc>
                <a:spcPct val="115000"/>
              </a:lnSpc>
              <a:buClr>
                <a:schemeClr val="dk1"/>
              </a:buClr>
              <a:buSzPts val="1400"/>
              <a:buFont typeface="Century Gothic"/>
              <a:buChar char="●"/>
            </a:pPr>
            <a:endParaRPr lang="en-US" sz="1200" dirty="0">
              <a:solidFill>
                <a:schemeClr val="dk1"/>
              </a:solidFill>
              <a:latin typeface="Century Gothic"/>
            </a:endParaRPr>
          </a:p>
          <a:p>
            <a:pPr marL="457200" marR="114300" indent="-317500">
              <a:lnSpc>
                <a:spcPct val="115000"/>
              </a:lnSpc>
              <a:buClr>
                <a:schemeClr val="dk1"/>
              </a:buClr>
              <a:buSzPts val="1400"/>
              <a:buFont typeface="Century Gothic"/>
              <a:buChar char="●"/>
            </a:pPr>
            <a:r>
              <a:rPr lang="fr-CA" sz="1200" dirty="0">
                <a:solidFill>
                  <a:schemeClr val="dk1"/>
                </a:solidFill>
                <a:latin typeface="Century Gothic"/>
              </a:rPr>
              <a:t>Création d’un bac à sable réglementaire pour la mise en œuvre de projets pilotes de drones. </a:t>
            </a:r>
          </a:p>
          <a:p>
            <a:pPr marL="457200" marR="114300" indent="-317500">
              <a:lnSpc>
                <a:spcPct val="115000"/>
              </a:lnSpc>
              <a:buClr>
                <a:schemeClr val="dk1"/>
              </a:buClr>
              <a:buSzPts val="1400"/>
              <a:buFont typeface="Century Gothic"/>
              <a:buChar char="●"/>
            </a:pPr>
            <a:endParaRPr lang="en-US" sz="1200" dirty="0">
              <a:solidFill>
                <a:schemeClr val="dk1"/>
              </a:solidFill>
              <a:latin typeface="Century Gothic"/>
            </a:endParaRPr>
          </a:p>
          <a:p>
            <a:pPr marL="457200" marR="114300" indent="-317500">
              <a:lnSpc>
                <a:spcPct val="115000"/>
              </a:lnSpc>
              <a:buClr>
                <a:schemeClr val="dk1"/>
              </a:buClr>
              <a:buSzPts val="1400"/>
              <a:buFont typeface="Century Gothic"/>
              <a:buChar char="●"/>
            </a:pPr>
            <a:r>
              <a:rPr lang="fr-CA" sz="1200" dirty="0">
                <a:solidFill>
                  <a:schemeClr val="dk1"/>
                </a:solidFill>
                <a:latin typeface="Century Gothic"/>
              </a:rPr>
              <a:t>Le bac à sable a permis à l’organisme de réglementation d’apporter des modifications opportunes et itératives au Règlement de l’aviation canadien.</a:t>
            </a:r>
            <a:endParaRPr lang="en-US" sz="1200" dirty="0">
              <a:solidFill>
                <a:schemeClr val="dk1"/>
              </a:solidFill>
              <a:latin typeface="Century Gothic"/>
            </a:endParaRPr>
          </a:p>
        </p:txBody>
      </p:sp>
      <p:sp>
        <p:nvSpPr>
          <p:cNvPr id="687" name="Google Shape;687;p113"/>
          <p:cNvSpPr/>
          <p:nvPr/>
        </p:nvSpPr>
        <p:spPr>
          <a:xfrm>
            <a:off x="216950" y="700850"/>
            <a:ext cx="4121400" cy="3907800"/>
          </a:xfrm>
          <a:prstGeom prst="rect">
            <a:avLst/>
          </a:prstGeom>
          <a:noFill/>
          <a:ln>
            <a:noFill/>
          </a:ln>
        </p:spPr>
        <p:txBody>
          <a:bodyPr spcFirstLastPara="1" wrap="square" lIns="91425" tIns="91425" rIns="123675" bIns="91425" anchor="t" anchorCtr="0">
            <a:noAutofit/>
          </a:bodyPr>
          <a:lstStyle/>
          <a:p>
            <a:pPr>
              <a:lnSpc>
                <a:spcPct val="113000"/>
              </a:lnSpc>
            </a:pPr>
            <a:r>
              <a:rPr lang="fr-CA" b="1" dirty="0">
                <a:solidFill>
                  <a:schemeClr val="dk1"/>
                </a:solidFill>
                <a:latin typeface="Century Gothic"/>
              </a:rPr>
              <a:t>Bac à sable réglementaire de la Financial </a:t>
            </a:r>
            <a:r>
              <a:rPr lang="fr-CA" b="1" dirty="0" err="1">
                <a:solidFill>
                  <a:schemeClr val="dk1"/>
                </a:solidFill>
                <a:latin typeface="Century Gothic"/>
              </a:rPr>
              <a:t>Conduct</a:t>
            </a:r>
            <a:r>
              <a:rPr lang="fr-CA" b="1" dirty="0">
                <a:solidFill>
                  <a:schemeClr val="dk1"/>
                </a:solidFill>
                <a:latin typeface="Century Gothic"/>
              </a:rPr>
              <a:t> </a:t>
            </a:r>
            <a:r>
              <a:rPr lang="fr-CA" b="1" dirty="0" err="1">
                <a:solidFill>
                  <a:schemeClr val="dk1"/>
                </a:solidFill>
                <a:latin typeface="Century Gothic"/>
              </a:rPr>
              <a:t>Authority</a:t>
            </a:r>
            <a:r>
              <a:rPr lang="fr-CA" b="1" dirty="0">
                <a:solidFill>
                  <a:schemeClr val="dk1"/>
                </a:solidFill>
                <a:latin typeface="Century Gothic"/>
              </a:rPr>
              <a:t> du Royaume-Uni (international)</a:t>
            </a:r>
            <a:endParaRPr sz="1600" b="1" dirty="0">
              <a:solidFill>
                <a:schemeClr val="dk1"/>
              </a:solidFill>
              <a:latin typeface="Century Gothic"/>
              <a:sym typeface="Century Gothic"/>
            </a:endParaRPr>
          </a:p>
          <a:p>
            <a:pPr marL="457200" indent="-317500">
              <a:lnSpc>
                <a:spcPct val="107000"/>
              </a:lnSpc>
              <a:buClr>
                <a:schemeClr val="dk1"/>
              </a:buClr>
              <a:buSzPts val="1400"/>
              <a:buFont typeface="Century Gothic"/>
              <a:buChar char="●"/>
            </a:pPr>
            <a:r>
              <a:rPr lang="fr-CA" sz="1050" dirty="0">
                <a:solidFill>
                  <a:schemeClr val="dk1"/>
                </a:solidFill>
                <a:latin typeface="Century Gothic"/>
              </a:rPr>
              <a:t>Les entreprises testent leurs innovations auprès de consommateurs réels dans un environnement contrôlé.</a:t>
            </a:r>
            <a:endParaRPr lang="en-US" sz="1050" dirty="0">
              <a:solidFill>
                <a:schemeClr val="dk1"/>
              </a:solidFill>
              <a:latin typeface="Century Gothic"/>
            </a:endParaRPr>
          </a:p>
          <a:p>
            <a:pPr marL="457200" indent="-317500">
              <a:lnSpc>
                <a:spcPct val="107000"/>
              </a:lnSpc>
              <a:buClr>
                <a:schemeClr val="dk1"/>
              </a:buClr>
              <a:buSzPts val="1400"/>
              <a:buFont typeface="Century Gothic"/>
              <a:buChar char="●"/>
            </a:pPr>
            <a:r>
              <a:rPr lang="fr-CA" sz="1050" dirty="0">
                <a:solidFill>
                  <a:schemeClr val="dk1"/>
                </a:solidFill>
                <a:latin typeface="Century Gothic"/>
              </a:rPr>
              <a:t>Pour chaque cohorte, identifie les problèmes à résoudre. </a:t>
            </a:r>
            <a:endParaRPr lang="en-US" sz="1050" dirty="0">
              <a:solidFill>
                <a:schemeClr val="dk1"/>
              </a:solidFill>
              <a:latin typeface="Century Gothic"/>
            </a:endParaRPr>
          </a:p>
          <a:p>
            <a:pPr marL="457200" indent="-317500">
              <a:lnSpc>
                <a:spcPct val="107000"/>
              </a:lnSpc>
              <a:buClr>
                <a:schemeClr val="dk1"/>
              </a:buClr>
              <a:buSzPts val="1400"/>
              <a:buFont typeface="Century Gothic"/>
              <a:buChar char="●"/>
            </a:pPr>
            <a:r>
              <a:rPr lang="fr-CA" sz="1050" dirty="0">
                <a:solidFill>
                  <a:schemeClr val="dk1"/>
                </a:solidFill>
                <a:latin typeface="Century Gothic"/>
              </a:rPr>
              <a:t>Innovations les plus récemment soutenues pour améliorer la résilience financière :</a:t>
            </a:r>
            <a:endParaRPr lang="en-US" sz="1050" dirty="0">
              <a:solidFill>
                <a:schemeClr val="dk1"/>
              </a:solidFill>
              <a:latin typeface="Century Gothic"/>
            </a:endParaRPr>
          </a:p>
          <a:p>
            <a:pPr marL="914400" lvl="1" indent="-304800">
              <a:buClr>
                <a:schemeClr val="dk1"/>
              </a:buClr>
              <a:buSzPts val="1200"/>
              <a:buFont typeface="Century Gothic"/>
              <a:buChar char="○"/>
            </a:pPr>
            <a:r>
              <a:rPr lang="fr-CA" sz="1050" b="1" dirty="0">
                <a:solidFill>
                  <a:schemeClr val="dk1"/>
                </a:solidFill>
                <a:highlight>
                  <a:srgbClr val="FFFFFF"/>
                </a:highlight>
                <a:latin typeface="Century Gothic"/>
              </a:rPr>
              <a:t>Willow Money - </a:t>
            </a:r>
            <a:r>
              <a:rPr lang="fr-CA" sz="1050" dirty="0">
                <a:solidFill>
                  <a:schemeClr val="dk1"/>
                </a:solidFill>
                <a:highlight>
                  <a:srgbClr val="FFFFFF"/>
                </a:highlight>
                <a:latin typeface="Century Gothic"/>
              </a:rPr>
              <a:t>aide les consommateurs à économiser de l’argent et à rembourser leurs dettes plus rapidement en refinançant des crédits coûteux.</a:t>
            </a:r>
            <a:endParaRPr lang="en-US" sz="1050" dirty="0">
              <a:solidFill>
                <a:schemeClr val="dk1"/>
              </a:solidFill>
              <a:highlight>
                <a:srgbClr val="FFFFFF"/>
              </a:highlight>
              <a:latin typeface="Century Gothic"/>
            </a:endParaRPr>
          </a:p>
          <a:p>
            <a:pPr marL="914400" lvl="1" indent="-304800">
              <a:buClr>
                <a:schemeClr val="dk1"/>
              </a:buClr>
              <a:buSzPts val="1200"/>
              <a:buFont typeface="Century Gothic"/>
              <a:buChar char="○"/>
            </a:pPr>
            <a:r>
              <a:rPr lang="fr-CA" sz="1050" b="1" dirty="0" err="1">
                <a:solidFill>
                  <a:schemeClr val="dk1"/>
                </a:solidFill>
                <a:highlight>
                  <a:srgbClr val="FFFFFF"/>
                </a:highlight>
                <a:latin typeface="Century Gothic"/>
              </a:rPr>
              <a:t>Bayfikr</a:t>
            </a:r>
            <a:r>
              <a:rPr lang="fr-CA" sz="1050" b="1" dirty="0">
                <a:solidFill>
                  <a:schemeClr val="dk1"/>
                </a:solidFill>
                <a:highlight>
                  <a:srgbClr val="FFFFFF"/>
                </a:highlight>
                <a:latin typeface="Century Gothic"/>
              </a:rPr>
              <a:t> – </a:t>
            </a:r>
            <a:r>
              <a:rPr lang="fr-CA" sz="1050" dirty="0">
                <a:solidFill>
                  <a:schemeClr val="dk1"/>
                </a:solidFill>
                <a:highlight>
                  <a:srgbClr val="FFFFFF"/>
                </a:highlight>
                <a:latin typeface="Century Gothic"/>
              </a:rPr>
              <a:t>plateforme mobile permettant aux immigrants basés au Royaume-Uni de payer les fournisseurs de factures dans leur pays d’origine instantanément et en toute sécurité en utilisant les comptes bancaires britanniques.</a:t>
            </a:r>
            <a:endParaRPr lang="en-US" sz="1050" dirty="0">
              <a:solidFill>
                <a:schemeClr val="dk1"/>
              </a:solidFill>
              <a:highlight>
                <a:srgbClr val="FFFFFF"/>
              </a:highlight>
              <a:latin typeface="Century Gothic"/>
            </a:endParaRPr>
          </a:p>
          <a:p>
            <a:pPr marL="457200" indent="-317500">
              <a:buClr>
                <a:schemeClr val="dk1"/>
              </a:buClr>
              <a:buSzPts val="1400"/>
              <a:buFont typeface="Century Gothic"/>
              <a:buChar char="●"/>
            </a:pPr>
            <a:r>
              <a:rPr lang="fr-CA" sz="1050" dirty="0">
                <a:solidFill>
                  <a:schemeClr val="dk1"/>
                </a:solidFill>
                <a:latin typeface="Century Gothic"/>
              </a:rPr>
              <a:t>La participation est estimée d’avoir réduit de 33 % le temps nécessaire aux innovations pour atteindre le marché</a:t>
            </a:r>
            <a:endParaRPr lang="en-US" sz="1050" dirty="0">
              <a:solidFill>
                <a:schemeClr val="dk1"/>
              </a:solidFill>
              <a:latin typeface="Century Gothic"/>
            </a:endParaRPr>
          </a:p>
        </p:txBody>
      </p:sp>
      <p:sp>
        <p:nvSpPr>
          <p:cNvPr id="688" name="Google Shape;688;p113"/>
          <p:cNvSpPr txBox="1">
            <a:spLocks noGrp="1"/>
          </p:cNvSpPr>
          <p:nvPr>
            <p:ph type="title" idx="4294967295"/>
          </p:nvPr>
        </p:nvSpPr>
        <p:spPr>
          <a:xfrm>
            <a:off x="107950" y="163525"/>
            <a:ext cx="6644100" cy="431700"/>
          </a:xfrm>
          <a:prstGeom prst="rect">
            <a:avLst/>
          </a:prstGeom>
          <a:solidFill>
            <a:srgbClr val="FFB819"/>
          </a:solidFill>
          <a:ln>
            <a:noFill/>
          </a:ln>
        </p:spPr>
        <p:txBody>
          <a:bodyPr spcFirstLastPara="1" wrap="square" lIns="91425" tIns="91425" rIns="91425" bIns="91425" anchor="ctr" anchorCtr="0">
            <a:noAutofit/>
          </a:bodyPr>
          <a:lstStyle/>
          <a:p>
            <a:pPr>
              <a:buSzPts val="2000"/>
            </a:pPr>
            <a:r>
              <a:rPr lang="fr-CA" sz="2000" b="1" dirty="0">
                <a:solidFill>
                  <a:schemeClr val="dk1"/>
                </a:solidFill>
                <a:latin typeface="Century Gothic"/>
              </a:rPr>
              <a:t>Exemples de bacs à sable réglementaires</a:t>
            </a:r>
            <a:endParaRPr lang="en-US" sz="2000" b="1" dirty="0">
              <a:solidFill>
                <a:schemeClr val="dk1"/>
              </a:solidFill>
              <a:latin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97"/>
          <p:cNvSpPr txBox="1">
            <a:spLocks noGrp="1"/>
          </p:cNvSpPr>
          <p:nvPr>
            <p:ph type="title"/>
          </p:nvPr>
        </p:nvSpPr>
        <p:spPr>
          <a:xfrm>
            <a:off x="793750" y="392150"/>
            <a:ext cx="7509000" cy="58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fr-CA" sz="2000" b="1" dirty="0">
                <a:solidFill>
                  <a:schemeClr val="dk1"/>
                </a:solidFill>
                <a:latin typeface="Century Gothic"/>
              </a:rPr>
              <a:t>Pourquoi assistez-vous au webinaire d’aujourd’hui? Peut-être vous…</a:t>
            </a:r>
            <a:r>
              <a:rPr lang="en-US" sz="2000" b="1" dirty="0">
                <a:solidFill>
                  <a:schemeClr val="dk1"/>
                </a:solidFill>
                <a:latin typeface="Century Gothic"/>
                <a:sym typeface="Century Gothic"/>
              </a:rPr>
              <a:t>...</a:t>
            </a:r>
          </a:p>
        </p:txBody>
      </p:sp>
      <p:sp>
        <p:nvSpPr>
          <p:cNvPr id="550" name="Google Shape;550;p97"/>
          <p:cNvSpPr txBox="1"/>
          <p:nvPr/>
        </p:nvSpPr>
        <p:spPr>
          <a:xfrm>
            <a:off x="763075" y="1050150"/>
            <a:ext cx="7863900" cy="3449400"/>
          </a:xfrm>
          <a:prstGeom prst="rect">
            <a:avLst/>
          </a:prstGeom>
          <a:noFill/>
          <a:ln>
            <a:noFill/>
          </a:ln>
        </p:spPr>
        <p:txBody>
          <a:bodyPr spcFirstLastPara="1" wrap="square" lIns="91425" tIns="91425" rIns="91425" bIns="91425" anchor="t" anchorCtr="0">
            <a:noAutofit/>
          </a:bodyPr>
          <a:lstStyle/>
          <a:p>
            <a:pPr marL="342900" indent="-342900">
              <a:lnSpc>
                <a:spcPct val="150000"/>
              </a:lnSpc>
              <a:buFont typeface="Wingdings"/>
              <a:buChar char="q"/>
            </a:pPr>
            <a:r>
              <a:rPr lang="fr-CA" sz="1600" dirty="0">
                <a:solidFill>
                  <a:schemeClr val="dk1"/>
                </a:solidFill>
                <a:latin typeface="Century Gothic"/>
              </a:rPr>
              <a:t>… avez mené une expérience réglementaire dans le passé? </a:t>
            </a:r>
            <a:endParaRPr lang="en-US" sz="1600" dirty="0">
              <a:solidFill>
                <a:schemeClr val="dk1"/>
              </a:solidFill>
              <a:latin typeface="Century Gothic"/>
            </a:endParaRPr>
          </a:p>
          <a:p>
            <a:pPr marL="342900" indent="-342900">
              <a:lnSpc>
                <a:spcPct val="150000"/>
              </a:lnSpc>
              <a:buFont typeface="Wingdings"/>
              <a:buChar char="q"/>
            </a:pPr>
            <a:r>
              <a:rPr lang="fr-CA" sz="1600" dirty="0">
                <a:solidFill>
                  <a:schemeClr val="dk1"/>
                </a:solidFill>
                <a:latin typeface="Century Gothic"/>
              </a:rPr>
              <a:t>… êtes en train de mener une expérience réglementaire?</a:t>
            </a:r>
            <a:endParaRPr lang="en-US" sz="1600" dirty="0">
              <a:solidFill>
                <a:schemeClr val="dk1"/>
              </a:solidFill>
              <a:latin typeface="Century Gothic"/>
            </a:endParaRPr>
          </a:p>
          <a:p>
            <a:pPr marL="342900" indent="-342900">
              <a:lnSpc>
                <a:spcPct val="150000"/>
              </a:lnSpc>
              <a:buFont typeface="Wingdings"/>
              <a:buChar char="q"/>
            </a:pPr>
            <a:r>
              <a:rPr lang="fr-CA" sz="1600" dirty="0">
                <a:solidFill>
                  <a:schemeClr val="dk1"/>
                </a:solidFill>
                <a:latin typeface="Century Gothic"/>
              </a:rPr>
              <a:t>… considérez mener une expérience réglementaire?</a:t>
            </a:r>
            <a:endParaRPr lang="en-US" sz="1600" dirty="0">
              <a:solidFill>
                <a:schemeClr val="dk1"/>
              </a:solidFill>
              <a:latin typeface="Century Gothic"/>
            </a:endParaRPr>
          </a:p>
          <a:p>
            <a:pPr marL="342900" indent="-342900">
              <a:lnSpc>
                <a:spcPct val="150000"/>
              </a:lnSpc>
              <a:buFont typeface="Wingdings"/>
              <a:buChar char="q"/>
            </a:pPr>
            <a:r>
              <a:rPr lang="fr-CA" sz="1600" dirty="0">
                <a:solidFill>
                  <a:schemeClr val="dk1"/>
                </a:solidFill>
                <a:latin typeface="Century Gothic"/>
              </a:rPr>
              <a:t>… voulez en savoir plus sur l’expérimentation et les bacs à sable réglementaire?</a:t>
            </a:r>
            <a:endParaRPr lang="en-US" sz="1600" dirty="0">
              <a:solidFill>
                <a:schemeClr val="dk1"/>
              </a:solidFill>
              <a:latin typeface="Century Gothic"/>
            </a:endParaRPr>
          </a:p>
          <a:p>
            <a:pPr marL="342900" indent="-342900">
              <a:lnSpc>
                <a:spcPct val="150000"/>
              </a:lnSpc>
              <a:buFont typeface="Wingdings"/>
              <a:buChar char="q"/>
            </a:pPr>
            <a:r>
              <a:rPr lang="fr-CA" sz="1600" dirty="0">
                <a:solidFill>
                  <a:schemeClr val="dk1"/>
                </a:solidFill>
                <a:latin typeface="Century Gothic"/>
              </a:rPr>
              <a:t>… voulez en savoir plus sur le CIR?</a:t>
            </a:r>
            <a:endParaRPr lang="en-US" sz="1600" dirty="0">
              <a:solidFill>
                <a:schemeClr val="dk1"/>
              </a:solidFill>
              <a:latin typeface="Century Gothic"/>
            </a:endParaRPr>
          </a:p>
          <a:p>
            <a:pPr marL="342900" indent="-342900">
              <a:lnSpc>
                <a:spcPct val="150000"/>
              </a:lnSpc>
              <a:buFont typeface="Wingdings"/>
              <a:buChar char="q"/>
            </a:pPr>
            <a:r>
              <a:rPr lang="fr-CA" sz="1600" dirty="0">
                <a:solidFill>
                  <a:schemeClr val="dk1"/>
                </a:solidFill>
                <a:latin typeface="Century Gothic"/>
              </a:rPr>
              <a:t>… voulez en savoir plus sur la Trousse d’outils d’expérimentation pour les organismes de réglementation?</a:t>
            </a:r>
            <a:endParaRPr lang="en-US" sz="1600" dirty="0">
              <a:solidFill>
                <a:schemeClr val="dk1"/>
              </a:solidFill>
              <a:latin typeface="Century Gothic"/>
            </a:endParaRPr>
          </a:p>
          <a:p>
            <a:pPr marL="342900" indent="-342900">
              <a:lnSpc>
                <a:spcPct val="150000"/>
              </a:lnSpc>
              <a:buFont typeface="Wingdings"/>
              <a:buChar char="q"/>
            </a:pPr>
            <a:r>
              <a:rPr lang="fr-CA" sz="1600" dirty="0">
                <a:solidFill>
                  <a:schemeClr val="dk1"/>
                </a:solidFill>
                <a:latin typeface="Century Gothic"/>
              </a:rPr>
              <a:t>Autre chose?</a:t>
            </a:r>
            <a:endParaRPr lang="en-US" sz="1600" dirty="0">
              <a:solidFill>
                <a:schemeClr val="dk1"/>
              </a:solidFill>
              <a:latin typeface="Century Gothic"/>
            </a:endParaRPr>
          </a:p>
        </p:txBody>
      </p:sp>
      <p:pic>
        <p:nvPicPr>
          <p:cNvPr id="551" name="Google Shape;551;p97"/>
          <p:cNvPicPr preferRelativeResize="0"/>
          <p:nvPr/>
        </p:nvPicPr>
        <p:blipFill rotWithShape="1">
          <a:blip r:embed="rId3">
            <a:alphaModFix/>
          </a:blip>
          <a:srcRect b="13621"/>
          <a:stretch/>
        </p:blipFill>
        <p:spPr>
          <a:xfrm>
            <a:off x="171600" y="447000"/>
            <a:ext cx="591476" cy="5109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115"/>
          <p:cNvSpPr/>
          <p:nvPr/>
        </p:nvSpPr>
        <p:spPr>
          <a:xfrm>
            <a:off x="144400" y="4689650"/>
            <a:ext cx="997200" cy="405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a:extLst>
              <a:ext uri="{FF2B5EF4-FFF2-40B4-BE49-F238E27FC236}">
                <a16:creationId xmlns:a16="http://schemas.microsoft.com/office/drawing/2014/main" id="{FDB47549-AD73-41DC-A0AE-D0E22F00126D}"/>
              </a:ext>
            </a:extLst>
          </p:cNvPr>
          <p:cNvPicPr>
            <a:picLocks noChangeAspect="1"/>
          </p:cNvPicPr>
          <p:nvPr/>
        </p:nvPicPr>
        <p:blipFill>
          <a:blip r:embed="rId3"/>
          <a:stretch>
            <a:fillRect/>
          </a:stretch>
        </p:blipFill>
        <p:spPr>
          <a:xfrm>
            <a:off x="1180931" y="0"/>
            <a:ext cx="6782137" cy="51435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116"/>
          <p:cNvSpPr/>
          <p:nvPr/>
        </p:nvSpPr>
        <p:spPr>
          <a:xfrm>
            <a:off x="144400" y="4689650"/>
            <a:ext cx="997200" cy="405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DFAC92B8-D61B-4F8B-9E9A-9B4E2DC57083}"/>
              </a:ext>
            </a:extLst>
          </p:cNvPr>
          <p:cNvPicPr>
            <a:picLocks noChangeAspect="1"/>
          </p:cNvPicPr>
          <p:nvPr/>
        </p:nvPicPr>
        <p:blipFill>
          <a:blip r:embed="rId3"/>
          <a:stretch>
            <a:fillRect/>
          </a:stretch>
        </p:blipFill>
        <p:spPr>
          <a:xfrm>
            <a:off x="948033" y="0"/>
            <a:ext cx="7247933" cy="51435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117"/>
          <p:cNvSpPr/>
          <p:nvPr/>
        </p:nvSpPr>
        <p:spPr>
          <a:xfrm>
            <a:off x="144400" y="4689650"/>
            <a:ext cx="997200" cy="405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3D7E5CB6-70DF-4168-AC33-128DF1E84797}"/>
              </a:ext>
            </a:extLst>
          </p:cNvPr>
          <p:cNvPicPr>
            <a:picLocks noChangeAspect="1"/>
          </p:cNvPicPr>
          <p:nvPr/>
        </p:nvPicPr>
        <p:blipFill>
          <a:blip r:embed="rId3"/>
          <a:stretch>
            <a:fillRect/>
          </a:stretch>
        </p:blipFill>
        <p:spPr>
          <a:xfrm>
            <a:off x="948716" y="0"/>
            <a:ext cx="7246567" cy="51435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114"/>
          <p:cNvSpPr txBox="1">
            <a:spLocks noGrp="1"/>
          </p:cNvSpPr>
          <p:nvPr>
            <p:ph type="body" idx="1"/>
          </p:nvPr>
        </p:nvSpPr>
        <p:spPr>
          <a:xfrm>
            <a:off x="1824025" y="3782096"/>
            <a:ext cx="7057800" cy="834600"/>
          </a:xfrm>
          <a:prstGeom prst="rect">
            <a:avLst/>
          </a:prstGeom>
          <a:noFill/>
          <a:ln w="3810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a:buSzPts val="1800"/>
            </a:pPr>
            <a:r>
              <a:rPr lang="en-GB" sz="1600" b="1" dirty="0">
                <a:latin typeface="Century Gothic"/>
                <a:ea typeface="Century Gothic"/>
                <a:cs typeface="Century Gothic"/>
                <a:sym typeface="Century Gothic"/>
              </a:rPr>
              <a:t>→</a:t>
            </a:r>
            <a:r>
              <a:rPr lang="en-GB" sz="1600" dirty="0">
                <a:latin typeface="Century Gothic"/>
                <a:ea typeface="Century Gothic"/>
                <a:cs typeface="Century Gothic"/>
                <a:sym typeface="Century Gothic"/>
              </a:rPr>
              <a:t> </a:t>
            </a:r>
            <a:r>
              <a:rPr lang="fr-CA" sz="1600" b="1" dirty="0">
                <a:latin typeface="Century Gothic"/>
              </a:rPr>
              <a:t>Convient le mieux pour ce qui suit :</a:t>
            </a:r>
            <a:r>
              <a:rPr lang="fr-CA" sz="1600" dirty="0">
                <a:latin typeface="Century Gothic"/>
              </a:rPr>
              <a:t> faciliter l’innovation axée sur le marché, engager un dialogue entre l’industrie et les organismes de réglementation ou se faire une idée d’un secteur ou d’un espace d’innovation immature et émergent.</a:t>
            </a:r>
            <a:endParaRPr lang="en-US" sz="1600" dirty="0">
              <a:latin typeface="Century Gothic"/>
            </a:endParaRPr>
          </a:p>
          <a:p>
            <a:pPr marL="0" marR="0" lvl="0" indent="0" algn="l" rtl="0">
              <a:lnSpc>
                <a:spcPct val="100000"/>
              </a:lnSpc>
              <a:spcBef>
                <a:spcPts val="0"/>
              </a:spcBef>
              <a:spcAft>
                <a:spcPts val="0"/>
              </a:spcAft>
              <a:buClr>
                <a:srgbClr val="000000"/>
              </a:buClr>
              <a:buSzPts val="1800"/>
              <a:buFont typeface="Arial"/>
              <a:buNone/>
            </a:pPr>
            <a:endParaRPr sz="1600" dirty="0">
              <a:latin typeface="Century Gothic"/>
              <a:ea typeface="Century Gothic"/>
              <a:cs typeface="Century Gothic"/>
              <a:sym typeface="Century Gothic"/>
            </a:endParaRPr>
          </a:p>
        </p:txBody>
      </p:sp>
      <p:sp>
        <p:nvSpPr>
          <p:cNvPr id="694" name="Google Shape;694;p114"/>
          <p:cNvSpPr txBox="1">
            <a:spLocks noGrp="1"/>
          </p:cNvSpPr>
          <p:nvPr>
            <p:ph type="body" idx="2"/>
          </p:nvPr>
        </p:nvSpPr>
        <p:spPr>
          <a:xfrm>
            <a:off x="1824025" y="1374348"/>
            <a:ext cx="7057800" cy="1242300"/>
          </a:xfrm>
          <a:prstGeom prst="rect">
            <a:avLst/>
          </a:prstGeom>
          <a:noFill/>
          <a:ln w="3810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a:buSzPts val="1800"/>
            </a:pPr>
            <a:r>
              <a:rPr lang="en-US" sz="1600" b="1" dirty="0">
                <a:latin typeface="Century Gothic"/>
                <a:ea typeface="Century Gothic"/>
                <a:cs typeface="Century Gothic"/>
                <a:sym typeface="Century Gothic"/>
              </a:rPr>
              <a:t>→</a:t>
            </a:r>
            <a:r>
              <a:rPr lang="en-US" sz="1600" dirty="0">
                <a:latin typeface="Century Gothic"/>
                <a:ea typeface="Century Gothic"/>
                <a:cs typeface="Century Gothic"/>
                <a:sym typeface="Century Gothic"/>
              </a:rPr>
              <a:t> </a:t>
            </a:r>
            <a:r>
              <a:rPr lang="fr-CA" sz="1600" b="1" dirty="0">
                <a:latin typeface="Century Gothic"/>
              </a:rPr>
              <a:t>Meilleur pour : </a:t>
            </a:r>
            <a:r>
              <a:rPr lang="fr-CA" sz="1600" dirty="0">
                <a:latin typeface="Century Gothic"/>
              </a:rPr>
              <a:t>tester des règlements existants pour valider leur pertinence, obtenir des renseignements pour éclairer la révision de ces règlements ou l’élaboration de nouveaux règlements, ou essayer des processus potentiels pour améliorer l’administration d’un régime réglementaire.</a:t>
            </a:r>
            <a:endParaRPr lang="en-US" sz="1600" dirty="0">
              <a:latin typeface="Century Gothic"/>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95" name="Google Shape;695;p114"/>
          <p:cNvSpPr txBox="1">
            <a:spLocks noGrp="1"/>
          </p:cNvSpPr>
          <p:nvPr>
            <p:ph type="title"/>
          </p:nvPr>
        </p:nvSpPr>
        <p:spPr>
          <a:xfrm>
            <a:off x="107949" y="87313"/>
            <a:ext cx="8712300" cy="431700"/>
          </a:xfrm>
          <a:prstGeom prst="rect">
            <a:avLst/>
          </a:prstGeom>
          <a:noFill/>
          <a:ln>
            <a:noFill/>
          </a:ln>
        </p:spPr>
        <p:txBody>
          <a:bodyPr spcFirstLastPara="1" wrap="square" lIns="91425" tIns="91425" rIns="91425" bIns="91425" anchor="ctr" anchorCtr="0">
            <a:noAutofit/>
          </a:bodyPr>
          <a:lstStyle/>
          <a:p>
            <a:pPr>
              <a:buSzPts val="2000"/>
            </a:pPr>
            <a:r>
              <a:rPr lang="en-GB" sz="2000" b="1" dirty="0">
                <a:solidFill>
                  <a:schemeClr val="dk1"/>
                </a:solidFill>
                <a:latin typeface="Century Gothic"/>
                <a:ea typeface="Century Gothic"/>
                <a:cs typeface="Century Gothic"/>
                <a:sym typeface="Century Gothic"/>
              </a:rPr>
              <a:t>Résumé: </a:t>
            </a:r>
            <a:r>
              <a:rPr lang="fr-CA" sz="2000" b="1" dirty="0">
                <a:solidFill>
                  <a:schemeClr val="dk1"/>
                </a:solidFill>
                <a:latin typeface="Century Gothic"/>
              </a:rPr>
              <a:t>Quand utiliser chaque section?</a:t>
            </a:r>
            <a:endParaRPr lang="en-US" sz="2000" b="1" i="0" u="none" strike="noStrike" cap="none" dirty="0">
              <a:solidFill>
                <a:schemeClr val="dk1"/>
              </a:solidFill>
              <a:latin typeface="Century Gothic"/>
              <a:ea typeface="Century Gothic"/>
              <a:cs typeface="Century Gothic"/>
              <a:sym typeface="Century Gothic"/>
            </a:endParaRPr>
          </a:p>
        </p:txBody>
      </p:sp>
      <p:sp>
        <p:nvSpPr>
          <p:cNvPr id="696" name="Google Shape;696;p114"/>
          <p:cNvSpPr txBox="1">
            <a:spLocks noGrp="1"/>
          </p:cNvSpPr>
          <p:nvPr>
            <p:ph type="body" idx="3"/>
          </p:nvPr>
        </p:nvSpPr>
        <p:spPr>
          <a:xfrm>
            <a:off x="1824025" y="668232"/>
            <a:ext cx="4712404" cy="509663"/>
          </a:xfrm>
          <a:prstGeom prst="rect">
            <a:avLst/>
          </a:prstGeom>
          <a:noFill/>
          <a:ln w="38100" cap="flat" cmpd="sng">
            <a:solidFill>
              <a:srgbClr val="9B00C3"/>
            </a:solidFill>
            <a:prstDash val="solid"/>
            <a:round/>
            <a:headEnd type="none" w="sm" len="sm"/>
            <a:tailEnd type="none" w="sm" len="sm"/>
          </a:ln>
        </p:spPr>
        <p:txBody>
          <a:bodyPr spcFirstLastPara="1" wrap="square" lIns="91425" tIns="91425" rIns="91425" bIns="91425" anchor="t" anchorCtr="0">
            <a:noAutofit/>
          </a:bodyPr>
          <a:lstStyle/>
          <a:p>
            <a:pPr marL="0">
              <a:buSzPts val="1800"/>
            </a:pPr>
            <a:r>
              <a:rPr lang="fr-CA" sz="2400" dirty="0">
                <a:latin typeface="Century Gothic"/>
              </a:rPr>
              <a:t>Les expériences réglementaire</a:t>
            </a:r>
            <a:endParaRPr lang="en-US" sz="2400" dirty="0">
              <a:latin typeface="Century Gothic"/>
            </a:endParaRPr>
          </a:p>
        </p:txBody>
      </p:sp>
      <p:pic>
        <p:nvPicPr>
          <p:cNvPr id="697" name="Google Shape;697;p114"/>
          <p:cNvPicPr preferRelativeResize="0"/>
          <p:nvPr/>
        </p:nvPicPr>
        <p:blipFill>
          <a:blip r:embed="rId3">
            <a:alphaModFix/>
          </a:blip>
          <a:stretch>
            <a:fillRect/>
          </a:stretch>
        </p:blipFill>
        <p:spPr>
          <a:xfrm>
            <a:off x="458300" y="667875"/>
            <a:ext cx="1000125" cy="942975"/>
          </a:xfrm>
          <a:prstGeom prst="rect">
            <a:avLst/>
          </a:prstGeom>
          <a:noFill/>
          <a:ln>
            <a:noFill/>
          </a:ln>
        </p:spPr>
      </p:pic>
      <p:pic>
        <p:nvPicPr>
          <p:cNvPr id="698" name="Google Shape;698;p114"/>
          <p:cNvPicPr preferRelativeResize="0"/>
          <p:nvPr/>
        </p:nvPicPr>
        <p:blipFill>
          <a:blip r:embed="rId4">
            <a:alphaModFix/>
          </a:blip>
          <a:stretch>
            <a:fillRect/>
          </a:stretch>
        </p:blipFill>
        <p:spPr>
          <a:xfrm>
            <a:off x="472575" y="3020550"/>
            <a:ext cx="971550" cy="962025"/>
          </a:xfrm>
          <a:prstGeom prst="rect">
            <a:avLst/>
          </a:prstGeom>
          <a:noFill/>
          <a:ln>
            <a:noFill/>
          </a:ln>
        </p:spPr>
      </p:pic>
      <p:sp>
        <p:nvSpPr>
          <p:cNvPr id="699" name="Google Shape;699;p114"/>
          <p:cNvSpPr txBox="1">
            <a:spLocks noGrp="1"/>
          </p:cNvSpPr>
          <p:nvPr>
            <p:ph type="body" idx="4"/>
          </p:nvPr>
        </p:nvSpPr>
        <p:spPr>
          <a:xfrm>
            <a:off x="1824024" y="3017816"/>
            <a:ext cx="4856783" cy="521501"/>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a:buSzPts val="1800"/>
            </a:pPr>
            <a:r>
              <a:rPr lang="fr-CA" sz="2400" dirty="0">
                <a:latin typeface="Century Gothic"/>
              </a:rPr>
              <a:t>Les bacs à sable réglementaire</a:t>
            </a:r>
            <a:endParaRPr lang="en-US" sz="2400" dirty="0">
              <a:latin typeface="Century Gothic"/>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118"/>
          <p:cNvSpPr/>
          <p:nvPr/>
        </p:nvSpPr>
        <p:spPr>
          <a:xfrm>
            <a:off x="484200" y="520350"/>
            <a:ext cx="3401700" cy="3481200"/>
          </a:xfrm>
          <a:prstGeom prst="ellipse">
            <a:avLst/>
          </a:prstGeom>
          <a:solidFill>
            <a:srgbClr val="274E13"/>
          </a:solidFill>
          <a:ln w="9525" cap="flat" cmpd="sng">
            <a:solidFill>
              <a:srgbClr val="FFF2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sz="3500" b="1" dirty="0">
                <a:solidFill>
                  <a:schemeClr val="lt1"/>
                </a:solidFill>
                <a:latin typeface="Century Gothic"/>
                <a:ea typeface="Century Gothic"/>
                <a:cs typeface="Century Gothic"/>
                <a:sym typeface="Century Gothic"/>
              </a:rPr>
              <a:t>Où accéder à la trousse d’outils ?</a:t>
            </a:r>
            <a:endParaRPr sz="3500" b="1" dirty="0">
              <a:solidFill>
                <a:schemeClr val="lt1"/>
              </a:solidFill>
              <a:latin typeface="Century Gothic"/>
              <a:ea typeface="Century Gothic"/>
              <a:cs typeface="Century Gothic"/>
              <a:sym typeface="Century Gothic"/>
            </a:endParaRPr>
          </a:p>
        </p:txBody>
      </p:sp>
      <p:sp>
        <p:nvSpPr>
          <p:cNvPr id="724" name="Google Shape;724;p118"/>
          <p:cNvSpPr txBox="1"/>
          <p:nvPr/>
        </p:nvSpPr>
        <p:spPr>
          <a:xfrm>
            <a:off x="5295900" y="1035200"/>
            <a:ext cx="3000000" cy="2511426"/>
          </a:xfrm>
          <a:prstGeom prst="rect">
            <a:avLst/>
          </a:prstGeom>
          <a:noFill/>
          <a:ln>
            <a:noFill/>
          </a:ln>
        </p:spPr>
        <p:txBody>
          <a:bodyPr spcFirstLastPara="1" wrap="square" lIns="91425" tIns="91425" rIns="91425" bIns="91425" anchor="t" anchorCtr="0">
            <a:spAutoFit/>
          </a:bodyPr>
          <a:lstStyle/>
          <a:p>
            <a:pPr marL="0" lvl="0" indent="0" algn="l" rtl="0">
              <a:lnSpc>
                <a:spcPct val="105000"/>
              </a:lnSpc>
              <a:spcBef>
                <a:spcPts val="0"/>
              </a:spcBef>
              <a:spcAft>
                <a:spcPts val="0"/>
              </a:spcAft>
              <a:buNone/>
            </a:pPr>
            <a:r>
              <a:rPr lang="fr-FR" sz="1800" dirty="0">
                <a:solidFill>
                  <a:schemeClr val="dk1"/>
                </a:solidFill>
                <a:latin typeface="Century Gothic"/>
                <a:ea typeface="Century Gothic"/>
                <a:cs typeface="Century Gothic"/>
                <a:sym typeface="Century Gothic"/>
              </a:rPr>
              <a:t>La page </a:t>
            </a:r>
            <a:r>
              <a:rPr lang="fr-FR" sz="1800" dirty="0">
                <a:solidFill>
                  <a:schemeClr val="tx1"/>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GCpédia du CIR</a:t>
            </a:r>
            <a:br>
              <a:rPr lang="en-GB" sz="1800" dirty="0">
                <a:latin typeface="Century Gothic"/>
                <a:ea typeface="Century Gothic"/>
                <a:cs typeface="Century Gothic"/>
              </a:rPr>
            </a:br>
            <a:endParaRPr sz="1800" dirty="0">
              <a:solidFill>
                <a:schemeClr val="dk1"/>
              </a:solidFill>
              <a:latin typeface="Century Gothic"/>
              <a:ea typeface="Century Gothic"/>
              <a:cs typeface="Century Gothic"/>
              <a:sym typeface="Century Gothic"/>
            </a:endParaRPr>
          </a:p>
          <a:p>
            <a:pPr marL="0" lvl="0" indent="0" algn="l" rtl="0">
              <a:lnSpc>
                <a:spcPct val="105000"/>
              </a:lnSpc>
              <a:spcBef>
                <a:spcPts val="0"/>
              </a:spcBef>
              <a:spcAft>
                <a:spcPts val="0"/>
              </a:spcAft>
              <a:buNone/>
            </a:pPr>
            <a:r>
              <a:rPr lang="en-GB" sz="1800" dirty="0">
                <a:solidFill>
                  <a:schemeClr val="dk1"/>
                </a:solidFill>
                <a:latin typeface="Century Gothic"/>
                <a:ea typeface="Century Gothic"/>
                <a:cs typeface="Century Gothic"/>
                <a:sym typeface="Century Gothic"/>
              </a:rPr>
              <a:t>Sur </a:t>
            </a:r>
            <a:r>
              <a:rPr lang="en-GB" sz="1800" dirty="0" err="1">
                <a:solidFill>
                  <a:schemeClr val="dk1"/>
                </a:solidFill>
                <a:latin typeface="Century Gothic"/>
                <a:ea typeface="Century Gothic"/>
                <a:cs typeface="Century Gothic"/>
                <a:sym typeface="Century Gothic"/>
              </a:rPr>
              <a:t>demande</a:t>
            </a:r>
            <a:r>
              <a:rPr lang="en-GB" sz="1800" dirty="0">
                <a:solidFill>
                  <a:schemeClr val="dk1"/>
                </a:solidFill>
                <a:latin typeface="Century Gothic"/>
                <a:ea typeface="Century Gothic"/>
                <a:cs typeface="Century Gothic"/>
                <a:sym typeface="Century Gothic"/>
              </a:rPr>
              <a:t> du CIR: </a:t>
            </a:r>
            <a:r>
              <a:rPr lang="en-GB" sz="1800" u="sng" dirty="0">
                <a:solidFill>
                  <a:schemeClr val="dk1"/>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cri-cir@tbs-sct.gc.ca</a:t>
            </a:r>
            <a:endParaRPr sz="1800" dirty="0">
              <a:solidFill>
                <a:schemeClr val="dk1"/>
              </a:solidFill>
              <a:latin typeface="Century Gothic"/>
              <a:ea typeface="Century Gothic"/>
              <a:cs typeface="Century Gothic"/>
              <a:sym typeface="Century Gothic"/>
            </a:endParaRPr>
          </a:p>
          <a:p>
            <a:pPr marL="0" lvl="0" indent="0" algn="l" rtl="0">
              <a:lnSpc>
                <a:spcPct val="105000"/>
              </a:lnSpc>
              <a:spcBef>
                <a:spcPts val="0"/>
              </a:spcBef>
              <a:spcAft>
                <a:spcPts val="0"/>
              </a:spcAft>
              <a:buNone/>
            </a:pPr>
            <a:br>
              <a:rPr lang="en-GB" sz="1800" dirty="0">
                <a:latin typeface="Century Gothic"/>
                <a:ea typeface="Century Gothic"/>
                <a:cs typeface="Century Gothic"/>
              </a:rPr>
            </a:br>
            <a:endParaRPr sz="1800" dirty="0">
              <a:solidFill>
                <a:schemeClr val="dk1"/>
              </a:solidFill>
              <a:latin typeface="Century Gothic"/>
              <a:ea typeface="Century Gothic"/>
              <a:cs typeface="Century Gothic"/>
              <a:sym typeface="Century Gothic"/>
            </a:endParaRPr>
          </a:p>
          <a:p>
            <a:pPr>
              <a:lnSpc>
                <a:spcPct val="105000"/>
              </a:lnSpc>
            </a:pPr>
            <a:r>
              <a:rPr lang="fr-FR" sz="1800" dirty="0">
                <a:solidFill>
                  <a:schemeClr val="dk1"/>
                </a:solidFill>
                <a:latin typeface="Century Gothic"/>
                <a:ea typeface="Century Gothic"/>
                <a:cs typeface="Century Gothic"/>
                <a:sym typeface="Century Gothic"/>
              </a:rPr>
              <a:t>Sur le </a:t>
            </a:r>
            <a:r>
              <a:rPr lang="fr-FR" sz="1800" dirty="0">
                <a:solidFill>
                  <a:schemeClr val="tx1"/>
                </a:solidFill>
                <a:latin typeface="Century Gothic"/>
                <a:ea typeface="Century Gothic"/>
                <a:cs typeface="Century Gothic"/>
                <a:sym typeface="Century Gothic"/>
                <a:hlinkClick r:id="rId5">
                  <a:extLst>
                    <a:ext uri="{A12FA001-AC4F-418D-AE19-62706E023703}">
                      <ahyp:hlinkClr xmlns:ahyp="http://schemas.microsoft.com/office/drawing/2018/hyperlinkcolor" val="tx"/>
                    </a:ext>
                  </a:extLst>
                </a:hlinkClick>
              </a:rPr>
              <a:t>site web de </a:t>
            </a:r>
            <a:r>
              <a:rPr lang="en-GB" sz="1800" dirty="0">
                <a:solidFill>
                  <a:schemeClr val="tx1"/>
                </a:solidFill>
                <a:latin typeface="Century Gothic"/>
                <a:ea typeface="Century Gothic"/>
                <a:cs typeface="Century Gothic"/>
                <a:sym typeface="Century Gothic"/>
                <a:hlinkClick r:id="rId5">
                  <a:extLst>
                    <a:ext uri="{A12FA001-AC4F-418D-AE19-62706E023703}">
                      <ahyp:hlinkClr xmlns:ahyp="http://schemas.microsoft.com/office/drawing/2018/hyperlinkcolor" val="tx"/>
                    </a:ext>
                  </a:extLst>
                </a:hlinkClick>
              </a:rPr>
              <a:t>Nesta</a:t>
            </a:r>
            <a:endParaRPr sz="1800" dirty="0">
              <a:solidFill>
                <a:schemeClr val="tx1"/>
              </a:solidFill>
              <a:latin typeface="Century Gothic"/>
              <a:ea typeface="Century Gothic"/>
              <a:cs typeface="Century Gothic"/>
              <a:sym typeface="Century Gothic"/>
            </a:endParaRPr>
          </a:p>
        </p:txBody>
      </p:sp>
      <p:pic>
        <p:nvPicPr>
          <p:cNvPr id="725" name="Google Shape;725;p118"/>
          <p:cNvPicPr preferRelativeResize="0"/>
          <p:nvPr/>
        </p:nvPicPr>
        <p:blipFill rotWithShape="1">
          <a:blip r:embed="rId6">
            <a:alphaModFix/>
          </a:blip>
          <a:srcRect l="17688" t="16112" r="17279" b="27351"/>
          <a:stretch/>
        </p:blipFill>
        <p:spPr>
          <a:xfrm>
            <a:off x="4444100" y="1990563"/>
            <a:ext cx="625575" cy="587374"/>
          </a:xfrm>
          <a:prstGeom prst="rect">
            <a:avLst/>
          </a:prstGeom>
          <a:noFill/>
          <a:ln>
            <a:noFill/>
          </a:ln>
        </p:spPr>
      </p:pic>
      <p:pic>
        <p:nvPicPr>
          <p:cNvPr id="726" name="Google Shape;726;p118"/>
          <p:cNvPicPr preferRelativeResize="0"/>
          <p:nvPr/>
        </p:nvPicPr>
        <p:blipFill>
          <a:blip r:embed="rId7">
            <a:alphaModFix/>
          </a:blip>
          <a:stretch>
            <a:fillRect/>
          </a:stretch>
        </p:blipFill>
        <p:spPr>
          <a:xfrm>
            <a:off x="4319100" y="904875"/>
            <a:ext cx="900600" cy="900600"/>
          </a:xfrm>
          <a:prstGeom prst="rect">
            <a:avLst/>
          </a:prstGeom>
          <a:noFill/>
          <a:ln>
            <a:noFill/>
          </a:ln>
        </p:spPr>
      </p:pic>
      <p:pic>
        <p:nvPicPr>
          <p:cNvPr id="727" name="Google Shape;727;p118"/>
          <p:cNvPicPr preferRelativeResize="0"/>
          <p:nvPr/>
        </p:nvPicPr>
        <p:blipFill rotWithShape="1">
          <a:blip r:embed="rId8">
            <a:alphaModFix/>
          </a:blip>
          <a:srcRect l="15696" t="16456" r="10262" b="18003"/>
          <a:stretch/>
        </p:blipFill>
        <p:spPr>
          <a:xfrm>
            <a:off x="4444100" y="2961384"/>
            <a:ext cx="726575" cy="69456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pic>
        <p:nvPicPr>
          <p:cNvPr id="732" name="Google Shape;732;p119"/>
          <p:cNvPicPr preferRelativeResize="0"/>
          <p:nvPr/>
        </p:nvPicPr>
        <p:blipFill rotWithShape="1">
          <a:blip r:embed="rId3">
            <a:alphaModFix/>
          </a:blip>
          <a:srcRect/>
          <a:stretch/>
        </p:blipFill>
        <p:spPr>
          <a:xfrm>
            <a:off x="205425" y="4816019"/>
            <a:ext cx="595602" cy="162631"/>
          </a:xfrm>
          <a:prstGeom prst="rect">
            <a:avLst/>
          </a:prstGeom>
          <a:noFill/>
          <a:ln>
            <a:noFill/>
          </a:ln>
        </p:spPr>
      </p:pic>
      <p:sp>
        <p:nvSpPr>
          <p:cNvPr id="733" name="Google Shape;733;p119"/>
          <p:cNvSpPr txBox="1"/>
          <p:nvPr/>
        </p:nvSpPr>
        <p:spPr>
          <a:xfrm>
            <a:off x="4859075" y="1619325"/>
            <a:ext cx="3639300" cy="2646848"/>
          </a:xfrm>
          <a:prstGeom prst="rect">
            <a:avLst/>
          </a:prstGeom>
          <a:noFill/>
          <a:ln>
            <a:noFill/>
          </a:ln>
        </p:spPr>
        <p:txBody>
          <a:bodyPr spcFirstLastPara="1" wrap="square" lIns="91425" tIns="91425" rIns="91425" bIns="91425" anchor="t" anchorCtr="0">
            <a:spAutoFit/>
          </a:bodyPr>
          <a:lstStyle/>
          <a:p>
            <a:pPr marL="0" algn="ctr"/>
            <a:r>
              <a:rPr lang="fr-CA" sz="3200" dirty="0">
                <a:latin typeface="Century Gothic"/>
              </a:rPr>
              <a:t>Les prochaines étapes : </a:t>
            </a:r>
            <a:endParaRPr lang="en-US" sz="3200" dirty="0">
              <a:latin typeface="Century Gothic"/>
            </a:endParaRPr>
          </a:p>
          <a:p>
            <a:pPr marL="0" algn="ctr"/>
            <a:r>
              <a:rPr lang="fr-CA" sz="3200" dirty="0">
                <a:latin typeface="Century Gothic"/>
              </a:rPr>
              <a:t>Comment le CIR peut soutenir vos efforts</a:t>
            </a:r>
            <a:endParaRPr lang="en-US" sz="3200" dirty="0">
              <a:latin typeface="Century Gothic"/>
            </a:endParaRPr>
          </a:p>
        </p:txBody>
      </p:sp>
      <p:pic>
        <p:nvPicPr>
          <p:cNvPr id="734" name="Google Shape;734;p119"/>
          <p:cNvPicPr preferRelativeResize="0"/>
          <p:nvPr/>
        </p:nvPicPr>
        <p:blipFill rotWithShape="1">
          <a:blip r:embed="rId4">
            <a:alphaModFix/>
          </a:blip>
          <a:srcRect l="-19224" r="24616"/>
          <a:stretch/>
        </p:blipFill>
        <p:spPr>
          <a:xfrm>
            <a:off x="-1143000" y="0"/>
            <a:ext cx="5441925" cy="5143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120"/>
          <p:cNvSpPr txBox="1">
            <a:spLocks noGrp="1"/>
          </p:cNvSpPr>
          <p:nvPr>
            <p:ph type="title" idx="4294967295"/>
          </p:nvPr>
        </p:nvSpPr>
        <p:spPr>
          <a:xfrm>
            <a:off x="107949" y="87313"/>
            <a:ext cx="8712300" cy="431700"/>
          </a:xfrm>
          <a:prstGeom prst="rect">
            <a:avLst/>
          </a:prstGeom>
          <a:noFill/>
          <a:ln>
            <a:noFill/>
          </a:ln>
        </p:spPr>
        <p:txBody>
          <a:bodyPr spcFirstLastPara="1" wrap="square" lIns="91425" tIns="91425" rIns="91425" bIns="91425" anchor="ctr" anchorCtr="0">
            <a:noAutofit/>
          </a:bodyPr>
          <a:lstStyle/>
          <a:p>
            <a:pPr>
              <a:buSzPts val="2000"/>
            </a:pPr>
            <a:r>
              <a:rPr lang="fr-CA" sz="2000" b="1" dirty="0">
                <a:latin typeface="Century Gothic"/>
              </a:rPr>
              <a:t>Séances guidées</a:t>
            </a:r>
            <a:endParaRPr lang="en-US" sz="2000" b="1" dirty="0">
              <a:latin typeface="Century Gothic"/>
            </a:endParaRPr>
          </a:p>
        </p:txBody>
      </p:sp>
      <p:sp>
        <p:nvSpPr>
          <p:cNvPr id="740" name="Google Shape;740;p120"/>
          <p:cNvSpPr txBox="1"/>
          <p:nvPr/>
        </p:nvSpPr>
        <p:spPr>
          <a:xfrm>
            <a:off x="285750" y="765550"/>
            <a:ext cx="8572500" cy="3779400"/>
          </a:xfrm>
          <a:prstGeom prst="rect">
            <a:avLst/>
          </a:prstGeom>
          <a:noFill/>
          <a:ln>
            <a:noFill/>
          </a:ln>
        </p:spPr>
        <p:txBody>
          <a:bodyPr spcFirstLastPara="1" wrap="square" lIns="91425" tIns="91425" rIns="91425" bIns="91425" anchor="t" anchorCtr="0">
            <a:noAutofit/>
          </a:bodyPr>
          <a:lstStyle/>
          <a:p>
            <a:pPr>
              <a:buSzPts val="1400"/>
            </a:pPr>
            <a:r>
              <a:rPr lang="fr-CA" sz="1600" dirty="0">
                <a:solidFill>
                  <a:schemeClr val="dk1"/>
                </a:solidFill>
                <a:latin typeface="Century Gothic"/>
              </a:rPr>
              <a:t>Pour les organismes de réglementation qui souhaitent explorer plus avant la manière d’aborder les questions réglementaires en utilisant l’expérimentation ou les bacs à sable, nous sommes là pour aider de diverses manières : </a:t>
            </a:r>
            <a:endParaRPr lang="en-US" sz="1600" dirty="0">
              <a:solidFill>
                <a:schemeClr val="dk1"/>
              </a:solidFill>
              <a:latin typeface="Century Gothic"/>
            </a:endParaRPr>
          </a:p>
          <a:p>
            <a:pPr marL="0" marR="0" lvl="0" indent="0" algn="l" rtl="0">
              <a:lnSpc>
                <a:spcPct val="100000"/>
              </a:lnSpc>
              <a:spcBef>
                <a:spcPts val="0"/>
              </a:spcBef>
              <a:spcAft>
                <a:spcPts val="0"/>
              </a:spcAft>
              <a:buClr>
                <a:srgbClr val="000000"/>
              </a:buClr>
              <a:buSzPts val="1400"/>
              <a:buFont typeface="Arial"/>
              <a:buNone/>
            </a:pPr>
            <a:endParaRPr lang="en-GB" sz="1600" dirty="0">
              <a:solidFill>
                <a:schemeClr val="dk1"/>
              </a:solidFill>
              <a:latin typeface="Century Gothic"/>
              <a:sym typeface="Century Gothic"/>
            </a:endParaRPr>
          </a:p>
          <a:p>
            <a:pPr marL="0">
              <a:buSzPts val="1400"/>
            </a:pPr>
            <a:r>
              <a:rPr lang="fr-CA" sz="1800" b="1" dirty="0">
                <a:solidFill>
                  <a:schemeClr val="accent5">
                    <a:lumMod val="75000"/>
                  </a:schemeClr>
                </a:solidFill>
                <a:latin typeface="Century Gothic"/>
              </a:rPr>
              <a:t>Tester les eaux </a:t>
            </a:r>
            <a:endParaRPr lang="en-US" sz="1800" b="1" dirty="0">
              <a:solidFill>
                <a:schemeClr val="accent5">
                  <a:lumMod val="75000"/>
                </a:schemeClr>
              </a:solidFill>
              <a:latin typeface="Century Gothic"/>
            </a:endParaRPr>
          </a:p>
          <a:p>
            <a:pPr marL="0">
              <a:buSzPts val="1400"/>
            </a:pPr>
            <a:r>
              <a:rPr lang="fr-CA" sz="1600" dirty="0">
                <a:solidFill>
                  <a:schemeClr val="dk1"/>
                </a:solidFill>
                <a:latin typeface="Century Gothic"/>
              </a:rPr>
              <a:t>Séance guidée pour les équipes qui souhaitent réfléchir à des questions ou défis réglementaires et voir si les approches de la trousse d’outils peuvent être utiles.  </a:t>
            </a:r>
            <a:endParaRPr lang="en-US" sz="1600" dirty="0">
              <a:solidFill>
                <a:schemeClr val="dk1"/>
              </a:solidFill>
              <a:latin typeface="Century Gothic"/>
            </a:endParaRPr>
          </a:p>
          <a:p>
            <a:pPr marL="0" marR="0" lvl="0" indent="0" algn="l" rtl="0">
              <a:lnSpc>
                <a:spcPct val="100000"/>
              </a:lnSpc>
              <a:spcBef>
                <a:spcPts val="0"/>
              </a:spcBef>
              <a:spcAft>
                <a:spcPts val="0"/>
              </a:spcAft>
              <a:buClr>
                <a:srgbClr val="000000"/>
              </a:buClr>
              <a:buSzPts val="1400"/>
              <a:buFont typeface="Arial"/>
              <a:buNone/>
            </a:pPr>
            <a:endParaRPr lang="en-GB" sz="1600" dirty="0">
              <a:solidFill>
                <a:schemeClr val="dk1"/>
              </a:solidFill>
              <a:latin typeface="Century Gothic"/>
              <a:ea typeface="Century Gothic"/>
              <a:cs typeface="Century Gothic"/>
              <a:sym typeface="Century Gothic"/>
            </a:endParaRPr>
          </a:p>
          <a:p>
            <a:pPr marL="285750" indent="-285750">
              <a:buFont typeface="Arial" panose="020B0604020202020204" pitchFamily="34" charset="0"/>
              <a:buChar char="•"/>
            </a:pPr>
            <a:r>
              <a:rPr lang="fr-CA" dirty="0">
                <a:solidFill>
                  <a:schemeClr val="dk1"/>
                </a:solidFill>
                <a:latin typeface="Century Gothic"/>
              </a:rPr>
              <a:t>Discussion guidée sur les questions ou problèmes que le groupe souhaite aborder par l’expérimentation.</a:t>
            </a:r>
          </a:p>
          <a:p>
            <a:pPr marL="285750" indent="-285750">
              <a:buFont typeface="Arial" panose="020B0604020202020204" pitchFamily="34" charset="0"/>
              <a:buChar char="•"/>
            </a:pPr>
            <a:endParaRPr lang="en-US" dirty="0">
              <a:solidFill>
                <a:schemeClr val="dk1"/>
              </a:solidFill>
              <a:latin typeface="Century Gothic"/>
            </a:endParaRPr>
          </a:p>
          <a:p>
            <a:pPr marL="285750" indent="-285750">
              <a:buFont typeface="Arial" panose="020B0604020202020204" pitchFamily="34" charset="0"/>
              <a:buChar char="•"/>
            </a:pPr>
            <a:r>
              <a:rPr lang="fr-CA" dirty="0">
                <a:solidFill>
                  <a:schemeClr val="dk1"/>
                </a:solidFill>
                <a:latin typeface="Century Gothic"/>
              </a:rPr>
              <a:t>Travaillez sur les questions et remplissez les feuilles de travail suivantes de la trousse d’outils :</a:t>
            </a:r>
            <a:endParaRPr lang="en-US" dirty="0">
              <a:solidFill>
                <a:schemeClr val="dk1"/>
              </a:solidFill>
              <a:latin typeface="Century Gothic"/>
            </a:endParaRPr>
          </a:p>
          <a:p>
            <a:pPr marL="457200" lvl="1" indent="3175">
              <a:buFont typeface="Wingdings" panose="05000000000000000000" pitchFamily="2" charset="2"/>
              <a:buChar char="Ø"/>
            </a:pPr>
            <a:r>
              <a:rPr lang="en-US" dirty="0">
                <a:solidFill>
                  <a:schemeClr val="dk1"/>
                </a:solidFill>
                <a:latin typeface="Century Gothic"/>
              </a:rPr>
              <a:t> </a:t>
            </a:r>
            <a:r>
              <a:rPr lang="fr-CA" dirty="0">
                <a:solidFill>
                  <a:schemeClr val="dk1"/>
                </a:solidFill>
                <a:latin typeface="Century Gothic"/>
              </a:rPr>
              <a:t>« L’expérimentation réglementaire vous convient-elle? » ou</a:t>
            </a:r>
            <a:endParaRPr lang="en-US" dirty="0">
              <a:solidFill>
                <a:schemeClr val="dk1"/>
              </a:solidFill>
              <a:latin typeface="Century Gothic"/>
            </a:endParaRPr>
          </a:p>
          <a:p>
            <a:pPr marL="457200" lvl="1" indent="3175">
              <a:buFont typeface="Wingdings" panose="05000000000000000000" pitchFamily="2" charset="2"/>
              <a:buChar char="Ø"/>
            </a:pPr>
            <a:r>
              <a:rPr lang="fr-CA" dirty="0">
                <a:solidFill>
                  <a:schemeClr val="dk1"/>
                </a:solidFill>
                <a:latin typeface="Century Gothic"/>
              </a:rPr>
              <a:t> « Un bac à sable vous convient-il? »</a:t>
            </a:r>
            <a:endParaRPr lang="en-US" dirty="0">
              <a:solidFill>
                <a:schemeClr val="dk1"/>
              </a:solidFill>
              <a:latin typeface="Century Gothic"/>
            </a:endParaRPr>
          </a:p>
          <a:p>
            <a:pPr marL="0" marR="0" lvl="0" indent="0" algn="l" rtl="0">
              <a:lnSpc>
                <a:spcPct val="100000"/>
              </a:lnSpc>
              <a:spcBef>
                <a:spcPts val="0"/>
              </a:spcBef>
              <a:spcAft>
                <a:spcPts val="0"/>
              </a:spcAft>
              <a:buClr>
                <a:srgbClr val="000000"/>
              </a:buClr>
              <a:buSzPts val="1400"/>
              <a:buFont typeface="Arial"/>
              <a:buNone/>
            </a:pPr>
            <a:endParaRPr lang="en-GB" sz="1600" b="0" i="0" u="none" strike="noStrike" cap="none" dirty="0">
              <a:solidFill>
                <a:schemeClr val="dk1"/>
              </a:solidFill>
              <a:latin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120"/>
          <p:cNvSpPr txBox="1">
            <a:spLocks noGrp="1"/>
          </p:cNvSpPr>
          <p:nvPr>
            <p:ph type="title" idx="4294967295"/>
          </p:nvPr>
        </p:nvSpPr>
        <p:spPr>
          <a:xfrm>
            <a:off x="107949" y="87313"/>
            <a:ext cx="8712300" cy="431700"/>
          </a:xfrm>
          <a:prstGeom prst="rect">
            <a:avLst/>
          </a:prstGeom>
          <a:noFill/>
          <a:ln>
            <a:noFill/>
          </a:ln>
        </p:spPr>
        <p:txBody>
          <a:bodyPr spcFirstLastPara="1" wrap="square" lIns="91425" tIns="91425" rIns="91425" bIns="91425" anchor="ctr" anchorCtr="0">
            <a:noAutofit/>
          </a:bodyPr>
          <a:lstStyle/>
          <a:p>
            <a:pPr>
              <a:buSzPts val="2000"/>
            </a:pPr>
            <a:r>
              <a:rPr lang="fr-CA" sz="2000" b="1" dirty="0">
                <a:latin typeface="Century Gothic"/>
              </a:rPr>
              <a:t>Séances guidées (continué)</a:t>
            </a:r>
            <a:endParaRPr lang="en-US" sz="2000" b="1" dirty="0">
              <a:latin typeface="Century Gothic"/>
            </a:endParaRPr>
          </a:p>
        </p:txBody>
      </p:sp>
      <p:sp>
        <p:nvSpPr>
          <p:cNvPr id="740" name="Google Shape;740;p120"/>
          <p:cNvSpPr txBox="1"/>
          <p:nvPr/>
        </p:nvSpPr>
        <p:spPr>
          <a:xfrm>
            <a:off x="312134" y="682050"/>
            <a:ext cx="8712299" cy="3966150"/>
          </a:xfrm>
          <a:prstGeom prst="rect">
            <a:avLst/>
          </a:prstGeom>
          <a:noFill/>
          <a:ln>
            <a:noFill/>
          </a:ln>
        </p:spPr>
        <p:txBody>
          <a:bodyPr spcFirstLastPara="1" wrap="square" lIns="91425" tIns="91425" rIns="91425" bIns="91425" anchor="t" anchorCtr="0">
            <a:noAutofit/>
          </a:bodyPr>
          <a:lstStyle/>
          <a:p>
            <a:pPr marL="0">
              <a:buSzPts val="1400"/>
            </a:pPr>
            <a:r>
              <a:rPr lang="fr-CA" sz="1800" b="1" dirty="0">
                <a:solidFill>
                  <a:schemeClr val="accent5">
                    <a:lumMod val="75000"/>
                  </a:schemeClr>
                </a:solidFill>
                <a:latin typeface="Century Gothic"/>
              </a:rPr>
              <a:t>Plongée</a:t>
            </a:r>
            <a:endParaRPr lang="en-US" sz="1800" b="1" dirty="0">
              <a:solidFill>
                <a:schemeClr val="accent5">
                  <a:lumMod val="75000"/>
                </a:schemeClr>
              </a:solidFill>
              <a:latin typeface="Century Gothic"/>
            </a:endParaRPr>
          </a:p>
          <a:p>
            <a:pPr marL="0">
              <a:buSzPts val="1400"/>
            </a:pPr>
            <a:r>
              <a:rPr lang="fr-CA" sz="1600" dirty="0">
                <a:solidFill>
                  <a:schemeClr val="dk1"/>
                </a:solidFill>
                <a:latin typeface="Century Gothic"/>
              </a:rPr>
              <a:t>Séances guidées pour les équipes qui sont prêtes à entreprendre une expérience réglementaire ou un bac à sable. En utilisant la trousse d’outils comme une référence clé, le CIR/</a:t>
            </a:r>
            <a:r>
              <a:rPr lang="fr-CA" sz="1600" dirty="0" err="1">
                <a:solidFill>
                  <a:schemeClr val="dk1"/>
                </a:solidFill>
                <a:latin typeface="Century Gothic"/>
              </a:rPr>
              <a:t>Nesta</a:t>
            </a:r>
            <a:r>
              <a:rPr lang="fr-CA" sz="1600" dirty="0">
                <a:solidFill>
                  <a:schemeClr val="dk1"/>
                </a:solidFill>
                <a:latin typeface="Century Gothic"/>
              </a:rPr>
              <a:t> fournira des services de conseil tout au long du processus. Les séances peuvent inclure : </a:t>
            </a:r>
            <a:endParaRPr lang="en-CA" sz="1600" dirty="0">
              <a:solidFill>
                <a:schemeClr val="dk1"/>
              </a:solidFill>
              <a:latin typeface="Century Gothic"/>
            </a:endParaRPr>
          </a:p>
          <a:p>
            <a:pPr marL="0">
              <a:lnSpc>
                <a:spcPct val="150000"/>
              </a:lnSpc>
            </a:pPr>
            <a:r>
              <a:rPr lang="fr-CA" sz="1350" b="1" dirty="0">
                <a:solidFill>
                  <a:schemeClr val="dk1"/>
                </a:solidFill>
                <a:latin typeface="Century Gothic"/>
              </a:rPr>
              <a:t>Séance 1 (selon les besoins) : </a:t>
            </a:r>
            <a:r>
              <a:rPr lang="fr-CA" sz="1350" dirty="0">
                <a:solidFill>
                  <a:schemeClr val="dk1"/>
                </a:solidFill>
                <a:latin typeface="Century Gothic"/>
              </a:rPr>
              <a:t>Exploration des possibilités d’expérimentation </a:t>
            </a:r>
            <a:endParaRPr lang="en-US" sz="1350" dirty="0">
              <a:solidFill>
                <a:schemeClr val="dk1"/>
              </a:solidFill>
              <a:latin typeface="Century Gothic"/>
            </a:endParaRPr>
          </a:p>
          <a:p>
            <a:pPr marL="0">
              <a:lnSpc>
                <a:spcPct val="150000"/>
              </a:lnSpc>
            </a:pPr>
            <a:r>
              <a:rPr lang="fr-CA" sz="1350" b="1" dirty="0">
                <a:solidFill>
                  <a:schemeClr val="dk1"/>
                </a:solidFill>
                <a:latin typeface="Century Gothic"/>
              </a:rPr>
              <a:t>Séance 2 : </a:t>
            </a:r>
            <a:r>
              <a:rPr lang="fr-CA" sz="1350" dirty="0">
                <a:solidFill>
                  <a:schemeClr val="dk1"/>
                </a:solidFill>
                <a:latin typeface="Century Gothic"/>
              </a:rPr>
              <a:t>Clarifier le problème, déterminer les objectifs d’apprentissage, élaborer l’hypothèse à tester</a:t>
            </a:r>
            <a:endParaRPr lang="en-US" sz="1350" dirty="0">
              <a:solidFill>
                <a:schemeClr val="dk1"/>
              </a:solidFill>
              <a:latin typeface="Century Gothic"/>
            </a:endParaRPr>
          </a:p>
          <a:p>
            <a:pPr marL="0">
              <a:lnSpc>
                <a:spcPct val="150000"/>
              </a:lnSpc>
            </a:pPr>
            <a:r>
              <a:rPr lang="fr-CA" sz="1350" b="1" dirty="0">
                <a:solidFill>
                  <a:schemeClr val="dk1"/>
                </a:solidFill>
                <a:latin typeface="Century Gothic"/>
              </a:rPr>
              <a:t>Séance 3 : </a:t>
            </a:r>
            <a:r>
              <a:rPr lang="fr-CA" sz="1350" dirty="0">
                <a:solidFill>
                  <a:schemeClr val="dk1"/>
                </a:solidFill>
                <a:latin typeface="Century Gothic"/>
              </a:rPr>
              <a:t>Élaborer l’intervention : planifier l’expérience, choisir un modèle, identifier les intervenants.</a:t>
            </a:r>
            <a:endParaRPr lang="en-US" sz="1350" dirty="0">
              <a:solidFill>
                <a:schemeClr val="dk1"/>
              </a:solidFill>
              <a:latin typeface="Century Gothic"/>
            </a:endParaRPr>
          </a:p>
          <a:p>
            <a:pPr marL="0">
              <a:lnSpc>
                <a:spcPct val="150000"/>
              </a:lnSpc>
            </a:pPr>
            <a:r>
              <a:rPr lang="fr-CA" sz="1350" b="1" dirty="0">
                <a:solidFill>
                  <a:schemeClr val="dk1"/>
                </a:solidFill>
                <a:latin typeface="Century Gothic"/>
              </a:rPr>
              <a:t>Séance 4 : </a:t>
            </a:r>
            <a:r>
              <a:rPr lang="fr-CA" sz="1350" dirty="0">
                <a:solidFill>
                  <a:schemeClr val="dk1"/>
                </a:solidFill>
                <a:latin typeface="Century Gothic"/>
              </a:rPr>
              <a:t>Élaborer les mesures : déterminer les mesures et planifier les collectes de données</a:t>
            </a:r>
            <a:endParaRPr lang="en-US" sz="1350" dirty="0">
              <a:solidFill>
                <a:schemeClr val="dk1"/>
              </a:solidFill>
              <a:latin typeface="Century Gothic"/>
            </a:endParaRPr>
          </a:p>
          <a:p>
            <a:pPr marL="0">
              <a:lnSpc>
                <a:spcPct val="150000"/>
              </a:lnSpc>
            </a:pPr>
            <a:r>
              <a:rPr lang="fr-CA" sz="1350" b="1" dirty="0">
                <a:solidFill>
                  <a:schemeClr val="dk1"/>
                </a:solidFill>
                <a:latin typeface="Century Gothic"/>
              </a:rPr>
              <a:t>Séance 5 : </a:t>
            </a:r>
            <a:r>
              <a:rPr lang="fr-CA" sz="1350" dirty="0">
                <a:solidFill>
                  <a:schemeClr val="dk1"/>
                </a:solidFill>
                <a:latin typeface="Century Gothic"/>
              </a:rPr>
              <a:t>Terminer la planification et passer à la mise en œuvre : planification des risques et des mesures d’atténuation, planification du suivi et de la réflexion.</a:t>
            </a:r>
            <a:endParaRPr lang="en-US" sz="1350" dirty="0">
              <a:solidFill>
                <a:schemeClr val="dk1"/>
              </a:solidFill>
              <a:latin typeface="Century Gothic"/>
            </a:endParaRPr>
          </a:p>
          <a:p>
            <a:pPr marL="0">
              <a:lnSpc>
                <a:spcPct val="150000"/>
              </a:lnSpc>
            </a:pPr>
            <a:r>
              <a:rPr lang="fr-CA" sz="1350" b="1" dirty="0">
                <a:solidFill>
                  <a:schemeClr val="dk1"/>
                </a:solidFill>
                <a:latin typeface="Century Gothic"/>
              </a:rPr>
              <a:t>Séances facultatives : </a:t>
            </a:r>
            <a:r>
              <a:rPr lang="fr-CA" sz="1350" dirty="0">
                <a:solidFill>
                  <a:schemeClr val="dk1"/>
                </a:solidFill>
                <a:latin typeface="Century Gothic"/>
              </a:rPr>
              <a:t>Points de réflexion/de contrôle aux étapes identifiées ou à la fin de l’expérience.</a:t>
            </a:r>
            <a:endParaRPr sz="135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4966194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121"/>
          <p:cNvSpPr txBox="1"/>
          <p:nvPr/>
        </p:nvSpPr>
        <p:spPr>
          <a:xfrm>
            <a:off x="807325" y="1432875"/>
            <a:ext cx="7863900" cy="2433600"/>
          </a:xfrm>
          <a:prstGeom prst="rect">
            <a:avLst/>
          </a:prstGeom>
          <a:noFill/>
          <a:ln>
            <a:noFill/>
          </a:ln>
        </p:spPr>
        <p:txBody>
          <a:bodyPr spcFirstLastPara="1" wrap="square" lIns="91425" tIns="91425" rIns="91425" bIns="91425" anchor="t" anchorCtr="0">
            <a:noAutofit/>
          </a:bodyPr>
          <a:lstStyle/>
          <a:p>
            <a:pPr marL="457200" indent="-330200">
              <a:buSzPts val="1600"/>
              <a:buFont typeface="Century Gothic"/>
              <a:buChar char="❏"/>
            </a:pPr>
            <a:r>
              <a:rPr lang="fr-CA" sz="1600" b="1" dirty="0">
                <a:latin typeface="Century Gothic"/>
              </a:rPr>
              <a:t>Oui – </a:t>
            </a:r>
            <a:r>
              <a:rPr lang="fr-CA" sz="1600" dirty="0">
                <a:latin typeface="Century Gothic"/>
              </a:rPr>
              <a:t>Je serais intéressé(e) par une séance</a:t>
            </a:r>
            <a:r>
              <a:rPr lang="fr-CA" sz="1600" b="1" dirty="0">
                <a:latin typeface="Century Gothic"/>
              </a:rPr>
              <a:t> visant à explorer les possibilités d’expérimentation.</a:t>
            </a:r>
          </a:p>
          <a:p>
            <a:pPr marL="457200" indent="-330200">
              <a:buSzPts val="1600"/>
              <a:buFont typeface="Century Gothic"/>
              <a:buChar char="❏"/>
            </a:pPr>
            <a:endParaRPr lang="en-US" sz="1600" b="1" dirty="0">
              <a:latin typeface="Century Gothic"/>
            </a:endParaRPr>
          </a:p>
          <a:p>
            <a:pPr marL="457200" indent="-330200">
              <a:buSzPts val="1600"/>
              <a:buFont typeface="Century Gothic"/>
              <a:buChar char="❏"/>
            </a:pPr>
            <a:r>
              <a:rPr lang="fr-CA" sz="1600" b="1" dirty="0">
                <a:latin typeface="Century Gothic"/>
              </a:rPr>
              <a:t>Oui – </a:t>
            </a:r>
            <a:r>
              <a:rPr lang="fr-CA" sz="1600" dirty="0">
                <a:latin typeface="Century Gothic"/>
              </a:rPr>
              <a:t>Je serais intéressé(e) par une séance </a:t>
            </a:r>
            <a:r>
              <a:rPr lang="fr-CA" sz="1600" b="1" dirty="0">
                <a:latin typeface="Century Gothic"/>
              </a:rPr>
              <a:t>visant à élaborer une expérience à laquelle je pense ou sur laquelle je travaille déjà.</a:t>
            </a:r>
          </a:p>
          <a:p>
            <a:pPr marL="457200" indent="-330200">
              <a:buSzPts val="1600"/>
              <a:buFont typeface="Century Gothic"/>
              <a:buChar char="❏"/>
            </a:pPr>
            <a:endParaRPr lang="en-US" sz="1600" b="1" dirty="0">
              <a:latin typeface="Century Gothic"/>
            </a:endParaRPr>
          </a:p>
          <a:p>
            <a:pPr marL="457200" indent="-330200">
              <a:buSzPts val="1600"/>
              <a:buFont typeface="Century Gothic"/>
              <a:buChar char="❏"/>
            </a:pPr>
            <a:r>
              <a:rPr lang="fr-CA" sz="1600" b="1" dirty="0">
                <a:latin typeface="Century Gothic"/>
              </a:rPr>
              <a:t>Non – </a:t>
            </a:r>
            <a:r>
              <a:rPr lang="fr-CA" sz="1600" dirty="0">
                <a:latin typeface="Century Gothic"/>
              </a:rPr>
              <a:t>pas maintenant, mais</a:t>
            </a:r>
            <a:r>
              <a:rPr lang="fr-CA" sz="1600" b="1" dirty="0">
                <a:latin typeface="Century Gothic"/>
              </a:rPr>
              <a:t> peut-être plus tard</a:t>
            </a:r>
          </a:p>
          <a:p>
            <a:pPr marL="457200" indent="-330200">
              <a:buSzPts val="1600"/>
              <a:buFont typeface="Century Gothic"/>
              <a:buChar char="❏"/>
            </a:pPr>
            <a:endParaRPr lang="en-US" sz="1600" b="1" dirty="0">
              <a:latin typeface="Century Gothic"/>
            </a:endParaRPr>
          </a:p>
          <a:p>
            <a:pPr marL="457200" indent="-330200">
              <a:buSzPts val="1600"/>
              <a:buFont typeface="Century Gothic"/>
              <a:buChar char="❏"/>
            </a:pPr>
            <a:r>
              <a:rPr lang="fr-CA" sz="1600" b="1" dirty="0">
                <a:latin typeface="Century Gothic"/>
              </a:rPr>
              <a:t>Non – cela ne m’intéresse pas.</a:t>
            </a:r>
            <a:endParaRPr lang="en-US" sz="1600" b="1" dirty="0">
              <a:latin typeface="Century Gothic"/>
            </a:endParaRPr>
          </a:p>
        </p:txBody>
      </p:sp>
      <p:sp>
        <p:nvSpPr>
          <p:cNvPr id="746" name="Google Shape;746;p121"/>
          <p:cNvSpPr txBox="1">
            <a:spLocks noGrp="1"/>
          </p:cNvSpPr>
          <p:nvPr>
            <p:ph type="title"/>
          </p:nvPr>
        </p:nvSpPr>
        <p:spPr>
          <a:xfrm>
            <a:off x="793750" y="392150"/>
            <a:ext cx="7509000" cy="580500"/>
          </a:xfrm>
          <a:prstGeom prst="rect">
            <a:avLst/>
          </a:prstGeom>
          <a:noFill/>
          <a:ln>
            <a:noFill/>
          </a:ln>
        </p:spPr>
        <p:txBody>
          <a:bodyPr spcFirstLastPara="1" wrap="square" lIns="91425" tIns="91425" rIns="91425" bIns="91425" anchor="t" anchorCtr="0">
            <a:noAutofit/>
          </a:bodyPr>
          <a:lstStyle/>
          <a:p>
            <a:pPr>
              <a:buSzPts val="2000"/>
            </a:pPr>
            <a:r>
              <a:rPr lang="fr-CA" sz="2000" b="1" dirty="0">
                <a:solidFill>
                  <a:schemeClr val="dk1"/>
                </a:solidFill>
                <a:latin typeface="Century Gothic"/>
              </a:rPr>
              <a:t>Sondage : Seriez-vous intéressé par une séance guidée pour vous aider à utiliser la trousse d’outils pour élaborer votre propre expérience?</a:t>
            </a:r>
            <a:endParaRPr lang="en-US" sz="2000" b="1" dirty="0">
              <a:solidFill>
                <a:schemeClr val="dk1"/>
              </a:solidFill>
              <a:latin typeface="Century Gothic"/>
            </a:endParaRPr>
          </a:p>
        </p:txBody>
      </p:sp>
      <p:pic>
        <p:nvPicPr>
          <p:cNvPr id="747" name="Google Shape;747;p121"/>
          <p:cNvPicPr preferRelativeResize="0"/>
          <p:nvPr/>
        </p:nvPicPr>
        <p:blipFill rotWithShape="1">
          <a:blip r:embed="rId3">
            <a:alphaModFix/>
          </a:blip>
          <a:srcRect b="13621"/>
          <a:stretch/>
        </p:blipFill>
        <p:spPr>
          <a:xfrm>
            <a:off x="171600" y="447000"/>
            <a:ext cx="591476" cy="510900"/>
          </a:xfrm>
          <a:prstGeom prst="rect">
            <a:avLst/>
          </a:prstGeom>
          <a:noFill/>
          <a:ln>
            <a:noFill/>
          </a:ln>
        </p:spPr>
      </p:pic>
      <p:pic>
        <p:nvPicPr>
          <p:cNvPr id="2" name="Picture 2" descr="Qr code&#10;&#10;Description automatically generated">
            <a:extLst>
              <a:ext uri="{FF2B5EF4-FFF2-40B4-BE49-F238E27FC236}">
                <a16:creationId xmlns:a16="http://schemas.microsoft.com/office/drawing/2014/main" id="{863FD4F9-DF1A-44ED-8760-9BEFBE9546A9}"/>
              </a:ext>
            </a:extLst>
          </p:cNvPr>
          <p:cNvPicPr>
            <a:picLocks noChangeAspect="1"/>
          </p:cNvPicPr>
          <p:nvPr/>
        </p:nvPicPr>
        <p:blipFill>
          <a:blip r:embed="rId4"/>
          <a:stretch>
            <a:fillRect/>
          </a:stretch>
        </p:blipFill>
        <p:spPr>
          <a:xfrm>
            <a:off x="7421880" y="3449115"/>
            <a:ext cx="1508760" cy="152187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121"/>
          <p:cNvSpPr txBox="1"/>
          <p:nvPr/>
        </p:nvSpPr>
        <p:spPr>
          <a:xfrm>
            <a:off x="770890" y="1516380"/>
            <a:ext cx="7863900" cy="777240"/>
          </a:xfrm>
          <a:prstGeom prst="rect">
            <a:avLst/>
          </a:prstGeom>
          <a:noFill/>
          <a:ln>
            <a:noFill/>
          </a:ln>
        </p:spPr>
        <p:txBody>
          <a:bodyPr spcFirstLastPara="1" wrap="square" lIns="91425" tIns="91425" rIns="91425" bIns="91425" anchor="t" anchorCtr="0">
            <a:noAutofit/>
          </a:bodyPr>
          <a:lstStyle/>
          <a:p>
            <a:pPr marL="127000" marR="0" lvl="0" algn="l" rtl="0">
              <a:lnSpc>
                <a:spcPct val="100000"/>
              </a:lnSpc>
              <a:spcBef>
                <a:spcPts val="0"/>
              </a:spcBef>
              <a:spcAft>
                <a:spcPts val="0"/>
              </a:spcAft>
              <a:buSzPts val="1600"/>
            </a:pPr>
            <a:r>
              <a:rPr lang="fr-CA" sz="1600" dirty="0">
                <a:latin typeface="Century Gothic"/>
              </a:rPr>
              <a:t>Communiquez avec le CIR pour obtenir des renseignements supplémentaires concernant l’admissibilité. </a:t>
            </a:r>
            <a:r>
              <a:rPr lang="en-GB" sz="1600" dirty="0">
                <a:latin typeface="Century Gothic"/>
                <a:sym typeface="Century Gothic"/>
              </a:rPr>
              <a:t>	</a:t>
            </a:r>
            <a:br>
              <a:rPr lang="en-GB" sz="1600" b="1" dirty="0">
                <a:latin typeface="Century Gothic"/>
                <a:ea typeface="Century Gothic"/>
                <a:cs typeface="Century Gothic"/>
                <a:sym typeface="Century Gothic"/>
              </a:rPr>
            </a:br>
            <a:endParaRPr sz="1600" b="1" dirty="0">
              <a:latin typeface="Century Gothic"/>
              <a:ea typeface="Century Gothic"/>
              <a:cs typeface="Century Gothic"/>
              <a:sym typeface="Century Gothic"/>
            </a:endParaRPr>
          </a:p>
        </p:txBody>
      </p:sp>
      <p:sp>
        <p:nvSpPr>
          <p:cNvPr id="746" name="Google Shape;746;p121"/>
          <p:cNvSpPr txBox="1">
            <a:spLocks noGrp="1"/>
          </p:cNvSpPr>
          <p:nvPr>
            <p:ph type="title"/>
          </p:nvPr>
        </p:nvSpPr>
        <p:spPr>
          <a:xfrm>
            <a:off x="793750" y="392150"/>
            <a:ext cx="7509000" cy="580500"/>
          </a:xfrm>
          <a:prstGeom prst="rect">
            <a:avLst/>
          </a:prstGeom>
          <a:noFill/>
          <a:ln>
            <a:noFill/>
          </a:ln>
        </p:spPr>
        <p:txBody>
          <a:bodyPr spcFirstLastPara="1" wrap="square" lIns="91425" tIns="91425" rIns="91425" bIns="91425" anchor="t" anchorCtr="0">
            <a:noAutofit/>
          </a:bodyPr>
          <a:lstStyle/>
          <a:p>
            <a:pPr>
              <a:buSzPts val="2000"/>
            </a:pPr>
            <a:r>
              <a:rPr lang="fr-CA" sz="2000" b="1" dirty="0">
                <a:solidFill>
                  <a:schemeClr val="dk1"/>
                </a:solidFill>
                <a:latin typeface="Century Gothic"/>
              </a:rPr>
              <a:t>Si vous êtes intéressé par une séance guidée pour vous aider à utiliser la trousse d’outils pour élaborer votre propre expérience…</a:t>
            </a:r>
            <a:endParaRPr lang="en-US" sz="2000" b="1" dirty="0">
              <a:solidFill>
                <a:schemeClr val="dk1"/>
              </a:solidFill>
              <a:latin typeface="Century Gothic"/>
            </a:endParaRPr>
          </a:p>
        </p:txBody>
      </p:sp>
      <p:sp>
        <p:nvSpPr>
          <p:cNvPr id="5" name="Rectangle 4">
            <a:extLst>
              <a:ext uri="{FF2B5EF4-FFF2-40B4-BE49-F238E27FC236}">
                <a16:creationId xmlns:a16="http://schemas.microsoft.com/office/drawing/2014/main" id="{A0B6AA06-0209-4A1F-98CC-B018E21549EE}"/>
              </a:ext>
            </a:extLst>
          </p:cNvPr>
          <p:cNvSpPr/>
          <p:nvPr/>
        </p:nvSpPr>
        <p:spPr>
          <a:xfrm>
            <a:off x="1804791" y="2428712"/>
            <a:ext cx="5090677" cy="750975"/>
          </a:xfrm>
          <a:prstGeom prst="rect">
            <a:avLst/>
          </a:prstGeom>
        </p:spPr>
        <p:txBody>
          <a:bodyPr wrap="square">
            <a:spAutoFit/>
          </a:bodyPr>
          <a:lstStyle/>
          <a:p>
            <a:pPr lvl="0" algn="ctr">
              <a:lnSpc>
                <a:spcPct val="90000"/>
              </a:lnSpc>
              <a:spcBef>
                <a:spcPts val="600"/>
              </a:spcBef>
            </a:pPr>
            <a:r>
              <a:rPr lang="fr-FR" sz="1400" dirty="0">
                <a:solidFill>
                  <a:schemeClr val="dk1"/>
                </a:solidFill>
                <a:latin typeface="Century Gothic"/>
                <a:ea typeface="Century Gothic"/>
                <a:cs typeface="Century Gothic"/>
                <a:sym typeface="Century Gothic"/>
              </a:rPr>
              <a:t>La page </a:t>
            </a:r>
            <a:r>
              <a:rPr lang="fr-FR" sz="1400" dirty="0">
                <a:solidFill>
                  <a:schemeClr val="tx1"/>
                </a:solidFill>
                <a:latin typeface="Century Gothic" panose="020B0502020202020204" pitchFamily="34" charset="0"/>
                <a:ea typeface="Century Gothic"/>
                <a:cs typeface="Century Gothic"/>
                <a:sym typeface="Century Gothic"/>
              </a:rPr>
              <a:t>GCpédia du CIR: </a:t>
            </a:r>
            <a:r>
              <a:rPr lang="fr-FR" dirty="0">
                <a:solidFill>
                  <a:schemeClr val="tx1"/>
                </a:solidFill>
                <a:latin typeface="Century Gothic" panose="020B0502020202020204" pitchFamily="34" charset="0"/>
                <a:hlinkClick r:id="rId3">
                  <a:extLst>
                    <a:ext uri="{A12FA001-AC4F-418D-AE19-62706E023703}">
                      <ahyp:hlinkClr xmlns:ahyp="http://schemas.microsoft.com/office/drawing/2018/hyperlinkcolor" val="tx"/>
                    </a:ext>
                  </a:extLst>
                </a:hlinkClick>
              </a:rPr>
              <a:t>Centre d'innovation en matière de réglementation - GCpédia</a:t>
            </a:r>
            <a:endParaRPr lang="en-US" dirty="0">
              <a:solidFill>
                <a:schemeClr val="tx1"/>
              </a:solidFill>
              <a:latin typeface="Century Gothic" panose="020B0502020202020204" pitchFamily="34" charset="0"/>
              <a:ea typeface="Century Gothic"/>
              <a:cs typeface="Century Gothic"/>
              <a:sym typeface="Century Gothic"/>
            </a:endParaRPr>
          </a:p>
          <a:p>
            <a:pPr lvl="0" algn="ctr">
              <a:lnSpc>
                <a:spcPct val="90000"/>
              </a:lnSpc>
              <a:spcBef>
                <a:spcPts val="600"/>
              </a:spcBef>
            </a:pPr>
            <a:r>
              <a:rPr lang="en-US" dirty="0" err="1">
                <a:solidFill>
                  <a:schemeClr val="dk1"/>
                </a:solidFill>
                <a:latin typeface="Century Gothic"/>
                <a:ea typeface="Century Gothic"/>
                <a:cs typeface="Century Gothic"/>
                <a:sym typeface="Century Gothic"/>
              </a:rPr>
              <a:t>Adresse</a:t>
            </a:r>
            <a:r>
              <a:rPr lang="en-US" dirty="0">
                <a:solidFill>
                  <a:schemeClr val="dk1"/>
                </a:solidFill>
                <a:latin typeface="Century Gothic"/>
                <a:ea typeface="Century Gothic"/>
                <a:cs typeface="Century Gothic"/>
                <a:sym typeface="Century Gothic"/>
              </a:rPr>
              <a:t> de </a:t>
            </a:r>
            <a:r>
              <a:rPr lang="en-US" dirty="0" err="1">
                <a:solidFill>
                  <a:schemeClr val="dk1"/>
                </a:solidFill>
                <a:latin typeface="Century Gothic"/>
                <a:ea typeface="Century Gothic"/>
                <a:cs typeface="Century Gothic"/>
                <a:sym typeface="Century Gothic"/>
              </a:rPr>
              <a:t>courriel</a:t>
            </a:r>
            <a:r>
              <a:rPr lang="en-US" dirty="0">
                <a:solidFill>
                  <a:schemeClr val="dk1"/>
                </a:solidFill>
                <a:latin typeface="Century Gothic"/>
                <a:ea typeface="Century Gothic"/>
                <a:cs typeface="Century Gothic"/>
                <a:sym typeface="Century Gothic"/>
              </a:rPr>
              <a:t> : </a:t>
            </a:r>
            <a:r>
              <a:rPr lang="en-US" u="sng" dirty="0">
                <a:solidFill>
                  <a:schemeClr val="dk1"/>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cri-cir@tbs-sct.gc.ca</a:t>
            </a:r>
            <a:endParaRPr lang="en-US"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865259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98"/>
          <p:cNvSpPr txBox="1"/>
          <p:nvPr/>
        </p:nvSpPr>
        <p:spPr>
          <a:xfrm>
            <a:off x="285750" y="519013"/>
            <a:ext cx="8572500" cy="3779400"/>
          </a:xfrm>
          <a:prstGeom prst="rect">
            <a:avLst/>
          </a:prstGeom>
          <a:noFill/>
          <a:ln>
            <a:noFill/>
          </a:ln>
        </p:spPr>
        <p:txBody>
          <a:bodyPr spcFirstLastPara="1" wrap="square" lIns="91425" tIns="91425" rIns="91425" bIns="91425" anchor="t" anchorCtr="0">
            <a:noAutofit/>
          </a:bodyPr>
          <a:lstStyle/>
          <a:p>
            <a:pPr marL="0">
              <a:lnSpc>
                <a:spcPct val="107000"/>
              </a:lnSpc>
            </a:pPr>
            <a:r>
              <a:rPr lang="fr-CA" sz="1600" dirty="0">
                <a:solidFill>
                  <a:schemeClr val="dk1"/>
                </a:solidFill>
                <a:highlight>
                  <a:schemeClr val="lt1"/>
                </a:highlight>
                <a:latin typeface="Century Gothic"/>
              </a:rPr>
              <a:t>À la fin de ce webinaire, les participants en sauront plus sur le CIR, la Trousse d’outils d’expérimentation pour les organismes de réglementation (y compris ce qu’elle est et où y accéder) et les prochaines étapes pour les équipes qui souhaitent explorer comment ils pourraient utiliser l’expérimentation. </a:t>
            </a:r>
          </a:p>
          <a:p>
            <a:pPr marL="0">
              <a:lnSpc>
                <a:spcPct val="107000"/>
              </a:lnSpc>
            </a:pPr>
            <a:endParaRPr lang="en-US" sz="1600" dirty="0">
              <a:solidFill>
                <a:schemeClr val="dk1"/>
              </a:solidFill>
              <a:highlight>
                <a:schemeClr val="lt1"/>
              </a:highlight>
              <a:latin typeface="Century Gothic"/>
            </a:endParaRPr>
          </a:p>
          <a:p>
            <a:pPr marL="0">
              <a:lnSpc>
                <a:spcPct val="107000"/>
              </a:lnSpc>
            </a:pPr>
            <a:r>
              <a:rPr lang="fr-CA" sz="1600" dirty="0">
                <a:solidFill>
                  <a:schemeClr val="dk1"/>
                </a:solidFill>
                <a:highlight>
                  <a:schemeClr val="lt1"/>
                </a:highlight>
                <a:latin typeface="Century Gothic"/>
              </a:rPr>
              <a:t>Plus précisément, le webinaire couvrira les points suivants :</a:t>
            </a:r>
          </a:p>
          <a:p>
            <a:pPr marL="0">
              <a:lnSpc>
                <a:spcPct val="107000"/>
              </a:lnSpc>
            </a:pPr>
            <a:endParaRPr lang="en-US" sz="1600" dirty="0">
              <a:solidFill>
                <a:schemeClr val="dk1"/>
              </a:solidFill>
              <a:highlight>
                <a:schemeClr val="lt1"/>
              </a:highlight>
              <a:latin typeface="Century Gothic"/>
            </a:endParaRPr>
          </a:p>
          <a:p>
            <a:pPr marL="285750" lvl="0" indent="-285750">
              <a:lnSpc>
                <a:spcPct val="107000"/>
              </a:lnSpc>
              <a:buFont typeface="Arial" panose="020B0604020202020204" pitchFamily="34" charset="0"/>
              <a:buChar char="•"/>
            </a:pPr>
            <a:r>
              <a:rPr lang="fr-CA" sz="1600" dirty="0">
                <a:solidFill>
                  <a:schemeClr val="dk1"/>
                </a:solidFill>
                <a:highlight>
                  <a:schemeClr val="lt1"/>
                </a:highlight>
                <a:latin typeface="Century Gothic"/>
              </a:rPr>
              <a:t>Une </a:t>
            </a:r>
            <a:r>
              <a:rPr lang="fr-CA" sz="1600" b="1" dirty="0">
                <a:solidFill>
                  <a:schemeClr val="dk1"/>
                </a:solidFill>
                <a:highlight>
                  <a:schemeClr val="lt1"/>
                </a:highlight>
                <a:latin typeface="Century Gothic"/>
              </a:rPr>
              <a:t>introduction</a:t>
            </a:r>
            <a:r>
              <a:rPr lang="fr-CA" sz="1600" dirty="0">
                <a:solidFill>
                  <a:schemeClr val="dk1"/>
                </a:solidFill>
                <a:highlight>
                  <a:schemeClr val="lt1"/>
                </a:highlight>
                <a:latin typeface="Century Gothic"/>
              </a:rPr>
              <a:t> au CIR et à </a:t>
            </a:r>
            <a:r>
              <a:rPr lang="fr-CA" sz="1600" dirty="0" err="1">
                <a:solidFill>
                  <a:schemeClr val="dk1"/>
                </a:solidFill>
                <a:highlight>
                  <a:schemeClr val="lt1"/>
                </a:highlight>
                <a:latin typeface="Century Gothic"/>
              </a:rPr>
              <a:t>Nesta</a:t>
            </a:r>
            <a:r>
              <a:rPr lang="fr-CA" sz="1600" dirty="0">
                <a:solidFill>
                  <a:schemeClr val="dk1"/>
                </a:solidFill>
                <a:highlight>
                  <a:schemeClr val="lt1"/>
                </a:highlight>
                <a:latin typeface="Century Gothic"/>
              </a:rPr>
              <a:t>, y compris </a:t>
            </a:r>
            <a:r>
              <a:rPr lang="fr-CA" sz="1600" b="1" dirty="0">
                <a:solidFill>
                  <a:schemeClr val="dk1"/>
                </a:solidFill>
                <a:highlight>
                  <a:schemeClr val="lt1"/>
                </a:highlight>
                <a:latin typeface="Century Gothic"/>
              </a:rPr>
              <a:t>le rôle du CIR</a:t>
            </a:r>
            <a:r>
              <a:rPr lang="fr-CA" sz="1600" dirty="0">
                <a:solidFill>
                  <a:schemeClr val="dk1"/>
                </a:solidFill>
                <a:highlight>
                  <a:schemeClr val="lt1"/>
                </a:highlight>
                <a:latin typeface="Century Gothic"/>
              </a:rPr>
              <a:t> dans la promotion de l’expérimentation réglementaire;</a:t>
            </a:r>
            <a:endParaRPr lang="en-US" sz="1600" dirty="0">
              <a:solidFill>
                <a:schemeClr val="dk1"/>
              </a:solidFill>
              <a:highlight>
                <a:schemeClr val="lt1"/>
              </a:highlight>
              <a:latin typeface="Century Gothic"/>
            </a:endParaRPr>
          </a:p>
          <a:p>
            <a:pPr marL="285750" lvl="0" indent="-285750">
              <a:lnSpc>
                <a:spcPct val="107000"/>
              </a:lnSpc>
              <a:buFont typeface="Arial" panose="020B0604020202020204" pitchFamily="34" charset="0"/>
              <a:buChar char="•"/>
            </a:pPr>
            <a:r>
              <a:rPr lang="fr-CA" sz="1600" dirty="0">
                <a:solidFill>
                  <a:schemeClr val="dk1"/>
                </a:solidFill>
                <a:highlight>
                  <a:schemeClr val="lt1"/>
                </a:highlight>
                <a:latin typeface="Century Gothic"/>
              </a:rPr>
              <a:t>Les </a:t>
            </a:r>
            <a:r>
              <a:rPr lang="fr-CA" sz="1600" b="1" dirty="0">
                <a:solidFill>
                  <a:schemeClr val="dk1"/>
                </a:solidFill>
                <a:highlight>
                  <a:schemeClr val="lt1"/>
                </a:highlight>
                <a:latin typeface="Century Gothic"/>
              </a:rPr>
              <a:t>raisons </a:t>
            </a:r>
            <a:r>
              <a:rPr lang="fr-CA" sz="1600" dirty="0">
                <a:solidFill>
                  <a:schemeClr val="dk1"/>
                </a:solidFill>
                <a:highlight>
                  <a:schemeClr val="lt1"/>
                </a:highlight>
                <a:latin typeface="Century Gothic"/>
              </a:rPr>
              <a:t>pour lesquelles les organismes de réglementation utilisent l’expérimentation et des </a:t>
            </a:r>
            <a:r>
              <a:rPr lang="fr-CA" sz="1600" b="1" dirty="0">
                <a:solidFill>
                  <a:schemeClr val="dk1"/>
                </a:solidFill>
                <a:highlight>
                  <a:schemeClr val="lt1"/>
                </a:highlight>
                <a:latin typeface="Century Gothic"/>
              </a:rPr>
              <a:t>exemples</a:t>
            </a:r>
            <a:r>
              <a:rPr lang="fr-CA" sz="1600" dirty="0">
                <a:solidFill>
                  <a:schemeClr val="dk1"/>
                </a:solidFill>
                <a:highlight>
                  <a:schemeClr val="lt1"/>
                </a:highlight>
                <a:latin typeface="Century Gothic"/>
              </a:rPr>
              <a:t> d’organismes de réglementation utilisant l’expérimentation;</a:t>
            </a:r>
            <a:endParaRPr lang="en-US" sz="1600" dirty="0">
              <a:solidFill>
                <a:schemeClr val="dk1"/>
              </a:solidFill>
              <a:highlight>
                <a:schemeClr val="lt1"/>
              </a:highlight>
              <a:latin typeface="Century Gothic"/>
            </a:endParaRPr>
          </a:p>
          <a:p>
            <a:pPr marL="285750" lvl="0" indent="-285750">
              <a:lnSpc>
                <a:spcPct val="107000"/>
              </a:lnSpc>
              <a:buFont typeface="Arial" panose="020B0604020202020204" pitchFamily="34" charset="0"/>
              <a:buChar char="•"/>
            </a:pPr>
            <a:r>
              <a:rPr lang="fr-CA" sz="1600" dirty="0">
                <a:solidFill>
                  <a:schemeClr val="dk1"/>
                </a:solidFill>
                <a:highlight>
                  <a:schemeClr val="lt1"/>
                </a:highlight>
                <a:latin typeface="Century Gothic"/>
              </a:rPr>
              <a:t>Une introduction à la </a:t>
            </a:r>
            <a:r>
              <a:rPr lang="fr-CA" sz="1600" b="1" dirty="0">
                <a:solidFill>
                  <a:schemeClr val="dk1"/>
                </a:solidFill>
                <a:highlight>
                  <a:schemeClr val="lt1"/>
                </a:highlight>
                <a:latin typeface="Century Gothic"/>
              </a:rPr>
              <a:t>Trousse d’outils d’expérimentation pour les organismes de réglementation</a:t>
            </a:r>
            <a:r>
              <a:rPr lang="fr-CA" sz="1600" dirty="0">
                <a:solidFill>
                  <a:schemeClr val="dk1"/>
                </a:solidFill>
                <a:highlight>
                  <a:schemeClr val="lt1"/>
                </a:highlight>
                <a:latin typeface="Century Gothic"/>
              </a:rPr>
              <a:t>;</a:t>
            </a:r>
            <a:endParaRPr lang="en-US" sz="1600" dirty="0">
              <a:solidFill>
                <a:schemeClr val="dk1"/>
              </a:solidFill>
              <a:highlight>
                <a:schemeClr val="lt1"/>
              </a:highlight>
              <a:latin typeface="Century Gothic"/>
            </a:endParaRPr>
          </a:p>
          <a:p>
            <a:pPr marL="285750" lvl="0" indent="-285750">
              <a:lnSpc>
                <a:spcPct val="107000"/>
              </a:lnSpc>
              <a:buFont typeface="Arial" panose="020B0604020202020204" pitchFamily="34" charset="0"/>
              <a:buChar char="•"/>
            </a:pPr>
            <a:r>
              <a:rPr lang="fr-CA" sz="1600" b="1" dirty="0">
                <a:solidFill>
                  <a:schemeClr val="dk1"/>
                </a:solidFill>
                <a:highlight>
                  <a:schemeClr val="lt1"/>
                </a:highlight>
                <a:latin typeface="Century Gothic"/>
              </a:rPr>
              <a:t>Les prochaines étapes </a:t>
            </a:r>
            <a:r>
              <a:rPr lang="fr-CA" sz="1600" dirty="0">
                <a:solidFill>
                  <a:schemeClr val="dk1"/>
                </a:solidFill>
                <a:highlight>
                  <a:schemeClr val="lt1"/>
                </a:highlight>
                <a:latin typeface="Century Gothic"/>
              </a:rPr>
              <a:t>- Comment le CIR et </a:t>
            </a:r>
            <a:r>
              <a:rPr lang="fr-CA" sz="1600" dirty="0" err="1">
                <a:solidFill>
                  <a:schemeClr val="dk1"/>
                </a:solidFill>
                <a:highlight>
                  <a:schemeClr val="lt1"/>
                </a:highlight>
                <a:latin typeface="Century Gothic"/>
              </a:rPr>
              <a:t>Nesta</a:t>
            </a:r>
            <a:r>
              <a:rPr lang="fr-CA" sz="1600" dirty="0">
                <a:solidFill>
                  <a:schemeClr val="dk1"/>
                </a:solidFill>
                <a:highlight>
                  <a:schemeClr val="lt1"/>
                </a:highlight>
                <a:latin typeface="Century Gothic"/>
              </a:rPr>
              <a:t> peuvent aider les organismes de réglementation intéressés.</a:t>
            </a:r>
            <a:endParaRPr lang="en-US" sz="1600" dirty="0">
              <a:solidFill>
                <a:schemeClr val="dk1"/>
              </a:solidFill>
              <a:highlight>
                <a:schemeClr val="lt1"/>
              </a:highlight>
              <a:latin typeface="Century Gothic"/>
            </a:endParaRPr>
          </a:p>
        </p:txBody>
      </p:sp>
      <p:sp>
        <p:nvSpPr>
          <p:cNvPr id="557" name="Google Shape;557;p98"/>
          <p:cNvSpPr txBox="1">
            <a:spLocks noGrp="1"/>
          </p:cNvSpPr>
          <p:nvPr>
            <p:ph type="title" idx="4294967295"/>
          </p:nvPr>
        </p:nvSpPr>
        <p:spPr>
          <a:xfrm>
            <a:off x="107949" y="87313"/>
            <a:ext cx="8712300" cy="431700"/>
          </a:xfrm>
          <a:prstGeom prst="rect">
            <a:avLst/>
          </a:prstGeom>
          <a:noFill/>
          <a:ln>
            <a:noFill/>
          </a:ln>
        </p:spPr>
        <p:txBody>
          <a:bodyPr spcFirstLastPara="1" wrap="square" lIns="91425" tIns="91425" rIns="91425" bIns="91425" anchor="ctr" anchorCtr="0">
            <a:noAutofit/>
          </a:bodyPr>
          <a:lstStyle/>
          <a:p>
            <a:pPr>
              <a:buSzPts val="2000"/>
            </a:pPr>
            <a:r>
              <a:rPr lang="fr-CA" sz="2000" b="1" dirty="0">
                <a:solidFill>
                  <a:schemeClr val="dk1"/>
                </a:solidFill>
                <a:latin typeface="Century Gothic"/>
              </a:rPr>
              <a:t>Objectifs de ce webinaire</a:t>
            </a:r>
            <a:endParaRPr lang="en-US" sz="2000" b="1" dirty="0">
              <a:solidFill>
                <a:schemeClr val="dk1"/>
              </a:solidFill>
              <a:latin typeface="Century Gothic"/>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p122"/>
          <p:cNvSpPr/>
          <p:nvPr/>
        </p:nvSpPr>
        <p:spPr>
          <a:xfrm>
            <a:off x="2053920" y="660225"/>
            <a:ext cx="4712640" cy="3823050"/>
          </a:xfrm>
          <a:prstGeom prst="ellipse">
            <a:avLst/>
          </a:prstGeom>
          <a:solidFill>
            <a:srgbClr val="274E13"/>
          </a:solidFill>
          <a:ln w="9525" cap="flat" cmpd="sng">
            <a:solidFill>
              <a:srgbClr val="FFF2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500" b="1" dirty="0">
                <a:solidFill>
                  <a:schemeClr val="lt1"/>
                </a:solidFill>
                <a:latin typeface="Century Gothic"/>
                <a:ea typeface="Century Gothic"/>
                <a:cs typeface="Century Gothic"/>
                <a:sym typeface="Century Gothic"/>
              </a:rPr>
              <a:t>Merci ! </a:t>
            </a:r>
          </a:p>
          <a:p>
            <a:pPr marL="0" lvl="0" indent="0" algn="ctr" rtl="0">
              <a:spcBef>
                <a:spcPts val="0"/>
              </a:spcBef>
              <a:spcAft>
                <a:spcPts val="0"/>
              </a:spcAft>
              <a:buNone/>
            </a:pPr>
            <a:r>
              <a:rPr lang="en-GB" sz="3500" b="1" dirty="0" err="1">
                <a:solidFill>
                  <a:schemeClr val="lt1"/>
                </a:solidFill>
                <a:latin typeface="Century Gothic"/>
                <a:ea typeface="Century Gothic"/>
                <a:cs typeface="Century Gothic"/>
                <a:sym typeface="Century Gothic"/>
              </a:rPr>
              <a:t>Avez-vous</a:t>
            </a:r>
            <a:r>
              <a:rPr lang="en-GB" sz="3500" b="1" dirty="0">
                <a:solidFill>
                  <a:schemeClr val="lt1"/>
                </a:solidFill>
                <a:latin typeface="Century Gothic"/>
                <a:ea typeface="Century Gothic"/>
                <a:cs typeface="Century Gothic"/>
                <a:sym typeface="Century Gothic"/>
              </a:rPr>
              <a:t> des questions ?</a:t>
            </a:r>
            <a:endParaRPr sz="3500" dirty="0">
              <a:solidFill>
                <a:schemeClr val="lt1"/>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1"/>
        <p:cNvGrpSpPr/>
        <p:nvPr/>
      </p:nvGrpSpPr>
      <p:grpSpPr>
        <a:xfrm>
          <a:off x="0" y="0"/>
          <a:ext cx="0" cy="0"/>
          <a:chOff x="0" y="0"/>
          <a:chExt cx="0" cy="0"/>
        </a:xfrm>
      </p:grpSpPr>
      <p:sp>
        <p:nvSpPr>
          <p:cNvPr id="562" name="Google Shape;562;p99"/>
          <p:cNvSpPr txBox="1">
            <a:spLocks noGrp="1"/>
          </p:cNvSpPr>
          <p:nvPr>
            <p:ph type="title"/>
          </p:nvPr>
        </p:nvSpPr>
        <p:spPr>
          <a:xfrm>
            <a:off x="514713" y="0"/>
            <a:ext cx="6292953" cy="994200"/>
          </a:xfrm>
          <a:prstGeom prst="rect">
            <a:avLst/>
          </a:prstGeom>
          <a:noFill/>
          <a:ln>
            <a:noFill/>
          </a:ln>
        </p:spPr>
        <p:txBody>
          <a:bodyPr spcFirstLastPara="1" wrap="square" lIns="91425" tIns="45700" rIns="91425" bIns="45700" anchor="ctr" anchorCtr="0">
            <a:noAutofit/>
          </a:bodyPr>
          <a:lstStyle/>
          <a:p>
            <a:pPr>
              <a:buSzPts val="2800"/>
            </a:pPr>
            <a:r>
              <a:rPr lang="fr-CA" sz="2800" b="1" dirty="0">
                <a:latin typeface="Century Gothic"/>
              </a:rPr>
              <a:t>Centre d’innovation en matière de réglementation (CIR)</a:t>
            </a:r>
            <a:endParaRPr lang="en-US" sz="2800" b="1" dirty="0">
              <a:latin typeface="Century Gothic"/>
            </a:endParaRPr>
          </a:p>
        </p:txBody>
      </p:sp>
      <p:sp>
        <p:nvSpPr>
          <p:cNvPr id="563" name="Google Shape;563;p99"/>
          <p:cNvSpPr txBox="1"/>
          <p:nvPr/>
        </p:nvSpPr>
        <p:spPr>
          <a:xfrm>
            <a:off x="369000" y="907950"/>
            <a:ext cx="8406000" cy="3327600"/>
          </a:xfrm>
          <a:prstGeom prst="rect">
            <a:avLst/>
          </a:prstGeom>
          <a:noFill/>
          <a:ln>
            <a:noFill/>
          </a:ln>
        </p:spPr>
        <p:txBody>
          <a:bodyPr spcFirstLastPara="1" wrap="square" lIns="91425" tIns="91425" rIns="91425" bIns="91425" anchor="t" anchorCtr="0">
            <a:noAutofit/>
          </a:bodyPr>
          <a:lstStyle/>
          <a:p>
            <a:pPr marL="133350">
              <a:buClr>
                <a:schemeClr val="dk1"/>
              </a:buClr>
              <a:buSzPts val="1500"/>
            </a:pPr>
            <a:r>
              <a:rPr lang="fr-CA" sz="1600" dirty="0">
                <a:solidFill>
                  <a:schemeClr val="dk1"/>
                </a:solidFill>
                <a:latin typeface="Century Gothic"/>
              </a:rPr>
              <a:t>Le CIR, situé dans le Secteur des affaires réglementaires du SCT, aide les organismes de réglementation à répondre aux progrès technologiques et à tirer parti de nouvelles approches réglementaires. Les services offerts par le Centre incluent :</a:t>
            </a:r>
            <a:endParaRPr lang="en-US" sz="1600" dirty="0">
              <a:solidFill>
                <a:schemeClr val="dk1"/>
              </a:solidFill>
              <a:latin typeface="Century Gothic"/>
            </a:endParaRPr>
          </a:p>
          <a:p>
            <a:pPr marL="876300" indent="-285750">
              <a:spcBef>
                <a:spcPts val="500"/>
              </a:spcBef>
              <a:buClr>
                <a:schemeClr val="dk1"/>
              </a:buClr>
              <a:buSzPts val="1500"/>
              <a:buFont typeface="Century Gothic"/>
              <a:buChar char="•"/>
            </a:pPr>
            <a:r>
              <a:rPr lang="en-US" dirty="0">
                <a:solidFill>
                  <a:schemeClr val="dk1"/>
                </a:solidFill>
                <a:latin typeface="Century Gothic"/>
                <a:sym typeface="Century Gothic"/>
              </a:rPr>
              <a:t>Promotion </a:t>
            </a:r>
            <a:r>
              <a:rPr lang="fr-CA" dirty="0">
                <a:solidFill>
                  <a:schemeClr val="dk1"/>
                </a:solidFill>
                <a:latin typeface="Century Gothic"/>
              </a:rPr>
              <a:t>d’approches réglementaires novatrices dans l’ensemble du Gouvernement du Canada;</a:t>
            </a:r>
            <a:endParaRPr lang="en-US" dirty="0">
              <a:solidFill>
                <a:schemeClr val="dk1"/>
              </a:solidFill>
              <a:latin typeface="Century Gothic"/>
            </a:endParaRPr>
          </a:p>
          <a:p>
            <a:pPr marL="876300" indent="-285750">
              <a:spcBef>
                <a:spcPts val="500"/>
              </a:spcBef>
              <a:buClr>
                <a:schemeClr val="dk1"/>
              </a:buClr>
              <a:buSzPts val="1500"/>
              <a:buFont typeface="Century Gothic"/>
              <a:buChar char="•"/>
            </a:pPr>
            <a:r>
              <a:rPr lang="fr-CA" dirty="0">
                <a:solidFill>
                  <a:schemeClr val="dk1"/>
                </a:solidFill>
                <a:latin typeface="Century Gothic"/>
              </a:rPr>
              <a:t>Soutien aux organismes de réglementation pour mener des activités telles que l’expérimentation et les bacs à sable réglementaire. Cela comprend : </a:t>
            </a:r>
            <a:endParaRPr lang="en-US" dirty="0">
              <a:solidFill>
                <a:schemeClr val="dk1"/>
              </a:solidFill>
              <a:latin typeface="Century Gothic"/>
            </a:endParaRPr>
          </a:p>
          <a:p>
            <a:pPr marL="1371600" lvl="7" indent="-228600">
              <a:spcBef>
                <a:spcPts val="500"/>
              </a:spcBef>
              <a:buClr>
                <a:schemeClr val="dk1"/>
              </a:buClr>
              <a:buSzPts val="1500"/>
              <a:buFont typeface="Century Gothic"/>
              <a:buChar char="o"/>
            </a:pPr>
            <a:r>
              <a:rPr lang="fr-CA" dirty="0">
                <a:solidFill>
                  <a:schemeClr val="dk1"/>
                </a:solidFill>
                <a:latin typeface="Century Gothic"/>
              </a:rPr>
              <a:t>un financement supplémentaire;</a:t>
            </a:r>
            <a:endParaRPr lang="en-US" dirty="0">
              <a:solidFill>
                <a:schemeClr val="dk1"/>
              </a:solidFill>
              <a:latin typeface="Century Gothic"/>
            </a:endParaRPr>
          </a:p>
          <a:p>
            <a:pPr marL="1371600" lvl="7" indent="-228600">
              <a:spcBef>
                <a:spcPts val="500"/>
              </a:spcBef>
              <a:buClr>
                <a:schemeClr val="dk1"/>
              </a:buClr>
              <a:buSzPts val="1500"/>
              <a:buFont typeface="Century Gothic"/>
              <a:buChar char="o"/>
            </a:pPr>
            <a:r>
              <a:rPr lang="fr-CA" dirty="0">
                <a:solidFill>
                  <a:schemeClr val="dk1"/>
                </a:solidFill>
                <a:latin typeface="Century Gothic"/>
              </a:rPr>
              <a:t>des services consultatifs;</a:t>
            </a:r>
            <a:endParaRPr lang="en-US" dirty="0">
              <a:solidFill>
                <a:schemeClr val="dk1"/>
              </a:solidFill>
              <a:latin typeface="Century Gothic"/>
            </a:endParaRPr>
          </a:p>
          <a:p>
            <a:pPr marL="1371600" lvl="7" indent="-228600">
              <a:spcBef>
                <a:spcPts val="500"/>
              </a:spcBef>
              <a:buClr>
                <a:schemeClr val="dk1"/>
              </a:buClr>
              <a:buSzPts val="1500"/>
              <a:buFont typeface="Century Gothic"/>
              <a:buChar char="o"/>
            </a:pPr>
            <a:r>
              <a:rPr lang="fr-CA" dirty="0">
                <a:solidFill>
                  <a:schemeClr val="dk1"/>
                </a:solidFill>
                <a:latin typeface="Century Gothic"/>
              </a:rPr>
              <a:t>des outils (y compris la Trousse d’outils d’expérimentation pour les organismes de réglementation)</a:t>
            </a:r>
            <a:endParaRPr sz="1000" dirty="0">
              <a:solidFill>
                <a:schemeClr val="dk1"/>
              </a:solidFill>
              <a:highlight>
                <a:srgbClr val="FFFF00"/>
              </a:highlight>
            </a:endParaRPr>
          </a:p>
          <a:p>
            <a:pPr marL="0" lvl="0" indent="0" algn="l" rtl="0">
              <a:spcBef>
                <a:spcPts val="0"/>
              </a:spcBef>
              <a:spcAft>
                <a:spcPts val="0"/>
              </a:spcAft>
              <a:buClr>
                <a:schemeClr val="dk1"/>
              </a:buClr>
              <a:buSzPts val="1200"/>
              <a:buFont typeface="Arial"/>
              <a:buNone/>
            </a:pPr>
            <a:endParaRPr sz="1100" dirty="0">
              <a:solidFill>
                <a:schemeClr val="dk1"/>
              </a:solidFill>
              <a:highlight>
                <a:srgbClr val="FFFF00"/>
              </a:highlight>
            </a:endParaRPr>
          </a:p>
          <a:p>
            <a:pPr marL="0" lvl="0" indent="0" algn="l" rtl="0">
              <a:spcBef>
                <a:spcPts val="0"/>
              </a:spcBef>
              <a:spcAft>
                <a:spcPts val="0"/>
              </a:spcAft>
              <a:buClr>
                <a:schemeClr val="dk1"/>
              </a:buClr>
              <a:buSzPts val="1200"/>
              <a:buFont typeface="Arial"/>
              <a:buNone/>
            </a:pPr>
            <a:endParaRPr sz="1100" dirty="0">
              <a:solidFill>
                <a:schemeClr val="dk1"/>
              </a:solidFill>
              <a:highlight>
                <a:srgbClr val="FFFF00"/>
              </a:highlight>
            </a:endParaRPr>
          </a:p>
          <a:p>
            <a:pPr marL="0" marR="0" lvl="0" indent="0" algn="l" rtl="0">
              <a:lnSpc>
                <a:spcPct val="100000"/>
              </a:lnSpc>
              <a:spcBef>
                <a:spcPts val="0"/>
              </a:spcBef>
              <a:spcAft>
                <a:spcPts val="0"/>
              </a:spcAft>
              <a:buClr>
                <a:srgbClr val="000000"/>
              </a:buClr>
              <a:buSzPts val="1200"/>
              <a:buFont typeface="Arial"/>
              <a:buNone/>
            </a:pPr>
            <a:endParaRPr sz="1600" dirty="0">
              <a:highlight>
                <a:srgbClr val="FFFF00"/>
              </a:highlight>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100"/>
          <p:cNvSpPr txBox="1">
            <a:spLocks noGrp="1"/>
          </p:cNvSpPr>
          <p:nvPr>
            <p:ph type="title" idx="4294967295"/>
          </p:nvPr>
        </p:nvSpPr>
        <p:spPr>
          <a:xfrm>
            <a:off x="107949" y="87313"/>
            <a:ext cx="8712300" cy="431700"/>
          </a:xfrm>
          <a:prstGeom prst="rect">
            <a:avLst/>
          </a:prstGeom>
          <a:noFill/>
          <a:ln>
            <a:noFill/>
          </a:ln>
        </p:spPr>
        <p:txBody>
          <a:bodyPr spcFirstLastPara="1" wrap="square" lIns="91425" tIns="91425" rIns="91425" bIns="91425" anchor="ctr" anchorCtr="0">
            <a:noAutofit/>
          </a:bodyPr>
          <a:lstStyle/>
          <a:p>
            <a:pPr>
              <a:buSzPts val="2000"/>
            </a:pPr>
            <a:r>
              <a:rPr lang="fr-CA" sz="2000" b="1" dirty="0" err="1">
                <a:solidFill>
                  <a:schemeClr val="dk1"/>
                </a:solidFill>
                <a:latin typeface="Century Gothic"/>
              </a:rPr>
              <a:t>Nesta</a:t>
            </a:r>
            <a:r>
              <a:rPr lang="fr-CA" sz="2000" b="1" dirty="0">
                <a:solidFill>
                  <a:schemeClr val="dk1"/>
                </a:solidFill>
                <a:latin typeface="Century Gothic"/>
              </a:rPr>
              <a:t> et le rôle de </a:t>
            </a:r>
            <a:r>
              <a:rPr lang="fr-CA" sz="2000" b="1" dirty="0" err="1">
                <a:solidFill>
                  <a:schemeClr val="dk1"/>
                </a:solidFill>
                <a:latin typeface="Century Gothic"/>
              </a:rPr>
              <a:t>Nesta</a:t>
            </a:r>
            <a:r>
              <a:rPr lang="fr-CA" sz="2000" b="1" dirty="0">
                <a:solidFill>
                  <a:schemeClr val="dk1"/>
                </a:solidFill>
                <a:latin typeface="Century Gothic"/>
              </a:rPr>
              <a:t> auprès du CIR</a:t>
            </a:r>
            <a:endParaRPr lang="en-US" sz="2000" b="1" dirty="0">
              <a:solidFill>
                <a:schemeClr val="dk1"/>
              </a:solidFill>
              <a:latin typeface="Century Gothic"/>
            </a:endParaRPr>
          </a:p>
        </p:txBody>
      </p:sp>
      <p:sp>
        <p:nvSpPr>
          <p:cNvPr id="569" name="Google Shape;569;p100"/>
          <p:cNvSpPr txBox="1"/>
          <p:nvPr/>
        </p:nvSpPr>
        <p:spPr>
          <a:xfrm>
            <a:off x="327375" y="816350"/>
            <a:ext cx="8572500" cy="3779400"/>
          </a:xfrm>
          <a:prstGeom prst="rect">
            <a:avLst/>
          </a:prstGeom>
          <a:noFill/>
          <a:ln>
            <a:noFill/>
          </a:ln>
        </p:spPr>
        <p:txBody>
          <a:bodyPr spcFirstLastPara="1" wrap="square" lIns="91425" tIns="91425" rIns="91425" bIns="91425" anchor="t" anchorCtr="0">
            <a:noAutofit/>
          </a:bodyPr>
          <a:lstStyle/>
          <a:p>
            <a:pPr>
              <a:buClr>
                <a:schemeClr val="dk1"/>
              </a:buClr>
              <a:buSzPts val="1600"/>
            </a:pPr>
            <a:r>
              <a:rPr lang="fr-CA" sz="1600" dirty="0">
                <a:solidFill>
                  <a:schemeClr val="dk1"/>
                </a:solidFill>
                <a:latin typeface="Century Gothic"/>
              </a:rPr>
              <a:t>Travailler en partenariat avec le CIR pour…</a:t>
            </a:r>
          </a:p>
          <a:p>
            <a:pPr>
              <a:buClr>
                <a:schemeClr val="dk1"/>
              </a:buClr>
              <a:buSzPts val="1600"/>
            </a:pPr>
            <a:endParaRPr lang="en-US" sz="1600" dirty="0">
              <a:solidFill>
                <a:schemeClr val="dk1"/>
              </a:solidFill>
              <a:latin typeface="Century Gothic"/>
              <a:sym typeface="Century Gothic"/>
            </a:endParaRPr>
          </a:p>
          <a:p>
            <a:pPr marL="457200" indent="-330200">
              <a:buClr>
                <a:schemeClr val="dk1"/>
              </a:buClr>
              <a:buSzPts val="1600"/>
              <a:buFont typeface="Arial"/>
              <a:buChar char="●"/>
            </a:pPr>
            <a:r>
              <a:rPr lang="fr-CA" sz="1600" b="1" dirty="0">
                <a:solidFill>
                  <a:schemeClr val="dk1"/>
                </a:solidFill>
                <a:latin typeface="Century Gothic"/>
              </a:rPr>
              <a:t>Partager les enseignements </a:t>
            </a:r>
            <a:r>
              <a:rPr lang="fr-CA" sz="1600" dirty="0">
                <a:solidFill>
                  <a:schemeClr val="dk1"/>
                </a:solidFill>
                <a:latin typeface="Century Gothic"/>
              </a:rPr>
              <a:t>tirés de notre travail en matière d’innovation réglementaire</a:t>
            </a:r>
            <a:endParaRPr sz="1600" dirty="0">
              <a:solidFill>
                <a:schemeClr val="dk1"/>
              </a:solidFill>
              <a:highlight>
                <a:srgbClr val="FFFFFF"/>
              </a:highlight>
              <a:latin typeface="Century Gothic"/>
              <a:ea typeface="Century Gothic"/>
              <a:cs typeface="Century Gothic"/>
              <a:sym typeface="Century Gothic"/>
            </a:endParaRPr>
          </a:p>
          <a:p>
            <a:pPr marL="914400" lvl="1" indent="-330200">
              <a:buClr>
                <a:schemeClr val="dk1"/>
              </a:buClr>
              <a:buSzPts val="1600"/>
              <a:buFont typeface="Century Gothic"/>
              <a:buChar char="○"/>
            </a:pPr>
            <a:r>
              <a:rPr lang="fr-CA" sz="1600" dirty="0">
                <a:solidFill>
                  <a:schemeClr val="dk1"/>
                </a:solidFill>
                <a:highlight>
                  <a:srgbClr val="FFFFFF"/>
                </a:highlight>
                <a:latin typeface="Century Gothic"/>
              </a:rPr>
              <a:t>y compris des idées pour aider à concevoir le processus de demande du Fonds de dépenses d’expérimentation réglementaire (FDER)</a:t>
            </a:r>
            <a:endParaRPr lang="en-US" sz="1600" dirty="0">
              <a:solidFill>
                <a:schemeClr val="dk1"/>
              </a:solidFill>
              <a:highlight>
                <a:srgbClr val="FFFFFF"/>
              </a:highlight>
              <a:latin typeface="Century Gothic"/>
            </a:endParaRPr>
          </a:p>
          <a:p>
            <a:pPr marL="457200" indent="-330200">
              <a:buClr>
                <a:schemeClr val="dk1"/>
              </a:buClr>
              <a:buSzPts val="1600"/>
              <a:buFont typeface="Arial"/>
              <a:buChar char="●"/>
            </a:pPr>
            <a:r>
              <a:rPr lang="fr-CA" sz="1600" dirty="0">
                <a:solidFill>
                  <a:schemeClr val="dk1"/>
                </a:solidFill>
                <a:highlight>
                  <a:srgbClr val="FFFFFF"/>
                </a:highlight>
                <a:latin typeface="Century Gothic"/>
              </a:rPr>
              <a:t>Fournir des </a:t>
            </a:r>
            <a:r>
              <a:rPr lang="fr-CA" sz="1600" b="1" dirty="0">
                <a:solidFill>
                  <a:schemeClr val="dk1"/>
                </a:solidFill>
                <a:highlight>
                  <a:srgbClr val="FFFFFF"/>
                </a:highlight>
                <a:latin typeface="Century Gothic"/>
              </a:rPr>
              <a:t>conseils et un soutien aux organismes de réglementation </a:t>
            </a:r>
            <a:r>
              <a:rPr lang="fr-CA" sz="1600" dirty="0">
                <a:solidFill>
                  <a:schemeClr val="dk1"/>
                </a:solidFill>
                <a:highlight>
                  <a:srgbClr val="FFFFFF"/>
                </a:highlight>
                <a:latin typeface="Century Gothic"/>
              </a:rPr>
              <a:t>qui mettent en œuvre, supervisent et évaluent les expériences réglementaires. </a:t>
            </a:r>
            <a:endParaRPr lang="en-US" sz="1600" dirty="0">
              <a:solidFill>
                <a:schemeClr val="dk1"/>
              </a:solidFill>
              <a:highlight>
                <a:srgbClr val="FFFFFF"/>
              </a:highlight>
              <a:latin typeface="Century Gothic"/>
            </a:endParaRPr>
          </a:p>
          <a:p>
            <a:pPr marL="914400" lvl="1" indent="-330200">
              <a:buClr>
                <a:schemeClr val="dk1"/>
              </a:buClr>
              <a:buSzPts val="1600"/>
              <a:buFont typeface="Century Gothic"/>
              <a:buChar char="○"/>
            </a:pPr>
            <a:r>
              <a:rPr lang="fr-CA" sz="1600" dirty="0">
                <a:solidFill>
                  <a:schemeClr val="dk1"/>
                </a:solidFill>
                <a:highlight>
                  <a:srgbClr val="FFFFFF"/>
                </a:highlight>
                <a:latin typeface="Century Gothic"/>
              </a:rPr>
              <a:t>Y compris des conseils pour développer ou affiner les propositions soumises au FDER.</a:t>
            </a:r>
            <a:endParaRPr lang="en-US" sz="1600" dirty="0">
              <a:solidFill>
                <a:schemeClr val="dk1"/>
              </a:solidFill>
              <a:latin typeface="Century Gothic"/>
              <a:ea typeface="Century Gothic"/>
              <a:cs typeface="Century Gothic"/>
              <a:sym typeface="Century Gothic"/>
            </a:endParaRPr>
          </a:p>
          <a:p>
            <a:pPr marL="457200" lvl="0" indent="-330200">
              <a:buClr>
                <a:schemeClr val="dk1"/>
              </a:buClr>
              <a:buSzPts val="1600"/>
              <a:buFont typeface="Arial"/>
              <a:buChar char="●"/>
            </a:pPr>
            <a:r>
              <a:rPr lang="fr-CA" sz="1600" dirty="0">
                <a:solidFill>
                  <a:schemeClr val="dk1"/>
                </a:solidFill>
                <a:highlight>
                  <a:srgbClr val="FFFFFF"/>
                </a:highlight>
                <a:latin typeface="Century Gothic"/>
              </a:rPr>
              <a:t>Construire la Trousse d’outils d’expérimentation pour les organismes de réglementation sur la base des enseignements tirés du travail initial du CIR, y compris les contributions des organismes de réglementation et les exemples internationaux.</a:t>
            </a:r>
            <a:endParaRPr lang="en-US" sz="1600" dirty="0">
              <a:solidFill>
                <a:schemeClr val="dk1"/>
              </a:solidFill>
              <a:highlight>
                <a:srgbClr val="FFFFFF"/>
              </a:highlight>
              <a:latin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101"/>
          <p:cNvSpPr txBox="1"/>
          <p:nvPr/>
        </p:nvSpPr>
        <p:spPr>
          <a:xfrm>
            <a:off x="327375" y="816350"/>
            <a:ext cx="8572500" cy="2760600"/>
          </a:xfrm>
          <a:prstGeom prst="rect">
            <a:avLst/>
          </a:prstGeom>
          <a:noFill/>
          <a:ln>
            <a:noFill/>
          </a:ln>
        </p:spPr>
        <p:txBody>
          <a:bodyPr spcFirstLastPara="1" wrap="square" lIns="91425" tIns="91425" rIns="91425" bIns="91425" anchor="t" anchorCtr="0">
            <a:noAutofit/>
          </a:bodyPr>
          <a:lstStyle/>
          <a:p>
            <a:pPr marL="457200" indent="-330200">
              <a:buSzPts val="1600"/>
              <a:buFont typeface="Century Gothic"/>
              <a:buChar char="●"/>
            </a:pPr>
            <a:r>
              <a:rPr lang="fr-CA" sz="1600" dirty="0">
                <a:latin typeface="Century Gothic"/>
              </a:rPr>
              <a:t>Les organismes de réglementation doivent constamment prendre des </a:t>
            </a:r>
            <a:r>
              <a:rPr lang="fr-CA" sz="1600" b="1" dirty="0">
                <a:solidFill>
                  <a:srgbClr val="0097A7"/>
                </a:solidFill>
                <a:latin typeface="Century Gothic"/>
              </a:rPr>
              <a:t>décisions dans des contextes d’incertitude</a:t>
            </a:r>
            <a:r>
              <a:rPr lang="fr-CA" sz="1600" dirty="0">
                <a:latin typeface="Century Gothic"/>
              </a:rPr>
              <a:t>, tant en ce qui concerne l’environnement dans lequel ils opèrent que l’incidence de leurs décisions. </a:t>
            </a:r>
            <a:endParaRPr lang="en-US" sz="1600" dirty="0">
              <a:latin typeface="Century Gothic"/>
              <a:ea typeface="Century Gothic"/>
              <a:cs typeface="Century Gothic"/>
              <a:sym typeface="Century Gothic"/>
            </a:endParaRPr>
          </a:p>
          <a:p>
            <a:pPr marL="457200" marR="0" lvl="0" indent="0" algn="l" rtl="0">
              <a:lnSpc>
                <a:spcPct val="100000"/>
              </a:lnSpc>
              <a:spcBef>
                <a:spcPts val="0"/>
              </a:spcBef>
              <a:spcAft>
                <a:spcPts val="0"/>
              </a:spcAft>
              <a:buNone/>
            </a:pPr>
            <a:endParaRPr sz="1600" dirty="0">
              <a:latin typeface="Century Gothic"/>
              <a:ea typeface="Century Gothic"/>
              <a:cs typeface="Century Gothic"/>
              <a:sym typeface="Century Gothic"/>
            </a:endParaRPr>
          </a:p>
          <a:p>
            <a:pPr marL="457200" lvl="0" indent="-330200">
              <a:buSzPts val="1600"/>
              <a:buFont typeface="Century Gothic"/>
              <a:buChar char="●"/>
            </a:pPr>
            <a:r>
              <a:rPr lang="fr-CA" sz="1600" b="1" dirty="0">
                <a:solidFill>
                  <a:srgbClr val="0097A7"/>
                </a:solidFill>
                <a:latin typeface="Century Gothic"/>
              </a:rPr>
              <a:t>L’innovation</a:t>
            </a:r>
            <a:r>
              <a:rPr lang="fr-CA" sz="1600" dirty="0">
                <a:latin typeface="Century Gothic"/>
              </a:rPr>
              <a:t> peut être une source d’incertitude particulièrement difficile à gérer</a:t>
            </a:r>
            <a:endParaRPr lang="en-US" sz="1600" dirty="0">
              <a:latin typeface="Century Gothic"/>
            </a:endParaRPr>
          </a:p>
          <a:p>
            <a:pPr marL="914400" lvl="1" indent="-330200">
              <a:buSzPts val="1600"/>
              <a:buFont typeface="Century Gothic"/>
              <a:buChar char="○"/>
            </a:pPr>
            <a:r>
              <a:rPr lang="fr-CA" sz="1600" dirty="0">
                <a:latin typeface="Century Gothic"/>
              </a:rPr>
              <a:t>Nouveaux produits ou services innovants  </a:t>
            </a:r>
            <a:endParaRPr lang="en-US" sz="1600" dirty="0">
              <a:latin typeface="Century Gothic"/>
            </a:endParaRPr>
          </a:p>
          <a:p>
            <a:pPr marL="914400" lvl="1" indent="-330200">
              <a:buSzPts val="1600"/>
              <a:buFont typeface="Century Gothic"/>
              <a:buChar char="○"/>
            </a:pPr>
            <a:r>
              <a:rPr lang="fr-CA" sz="1600" dirty="0">
                <a:latin typeface="Century Gothic"/>
              </a:rPr>
              <a:t>Effet des modifications des cadres, politiques ou mécanismes réglementaires sur l’innovation</a:t>
            </a:r>
            <a:endParaRPr lang="en-US" sz="1600" dirty="0">
              <a:latin typeface="Century Gothic"/>
            </a:endParaRPr>
          </a:p>
          <a:p>
            <a:pPr marL="914400" marR="0" lvl="0" indent="0" algn="l" rtl="0">
              <a:lnSpc>
                <a:spcPct val="100000"/>
              </a:lnSpc>
              <a:spcBef>
                <a:spcPts val="0"/>
              </a:spcBef>
              <a:spcAft>
                <a:spcPts val="0"/>
              </a:spcAft>
              <a:buNone/>
            </a:pPr>
            <a:endParaRPr sz="1600" dirty="0">
              <a:latin typeface="Century Gothic"/>
              <a:ea typeface="Century Gothic"/>
              <a:cs typeface="Century Gothic"/>
              <a:sym typeface="Century Gothic"/>
            </a:endParaRPr>
          </a:p>
          <a:p>
            <a:pPr marL="457200" lvl="0" indent="-330200">
              <a:buSzPts val="1600"/>
              <a:buFont typeface="Century Gothic"/>
              <a:buChar char="●"/>
            </a:pPr>
            <a:r>
              <a:rPr lang="fr-CA" sz="1600" dirty="0">
                <a:latin typeface="Century Gothic"/>
              </a:rPr>
              <a:t>Souvent, ces incertitudes </a:t>
            </a:r>
            <a:r>
              <a:rPr lang="fr-CA" sz="1600" b="1" dirty="0">
                <a:solidFill>
                  <a:srgbClr val="0097A7"/>
                </a:solidFill>
                <a:latin typeface="Century Gothic"/>
              </a:rPr>
              <a:t>ne peuvent être résolues par des approches traditionnelles</a:t>
            </a:r>
            <a:r>
              <a:rPr lang="fr-CA" sz="1600" dirty="0">
                <a:latin typeface="Century Gothic"/>
              </a:rPr>
              <a:t> telles que la collecte de renseignements et les consultations</a:t>
            </a:r>
            <a:endParaRPr lang="en-US" sz="1600" dirty="0">
              <a:latin typeface="Century Gothic"/>
              <a:sym typeface="Century Gothic"/>
            </a:endParaRPr>
          </a:p>
          <a:p>
            <a:pPr marL="457200" marR="0" lvl="0" indent="0" algn="l" rtl="0">
              <a:lnSpc>
                <a:spcPct val="100000"/>
              </a:lnSpc>
              <a:spcBef>
                <a:spcPts val="0"/>
              </a:spcBef>
              <a:spcAft>
                <a:spcPts val="0"/>
              </a:spcAft>
              <a:buNone/>
            </a:pPr>
            <a:endParaRPr sz="1600" dirty="0">
              <a:latin typeface="Century Gothic"/>
              <a:ea typeface="Century Gothic"/>
              <a:cs typeface="Century Gothic"/>
              <a:sym typeface="Century Gothic"/>
            </a:endParaRPr>
          </a:p>
          <a:p>
            <a:pPr marL="457200" lvl="0" indent="0" algn="l" rtl="0">
              <a:spcBef>
                <a:spcPts val="0"/>
              </a:spcBef>
              <a:spcAft>
                <a:spcPts val="0"/>
              </a:spcAft>
              <a:buNone/>
            </a:pPr>
            <a:endParaRPr sz="1600" i="0" u="none" strike="noStrike" cap="none" dirty="0">
              <a:solidFill>
                <a:srgbClr val="000000"/>
              </a:solidFill>
              <a:latin typeface="Century Gothic"/>
              <a:ea typeface="Century Gothic"/>
              <a:cs typeface="Century Gothic"/>
              <a:sym typeface="Century Gothic"/>
            </a:endParaRPr>
          </a:p>
        </p:txBody>
      </p:sp>
      <p:sp>
        <p:nvSpPr>
          <p:cNvPr id="575" name="Google Shape;575;p101"/>
          <p:cNvSpPr txBox="1">
            <a:spLocks noGrp="1"/>
          </p:cNvSpPr>
          <p:nvPr>
            <p:ph type="title" idx="4294967295"/>
          </p:nvPr>
        </p:nvSpPr>
        <p:spPr>
          <a:xfrm>
            <a:off x="107949" y="87313"/>
            <a:ext cx="8712300" cy="431700"/>
          </a:xfrm>
          <a:prstGeom prst="rect">
            <a:avLst/>
          </a:prstGeom>
          <a:noFill/>
          <a:ln>
            <a:noFill/>
          </a:ln>
        </p:spPr>
        <p:txBody>
          <a:bodyPr spcFirstLastPara="1" wrap="square" lIns="91425" tIns="91425" rIns="91425" bIns="91425" anchor="ctr" anchorCtr="0">
            <a:noAutofit/>
          </a:bodyPr>
          <a:lstStyle/>
          <a:p>
            <a:pPr>
              <a:buSzPts val="2000"/>
            </a:pPr>
            <a:r>
              <a:rPr lang="fr-CA" sz="2000" b="1" dirty="0">
                <a:solidFill>
                  <a:schemeClr val="dk1"/>
                </a:solidFill>
                <a:latin typeface="Century Gothic"/>
              </a:rPr>
              <a:t>Pourquoi l’expérimentation réglementaire?</a:t>
            </a:r>
            <a:endParaRPr lang="en-US" sz="2000" b="1" dirty="0">
              <a:solidFill>
                <a:schemeClr val="dk1"/>
              </a:solidFill>
              <a:latin typeface="Century Gothic"/>
            </a:endParaRPr>
          </a:p>
        </p:txBody>
      </p:sp>
      <p:sp>
        <p:nvSpPr>
          <p:cNvPr id="576" name="Google Shape;576;p101"/>
          <p:cNvSpPr txBox="1"/>
          <p:nvPr/>
        </p:nvSpPr>
        <p:spPr>
          <a:xfrm>
            <a:off x="573300" y="3725900"/>
            <a:ext cx="7711200" cy="923299"/>
          </a:xfrm>
          <a:prstGeom prst="rect">
            <a:avLst/>
          </a:prstGeom>
          <a:noFill/>
          <a:ln w="28575" cap="flat" cmpd="sng">
            <a:solidFill>
              <a:srgbClr val="0097A7"/>
            </a:solidFill>
            <a:prstDash val="solid"/>
            <a:round/>
            <a:headEnd type="none" w="sm" len="sm"/>
            <a:tailEnd type="none" w="sm" len="sm"/>
          </a:ln>
        </p:spPr>
        <p:txBody>
          <a:bodyPr spcFirstLastPara="1" wrap="square" lIns="91425" tIns="91425" rIns="91425" bIns="91425" anchor="t" anchorCtr="0">
            <a:spAutoFit/>
          </a:bodyPr>
          <a:lstStyle/>
          <a:p>
            <a:pPr marL="457200"/>
            <a:r>
              <a:rPr lang="fr-CA" sz="1600" b="1" i="1" dirty="0">
                <a:solidFill>
                  <a:schemeClr val="dk1"/>
                </a:solidFill>
                <a:latin typeface="Century Gothic"/>
              </a:rPr>
              <a:t>L’expérimentation offre aux organismes de réglementation un moyen de réduire l’incertitude et d’éclairer la prise de décision réglementaire dans ces circonstances.</a:t>
            </a:r>
            <a:endParaRPr lang="en-US" sz="1600" b="1" i="1" dirty="0">
              <a:solidFill>
                <a:schemeClr val="dk1"/>
              </a:solidFill>
              <a:latin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102"/>
          <p:cNvSpPr txBox="1"/>
          <p:nvPr/>
        </p:nvSpPr>
        <p:spPr>
          <a:xfrm>
            <a:off x="799705" y="1349750"/>
            <a:ext cx="7871520" cy="2661480"/>
          </a:xfrm>
          <a:prstGeom prst="rect">
            <a:avLst/>
          </a:prstGeom>
          <a:noFill/>
          <a:ln>
            <a:noFill/>
          </a:ln>
        </p:spPr>
        <p:txBody>
          <a:bodyPr spcFirstLastPara="1" wrap="square" lIns="91425" tIns="91425" rIns="91425" bIns="91425" anchor="t" anchorCtr="0">
            <a:noAutofit/>
          </a:bodyPr>
          <a:lstStyle/>
          <a:p>
            <a:r>
              <a:rPr lang="fr-CA" sz="1600" dirty="0">
                <a:latin typeface="Century Gothic"/>
              </a:rPr>
              <a:t>[Sélectionnez autant de réponses que nécessaire].</a:t>
            </a:r>
            <a:endParaRPr lang="en-US" sz="1600" dirty="0">
              <a:latin typeface="Century Gothic"/>
            </a:endParaRPr>
          </a:p>
          <a:p>
            <a:pPr marL="457200" indent="-330200">
              <a:buClr>
                <a:schemeClr val="dk1"/>
              </a:buClr>
              <a:buSzPts val="1600"/>
              <a:buFont typeface="Century Gothic"/>
              <a:buChar char="❏"/>
            </a:pPr>
            <a:r>
              <a:rPr lang="fr-CA" sz="1600" dirty="0">
                <a:solidFill>
                  <a:schemeClr val="dk1"/>
                </a:solidFill>
                <a:latin typeface="Century Gothic"/>
              </a:rPr>
              <a:t>Oui</a:t>
            </a:r>
            <a:endParaRPr lang="en-US" sz="1600" dirty="0">
              <a:solidFill>
                <a:schemeClr val="dk1"/>
              </a:solidFill>
              <a:latin typeface="Century Gothic"/>
            </a:endParaRPr>
          </a:p>
          <a:p>
            <a:pPr marL="457200" indent="-330200">
              <a:buClr>
                <a:schemeClr val="dk1"/>
              </a:buClr>
              <a:buSzPts val="1600"/>
              <a:buFont typeface="Century Gothic"/>
              <a:buChar char="❏"/>
            </a:pPr>
            <a:r>
              <a:rPr lang="fr-CA" sz="1600" dirty="0">
                <a:solidFill>
                  <a:schemeClr val="dk1"/>
                </a:solidFill>
                <a:latin typeface="Century Gothic"/>
              </a:rPr>
              <a:t>Non – je ne sais pas pourquoi je ferais une expérience</a:t>
            </a:r>
            <a:endParaRPr lang="en-US" sz="1600" dirty="0">
              <a:solidFill>
                <a:schemeClr val="dk1"/>
              </a:solidFill>
              <a:latin typeface="Century Gothic"/>
            </a:endParaRPr>
          </a:p>
          <a:p>
            <a:pPr marL="457200" indent="-330200">
              <a:buClr>
                <a:schemeClr val="dk1"/>
              </a:buClr>
              <a:buSzPts val="1600"/>
              <a:buFont typeface="Century Gothic"/>
              <a:buChar char="❏"/>
            </a:pPr>
            <a:r>
              <a:rPr lang="fr-CA" sz="1600" dirty="0">
                <a:solidFill>
                  <a:schemeClr val="dk1"/>
                </a:solidFill>
                <a:latin typeface="Century Gothic"/>
              </a:rPr>
              <a:t>Non – je ne sais pas quand faire l’expérience </a:t>
            </a:r>
            <a:endParaRPr lang="en-US" sz="1600" dirty="0">
              <a:solidFill>
                <a:schemeClr val="dk1"/>
              </a:solidFill>
              <a:latin typeface="Century Gothic"/>
            </a:endParaRPr>
          </a:p>
          <a:p>
            <a:pPr marL="457200" indent="-330200">
              <a:buClr>
                <a:schemeClr val="dk1"/>
              </a:buClr>
              <a:buSzPts val="1600"/>
              <a:buFont typeface="Century Gothic"/>
              <a:buChar char="❏"/>
            </a:pPr>
            <a:r>
              <a:rPr lang="fr-CA" sz="1600" dirty="0">
                <a:solidFill>
                  <a:schemeClr val="dk1"/>
                </a:solidFill>
                <a:latin typeface="Century Gothic"/>
              </a:rPr>
              <a:t>Non – je ne sais pas comment expérimenter</a:t>
            </a:r>
            <a:endParaRPr lang="en-US" sz="1600" dirty="0">
              <a:solidFill>
                <a:schemeClr val="dk1"/>
              </a:solidFill>
              <a:latin typeface="Century Gothic"/>
            </a:endParaRPr>
          </a:p>
          <a:p>
            <a:pPr marL="457200" indent="-330200">
              <a:buClr>
                <a:schemeClr val="dk1"/>
              </a:buClr>
              <a:buSzPts val="1600"/>
              <a:buFont typeface="Century Gothic"/>
              <a:buChar char="❏"/>
            </a:pPr>
            <a:r>
              <a:rPr lang="fr-CA" sz="1600" dirty="0">
                <a:solidFill>
                  <a:schemeClr val="dk1"/>
                </a:solidFill>
                <a:latin typeface="Century Gothic"/>
              </a:rPr>
              <a:t>Non – manque de soutien à l’expérimentation dans mon organisme ou mon équipe</a:t>
            </a:r>
            <a:endParaRPr lang="en-US" sz="1600" dirty="0">
              <a:solidFill>
                <a:schemeClr val="dk1"/>
              </a:solidFill>
              <a:latin typeface="Century Gothic"/>
            </a:endParaRPr>
          </a:p>
          <a:p>
            <a:pPr marL="457200" indent="-330200">
              <a:buClr>
                <a:schemeClr val="dk1"/>
              </a:buClr>
              <a:buSzPts val="1600"/>
              <a:buFont typeface="Century Gothic"/>
              <a:buChar char="❏"/>
            </a:pPr>
            <a:r>
              <a:rPr lang="fr-CA" sz="1600" dirty="0">
                <a:solidFill>
                  <a:schemeClr val="dk1"/>
                </a:solidFill>
                <a:latin typeface="Century Gothic"/>
              </a:rPr>
              <a:t>Non – considéré comme une activité à haut risque</a:t>
            </a:r>
            <a:endParaRPr lang="en-US" sz="1600" dirty="0">
              <a:solidFill>
                <a:schemeClr val="dk1"/>
              </a:solidFill>
              <a:latin typeface="Century Gothic"/>
            </a:endParaRPr>
          </a:p>
          <a:p>
            <a:pPr marL="457200" indent="-330200">
              <a:buClr>
                <a:schemeClr val="dk1"/>
              </a:buClr>
              <a:buSzPts val="1600"/>
              <a:buFont typeface="Century Gothic"/>
              <a:buChar char="❏"/>
            </a:pPr>
            <a:r>
              <a:rPr lang="fr-CA" sz="1600" dirty="0">
                <a:solidFill>
                  <a:schemeClr val="dk1"/>
                </a:solidFill>
                <a:latin typeface="Century Gothic"/>
              </a:rPr>
              <a:t>Non – trop gourmand en ressources (temps, argent, personnel)</a:t>
            </a:r>
            <a:endParaRPr lang="en-US" sz="1600" dirty="0">
              <a:solidFill>
                <a:schemeClr val="dk1"/>
              </a:solidFill>
              <a:latin typeface="Century Gothic"/>
            </a:endParaRPr>
          </a:p>
          <a:p>
            <a:pPr marL="457200" indent="-330200">
              <a:buClr>
                <a:schemeClr val="dk1"/>
              </a:buClr>
              <a:buSzPts val="1600"/>
              <a:buFont typeface="Century Gothic"/>
              <a:buChar char="❏"/>
            </a:pPr>
            <a:r>
              <a:rPr lang="fr-CA" sz="1600" dirty="0">
                <a:solidFill>
                  <a:schemeClr val="dk1"/>
                </a:solidFill>
                <a:latin typeface="Century Gothic"/>
              </a:rPr>
              <a:t>Non – autre chose</a:t>
            </a:r>
            <a:endParaRPr lang="en-US" sz="1600" dirty="0">
              <a:solidFill>
                <a:schemeClr val="dk1"/>
              </a:solidFill>
              <a:latin typeface="Century Gothic"/>
            </a:endParaRPr>
          </a:p>
        </p:txBody>
      </p:sp>
      <p:sp>
        <p:nvSpPr>
          <p:cNvPr id="582" name="Google Shape;582;p102"/>
          <p:cNvSpPr txBox="1">
            <a:spLocks noGrp="1"/>
          </p:cNvSpPr>
          <p:nvPr>
            <p:ph type="title"/>
          </p:nvPr>
        </p:nvSpPr>
        <p:spPr>
          <a:xfrm>
            <a:off x="793750" y="392150"/>
            <a:ext cx="7509000" cy="580500"/>
          </a:xfrm>
          <a:prstGeom prst="rect">
            <a:avLst/>
          </a:prstGeom>
          <a:noFill/>
          <a:ln>
            <a:noFill/>
          </a:ln>
        </p:spPr>
        <p:txBody>
          <a:bodyPr spcFirstLastPara="1" wrap="square" lIns="91425" tIns="91425" rIns="91425" bIns="91425" anchor="t" anchorCtr="0">
            <a:noAutofit/>
          </a:bodyPr>
          <a:lstStyle/>
          <a:p>
            <a:pPr>
              <a:buSzPts val="2000"/>
            </a:pPr>
            <a:r>
              <a:rPr lang="fr-CA" sz="2000" b="1" dirty="0">
                <a:solidFill>
                  <a:schemeClr val="dk1"/>
                </a:solidFill>
                <a:latin typeface="Century Gothic"/>
              </a:rPr>
              <a:t>Sondage : Avez-vous déjà réalisé une expérience ou un bac à sable réglementaire? Pourquoi ou pourquoi pas?</a:t>
            </a:r>
            <a:endParaRPr lang="en-US" sz="2000" b="1" dirty="0">
              <a:solidFill>
                <a:schemeClr val="dk1"/>
              </a:solidFill>
              <a:latin typeface="Century Gothic"/>
            </a:endParaRPr>
          </a:p>
        </p:txBody>
      </p:sp>
      <p:pic>
        <p:nvPicPr>
          <p:cNvPr id="583" name="Google Shape;583;p102"/>
          <p:cNvPicPr preferRelativeResize="0"/>
          <p:nvPr/>
        </p:nvPicPr>
        <p:blipFill rotWithShape="1">
          <a:blip r:embed="rId3">
            <a:alphaModFix/>
          </a:blip>
          <a:srcRect b="13621"/>
          <a:stretch/>
        </p:blipFill>
        <p:spPr>
          <a:xfrm>
            <a:off x="171600" y="447000"/>
            <a:ext cx="591476" cy="510900"/>
          </a:xfrm>
          <a:prstGeom prst="rect">
            <a:avLst/>
          </a:prstGeom>
          <a:noFill/>
          <a:ln>
            <a:noFill/>
          </a:ln>
        </p:spPr>
      </p:pic>
      <p:pic>
        <p:nvPicPr>
          <p:cNvPr id="2" name="Picture 2" descr="Qr code&#10;&#10;Description automatically generated">
            <a:extLst>
              <a:ext uri="{FF2B5EF4-FFF2-40B4-BE49-F238E27FC236}">
                <a16:creationId xmlns:a16="http://schemas.microsoft.com/office/drawing/2014/main" id="{C32FD26A-BFF2-4F51-837F-2F0A645BE913}"/>
              </a:ext>
            </a:extLst>
          </p:cNvPr>
          <p:cNvPicPr>
            <a:picLocks noChangeAspect="1"/>
          </p:cNvPicPr>
          <p:nvPr/>
        </p:nvPicPr>
        <p:blipFill>
          <a:blip r:embed="rId4"/>
          <a:stretch>
            <a:fillRect/>
          </a:stretch>
        </p:blipFill>
        <p:spPr>
          <a:xfrm>
            <a:off x="7581900" y="3563415"/>
            <a:ext cx="1455420" cy="146853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90" name="Google Shape;590;p103"/>
          <p:cNvSpPr txBox="1"/>
          <p:nvPr/>
        </p:nvSpPr>
        <p:spPr>
          <a:xfrm>
            <a:off x="234775" y="144175"/>
            <a:ext cx="4511100" cy="4339619"/>
          </a:xfrm>
          <a:prstGeom prst="rect">
            <a:avLst/>
          </a:prstGeom>
          <a:noFill/>
          <a:ln>
            <a:noFill/>
          </a:ln>
        </p:spPr>
        <p:txBody>
          <a:bodyPr spcFirstLastPara="1" wrap="square" lIns="91425" tIns="91425" rIns="91425" bIns="91425" anchor="t" anchorCtr="0">
            <a:spAutoFit/>
          </a:bodyPr>
          <a:lstStyle/>
          <a:p>
            <a:r>
              <a:rPr lang="fr-CA" sz="2000" b="1" dirty="0">
                <a:latin typeface="Century Gothic"/>
              </a:rPr>
              <a:t>Pourquoi élaborer une trousse d’outils pour l’expérimentation réglementaire?</a:t>
            </a:r>
            <a:endParaRPr lang="en-US" sz="2000" b="1" dirty="0">
              <a:latin typeface="Century Gothic"/>
            </a:endParaRPr>
          </a:p>
          <a:p>
            <a:pPr marL="0" lvl="0" indent="0" algn="l" rtl="0">
              <a:spcBef>
                <a:spcPts val="0"/>
              </a:spcBef>
              <a:spcAft>
                <a:spcPts val="0"/>
              </a:spcAft>
              <a:buNone/>
            </a:pPr>
            <a:endParaRPr lang="en-US" sz="1500" b="1" dirty="0">
              <a:latin typeface="Century Gothic"/>
              <a:ea typeface="Century Gothic"/>
              <a:cs typeface="Century Gothic"/>
              <a:sym typeface="Century Gothic"/>
            </a:endParaRPr>
          </a:p>
          <a:p>
            <a:pPr marL="342900" lvl="0" indent="-342900">
              <a:buSzPts val="1600"/>
              <a:buFont typeface="Symbol" panose="05050102010706020507" pitchFamily="18" charset="2"/>
              <a:buChar char=""/>
            </a:pPr>
            <a:r>
              <a:rPr lang="fr-CA" sz="1500" dirty="0">
                <a:latin typeface="Century Gothic"/>
              </a:rPr>
              <a:t>Codifier les meilleures pratiques en matière </a:t>
            </a:r>
            <a:r>
              <a:rPr lang="fr-CA" sz="1500" b="1" dirty="0">
                <a:latin typeface="Century Gothic"/>
              </a:rPr>
              <a:t>d’expérimentation réglementaire </a:t>
            </a:r>
            <a:r>
              <a:rPr lang="fr-CA" sz="1500" dirty="0">
                <a:latin typeface="Century Gothic"/>
              </a:rPr>
              <a:t>et de </a:t>
            </a:r>
            <a:r>
              <a:rPr lang="fr-CA" sz="1500" b="1" dirty="0">
                <a:latin typeface="Century Gothic"/>
              </a:rPr>
              <a:t>bacs à sable réglementaires.</a:t>
            </a:r>
          </a:p>
          <a:p>
            <a:pPr marL="342900" lvl="0" indent="-342900">
              <a:buSzPts val="1600"/>
              <a:buFont typeface="Symbol" panose="05050102010706020507" pitchFamily="18" charset="2"/>
              <a:buChar char=""/>
            </a:pPr>
            <a:endParaRPr lang="en-US" sz="1500" dirty="0">
              <a:latin typeface="Century Gothic"/>
            </a:endParaRPr>
          </a:p>
          <a:p>
            <a:pPr marL="342900" lvl="0" indent="-342900">
              <a:buSzPts val="1600"/>
              <a:buFont typeface="Symbol" panose="05050102010706020507" pitchFamily="18" charset="2"/>
              <a:buChar char=""/>
            </a:pPr>
            <a:r>
              <a:rPr lang="fr-CA" sz="1500" dirty="0">
                <a:latin typeface="Century Gothic"/>
              </a:rPr>
              <a:t>Aider à </a:t>
            </a:r>
            <a:r>
              <a:rPr lang="fr-CA" sz="1500" b="1" dirty="0">
                <a:latin typeface="Century Gothic"/>
              </a:rPr>
              <a:t>intégrer l’expérimentation</a:t>
            </a:r>
            <a:r>
              <a:rPr lang="fr-CA" sz="1500" dirty="0">
                <a:latin typeface="Century Gothic"/>
              </a:rPr>
              <a:t> dans la culture réglementaire</a:t>
            </a:r>
          </a:p>
          <a:p>
            <a:pPr marL="342900" lvl="0" indent="-342900">
              <a:buSzPts val="1600"/>
              <a:buFont typeface="Symbol" panose="05050102010706020507" pitchFamily="18" charset="2"/>
              <a:buChar char=""/>
            </a:pPr>
            <a:endParaRPr lang="en-US" sz="1500" dirty="0">
              <a:latin typeface="Century Gothic"/>
            </a:endParaRPr>
          </a:p>
          <a:p>
            <a:pPr marL="342900" lvl="0" indent="-342900">
              <a:buSzPts val="1600"/>
              <a:buFont typeface="Symbol" panose="05050102010706020507" pitchFamily="18" charset="2"/>
              <a:buChar char=""/>
            </a:pPr>
            <a:r>
              <a:rPr lang="fr-CA" sz="1500" dirty="0">
                <a:latin typeface="Century Gothic"/>
              </a:rPr>
              <a:t>Fournir des exemples pour </a:t>
            </a:r>
            <a:r>
              <a:rPr lang="fr-CA" sz="1500" b="1" dirty="0">
                <a:latin typeface="Century Gothic"/>
              </a:rPr>
              <a:t>stimuler l’imagination</a:t>
            </a:r>
          </a:p>
          <a:p>
            <a:pPr marL="342900" lvl="0" indent="-342900">
              <a:buSzPts val="1600"/>
              <a:buFont typeface="Symbol" panose="05050102010706020507" pitchFamily="18" charset="2"/>
              <a:buChar char=""/>
            </a:pPr>
            <a:endParaRPr lang="en-US" sz="1500" dirty="0">
              <a:latin typeface="Century Gothic"/>
            </a:endParaRPr>
          </a:p>
          <a:p>
            <a:pPr marL="342900" lvl="0" indent="-342900">
              <a:buSzPts val="1600"/>
              <a:buFont typeface="Symbol" panose="05050102010706020507" pitchFamily="18" charset="2"/>
              <a:buChar char=""/>
            </a:pPr>
            <a:r>
              <a:rPr lang="fr-CA" sz="1500" b="1" dirty="0">
                <a:latin typeface="Century Gothic"/>
              </a:rPr>
              <a:t>Soutenir les demandes </a:t>
            </a:r>
            <a:r>
              <a:rPr lang="fr-CA" sz="1500" dirty="0">
                <a:latin typeface="Century Gothic"/>
              </a:rPr>
              <a:t>au Fonds de dépenses d’expérimentation réglementaire du CIR.</a:t>
            </a:r>
            <a:endParaRPr lang="en-US" sz="1500" dirty="0">
              <a:latin typeface="Century Gothic"/>
            </a:endParaRPr>
          </a:p>
        </p:txBody>
      </p:sp>
      <p:pic>
        <p:nvPicPr>
          <p:cNvPr id="3" name="Picture 2">
            <a:extLst>
              <a:ext uri="{FF2B5EF4-FFF2-40B4-BE49-F238E27FC236}">
                <a16:creationId xmlns:a16="http://schemas.microsoft.com/office/drawing/2014/main" id="{B0CC9F63-A6D3-4A65-AE90-8B50AD4E0144}"/>
              </a:ext>
            </a:extLst>
          </p:cNvPr>
          <p:cNvPicPr>
            <a:picLocks noChangeAspect="1"/>
          </p:cNvPicPr>
          <p:nvPr/>
        </p:nvPicPr>
        <p:blipFill rotWithShape="1">
          <a:blip r:embed="rId3"/>
          <a:srcRect l="1258" t="936" r="1248" b="1414"/>
          <a:stretch/>
        </p:blipFill>
        <p:spPr>
          <a:xfrm>
            <a:off x="4983261" y="48126"/>
            <a:ext cx="3876356" cy="5022638"/>
          </a:xfrm>
          <a:prstGeom prst="rect">
            <a:avLst/>
          </a:prstGeom>
          <a:effectLst>
            <a:outerShdw blurRad="50800" dist="50800" dir="2940000" algn="ctr" rotWithShape="0">
              <a:srgbClr val="000000">
                <a:alpha val="43137"/>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104"/>
          <p:cNvSpPr txBox="1">
            <a:spLocks noGrp="1"/>
          </p:cNvSpPr>
          <p:nvPr>
            <p:ph type="title" idx="4294967295"/>
          </p:nvPr>
        </p:nvSpPr>
        <p:spPr>
          <a:xfrm>
            <a:off x="107950" y="87325"/>
            <a:ext cx="4271104" cy="431700"/>
          </a:xfrm>
          <a:prstGeom prst="rect">
            <a:avLst/>
          </a:prstGeom>
          <a:solidFill>
            <a:srgbClr val="FFF2CC"/>
          </a:solidFill>
          <a:ln>
            <a:noFill/>
          </a:ln>
        </p:spPr>
        <p:txBody>
          <a:bodyPr spcFirstLastPara="1" wrap="square" lIns="91425" tIns="91425" rIns="91425" bIns="91425" anchor="ctr" anchorCtr="0">
            <a:noAutofit/>
          </a:bodyPr>
          <a:lstStyle/>
          <a:p>
            <a:pPr>
              <a:buSzPts val="2000"/>
            </a:pPr>
            <a:r>
              <a:rPr lang="fr-CA" sz="2000" b="1" dirty="0">
                <a:solidFill>
                  <a:schemeClr val="dk1"/>
                </a:solidFill>
                <a:latin typeface="Century Gothic"/>
              </a:rPr>
              <a:t>Qu’est-ce que la trousse d’outils?</a:t>
            </a:r>
            <a:endParaRPr lang="en-GB" sz="2000" b="1" dirty="0">
              <a:solidFill>
                <a:schemeClr val="dk1"/>
              </a:solidFill>
              <a:latin typeface="Century Gothic"/>
              <a:sym typeface="Century Gothic"/>
            </a:endParaRPr>
          </a:p>
        </p:txBody>
      </p:sp>
      <p:sp>
        <p:nvSpPr>
          <p:cNvPr id="596" name="Google Shape;596;p104"/>
          <p:cNvSpPr txBox="1">
            <a:spLocks noGrp="1"/>
          </p:cNvSpPr>
          <p:nvPr>
            <p:ph type="title" idx="4294967295"/>
          </p:nvPr>
        </p:nvSpPr>
        <p:spPr>
          <a:xfrm>
            <a:off x="107949" y="2180561"/>
            <a:ext cx="2945643" cy="431700"/>
          </a:xfrm>
          <a:prstGeom prst="rect">
            <a:avLst/>
          </a:prstGeom>
          <a:solidFill>
            <a:srgbClr val="FFF2CC"/>
          </a:solidFill>
          <a:ln>
            <a:noFill/>
          </a:ln>
        </p:spPr>
        <p:txBody>
          <a:bodyPr spcFirstLastPara="1" wrap="square" lIns="91425" tIns="91425" rIns="91425" bIns="91425" anchor="ctr" anchorCtr="0">
            <a:noAutofit/>
          </a:bodyPr>
          <a:lstStyle/>
          <a:p>
            <a:pPr>
              <a:buSzPts val="2000"/>
            </a:pPr>
            <a:r>
              <a:rPr lang="fr-CA" sz="2000" b="1" dirty="0">
                <a:solidFill>
                  <a:schemeClr val="dk1"/>
                </a:solidFill>
                <a:latin typeface="Century Gothic"/>
              </a:rPr>
              <a:t>À qui s’adresse-t-elle?</a:t>
            </a:r>
            <a:endParaRPr lang="en-US" sz="2000" b="1" dirty="0">
              <a:solidFill>
                <a:schemeClr val="dk1"/>
              </a:solidFill>
              <a:latin typeface="Century Gothic"/>
            </a:endParaRPr>
          </a:p>
        </p:txBody>
      </p:sp>
      <p:sp>
        <p:nvSpPr>
          <p:cNvPr id="597" name="Google Shape;597;p104"/>
          <p:cNvSpPr txBox="1"/>
          <p:nvPr/>
        </p:nvSpPr>
        <p:spPr>
          <a:xfrm>
            <a:off x="107950" y="2584211"/>
            <a:ext cx="8442000" cy="2215961"/>
          </a:xfrm>
          <a:prstGeom prst="rect">
            <a:avLst/>
          </a:prstGeom>
          <a:noFill/>
          <a:ln>
            <a:noFill/>
          </a:ln>
        </p:spPr>
        <p:txBody>
          <a:bodyPr spcFirstLastPara="1" wrap="square" lIns="91425" tIns="91425" rIns="91425" bIns="91425" anchor="t" anchorCtr="0">
            <a:spAutoFit/>
          </a:bodyPr>
          <a:lstStyle/>
          <a:p>
            <a:r>
              <a:rPr lang="en-GB" sz="1600" dirty="0">
                <a:solidFill>
                  <a:srgbClr val="3C4043"/>
                </a:solidFill>
                <a:highlight>
                  <a:schemeClr val="lt1"/>
                </a:highlight>
                <a:latin typeface="Century Gothic"/>
                <a:ea typeface="Century Gothic"/>
                <a:cs typeface="Century Gothic"/>
                <a:sym typeface="Century Gothic"/>
              </a:rPr>
              <a:t>→ </a:t>
            </a:r>
            <a:r>
              <a:rPr lang="fr-CA" sz="1600" dirty="0">
                <a:solidFill>
                  <a:srgbClr val="3C4043"/>
                </a:solidFill>
                <a:highlight>
                  <a:schemeClr val="lt1"/>
                </a:highlight>
                <a:latin typeface="Century Gothic"/>
              </a:rPr>
              <a:t>tout organisme canadien de réglementation intéressé par la conception, la réalisation ou la facilitation d’expériences et l’apprentissage à partir de celles-ci. Cela comprend les organismes de réglementation qui souhaitent :</a:t>
            </a:r>
            <a:endParaRPr lang="en-US" sz="1600" dirty="0">
              <a:solidFill>
                <a:srgbClr val="3C4043"/>
              </a:solidFill>
              <a:highlight>
                <a:schemeClr val="lt1"/>
              </a:highlight>
              <a:latin typeface="Century Gothic"/>
            </a:endParaRPr>
          </a:p>
          <a:p>
            <a:pPr marL="457200" indent="-330200">
              <a:buSzPts val="1600"/>
              <a:buFont typeface="Century Gothic"/>
              <a:buChar char="●"/>
            </a:pPr>
            <a:r>
              <a:rPr lang="fr-CA" b="1" dirty="0">
                <a:latin typeface="Century Gothic"/>
              </a:rPr>
              <a:t>explorer de nouvelles façons de réglementer </a:t>
            </a:r>
            <a:r>
              <a:rPr lang="fr-CA" dirty="0">
                <a:latin typeface="Century Gothic"/>
              </a:rPr>
              <a:t>pour élaborer une pratique réglementaire plus proactive et anticipative ;</a:t>
            </a:r>
            <a:endParaRPr lang="en-US" dirty="0">
              <a:latin typeface="Century Gothic"/>
            </a:endParaRPr>
          </a:p>
          <a:p>
            <a:pPr marL="457200" indent="-330200">
              <a:buSzPts val="1600"/>
              <a:buFont typeface="Century Gothic"/>
              <a:buChar char="●"/>
            </a:pPr>
            <a:r>
              <a:rPr lang="fr-CA" b="1" dirty="0">
                <a:latin typeface="Century Gothic"/>
              </a:rPr>
              <a:t>découvrir, prouver l’effet et réduire les risques </a:t>
            </a:r>
            <a:r>
              <a:rPr lang="fr-CA" dirty="0">
                <a:latin typeface="Century Gothic"/>
              </a:rPr>
              <a:t>des réponses potentielles aux défis réglementaires;</a:t>
            </a:r>
            <a:endParaRPr lang="en-US" dirty="0">
              <a:latin typeface="Century Gothic"/>
            </a:endParaRPr>
          </a:p>
          <a:p>
            <a:pPr marL="457200" indent="-330200">
              <a:buSzPts val="1600"/>
              <a:buFont typeface="Century Gothic"/>
              <a:buChar char="●"/>
            </a:pPr>
            <a:r>
              <a:rPr lang="fr-CA" b="1" dirty="0">
                <a:latin typeface="Century Gothic"/>
              </a:rPr>
              <a:t>favoriser, stimuler ou guider l’industrie </a:t>
            </a:r>
            <a:r>
              <a:rPr lang="fr-CA" dirty="0">
                <a:latin typeface="Century Gothic"/>
              </a:rPr>
              <a:t>ou d’autres intervenants à faire progresser l’innovation en toute sécurité dans un cadre réglementaire nouveau ou existant.</a:t>
            </a:r>
            <a:endParaRPr lang="en-US" dirty="0">
              <a:latin typeface="Century Gothic"/>
            </a:endParaRPr>
          </a:p>
        </p:txBody>
      </p:sp>
      <p:sp>
        <p:nvSpPr>
          <p:cNvPr id="598" name="Google Shape;598;p104"/>
          <p:cNvSpPr txBox="1"/>
          <p:nvPr/>
        </p:nvSpPr>
        <p:spPr>
          <a:xfrm>
            <a:off x="107950" y="504675"/>
            <a:ext cx="8753400" cy="1754296"/>
          </a:xfrm>
          <a:prstGeom prst="rect">
            <a:avLst/>
          </a:prstGeom>
          <a:noFill/>
          <a:ln>
            <a:noFill/>
          </a:ln>
        </p:spPr>
        <p:txBody>
          <a:bodyPr spcFirstLastPara="1" wrap="square" lIns="91425" tIns="91425" rIns="91425" bIns="91425" anchor="t" anchorCtr="0">
            <a:spAutoFit/>
          </a:bodyPr>
          <a:lstStyle/>
          <a:p>
            <a:pPr>
              <a:buClr>
                <a:schemeClr val="dk1"/>
              </a:buClr>
              <a:buSzPts val="1100"/>
            </a:pPr>
            <a:r>
              <a:rPr lang="en-GB" sz="1600" dirty="0">
                <a:solidFill>
                  <a:srgbClr val="3C4043"/>
                </a:solidFill>
                <a:highlight>
                  <a:srgbClr val="FFFFFF"/>
                </a:highlight>
                <a:latin typeface="Century Gothic"/>
                <a:ea typeface="Century Gothic"/>
                <a:cs typeface="Century Gothic"/>
                <a:sym typeface="Century Gothic"/>
              </a:rPr>
              <a:t>→ </a:t>
            </a:r>
            <a:r>
              <a:rPr lang="fr-CA" sz="1600" dirty="0">
                <a:solidFill>
                  <a:srgbClr val="3C4043"/>
                </a:solidFill>
                <a:highlight>
                  <a:srgbClr val="FFFFFF"/>
                </a:highlight>
                <a:latin typeface="Century Gothic"/>
              </a:rPr>
              <a:t>un ensemble d’outils comprenant </a:t>
            </a:r>
            <a:r>
              <a:rPr lang="fr-CA" sz="1600" b="1" dirty="0">
                <a:solidFill>
                  <a:srgbClr val="3C4043"/>
                </a:solidFill>
                <a:highlight>
                  <a:srgbClr val="FFFFFF"/>
                </a:highlight>
                <a:latin typeface="Century Gothic"/>
              </a:rPr>
              <a:t>des conseils, des exemples, des feuilles de travail et des liens vers des ressources </a:t>
            </a:r>
            <a:r>
              <a:rPr lang="fr-CA" sz="1600" dirty="0">
                <a:solidFill>
                  <a:srgbClr val="3C4043"/>
                </a:solidFill>
                <a:highlight>
                  <a:srgbClr val="FFFFFF"/>
                </a:highlight>
                <a:latin typeface="Century Gothic"/>
              </a:rPr>
              <a:t>utiles qui peuvent aider les ministères à :</a:t>
            </a:r>
            <a:endParaRPr lang="en-US" sz="1600" dirty="0">
              <a:solidFill>
                <a:srgbClr val="3C4043"/>
              </a:solidFill>
              <a:highlight>
                <a:srgbClr val="FFFFFF"/>
              </a:highlight>
              <a:latin typeface="Century Gothic"/>
            </a:endParaRPr>
          </a:p>
          <a:p>
            <a:pPr marL="457200" indent="-330200">
              <a:buClr>
                <a:srgbClr val="3C4043"/>
              </a:buClr>
              <a:buSzPts val="1600"/>
              <a:buFont typeface="Century Gothic"/>
              <a:buChar char="●"/>
            </a:pPr>
            <a:r>
              <a:rPr lang="fr-CA" sz="1350" dirty="0">
                <a:solidFill>
                  <a:srgbClr val="3C4043"/>
                </a:solidFill>
                <a:highlight>
                  <a:srgbClr val="FFFFFF"/>
                </a:highlight>
                <a:latin typeface="Century Gothic"/>
              </a:rPr>
              <a:t>mieux comprendre </a:t>
            </a:r>
            <a:r>
              <a:rPr lang="fr-CA" sz="1350" b="1" dirty="0">
                <a:solidFill>
                  <a:srgbClr val="3C4043"/>
                </a:solidFill>
                <a:highlight>
                  <a:srgbClr val="FFFFFF"/>
                </a:highlight>
                <a:latin typeface="Century Gothic"/>
              </a:rPr>
              <a:t>ce que sont les expérimentations et les bacs à sable réglementaires</a:t>
            </a:r>
            <a:endParaRPr lang="en-US" sz="1350" b="1" dirty="0">
              <a:solidFill>
                <a:srgbClr val="3C4043"/>
              </a:solidFill>
              <a:highlight>
                <a:srgbClr val="FFFFFF"/>
              </a:highlight>
              <a:latin typeface="Century Gothic"/>
            </a:endParaRPr>
          </a:p>
          <a:p>
            <a:pPr marL="457200" indent="-330200">
              <a:buClr>
                <a:srgbClr val="3C4043"/>
              </a:buClr>
              <a:buSzPts val="1600"/>
              <a:buFont typeface="Century Gothic"/>
              <a:buChar char="●"/>
            </a:pPr>
            <a:r>
              <a:rPr lang="fr-CA" sz="1350" dirty="0">
                <a:solidFill>
                  <a:srgbClr val="3C4043"/>
                </a:solidFill>
                <a:highlight>
                  <a:srgbClr val="FFFFFF"/>
                </a:highlight>
                <a:latin typeface="Century Gothic"/>
              </a:rPr>
              <a:t>déterminer </a:t>
            </a:r>
            <a:r>
              <a:rPr lang="fr-CA" sz="1350" b="1" dirty="0">
                <a:solidFill>
                  <a:srgbClr val="3C4043"/>
                </a:solidFill>
                <a:highlight>
                  <a:srgbClr val="FFFFFF"/>
                </a:highlight>
                <a:latin typeface="Century Gothic"/>
              </a:rPr>
              <a:t>quand et pourquoi </a:t>
            </a:r>
            <a:r>
              <a:rPr lang="fr-CA" sz="1350" dirty="0">
                <a:solidFill>
                  <a:srgbClr val="3C4043"/>
                </a:solidFill>
                <a:highlight>
                  <a:srgbClr val="FFFFFF"/>
                </a:highlight>
                <a:latin typeface="Century Gothic"/>
              </a:rPr>
              <a:t>ces outils peuvent être utiles (notamment pour appuyer l’innovation);</a:t>
            </a:r>
            <a:endParaRPr lang="en-US" sz="1350" dirty="0">
              <a:solidFill>
                <a:srgbClr val="3C4043"/>
              </a:solidFill>
              <a:highlight>
                <a:srgbClr val="FFFFFF"/>
              </a:highlight>
              <a:latin typeface="Century Gothic"/>
            </a:endParaRPr>
          </a:p>
          <a:p>
            <a:pPr marL="457200" indent="-330200">
              <a:buClr>
                <a:srgbClr val="3C4043"/>
              </a:buClr>
              <a:buSzPts val="1600"/>
              <a:buFont typeface="Century Gothic"/>
              <a:buChar char="●"/>
            </a:pPr>
            <a:r>
              <a:rPr lang="fr-CA" sz="1350" dirty="0">
                <a:solidFill>
                  <a:srgbClr val="3C4043"/>
                </a:solidFill>
                <a:highlight>
                  <a:srgbClr val="FFFFFF"/>
                </a:highlight>
                <a:latin typeface="Century Gothic"/>
              </a:rPr>
              <a:t>comprendre </a:t>
            </a:r>
            <a:r>
              <a:rPr lang="fr-CA" sz="1350" b="1" dirty="0">
                <a:solidFill>
                  <a:srgbClr val="3C4043"/>
                </a:solidFill>
                <a:highlight>
                  <a:srgbClr val="FFFFFF"/>
                </a:highlight>
                <a:latin typeface="Century Gothic"/>
              </a:rPr>
              <a:t>comment</a:t>
            </a:r>
            <a:r>
              <a:rPr lang="fr-CA" sz="1350" dirty="0">
                <a:solidFill>
                  <a:srgbClr val="3C4043"/>
                </a:solidFill>
                <a:highlight>
                  <a:srgbClr val="FFFFFF"/>
                </a:highlight>
                <a:latin typeface="Century Gothic"/>
              </a:rPr>
              <a:t> utiliser ces outils en général (et des liens vers des renseignements avancés).</a:t>
            </a:r>
            <a:endParaRPr lang="en-US" sz="1350" dirty="0">
              <a:solidFill>
                <a:srgbClr val="3C4043"/>
              </a:solidFill>
              <a:highlight>
                <a:srgbClr val="FFFFFF"/>
              </a:highlight>
              <a:latin typeface="Century Gothic"/>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Treasury Board&quot;,&quot;Id&quot;:&quot;616db2494645450fb8920fb9&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esta Templat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7d62c7d3-3999-40c8-b338-7d0913d42a57">
      <UserInfo>
        <DisplayName>Boudrahem, Zachary</DisplayName>
        <AccountId>26</AccountId>
        <AccountType/>
      </UserInfo>
      <UserInfo>
        <DisplayName>Labelle, Marc-André</DisplayName>
        <AccountId>13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85B2CC30E9AF144BD8836AA7E22C547" ma:contentTypeVersion="6" ma:contentTypeDescription="Create a new document." ma:contentTypeScope="" ma:versionID="03b21a34f2d51af1a291e1d526943413">
  <xsd:schema xmlns:xsd="http://www.w3.org/2001/XMLSchema" xmlns:xs="http://www.w3.org/2001/XMLSchema" xmlns:p="http://schemas.microsoft.com/office/2006/metadata/properties" xmlns:ns2="a3d47de9-47fc-49c1-b3b1-baad5882054b" xmlns:ns3="7d62c7d3-3999-40c8-b338-7d0913d42a57" targetNamespace="http://schemas.microsoft.com/office/2006/metadata/properties" ma:root="true" ma:fieldsID="89abb69e282585bef097af438e1ff4b1" ns2:_="" ns3:_="">
    <xsd:import namespace="a3d47de9-47fc-49c1-b3b1-baad5882054b"/>
    <xsd:import namespace="7d62c7d3-3999-40c8-b338-7d0913d42a5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d47de9-47fc-49c1-b3b1-baad588205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d62c7d3-3999-40c8-b338-7d0913d42a5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E747E8-A6D8-47D0-8732-E77B9B7FD0A8}">
  <ds:schemaRefs>
    <ds:schemaRef ds:uri="http://schemas.microsoft.com/sharepoint/v3/contenttype/forms"/>
  </ds:schemaRefs>
</ds:datastoreItem>
</file>

<file path=customXml/itemProps2.xml><?xml version="1.0" encoding="utf-8"?>
<ds:datastoreItem xmlns:ds="http://schemas.openxmlformats.org/officeDocument/2006/customXml" ds:itemID="{EBC8F1B9-38BD-441E-92D5-095894DF5D24}">
  <ds:schemaRefs>
    <ds:schemaRef ds:uri="7d62c7d3-3999-40c8-b338-7d0913d42a57"/>
    <ds:schemaRef ds:uri="a3d47de9-47fc-49c1-b3b1-baad5882054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A552BAE-2619-441A-A35A-2A356B3759F3}">
  <ds:schemaRefs>
    <ds:schemaRef ds:uri="7d62c7d3-3999-40c8-b338-7d0913d42a57"/>
    <ds:schemaRef ds:uri="a3d47de9-47fc-49c1-b3b1-baad5882054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212</TotalTime>
  <Words>4101</Words>
  <Application>Microsoft Office PowerPoint</Application>
  <PresentationFormat>On-screen Show (16:9)</PresentationFormat>
  <Paragraphs>267</Paragraphs>
  <Slides>30</Slides>
  <Notes>30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30</vt:i4>
      </vt:variant>
    </vt:vector>
  </HeadingPairs>
  <TitlesOfParts>
    <vt:vector size="38" baseType="lpstr">
      <vt:lpstr>Calibri</vt:lpstr>
      <vt:lpstr>Arial</vt:lpstr>
      <vt:lpstr>Century Gothic</vt:lpstr>
      <vt:lpstr>Symbol</vt:lpstr>
      <vt:lpstr>Wingdings</vt:lpstr>
      <vt:lpstr>1_Office Theme</vt:lpstr>
      <vt:lpstr>2_Office Theme</vt:lpstr>
      <vt:lpstr>Nesta Templates</vt:lpstr>
      <vt:lpstr>PowerPoint Presentation</vt:lpstr>
      <vt:lpstr>Pourquoi assistez-vous au webinaire d’aujourd’hui? Peut-être vous…...</vt:lpstr>
      <vt:lpstr>Objectifs de ce webinaire</vt:lpstr>
      <vt:lpstr>Centre d’innovation en matière de réglementation (CIR)</vt:lpstr>
      <vt:lpstr>Nesta et le rôle de Nesta auprès du CIR</vt:lpstr>
      <vt:lpstr>Pourquoi l’expérimentation réglementaire?</vt:lpstr>
      <vt:lpstr>Sondage : Avez-vous déjà réalisé une expérience ou un bac à sable réglementaire? Pourquoi ou pourquoi pas?</vt:lpstr>
      <vt:lpstr>PowerPoint Presentation</vt:lpstr>
      <vt:lpstr>Qu’est-ce que la trousse d’outils?</vt:lpstr>
      <vt:lpstr>PowerPoint Presentation</vt:lpstr>
      <vt:lpstr>Qu’est-ce qu’une expérience réglementaire?</vt:lpstr>
      <vt:lpstr>Exemple d’une expérience réglementaire (au niveau international)</vt:lpstr>
      <vt:lpstr>Exemples d’expérimentations réglementaires canadiennes</vt:lpstr>
      <vt:lpstr>PowerPoint Presentation</vt:lpstr>
      <vt:lpstr>PowerPoint Presentation</vt:lpstr>
      <vt:lpstr>PowerPoint Presentation</vt:lpstr>
      <vt:lpstr>PowerPoint Presentation</vt:lpstr>
      <vt:lpstr>Qu’est-ce qu’un bac à sable réglementaire?</vt:lpstr>
      <vt:lpstr>Exemples de bacs à sable réglementaires</vt:lpstr>
      <vt:lpstr>PowerPoint Presentation</vt:lpstr>
      <vt:lpstr>PowerPoint Presentation</vt:lpstr>
      <vt:lpstr>PowerPoint Presentation</vt:lpstr>
      <vt:lpstr>Résumé: Quand utiliser chaque section?</vt:lpstr>
      <vt:lpstr>PowerPoint Presentation</vt:lpstr>
      <vt:lpstr>PowerPoint Presentation</vt:lpstr>
      <vt:lpstr>Séances guidées</vt:lpstr>
      <vt:lpstr>Séances guidées (continué)</vt:lpstr>
      <vt:lpstr>Sondage : Seriez-vous intéressé par une séance guidée pour vous aider à utiliser la trousse d’outils pour élaborer votre propre expérience?</vt:lpstr>
      <vt:lpstr>Si vous êtes intéressé par une séance guidée pour vous aider à utiliser la trousse d’outils pour élaborer votre propre expérience…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Boudrahem, Zachary</cp:lastModifiedBy>
  <cp:revision>58</cp:revision>
  <dcterms:modified xsi:type="dcterms:W3CDTF">2021-10-18T17:43:40Z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0x010100085B2CC30E9AF144BD8836AA7E22C547</vt:lpwstr>
  </property>
  <property fmtid="{D5CDD505-2E9C-101B-9397-08002B2CF9AE}" pid="3" name="MSIP_Label_3515d617-256d-4284-aedb-1064be1c4b48_Enabled">
    <vt:lpwstr>true</vt:lpwstr>
  </property>
  <property fmtid="{D5CDD505-2E9C-101B-9397-08002B2CF9AE}" pid="4" name="MSIP_Label_3515d617-256d-4284-aedb-1064be1c4b48_SetDate">
    <vt:lpwstr>2021-08-03T20:47:40Z</vt:lpwstr>
  </property>
  <property fmtid="{D5CDD505-2E9C-101B-9397-08002B2CF9AE}" pid="5" name="MSIP_Label_3515d617-256d-4284-aedb-1064be1c4b48_Method">
    <vt:lpwstr>Privileged</vt:lpwstr>
  </property>
  <property fmtid="{D5CDD505-2E9C-101B-9397-08002B2CF9AE}" pid="6" name="MSIP_Label_3515d617-256d-4284-aedb-1064be1c4b48_Name">
    <vt:lpwstr>3515d617-256d-4284-aedb-1064be1c4b48</vt:lpwstr>
  </property>
  <property fmtid="{D5CDD505-2E9C-101B-9397-08002B2CF9AE}" pid="7" name="MSIP_Label_3515d617-256d-4284-aedb-1064be1c4b48_SiteId">
    <vt:lpwstr>6397df10-4595-4047-9c4f-03311282152b</vt:lpwstr>
  </property>
  <property fmtid="{D5CDD505-2E9C-101B-9397-08002B2CF9AE}" pid="8" name="MSIP_Label_3515d617-256d-4284-aedb-1064be1c4b48_ActionId">
    <vt:lpwstr>832a7f6f-f024-4683-b136-ff0005e998f8</vt:lpwstr>
  </property>
  <property fmtid="{D5CDD505-2E9C-101B-9397-08002B2CF9AE}" pid="9" name="MSIP_Label_3515d617-256d-4284-aedb-1064be1c4b48_ContentBits">
    <vt:lpwstr>0</vt:lpwstr>
  </property>
</Properties>
</file>