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75" r:id="rId6"/>
    <p:sldId id="264" r:id="rId7"/>
    <p:sldId id="265" r:id="rId8"/>
    <p:sldId id="260" r:id="rId9"/>
  </p:sldIdLst>
  <p:sldSz cx="12192000" cy="6858000"/>
  <p:notesSz cx="6858000" cy="9144000"/>
  <p:custDataLst>
    <p:tags r:id="rId10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F3DB1A-E808-4125-8EF9-91739862446B}" v="887" dt="2021-11-03T14:07:34.792"/>
    <p1510:client id="{16B7100A-2FB1-493D-8205-1B43FD2CC7C9}" v="803" dt="2021-11-03T17:39:01.025"/>
    <p1510:client id="{1AF5E79A-7FDF-4E7C-B4FD-56171F4D3BA2}" v="28" dt="2021-11-03T14:35:48.697"/>
    <p1510:client id="{4746E2CD-E074-4755-8757-82C1018A7099}" v="1151" dt="2021-11-03T19:58:18.279"/>
    <p1510:client id="{5D1E37A8-1F7A-4297-91D5-A049ECC1935B}" v="265" dt="2021-11-03T18:02:02.771"/>
    <p1510:client id="{64BC90A9-4A25-4A18-B158-894150D8DB8C}" v="110" dt="2021-11-03T14:39:04.631"/>
    <p1510:client id="{73DC86EC-74CD-464C-9510-3E948E4D4DD1}" v="429" dt="2021-11-03T15:53:20.188"/>
    <p1510:client id="{9C4BC15B-D918-49A8-8321-BB263F9D16F2}" v="69" dt="2021-11-03T16:55:35.826"/>
    <p1510:client id="{AEE8078B-0C39-4B9A-A91C-E3F53FC3FEE7}" v="10" dt="2021-11-03T18:17:39.276"/>
    <p1510:client id="{B24E6D9B-2FD5-443C-A89D-226F837EDFBA}" v="460" dt="2021-11-15T18:31:53.853"/>
    <p1510:client id="{C340133A-BCBF-4534-9C68-230ABDB9F8C4}" v="116" dt="2021-11-03T14:56:47.786"/>
    <p1510:client id="{C4789C8C-9A26-4DE3-83BA-2BE1E7EC851C}" v="1404" dt="2021-11-03T19:07:36.951"/>
    <p1510:client id="{CBFD9DF1-F610-41DB-8593-A74DA88D58B2}" v="602" dt="2021-11-03T19:26:26.521"/>
    <p1510:client id="{EBC5BC4F-F640-4BD4-9DAB-D458B357A2FE}" v="338" dt="2021-11-03T13:06:06.661"/>
    <p1510:client id="{ED15ED31-2E02-479C-91D3-55079948CB44}" v="468" dt="2021-11-03T15:38:00.414"/>
    <p1510:client id="{FFB44110-BDD9-46E4-8C27-7D08D3347FA0}" v="471" dt="2021-11-03T14:53:39.9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2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in, Martine M [NC]" userId="S::martine.paulin@hrsdc-rhdcc.gc.ca::31b30444-cdc2-42b1-81b9-b7f7cf547e14" providerId="AD" clId="Web-{C4789C8C-9A26-4DE3-83BA-2BE1E7EC851C}"/>
    <pc:docChg chg="addSld modSld">
      <pc:chgData name="Paulin, Martine M [NC]" userId="S::martine.paulin@hrsdc-rhdcc.gc.ca::31b30444-cdc2-42b1-81b9-b7f7cf547e14" providerId="AD" clId="Web-{C4789C8C-9A26-4DE3-83BA-2BE1E7EC851C}" dt="2021-11-03T19:07:36.951" v="1142" actId="20577"/>
      <pc:docMkLst>
        <pc:docMk/>
      </pc:docMkLst>
      <pc:sldChg chg="delSp modSp">
        <pc:chgData name="Paulin, Martine M [NC]" userId="S::martine.paulin@hrsdc-rhdcc.gc.ca::31b30444-cdc2-42b1-81b9-b7f7cf547e14" providerId="AD" clId="Web-{C4789C8C-9A26-4DE3-83BA-2BE1E7EC851C}" dt="2021-11-03T18:48:15.238" v="518" actId="1076"/>
        <pc:sldMkLst>
          <pc:docMk/>
          <pc:sldMk cId="388491436" sldId="267"/>
        </pc:sldMkLst>
        <pc:spChg chg="del">
          <ac:chgData name="Paulin, Martine M [NC]" userId="S::martine.paulin@hrsdc-rhdcc.gc.ca::31b30444-cdc2-42b1-81b9-b7f7cf547e14" providerId="AD" clId="Web-{C4789C8C-9A26-4DE3-83BA-2BE1E7EC851C}" dt="2021-11-03T18:44:46.190" v="461"/>
          <ac:spMkLst>
            <pc:docMk/>
            <pc:sldMk cId="388491436" sldId="267"/>
            <ac:spMk id="4" creationId="{AE5C4E5D-0116-4439-8E52-049DC1F0F956}"/>
          </ac:spMkLst>
        </pc:spChg>
        <pc:spChg chg="mod">
          <ac:chgData name="Paulin, Martine M [NC]" userId="S::martine.paulin@hrsdc-rhdcc.gc.ca::31b30444-cdc2-42b1-81b9-b7f7cf547e14" providerId="AD" clId="Web-{C4789C8C-9A26-4DE3-83BA-2BE1E7EC851C}" dt="2021-11-03T18:45:54.222" v="480" actId="14100"/>
          <ac:spMkLst>
            <pc:docMk/>
            <pc:sldMk cId="388491436" sldId="267"/>
            <ac:spMk id="7" creationId="{04F809FD-836C-4B24-91EA-6D55ED342404}"/>
          </ac:spMkLst>
        </pc:spChg>
        <pc:spChg chg="mod">
          <ac:chgData name="Paulin, Martine M [NC]" userId="S::martine.paulin@hrsdc-rhdcc.gc.ca::31b30444-cdc2-42b1-81b9-b7f7cf547e14" providerId="AD" clId="Web-{C4789C8C-9A26-4DE3-83BA-2BE1E7EC851C}" dt="2021-11-03T18:46:03.144" v="483" actId="1076"/>
          <ac:spMkLst>
            <pc:docMk/>
            <pc:sldMk cId="388491436" sldId="267"/>
            <ac:spMk id="8" creationId="{F0E9B4E4-4407-4D67-9C20-D42E0323AB12}"/>
          </ac:spMkLst>
        </pc:spChg>
        <pc:spChg chg="mod">
          <ac:chgData name="Paulin, Martine M [NC]" userId="S::martine.paulin@hrsdc-rhdcc.gc.ca::31b30444-cdc2-42b1-81b9-b7f7cf547e14" providerId="AD" clId="Web-{C4789C8C-9A26-4DE3-83BA-2BE1E7EC851C}" dt="2021-11-03T18:46:18.675" v="485" actId="1076"/>
          <ac:spMkLst>
            <pc:docMk/>
            <pc:sldMk cId="388491436" sldId="267"/>
            <ac:spMk id="14" creationId="{4911E696-3FEB-40FB-BD19-246934FBADCC}"/>
          </ac:spMkLst>
        </pc:spChg>
        <pc:spChg chg="mod">
          <ac:chgData name="Paulin, Martine M [NC]" userId="S::martine.paulin@hrsdc-rhdcc.gc.ca::31b30444-cdc2-42b1-81b9-b7f7cf547e14" providerId="AD" clId="Web-{C4789C8C-9A26-4DE3-83BA-2BE1E7EC851C}" dt="2021-11-03T18:46:35.800" v="488" actId="1076"/>
          <ac:spMkLst>
            <pc:docMk/>
            <pc:sldMk cId="388491436" sldId="267"/>
            <ac:spMk id="28" creationId="{31C3861D-4656-40A8-85AC-D9246DA2D285}"/>
          </ac:spMkLst>
        </pc:spChg>
        <pc:spChg chg="mod">
          <ac:chgData name="Paulin, Martine M [NC]" userId="S::martine.paulin@hrsdc-rhdcc.gc.ca::31b30444-cdc2-42b1-81b9-b7f7cf547e14" providerId="AD" clId="Web-{C4789C8C-9A26-4DE3-83BA-2BE1E7EC851C}" dt="2021-11-03T18:48:15.223" v="517" actId="1076"/>
          <ac:spMkLst>
            <pc:docMk/>
            <pc:sldMk cId="388491436" sldId="267"/>
            <ac:spMk id="41" creationId="{06CFE625-C731-4016-B26A-ACB539134244}"/>
          </ac:spMkLst>
        </pc:spChg>
        <pc:spChg chg="mod">
          <ac:chgData name="Paulin, Martine M [NC]" userId="S::martine.paulin@hrsdc-rhdcc.gc.ca::31b30444-cdc2-42b1-81b9-b7f7cf547e14" providerId="AD" clId="Web-{C4789C8C-9A26-4DE3-83BA-2BE1E7EC851C}" dt="2021-11-03T18:48:15.238" v="518" actId="1076"/>
          <ac:spMkLst>
            <pc:docMk/>
            <pc:sldMk cId="388491436" sldId="267"/>
            <ac:spMk id="48" creationId="{70BC801A-6C2B-41BE-AB03-FB472769A899}"/>
          </ac:spMkLst>
        </pc:spChg>
        <pc:spChg chg="mod">
          <ac:chgData name="Paulin, Martine M [NC]" userId="S::martine.paulin@hrsdc-rhdcc.gc.ca::31b30444-cdc2-42b1-81b9-b7f7cf547e14" providerId="AD" clId="Web-{C4789C8C-9A26-4DE3-83BA-2BE1E7EC851C}" dt="2021-11-03T18:47:17.863" v="506" actId="14100"/>
          <ac:spMkLst>
            <pc:docMk/>
            <pc:sldMk cId="388491436" sldId="267"/>
            <ac:spMk id="58" creationId="{192881E2-4FAD-4CA1-9BB6-29DE3C4EB037}"/>
          </ac:spMkLst>
        </pc:spChg>
        <pc:grpChg chg="mod">
          <ac:chgData name="Paulin, Martine M [NC]" userId="S::martine.paulin@hrsdc-rhdcc.gc.ca::31b30444-cdc2-42b1-81b9-b7f7cf547e14" providerId="AD" clId="Web-{C4789C8C-9A26-4DE3-83BA-2BE1E7EC851C}" dt="2021-11-03T18:46:14.878" v="484" actId="1076"/>
          <ac:grpSpMkLst>
            <pc:docMk/>
            <pc:sldMk cId="388491436" sldId="267"/>
            <ac:grpSpMk id="13" creationId="{F9B78F5C-0F8C-467E-871B-97F9BED569A8}"/>
          </ac:grpSpMkLst>
        </pc:grpChg>
        <pc:grpChg chg="mod">
          <ac:chgData name="Paulin, Martine M [NC]" userId="S::martine.paulin@hrsdc-rhdcc.gc.ca::31b30444-cdc2-42b1-81b9-b7f7cf547e14" providerId="AD" clId="Web-{C4789C8C-9A26-4DE3-83BA-2BE1E7EC851C}" dt="2021-11-03T18:46:31.753" v="486" actId="1076"/>
          <ac:grpSpMkLst>
            <pc:docMk/>
            <pc:sldMk cId="388491436" sldId="267"/>
            <ac:grpSpMk id="15" creationId="{D27978A0-5CC8-46BC-A2CC-8153DE5EFDFB}"/>
          </ac:grpSpMkLst>
        </pc:grpChg>
        <pc:grpChg chg="mod">
          <ac:chgData name="Paulin, Martine M [NC]" userId="S::martine.paulin@hrsdc-rhdcc.gc.ca::31b30444-cdc2-42b1-81b9-b7f7cf547e14" providerId="AD" clId="Web-{C4789C8C-9A26-4DE3-83BA-2BE1E7EC851C}" dt="2021-11-03T18:48:15.207" v="516" actId="1076"/>
          <ac:grpSpMkLst>
            <pc:docMk/>
            <pc:sldMk cId="388491436" sldId="267"/>
            <ac:grpSpMk id="36" creationId="{18837B63-D237-4133-81B5-BE3BB8317C75}"/>
          </ac:grpSpMkLst>
        </pc:grpChg>
        <pc:picChg chg="del">
          <ac:chgData name="Paulin, Martine M [NC]" userId="S::martine.paulin@hrsdc-rhdcc.gc.ca::31b30444-cdc2-42b1-81b9-b7f7cf547e14" providerId="AD" clId="Web-{C4789C8C-9A26-4DE3-83BA-2BE1E7EC851C}" dt="2021-11-03T18:44:46.190" v="462"/>
          <ac:picMkLst>
            <pc:docMk/>
            <pc:sldMk cId="388491436" sldId="267"/>
            <ac:picMk id="5" creationId="{438E7770-8605-4D36-A06B-C37EAC732FE9}"/>
          </ac:picMkLst>
        </pc:picChg>
        <pc:picChg chg="mod">
          <ac:chgData name="Paulin, Martine M [NC]" userId="S::martine.paulin@hrsdc-rhdcc.gc.ca::31b30444-cdc2-42b1-81b9-b7f7cf547e14" providerId="AD" clId="Web-{C4789C8C-9A26-4DE3-83BA-2BE1E7EC851C}" dt="2021-11-03T18:45:56.956" v="481" actId="1076"/>
          <ac:picMkLst>
            <pc:docMk/>
            <pc:sldMk cId="388491436" sldId="267"/>
            <ac:picMk id="6" creationId="{F34135DA-AFBC-413A-B003-24E7A1AE075E}"/>
          </ac:picMkLst>
        </pc:picChg>
        <pc:picChg chg="mod ord">
          <ac:chgData name="Paulin, Martine M [NC]" userId="S::martine.paulin@hrsdc-rhdcc.gc.ca::31b30444-cdc2-42b1-81b9-b7f7cf547e14" providerId="AD" clId="Web-{C4789C8C-9A26-4DE3-83BA-2BE1E7EC851C}" dt="2021-11-03T18:48:15.191" v="515" actId="1076"/>
          <ac:picMkLst>
            <pc:docMk/>
            <pc:sldMk cId="388491436" sldId="267"/>
            <ac:picMk id="9" creationId="{F0C601EA-C024-415C-A42A-95DE2ADE48EE}"/>
          </ac:picMkLst>
        </pc:picChg>
        <pc:picChg chg="mod">
          <ac:chgData name="Paulin, Martine M [NC]" userId="S::martine.paulin@hrsdc-rhdcc.gc.ca::31b30444-cdc2-42b1-81b9-b7f7cf547e14" providerId="AD" clId="Web-{C4789C8C-9A26-4DE3-83BA-2BE1E7EC851C}" dt="2021-11-03T18:46:39.503" v="489" actId="1076"/>
          <ac:picMkLst>
            <pc:docMk/>
            <pc:sldMk cId="388491436" sldId="267"/>
            <ac:picMk id="29" creationId="{8B4AE2CE-585C-42A6-94D8-611A41EDD587}"/>
          </ac:picMkLst>
        </pc:picChg>
        <pc:picChg chg="mod">
          <ac:chgData name="Paulin, Martine M [NC]" userId="S::martine.paulin@hrsdc-rhdcc.gc.ca::31b30444-cdc2-42b1-81b9-b7f7cf547e14" providerId="AD" clId="Web-{C4789C8C-9A26-4DE3-83BA-2BE1E7EC851C}" dt="2021-11-03T18:19:05.506" v="3" actId="14100"/>
          <ac:picMkLst>
            <pc:docMk/>
            <pc:sldMk cId="388491436" sldId="267"/>
            <ac:picMk id="50" creationId="{76CCAE81-E4F4-4365-BB59-1B84426269E8}"/>
          </ac:picMkLst>
        </pc:picChg>
      </pc:sldChg>
      <pc:sldChg chg="addSp delSp modSp">
        <pc:chgData name="Paulin, Martine M [NC]" userId="S::martine.paulin@hrsdc-rhdcc.gc.ca::31b30444-cdc2-42b1-81b9-b7f7cf547e14" providerId="AD" clId="Web-{C4789C8C-9A26-4DE3-83BA-2BE1E7EC851C}" dt="2021-11-03T18:48:29.301" v="520" actId="1076"/>
        <pc:sldMkLst>
          <pc:docMk/>
          <pc:sldMk cId="2909512932" sldId="268"/>
        </pc:sldMkLst>
        <pc:spChg chg="mod">
          <ac:chgData name="Paulin, Martine M [NC]" userId="S::martine.paulin@hrsdc-rhdcc.gc.ca::31b30444-cdc2-42b1-81b9-b7f7cf547e14" providerId="AD" clId="Web-{C4789C8C-9A26-4DE3-83BA-2BE1E7EC851C}" dt="2021-11-03T18:41:15.688" v="452" actId="1076"/>
          <ac:spMkLst>
            <pc:docMk/>
            <pc:sldMk cId="2909512932" sldId="268"/>
            <ac:spMk id="2" creationId="{F1AB8C6B-DFDE-472F-A3FD-999D094842C2}"/>
          </ac:spMkLst>
        </pc:spChg>
        <pc:spChg chg="add mod">
          <ac:chgData name="Paulin, Martine M [NC]" userId="S::martine.paulin@hrsdc-rhdcc.gc.ca::31b30444-cdc2-42b1-81b9-b7f7cf547e14" providerId="AD" clId="Web-{C4789C8C-9A26-4DE3-83BA-2BE1E7EC851C}" dt="2021-11-03T18:47:44.613" v="508"/>
          <ac:spMkLst>
            <pc:docMk/>
            <pc:sldMk cId="2909512932" sldId="268"/>
            <ac:spMk id="4" creationId="{5D7E6595-1A37-467E-9D1B-768CCA9B9338}"/>
          </ac:spMkLst>
        </pc:spChg>
        <pc:spChg chg="add mod">
          <ac:chgData name="Paulin, Martine M [NC]" userId="S::martine.paulin@hrsdc-rhdcc.gc.ca::31b30444-cdc2-42b1-81b9-b7f7cf547e14" providerId="AD" clId="Web-{C4789C8C-9A26-4DE3-83BA-2BE1E7EC851C}" dt="2021-11-03T18:41:29.782" v="455" actId="1076"/>
          <ac:spMkLst>
            <pc:docMk/>
            <pc:sldMk cId="2909512932" sldId="268"/>
            <ac:spMk id="5" creationId="{52FEDC66-3759-4304-A039-92D473D4BE09}"/>
          </ac:spMkLst>
        </pc:spChg>
        <pc:spChg chg="add mod">
          <ac:chgData name="Paulin, Martine M [NC]" userId="S::martine.paulin@hrsdc-rhdcc.gc.ca::31b30444-cdc2-42b1-81b9-b7f7cf547e14" providerId="AD" clId="Web-{C4789C8C-9A26-4DE3-83BA-2BE1E7EC851C}" dt="2021-11-03T18:41:29.798" v="456" actId="1076"/>
          <ac:spMkLst>
            <pc:docMk/>
            <pc:sldMk cId="2909512932" sldId="268"/>
            <ac:spMk id="8" creationId="{157DE8D3-E424-4A89-8FAC-AC2B5E137C87}"/>
          </ac:spMkLst>
        </pc:spChg>
        <pc:spChg chg="del mod">
          <ac:chgData name="Paulin, Martine M [NC]" userId="S::martine.paulin@hrsdc-rhdcc.gc.ca::31b30444-cdc2-42b1-81b9-b7f7cf547e14" providerId="AD" clId="Web-{C4789C8C-9A26-4DE3-83BA-2BE1E7EC851C}" dt="2021-11-03T18:22:29.445" v="9"/>
          <ac:spMkLst>
            <pc:docMk/>
            <pc:sldMk cId="2909512932" sldId="268"/>
            <ac:spMk id="9" creationId="{803A687C-54A1-4F2F-86AD-A00FF5FF67C6}"/>
          </ac:spMkLst>
        </pc:spChg>
        <pc:spChg chg="add del mod">
          <ac:chgData name="Paulin, Martine M [NC]" userId="S::martine.paulin@hrsdc-rhdcc.gc.ca::31b30444-cdc2-42b1-81b9-b7f7cf547e14" providerId="AD" clId="Web-{C4789C8C-9A26-4DE3-83BA-2BE1E7EC851C}" dt="2021-11-03T18:38:07.343" v="423" actId="1076"/>
          <ac:spMkLst>
            <pc:docMk/>
            <pc:sldMk cId="2909512932" sldId="268"/>
            <ac:spMk id="10" creationId="{5ADBEEB3-B330-49A4-9A21-3A7DA121BFCB}"/>
          </ac:spMkLst>
        </pc:spChg>
        <pc:spChg chg="add del mod">
          <ac:chgData name="Paulin, Martine M [NC]" userId="S::martine.paulin@hrsdc-rhdcc.gc.ca::31b30444-cdc2-42b1-81b9-b7f7cf547e14" providerId="AD" clId="Web-{C4789C8C-9A26-4DE3-83BA-2BE1E7EC851C}" dt="2021-11-03T18:38:12.671" v="424" actId="1076"/>
          <ac:spMkLst>
            <pc:docMk/>
            <pc:sldMk cId="2909512932" sldId="268"/>
            <ac:spMk id="11" creationId="{67F61610-9B08-407F-8862-265E90194B59}"/>
          </ac:spMkLst>
        </pc:spChg>
        <pc:spChg chg="add del mod">
          <ac:chgData name="Paulin, Martine M [NC]" userId="S::martine.paulin@hrsdc-rhdcc.gc.ca::31b30444-cdc2-42b1-81b9-b7f7cf547e14" providerId="AD" clId="Web-{C4789C8C-9A26-4DE3-83BA-2BE1E7EC851C}" dt="2021-11-03T18:38:18.265" v="425" actId="1076"/>
          <ac:spMkLst>
            <pc:docMk/>
            <pc:sldMk cId="2909512932" sldId="268"/>
            <ac:spMk id="12" creationId="{4414D354-125D-402E-A5C7-D2967790E927}"/>
          </ac:spMkLst>
        </pc:spChg>
        <pc:spChg chg="add mod">
          <ac:chgData name="Paulin, Martine M [NC]" userId="S::martine.paulin@hrsdc-rhdcc.gc.ca::31b30444-cdc2-42b1-81b9-b7f7cf547e14" providerId="AD" clId="Web-{C4789C8C-9A26-4DE3-83BA-2BE1E7EC851C}" dt="2021-11-03T18:38:44.156" v="430" actId="1076"/>
          <ac:spMkLst>
            <pc:docMk/>
            <pc:sldMk cId="2909512932" sldId="268"/>
            <ac:spMk id="13" creationId="{479C600E-9517-41AE-A2FA-311737D0C88E}"/>
          </ac:spMkLst>
        </pc:spChg>
        <pc:spChg chg="add mod">
          <ac:chgData name="Paulin, Martine M [NC]" userId="S::martine.paulin@hrsdc-rhdcc.gc.ca::31b30444-cdc2-42b1-81b9-b7f7cf547e14" providerId="AD" clId="Web-{C4789C8C-9A26-4DE3-83BA-2BE1E7EC851C}" dt="2021-11-03T18:38:50.875" v="431" actId="1076"/>
          <ac:spMkLst>
            <pc:docMk/>
            <pc:sldMk cId="2909512932" sldId="268"/>
            <ac:spMk id="14" creationId="{7E932E93-BD6E-4E9D-BC5F-E827AD100011}"/>
          </ac:spMkLst>
        </pc:spChg>
        <pc:spChg chg="add del mod">
          <ac:chgData name="Paulin, Martine M [NC]" userId="S::martine.paulin@hrsdc-rhdcc.gc.ca::31b30444-cdc2-42b1-81b9-b7f7cf547e14" providerId="AD" clId="Web-{C4789C8C-9A26-4DE3-83BA-2BE1E7EC851C}" dt="2021-11-03T18:38:23.703" v="426" actId="1076"/>
          <ac:spMkLst>
            <pc:docMk/>
            <pc:sldMk cId="2909512932" sldId="268"/>
            <ac:spMk id="15" creationId="{51F9FED9-F710-4DFF-9ADE-A513A144F733}"/>
          </ac:spMkLst>
        </pc:spChg>
        <pc:spChg chg="add mod">
          <ac:chgData name="Paulin, Martine M [NC]" userId="S::martine.paulin@hrsdc-rhdcc.gc.ca::31b30444-cdc2-42b1-81b9-b7f7cf547e14" providerId="AD" clId="Web-{C4789C8C-9A26-4DE3-83BA-2BE1E7EC851C}" dt="2021-11-03T18:38:56.328" v="433" actId="1076"/>
          <ac:spMkLst>
            <pc:docMk/>
            <pc:sldMk cId="2909512932" sldId="268"/>
            <ac:spMk id="16" creationId="{5807810F-9AED-41AF-90FA-32B665172CA1}"/>
          </ac:spMkLst>
        </pc:spChg>
        <pc:spChg chg="add del mod">
          <ac:chgData name="Paulin, Martine M [NC]" userId="S::martine.paulin@hrsdc-rhdcc.gc.ca::31b30444-cdc2-42b1-81b9-b7f7cf547e14" providerId="AD" clId="Web-{C4789C8C-9A26-4DE3-83BA-2BE1E7EC851C}" dt="2021-11-03T18:38:43.047" v="428" actId="1076"/>
          <ac:spMkLst>
            <pc:docMk/>
            <pc:sldMk cId="2909512932" sldId="268"/>
            <ac:spMk id="17" creationId="{C2DFF3C8-41D1-466D-8A93-999C9D5AE5F2}"/>
          </ac:spMkLst>
        </pc:spChg>
        <pc:spChg chg="add mod">
          <ac:chgData name="Paulin, Martine M [NC]" userId="S::martine.paulin@hrsdc-rhdcc.gc.ca::31b30444-cdc2-42b1-81b9-b7f7cf547e14" providerId="AD" clId="Web-{C4789C8C-9A26-4DE3-83BA-2BE1E7EC851C}" dt="2021-11-03T18:38:00.078" v="422" actId="20577"/>
          <ac:spMkLst>
            <pc:docMk/>
            <pc:sldMk cId="2909512932" sldId="268"/>
            <ac:spMk id="18" creationId="{01FD2154-A044-4B1E-A99E-06BFBDDFBCDD}"/>
          </ac:spMkLst>
        </pc:spChg>
        <pc:spChg chg="del mod">
          <ac:chgData name="Paulin, Martine M [NC]" userId="S::martine.paulin@hrsdc-rhdcc.gc.ca::31b30444-cdc2-42b1-81b9-b7f7cf547e14" providerId="AD" clId="Web-{C4789C8C-9A26-4DE3-83BA-2BE1E7EC851C}" dt="2021-11-03T18:22:25.757" v="7"/>
          <ac:spMkLst>
            <pc:docMk/>
            <pc:sldMk cId="2909512932" sldId="268"/>
            <ac:spMk id="19" creationId="{77C25ED6-F6AA-4E1A-9758-045A608D0BF6}"/>
          </ac:spMkLst>
        </pc:spChg>
        <pc:spChg chg="add mod">
          <ac:chgData name="Paulin, Martine M [NC]" userId="S::martine.paulin@hrsdc-rhdcc.gc.ca::31b30444-cdc2-42b1-81b9-b7f7cf547e14" providerId="AD" clId="Web-{C4789C8C-9A26-4DE3-83BA-2BE1E7EC851C}" dt="2021-11-03T18:41:29.798" v="457" actId="1076"/>
          <ac:spMkLst>
            <pc:docMk/>
            <pc:sldMk cId="2909512932" sldId="268"/>
            <ac:spMk id="20" creationId="{57205C98-9107-4138-BE3F-74BE4744983B}"/>
          </ac:spMkLst>
        </pc:spChg>
        <pc:spChg chg="add mod">
          <ac:chgData name="Paulin, Martine M [NC]" userId="S::martine.paulin@hrsdc-rhdcc.gc.ca::31b30444-cdc2-42b1-81b9-b7f7cf547e14" providerId="AD" clId="Web-{C4789C8C-9A26-4DE3-83BA-2BE1E7EC851C}" dt="2021-11-03T18:41:29.814" v="458" actId="1076"/>
          <ac:spMkLst>
            <pc:docMk/>
            <pc:sldMk cId="2909512932" sldId="268"/>
            <ac:spMk id="21" creationId="{09E8E3D8-94E8-40DA-A12E-177CCA0ABDC9}"/>
          </ac:spMkLst>
        </pc:spChg>
        <pc:spChg chg="add mod">
          <ac:chgData name="Paulin, Martine M [NC]" userId="S::martine.paulin@hrsdc-rhdcc.gc.ca::31b30444-cdc2-42b1-81b9-b7f7cf547e14" providerId="AD" clId="Web-{C4789C8C-9A26-4DE3-83BA-2BE1E7EC851C}" dt="2021-11-03T18:41:29.814" v="459" actId="1076"/>
          <ac:spMkLst>
            <pc:docMk/>
            <pc:sldMk cId="2909512932" sldId="268"/>
            <ac:spMk id="22" creationId="{8E3858D0-F099-47B9-A575-B96AC74FF38C}"/>
          </ac:spMkLst>
        </pc:spChg>
        <pc:spChg chg="add mod">
          <ac:chgData name="Paulin, Martine M [NC]" userId="S::martine.paulin@hrsdc-rhdcc.gc.ca::31b30444-cdc2-42b1-81b9-b7f7cf547e14" providerId="AD" clId="Web-{C4789C8C-9A26-4DE3-83BA-2BE1E7EC851C}" dt="2021-11-03T18:41:29.829" v="460" actId="1076"/>
          <ac:spMkLst>
            <pc:docMk/>
            <pc:sldMk cId="2909512932" sldId="268"/>
            <ac:spMk id="23" creationId="{5081D1A3-5452-4DB8-B502-0D7FBF70BFA2}"/>
          </ac:spMkLst>
        </pc:spChg>
        <pc:spChg chg="add mod">
          <ac:chgData name="Paulin, Martine M [NC]" userId="S::martine.paulin@hrsdc-rhdcc.gc.ca::31b30444-cdc2-42b1-81b9-b7f7cf547e14" providerId="AD" clId="Web-{C4789C8C-9A26-4DE3-83BA-2BE1E7EC851C}" dt="2021-11-03T18:47:49.207" v="509" actId="1076"/>
          <ac:spMkLst>
            <pc:docMk/>
            <pc:sldMk cId="2909512932" sldId="268"/>
            <ac:spMk id="24" creationId="{03FBA9C1-34C3-4C00-BD4B-558F65444A50}"/>
          </ac:spMkLst>
        </pc:spChg>
        <pc:spChg chg="add mod">
          <ac:chgData name="Paulin, Martine M [NC]" userId="S::martine.paulin@hrsdc-rhdcc.gc.ca::31b30444-cdc2-42b1-81b9-b7f7cf547e14" providerId="AD" clId="Web-{C4789C8C-9A26-4DE3-83BA-2BE1E7EC851C}" dt="2021-11-03T18:48:29.301" v="520" actId="1076"/>
          <ac:spMkLst>
            <pc:docMk/>
            <pc:sldMk cId="2909512932" sldId="268"/>
            <ac:spMk id="26" creationId="{29466653-1BE8-400D-A2AD-017BB3B33B95}"/>
          </ac:spMkLst>
        </pc:spChg>
        <pc:picChg chg="mod">
          <ac:chgData name="Paulin, Martine M [NC]" userId="S::martine.paulin@hrsdc-rhdcc.gc.ca::31b30444-cdc2-42b1-81b9-b7f7cf547e14" providerId="AD" clId="Web-{C4789C8C-9A26-4DE3-83BA-2BE1E7EC851C}" dt="2021-11-03T18:41:29.767" v="453" actId="1076"/>
          <ac:picMkLst>
            <pc:docMk/>
            <pc:sldMk cId="2909512932" sldId="268"/>
            <ac:picMk id="3" creationId="{6E31C329-6CBC-4297-9A60-18E66072275E}"/>
          </ac:picMkLst>
        </pc:picChg>
        <pc:picChg chg="mod">
          <ac:chgData name="Paulin, Martine M [NC]" userId="S::martine.paulin@hrsdc-rhdcc.gc.ca::31b30444-cdc2-42b1-81b9-b7f7cf547e14" providerId="AD" clId="Web-{C4789C8C-9A26-4DE3-83BA-2BE1E7EC851C}" dt="2021-11-03T18:39:01.469" v="434" actId="1076"/>
          <ac:picMkLst>
            <pc:docMk/>
            <pc:sldMk cId="2909512932" sldId="268"/>
            <ac:picMk id="6" creationId="{12B5E2D4-10D7-4020-99E7-A7A9AC6E87E7}"/>
          </ac:picMkLst>
        </pc:picChg>
        <pc:picChg chg="del">
          <ac:chgData name="Paulin, Martine M [NC]" userId="S::martine.paulin@hrsdc-rhdcc.gc.ca::31b30444-cdc2-42b1-81b9-b7f7cf547e14" providerId="AD" clId="Web-{C4789C8C-9A26-4DE3-83BA-2BE1E7EC851C}" dt="2021-11-03T18:22:21.804" v="5"/>
          <ac:picMkLst>
            <pc:docMk/>
            <pc:sldMk cId="2909512932" sldId="268"/>
            <ac:picMk id="7" creationId="{702459EF-D251-4341-ACB5-1E4A82077BB8}"/>
          </ac:picMkLst>
        </pc:picChg>
        <pc:picChg chg="add mod">
          <ac:chgData name="Paulin, Martine M [NC]" userId="S::martine.paulin@hrsdc-rhdcc.gc.ca::31b30444-cdc2-42b1-81b9-b7f7cf547e14" providerId="AD" clId="Web-{C4789C8C-9A26-4DE3-83BA-2BE1E7EC851C}" dt="2021-11-03T18:48:29.285" v="519" actId="1076"/>
          <ac:picMkLst>
            <pc:docMk/>
            <pc:sldMk cId="2909512932" sldId="268"/>
            <ac:picMk id="25" creationId="{C2EE3B3F-4167-45B1-BA44-F6E5604E8D14}"/>
          </ac:picMkLst>
        </pc:picChg>
      </pc:sldChg>
      <pc:sldChg chg="addSp delSp modSp new">
        <pc:chgData name="Paulin, Martine M [NC]" userId="S::martine.paulin@hrsdc-rhdcc.gc.ca::31b30444-cdc2-42b1-81b9-b7f7cf547e14" providerId="AD" clId="Web-{C4789C8C-9A26-4DE3-83BA-2BE1E7EC851C}" dt="2021-11-03T19:07:23.200" v="1133" actId="1076"/>
        <pc:sldMkLst>
          <pc:docMk/>
          <pc:sldMk cId="1770284070" sldId="269"/>
        </pc:sldMkLst>
        <pc:spChg chg="mod">
          <ac:chgData name="Paulin, Martine M [NC]" userId="S::martine.paulin@hrsdc-rhdcc.gc.ca::31b30444-cdc2-42b1-81b9-b7f7cf547e14" providerId="AD" clId="Web-{C4789C8C-9A26-4DE3-83BA-2BE1E7EC851C}" dt="2021-11-03T19:06:27.652" v="1115" actId="20577"/>
          <ac:spMkLst>
            <pc:docMk/>
            <pc:sldMk cId="1770284070" sldId="269"/>
            <ac:spMk id="2" creationId="{AD33F699-1002-4077-B314-5FE56DC59333}"/>
          </ac:spMkLst>
        </pc:spChg>
        <pc:spChg chg="mod">
          <ac:chgData name="Paulin, Martine M [NC]" userId="S::martine.paulin@hrsdc-rhdcc.gc.ca::31b30444-cdc2-42b1-81b9-b7f7cf547e14" providerId="AD" clId="Web-{C4789C8C-9A26-4DE3-83BA-2BE1E7EC851C}" dt="2021-11-03T19:07:23.200" v="1133" actId="1076"/>
          <ac:spMkLst>
            <pc:docMk/>
            <pc:sldMk cId="1770284070" sldId="269"/>
            <ac:spMk id="3" creationId="{4690B2F0-B65A-4753-8DF0-FC09D7885EE2}"/>
          </ac:spMkLst>
        </pc:spChg>
        <pc:spChg chg="add del mod">
          <ac:chgData name="Paulin, Martine M [NC]" userId="S::martine.paulin@hrsdc-rhdcc.gc.ca::31b30444-cdc2-42b1-81b9-b7f7cf547e14" providerId="AD" clId="Web-{C4789C8C-9A26-4DE3-83BA-2BE1E7EC851C}" dt="2021-11-03T18:54:01.053" v="545"/>
          <ac:spMkLst>
            <pc:docMk/>
            <pc:sldMk cId="1770284070" sldId="269"/>
            <ac:spMk id="6" creationId="{EFC45A41-2320-4374-9F43-1F026F6AD4DD}"/>
          </ac:spMkLst>
        </pc:spChg>
        <pc:spChg chg="add del mod">
          <ac:chgData name="Paulin, Martine M [NC]" userId="S::martine.paulin@hrsdc-rhdcc.gc.ca::31b30444-cdc2-42b1-81b9-b7f7cf547e14" providerId="AD" clId="Web-{C4789C8C-9A26-4DE3-83BA-2BE1E7EC851C}" dt="2021-11-03T18:54:06.163" v="552"/>
          <ac:spMkLst>
            <pc:docMk/>
            <pc:sldMk cId="1770284070" sldId="269"/>
            <ac:spMk id="9" creationId="{3809D74E-FAA1-48D0-B57A-56F54F7F3843}"/>
          </ac:spMkLst>
        </pc:spChg>
        <pc:graphicFrameChg chg="add del mod">
          <ac:chgData name="Paulin, Martine M [NC]" userId="S::martine.paulin@hrsdc-rhdcc.gc.ca::31b30444-cdc2-42b1-81b9-b7f7cf547e14" providerId="AD" clId="Web-{C4789C8C-9A26-4DE3-83BA-2BE1E7EC851C}" dt="2021-11-03T18:54:01.053" v="546"/>
          <ac:graphicFrameMkLst>
            <pc:docMk/>
            <pc:sldMk cId="1770284070" sldId="269"/>
            <ac:graphicFrameMk id="5" creationId="{920D05B0-4FAD-4EBA-8D51-5DFE51FF5A24}"/>
          </ac:graphicFrameMkLst>
        </pc:graphicFrameChg>
        <pc:graphicFrameChg chg="add del mod">
          <ac:chgData name="Paulin, Martine M [NC]" userId="S::martine.paulin@hrsdc-rhdcc.gc.ca::31b30444-cdc2-42b1-81b9-b7f7cf547e14" providerId="AD" clId="Web-{C4789C8C-9A26-4DE3-83BA-2BE1E7EC851C}" dt="2021-11-03T18:54:06.163" v="553"/>
          <ac:graphicFrameMkLst>
            <pc:docMk/>
            <pc:sldMk cId="1770284070" sldId="269"/>
            <ac:graphicFrameMk id="8" creationId="{CA735FF0-20E2-4E23-9E0D-83762498FE88}"/>
          </ac:graphicFrameMkLst>
        </pc:graphicFrameChg>
      </pc:sldChg>
      <pc:sldChg chg="modSp new">
        <pc:chgData name="Paulin, Martine M [NC]" userId="S::martine.paulin@hrsdc-rhdcc.gc.ca::31b30444-cdc2-42b1-81b9-b7f7cf547e14" providerId="AD" clId="Web-{C4789C8C-9A26-4DE3-83BA-2BE1E7EC851C}" dt="2021-11-03T19:07:36.951" v="1142" actId="20577"/>
        <pc:sldMkLst>
          <pc:docMk/>
          <pc:sldMk cId="824424565" sldId="270"/>
        </pc:sldMkLst>
        <pc:spChg chg="mod">
          <ac:chgData name="Paulin, Martine M [NC]" userId="S::martine.paulin@hrsdc-rhdcc.gc.ca::31b30444-cdc2-42b1-81b9-b7f7cf547e14" providerId="AD" clId="Web-{C4789C8C-9A26-4DE3-83BA-2BE1E7EC851C}" dt="2021-11-03T19:07:36.951" v="1142" actId="20577"/>
          <ac:spMkLst>
            <pc:docMk/>
            <pc:sldMk cId="824424565" sldId="270"/>
            <ac:spMk id="2" creationId="{F5B2904C-3D4F-4D15-B468-BA14DE7F19ED}"/>
          </ac:spMkLst>
        </pc:spChg>
      </pc:sldChg>
    </pc:docChg>
  </pc:docChgLst>
  <pc:docChgLst>
    <pc:chgData name="Paulin, Martine M [NC]" userId="S::martine.paulin@hrsdc-rhdcc.gc.ca::31b30444-cdc2-42b1-81b9-b7f7cf547e14" providerId="AD" clId="Web-{C340133A-BCBF-4534-9C68-230ABDB9F8C4}"/>
    <pc:docChg chg="modSld">
      <pc:chgData name="Paulin, Martine M [NC]" userId="S::martine.paulin@hrsdc-rhdcc.gc.ca::31b30444-cdc2-42b1-81b9-b7f7cf547e14" providerId="AD" clId="Web-{C340133A-BCBF-4534-9C68-230ABDB9F8C4}" dt="2021-11-03T14:56:47.786" v="114" actId="20577"/>
      <pc:docMkLst>
        <pc:docMk/>
      </pc:docMkLst>
      <pc:sldChg chg="modSp">
        <pc:chgData name="Paulin, Martine M [NC]" userId="S::martine.paulin@hrsdc-rhdcc.gc.ca::31b30444-cdc2-42b1-81b9-b7f7cf547e14" providerId="AD" clId="Web-{C340133A-BCBF-4534-9C68-230ABDB9F8C4}" dt="2021-11-03T14:56:47.786" v="114" actId="20577"/>
        <pc:sldMkLst>
          <pc:docMk/>
          <pc:sldMk cId="1579901970" sldId="263"/>
        </pc:sldMkLst>
        <pc:spChg chg="mod">
          <ac:chgData name="Paulin, Martine M [NC]" userId="S::martine.paulin@hrsdc-rhdcc.gc.ca::31b30444-cdc2-42b1-81b9-b7f7cf547e14" providerId="AD" clId="Web-{C340133A-BCBF-4534-9C68-230ABDB9F8C4}" dt="2021-11-03T14:56:34.410" v="96" actId="20577"/>
          <ac:spMkLst>
            <pc:docMk/>
            <pc:sldMk cId="1579901970" sldId="263"/>
            <ac:spMk id="2" creationId="{628C234F-228F-4E2E-ADA1-41DFFEDCABCB}"/>
          </ac:spMkLst>
        </pc:spChg>
        <pc:spChg chg="mod">
          <ac:chgData name="Paulin, Martine M [NC]" userId="S::martine.paulin@hrsdc-rhdcc.gc.ca::31b30444-cdc2-42b1-81b9-b7f7cf547e14" providerId="AD" clId="Web-{C340133A-BCBF-4534-9C68-230ABDB9F8C4}" dt="2021-11-03T14:56:47.786" v="114" actId="20577"/>
          <ac:spMkLst>
            <pc:docMk/>
            <pc:sldMk cId="1579901970" sldId="263"/>
            <ac:spMk id="5" creationId="{2166F115-F028-46F0-A1A2-15A691E96B62}"/>
          </ac:spMkLst>
        </pc:spChg>
      </pc:sldChg>
    </pc:docChg>
  </pc:docChgLst>
  <pc:docChgLst>
    <pc:chgData name="Paulin, Martine M [NC]" userId="S::martine.paulin@hrsdc-rhdcc.gc.ca::31b30444-cdc2-42b1-81b9-b7f7cf547e14" providerId="AD" clId="Web-{16B7100A-2FB1-493D-8205-1B43FD2CC7C9}"/>
    <pc:docChg chg="addSld modSld sldOrd">
      <pc:chgData name="Paulin, Martine M [NC]" userId="S::martine.paulin@hrsdc-rhdcc.gc.ca::31b30444-cdc2-42b1-81b9-b7f7cf547e14" providerId="AD" clId="Web-{16B7100A-2FB1-493D-8205-1B43FD2CC7C9}" dt="2021-11-03T17:39:01.025" v="522" actId="1076"/>
      <pc:docMkLst>
        <pc:docMk/>
      </pc:docMkLst>
      <pc:sldChg chg="addSp delSp modSp new ord">
        <pc:chgData name="Paulin, Martine M [NC]" userId="S::martine.paulin@hrsdc-rhdcc.gc.ca::31b30444-cdc2-42b1-81b9-b7f7cf547e14" providerId="AD" clId="Web-{16B7100A-2FB1-493D-8205-1B43FD2CC7C9}" dt="2021-11-03T17:39:01.025" v="522" actId="1076"/>
        <pc:sldMkLst>
          <pc:docMk/>
          <pc:sldMk cId="388491436" sldId="267"/>
        </pc:sldMkLst>
        <pc:spChg chg="mod">
          <ac:chgData name="Paulin, Martine M [NC]" userId="S::martine.paulin@hrsdc-rhdcc.gc.ca::31b30444-cdc2-42b1-81b9-b7f7cf547e14" providerId="AD" clId="Web-{16B7100A-2FB1-493D-8205-1B43FD2CC7C9}" dt="2021-11-03T17:10:31.838" v="35"/>
          <ac:spMkLst>
            <pc:docMk/>
            <pc:sldMk cId="388491436" sldId="267"/>
            <ac:spMk id="2" creationId="{847607E6-632B-4EC9-89B3-AE3853A62A8B}"/>
          </ac:spMkLst>
        </pc:spChg>
        <pc:spChg chg="del">
          <ac:chgData name="Paulin, Martine M [NC]" userId="S::martine.paulin@hrsdc-rhdcc.gc.ca::31b30444-cdc2-42b1-81b9-b7f7cf547e14" providerId="AD" clId="Web-{16B7100A-2FB1-493D-8205-1B43FD2CC7C9}" dt="2021-11-03T16:59:39.097" v="3"/>
          <ac:spMkLst>
            <pc:docMk/>
            <pc:sldMk cId="388491436" sldId="267"/>
            <ac:spMk id="3" creationId="{F14A761C-0BB1-4999-AC78-9DA506245086}"/>
          </ac:spMkLst>
        </pc:spChg>
        <pc:spChg chg="add mod">
          <ac:chgData name="Paulin, Martine M [NC]" userId="S::martine.paulin@hrsdc-rhdcc.gc.ca::31b30444-cdc2-42b1-81b9-b7f7cf547e14" providerId="AD" clId="Web-{16B7100A-2FB1-493D-8205-1B43FD2CC7C9}" dt="2021-11-03T17:13:46.902" v="92" actId="1076"/>
          <ac:spMkLst>
            <pc:docMk/>
            <pc:sldMk cId="388491436" sldId="267"/>
            <ac:spMk id="4" creationId="{AE5C4E5D-0116-4439-8E52-049DC1F0F956}"/>
          </ac:spMkLst>
        </pc:spChg>
        <pc:spChg chg="add mod">
          <ac:chgData name="Paulin, Martine M [NC]" userId="S::martine.paulin@hrsdc-rhdcc.gc.ca::31b30444-cdc2-42b1-81b9-b7f7cf547e14" providerId="AD" clId="Web-{16B7100A-2FB1-493D-8205-1B43FD2CC7C9}" dt="2021-11-03T17:20:57.375" v="189"/>
          <ac:spMkLst>
            <pc:docMk/>
            <pc:sldMk cId="388491436" sldId="267"/>
            <ac:spMk id="7" creationId="{04F809FD-836C-4B24-91EA-6D55ED342404}"/>
          </ac:spMkLst>
        </pc:spChg>
        <pc:spChg chg="add mod">
          <ac:chgData name="Paulin, Martine M [NC]" userId="S::martine.paulin@hrsdc-rhdcc.gc.ca::31b30444-cdc2-42b1-81b9-b7f7cf547e14" providerId="AD" clId="Web-{16B7100A-2FB1-493D-8205-1B43FD2CC7C9}" dt="2021-11-03T17:18:37.702" v="160" actId="20577"/>
          <ac:spMkLst>
            <pc:docMk/>
            <pc:sldMk cId="388491436" sldId="267"/>
            <ac:spMk id="8" creationId="{F0E9B4E4-4407-4D67-9C20-D42E0323AB12}"/>
          </ac:spMkLst>
        </pc:spChg>
        <pc:spChg chg="add del mod">
          <ac:chgData name="Paulin, Martine M [NC]" userId="S::martine.paulin@hrsdc-rhdcc.gc.ca::31b30444-cdc2-42b1-81b9-b7f7cf547e14" providerId="AD" clId="Web-{16B7100A-2FB1-493D-8205-1B43FD2CC7C9}" dt="2021-11-03T17:18:56.342" v="163"/>
          <ac:spMkLst>
            <pc:docMk/>
            <pc:sldMk cId="388491436" sldId="267"/>
            <ac:spMk id="9" creationId="{BCE4713D-DD6A-4FEF-BE16-B842E538EBE4}"/>
          </ac:spMkLst>
        </pc:spChg>
        <pc:spChg chg="add mod">
          <ac:chgData name="Paulin, Martine M [NC]" userId="S::martine.paulin@hrsdc-rhdcc.gc.ca::31b30444-cdc2-42b1-81b9-b7f7cf547e14" providerId="AD" clId="Web-{16B7100A-2FB1-493D-8205-1B43FD2CC7C9}" dt="2021-11-03T17:19:58.906" v="177" actId="1076"/>
          <ac:spMkLst>
            <pc:docMk/>
            <pc:sldMk cId="388491436" sldId="267"/>
            <ac:spMk id="10" creationId="{F9B0C455-8925-4833-8179-6BB70D92EC30}"/>
          </ac:spMkLst>
        </pc:spChg>
        <pc:spChg chg="add mod">
          <ac:chgData name="Paulin, Martine M [NC]" userId="S::martine.paulin@hrsdc-rhdcc.gc.ca::31b30444-cdc2-42b1-81b9-b7f7cf547e14" providerId="AD" clId="Web-{16B7100A-2FB1-493D-8205-1B43FD2CC7C9}" dt="2021-11-03T17:20:09.656" v="179"/>
          <ac:spMkLst>
            <pc:docMk/>
            <pc:sldMk cId="388491436" sldId="267"/>
            <ac:spMk id="11" creationId="{D44F94C2-88B7-4958-B41E-C0F9F0E6DB51}"/>
          </ac:spMkLst>
        </pc:spChg>
        <pc:spChg chg="add mod">
          <ac:chgData name="Paulin, Martine M [NC]" userId="S::martine.paulin@hrsdc-rhdcc.gc.ca::31b30444-cdc2-42b1-81b9-b7f7cf547e14" providerId="AD" clId="Web-{16B7100A-2FB1-493D-8205-1B43FD2CC7C9}" dt="2021-11-03T17:20:17.906" v="180"/>
          <ac:spMkLst>
            <pc:docMk/>
            <pc:sldMk cId="388491436" sldId="267"/>
            <ac:spMk id="12" creationId="{248C535A-6D4C-437F-B477-DDE77125644C}"/>
          </ac:spMkLst>
        </pc:spChg>
        <pc:spChg chg="add mod">
          <ac:chgData name="Paulin, Martine M [NC]" userId="S::martine.paulin@hrsdc-rhdcc.gc.ca::31b30444-cdc2-42b1-81b9-b7f7cf547e14" providerId="AD" clId="Web-{16B7100A-2FB1-493D-8205-1B43FD2CC7C9}" dt="2021-11-03T17:21:52.016" v="208" actId="20577"/>
          <ac:spMkLst>
            <pc:docMk/>
            <pc:sldMk cId="388491436" sldId="267"/>
            <ac:spMk id="14" creationId="{4911E696-3FEB-40FB-BD19-246934FBADCC}"/>
          </ac:spMkLst>
        </pc:spChg>
        <pc:spChg chg="mod">
          <ac:chgData name="Paulin, Martine M [NC]" userId="S::martine.paulin@hrsdc-rhdcc.gc.ca::31b30444-cdc2-42b1-81b9-b7f7cf547e14" providerId="AD" clId="Web-{16B7100A-2FB1-493D-8205-1B43FD2CC7C9}" dt="2021-11-03T17:24:30.096" v="252" actId="20577"/>
          <ac:spMkLst>
            <pc:docMk/>
            <pc:sldMk cId="388491436" sldId="267"/>
            <ac:spMk id="16" creationId="{3049E4D1-AA42-46D1-83C6-191A9219FDE7}"/>
          </ac:spMkLst>
        </pc:spChg>
        <pc:spChg chg="add del">
          <ac:chgData name="Paulin, Martine M [NC]" userId="S::martine.paulin@hrsdc-rhdcc.gc.ca::31b30444-cdc2-42b1-81b9-b7f7cf547e14" providerId="AD" clId="Web-{16B7100A-2FB1-493D-8205-1B43FD2CC7C9}" dt="2021-11-03T17:23:06.454" v="238"/>
          <ac:spMkLst>
            <pc:docMk/>
            <pc:sldMk cId="388491436" sldId="267"/>
            <ac:spMk id="20" creationId="{E7D67DDE-EBE8-4F99-8D2E-0F30C946D0CD}"/>
          </ac:spMkLst>
        </pc:spChg>
        <pc:spChg chg="add del mod">
          <ac:chgData name="Paulin, Martine M [NC]" userId="S::martine.paulin@hrsdc-rhdcc.gc.ca::31b30444-cdc2-42b1-81b9-b7f7cf547e14" providerId="AD" clId="Web-{16B7100A-2FB1-493D-8205-1B43FD2CC7C9}" dt="2021-11-03T17:23:52.970" v="246"/>
          <ac:spMkLst>
            <pc:docMk/>
            <pc:sldMk cId="388491436" sldId="267"/>
            <ac:spMk id="26" creationId="{267A11B6-E6EF-4C3D-91AB-68AFA7A3A8AA}"/>
          </ac:spMkLst>
        </pc:spChg>
        <pc:spChg chg="add mod">
          <ac:chgData name="Paulin, Martine M [NC]" userId="S::martine.paulin@hrsdc-rhdcc.gc.ca::31b30444-cdc2-42b1-81b9-b7f7cf547e14" providerId="AD" clId="Web-{16B7100A-2FB1-493D-8205-1B43FD2CC7C9}" dt="2021-11-03T17:24:25.095" v="251" actId="1076"/>
          <ac:spMkLst>
            <pc:docMk/>
            <pc:sldMk cId="388491436" sldId="267"/>
            <ac:spMk id="28" creationId="{31C3861D-4656-40A8-85AC-D9246DA2D285}"/>
          </ac:spMkLst>
        </pc:spChg>
        <pc:spChg chg="add del mod">
          <ac:chgData name="Paulin, Martine M [NC]" userId="S::martine.paulin@hrsdc-rhdcc.gc.ca::31b30444-cdc2-42b1-81b9-b7f7cf547e14" providerId="AD" clId="Web-{16B7100A-2FB1-493D-8205-1B43FD2CC7C9}" dt="2021-11-03T17:25:51.143" v="271"/>
          <ac:spMkLst>
            <pc:docMk/>
            <pc:sldMk cId="388491436" sldId="267"/>
            <ac:spMk id="30" creationId="{65BBA07B-4621-47C2-8291-AB454A27B881}"/>
          </ac:spMkLst>
        </pc:spChg>
        <pc:spChg chg="mod">
          <ac:chgData name="Paulin, Martine M [NC]" userId="S::martine.paulin@hrsdc-rhdcc.gc.ca::31b30444-cdc2-42b1-81b9-b7f7cf547e14" providerId="AD" clId="Web-{16B7100A-2FB1-493D-8205-1B43FD2CC7C9}" dt="2021-11-03T17:31:20.756" v="370" actId="1076"/>
          <ac:spMkLst>
            <pc:docMk/>
            <pc:sldMk cId="388491436" sldId="267"/>
            <ac:spMk id="37" creationId="{8BB6959D-FE98-4A58-A2B9-10EB8905519E}"/>
          </ac:spMkLst>
        </pc:spChg>
        <pc:spChg chg="add mod">
          <ac:chgData name="Paulin, Martine M [NC]" userId="S::martine.paulin@hrsdc-rhdcc.gc.ca::31b30444-cdc2-42b1-81b9-b7f7cf547e14" providerId="AD" clId="Web-{16B7100A-2FB1-493D-8205-1B43FD2CC7C9}" dt="2021-11-03T17:31:42.678" v="375" actId="1076"/>
          <ac:spMkLst>
            <pc:docMk/>
            <pc:sldMk cId="388491436" sldId="267"/>
            <ac:spMk id="41" creationId="{06CFE625-C731-4016-B26A-ACB539134244}"/>
          </ac:spMkLst>
        </pc:spChg>
        <pc:spChg chg="add del">
          <ac:chgData name="Paulin, Martine M [NC]" userId="S::martine.paulin@hrsdc-rhdcc.gc.ca::31b30444-cdc2-42b1-81b9-b7f7cf547e14" providerId="AD" clId="Web-{16B7100A-2FB1-493D-8205-1B43FD2CC7C9}" dt="2021-11-03T17:28:34.223" v="303"/>
          <ac:spMkLst>
            <pc:docMk/>
            <pc:sldMk cId="388491436" sldId="267"/>
            <ac:spMk id="47" creationId="{DCD85310-5BA2-42C2-A5DA-8747DE326F46}"/>
          </ac:spMkLst>
        </pc:spChg>
        <pc:spChg chg="add mod">
          <ac:chgData name="Paulin, Martine M [NC]" userId="S::martine.paulin@hrsdc-rhdcc.gc.ca::31b30444-cdc2-42b1-81b9-b7f7cf547e14" providerId="AD" clId="Web-{16B7100A-2FB1-493D-8205-1B43FD2CC7C9}" dt="2021-11-03T17:31:54.633" v="377" actId="1076"/>
          <ac:spMkLst>
            <pc:docMk/>
            <pc:sldMk cId="388491436" sldId="267"/>
            <ac:spMk id="48" creationId="{70BC801A-6C2B-41BE-AB03-FB472769A899}"/>
          </ac:spMkLst>
        </pc:spChg>
        <pc:spChg chg="add del mod">
          <ac:chgData name="Paulin, Martine M [NC]" userId="S::martine.paulin@hrsdc-rhdcc.gc.ca::31b30444-cdc2-42b1-81b9-b7f7cf547e14" providerId="AD" clId="Web-{16B7100A-2FB1-493D-8205-1B43FD2CC7C9}" dt="2021-11-03T17:38:55.854" v="521"/>
          <ac:spMkLst>
            <pc:docMk/>
            <pc:sldMk cId="388491436" sldId="267"/>
            <ac:spMk id="49" creationId="{CC33D960-E60F-4185-961B-741057D8E2FD}"/>
          </ac:spMkLst>
        </pc:spChg>
        <pc:spChg chg="mod">
          <ac:chgData name="Paulin, Martine M [NC]" userId="S::martine.paulin@hrsdc-rhdcc.gc.ca::31b30444-cdc2-42b1-81b9-b7f7cf547e14" providerId="AD" clId="Web-{16B7100A-2FB1-493D-8205-1B43FD2CC7C9}" dt="2021-11-03T17:37:28.790" v="474" actId="20577"/>
          <ac:spMkLst>
            <pc:docMk/>
            <pc:sldMk cId="388491436" sldId="267"/>
            <ac:spMk id="52" creationId="{F8962629-6427-4AE4-8EB8-695CE863E623}"/>
          </ac:spMkLst>
        </pc:spChg>
        <pc:spChg chg="add mod">
          <ac:chgData name="Paulin, Martine M [NC]" userId="S::martine.paulin@hrsdc-rhdcc.gc.ca::31b30444-cdc2-42b1-81b9-b7f7cf547e14" providerId="AD" clId="Web-{16B7100A-2FB1-493D-8205-1B43FD2CC7C9}" dt="2021-11-03T17:38:08.713" v="480" actId="1076"/>
          <ac:spMkLst>
            <pc:docMk/>
            <pc:sldMk cId="388491436" sldId="267"/>
            <ac:spMk id="56" creationId="{AA15F6FE-AC18-44FA-8382-499D5365E03E}"/>
          </ac:spMkLst>
        </pc:spChg>
        <pc:spChg chg="add mod">
          <ac:chgData name="Paulin, Martine M [NC]" userId="S::martine.paulin@hrsdc-rhdcc.gc.ca::31b30444-cdc2-42b1-81b9-b7f7cf547e14" providerId="AD" clId="Web-{16B7100A-2FB1-493D-8205-1B43FD2CC7C9}" dt="2021-11-03T17:38:08.728" v="481" actId="1076"/>
          <ac:spMkLst>
            <pc:docMk/>
            <pc:sldMk cId="388491436" sldId="267"/>
            <ac:spMk id="57" creationId="{E01E9B9B-8C25-4D08-B1BC-963315321ACA}"/>
          </ac:spMkLst>
        </pc:spChg>
        <pc:spChg chg="add mod">
          <ac:chgData name="Paulin, Martine M [NC]" userId="S::martine.paulin@hrsdc-rhdcc.gc.ca::31b30444-cdc2-42b1-81b9-b7f7cf547e14" providerId="AD" clId="Web-{16B7100A-2FB1-493D-8205-1B43FD2CC7C9}" dt="2021-11-03T17:39:01.025" v="522" actId="1076"/>
          <ac:spMkLst>
            <pc:docMk/>
            <pc:sldMk cId="388491436" sldId="267"/>
            <ac:spMk id="58" creationId="{192881E2-4FAD-4CA1-9BB6-29DE3C4EB037}"/>
          </ac:spMkLst>
        </pc:spChg>
        <pc:grpChg chg="add mod">
          <ac:chgData name="Paulin, Martine M [NC]" userId="S::martine.paulin@hrsdc-rhdcc.gc.ca::31b30444-cdc2-42b1-81b9-b7f7cf547e14" providerId="AD" clId="Web-{16B7100A-2FB1-493D-8205-1B43FD2CC7C9}" dt="2021-11-03T17:20:34.984" v="182" actId="1076"/>
          <ac:grpSpMkLst>
            <pc:docMk/>
            <pc:sldMk cId="388491436" sldId="267"/>
            <ac:grpSpMk id="13" creationId="{F9B78F5C-0F8C-467E-871B-97F9BED569A8}"/>
          </ac:grpSpMkLst>
        </pc:grpChg>
        <pc:grpChg chg="add mod">
          <ac:chgData name="Paulin, Martine M [NC]" userId="S::martine.paulin@hrsdc-rhdcc.gc.ca::31b30444-cdc2-42b1-81b9-b7f7cf547e14" providerId="AD" clId="Web-{16B7100A-2FB1-493D-8205-1B43FD2CC7C9}" dt="2021-11-03T17:21:29.563" v="193" actId="1076"/>
          <ac:grpSpMkLst>
            <pc:docMk/>
            <pc:sldMk cId="388491436" sldId="267"/>
            <ac:grpSpMk id="15" creationId="{D27978A0-5CC8-46BC-A2CC-8153DE5EFDFB}"/>
          </ac:grpSpMkLst>
        </pc:grpChg>
        <pc:grpChg chg="add del">
          <ac:chgData name="Paulin, Martine M [NC]" userId="S::martine.paulin@hrsdc-rhdcc.gc.ca::31b30444-cdc2-42b1-81b9-b7f7cf547e14" providerId="AD" clId="Web-{16B7100A-2FB1-493D-8205-1B43FD2CC7C9}" dt="2021-11-03T17:23:06.454" v="237"/>
          <ac:grpSpMkLst>
            <pc:docMk/>
            <pc:sldMk cId="388491436" sldId="267"/>
            <ac:grpSpMk id="21" creationId="{043580D2-63A4-4DA9-B23D-AF2E7DBB7F8D}"/>
          </ac:grpSpMkLst>
        </pc:grpChg>
        <pc:grpChg chg="add mod">
          <ac:chgData name="Paulin, Martine M [NC]" userId="S::martine.paulin@hrsdc-rhdcc.gc.ca::31b30444-cdc2-42b1-81b9-b7f7cf547e14" providerId="AD" clId="Web-{16B7100A-2FB1-493D-8205-1B43FD2CC7C9}" dt="2021-11-03T17:31:29.990" v="372" actId="1076"/>
          <ac:grpSpMkLst>
            <pc:docMk/>
            <pc:sldMk cId="388491436" sldId="267"/>
            <ac:grpSpMk id="36" creationId="{18837B63-D237-4133-81B5-BE3BB8317C75}"/>
          </ac:grpSpMkLst>
        </pc:grpChg>
        <pc:grpChg chg="add del">
          <ac:chgData name="Paulin, Martine M [NC]" userId="S::martine.paulin@hrsdc-rhdcc.gc.ca::31b30444-cdc2-42b1-81b9-b7f7cf547e14" providerId="AD" clId="Web-{16B7100A-2FB1-493D-8205-1B43FD2CC7C9}" dt="2021-11-03T17:28:34.223" v="304"/>
          <ac:grpSpMkLst>
            <pc:docMk/>
            <pc:sldMk cId="388491436" sldId="267"/>
            <ac:grpSpMk id="42" creationId="{85C40996-0476-455B-A962-E40C0A3E7D8C}"/>
          </ac:grpSpMkLst>
        </pc:grpChg>
        <pc:grpChg chg="add mod">
          <ac:chgData name="Paulin, Martine M [NC]" userId="S::martine.paulin@hrsdc-rhdcc.gc.ca::31b30444-cdc2-42b1-81b9-b7f7cf547e14" providerId="AD" clId="Web-{16B7100A-2FB1-493D-8205-1B43FD2CC7C9}" dt="2021-11-03T17:38:08.697" v="479" actId="1076"/>
          <ac:grpSpMkLst>
            <pc:docMk/>
            <pc:sldMk cId="388491436" sldId="267"/>
            <ac:grpSpMk id="51" creationId="{63E20826-3EEE-4D09-A104-0574C97118B8}"/>
          </ac:grpSpMkLst>
        </pc:grpChg>
        <pc:picChg chg="add mod ord">
          <ac:chgData name="Paulin, Martine M [NC]" userId="S::martine.paulin@hrsdc-rhdcc.gc.ca::31b30444-cdc2-42b1-81b9-b7f7cf547e14" providerId="AD" clId="Web-{16B7100A-2FB1-493D-8205-1B43FD2CC7C9}" dt="2021-11-03T17:13:41.918" v="91"/>
          <ac:picMkLst>
            <pc:docMk/>
            <pc:sldMk cId="388491436" sldId="267"/>
            <ac:picMk id="5" creationId="{438E7770-8605-4D36-A06B-C37EAC732FE9}"/>
          </ac:picMkLst>
        </pc:picChg>
        <pc:picChg chg="add mod">
          <ac:chgData name="Paulin, Martine M [NC]" userId="S::martine.paulin@hrsdc-rhdcc.gc.ca::31b30444-cdc2-42b1-81b9-b7f7cf547e14" providerId="AD" clId="Web-{16B7100A-2FB1-493D-8205-1B43FD2CC7C9}" dt="2021-11-03T17:20:39.500" v="183" actId="1076"/>
          <ac:picMkLst>
            <pc:docMk/>
            <pc:sldMk cId="388491436" sldId="267"/>
            <ac:picMk id="6" creationId="{F34135DA-AFBC-413A-B003-24E7A1AE075E}"/>
          </ac:picMkLst>
        </pc:picChg>
        <pc:picChg chg="add mod ord">
          <ac:chgData name="Paulin, Martine M [NC]" userId="S::martine.paulin@hrsdc-rhdcc.gc.ca::31b30444-cdc2-42b1-81b9-b7f7cf547e14" providerId="AD" clId="Web-{16B7100A-2FB1-493D-8205-1B43FD2CC7C9}" dt="2021-11-03T17:24:55.565" v="255"/>
          <ac:picMkLst>
            <pc:docMk/>
            <pc:sldMk cId="388491436" sldId="267"/>
            <ac:picMk id="29" creationId="{8B4AE2CE-585C-42A6-94D8-611A41EDD587}"/>
          </ac:picMkLst>
        </pc:picChg>
        <pc:picChg chg="add del mod">
          <ac:chgData name="Paulin, Martine M [NC]" userId="S::martine.paulin@hrsdc-rhdcc.gc.ca::31b30444-cdc2-42b1-81b9-b7f7cf547e14" providerId="AD" clId="Web-{16B7100A-2FB1-493D-8205-1B43FD2CC7C9}" dt="2021-11-03T17:32:31.412" v="391"/>
          <ac:picMkLst>
            <pc:docMk/>
            <pc:sldMk cId="388491436" sldId="267"/>
            <ac:picMk id="31" creationId="{62A5DB38-FE9F-4853-96EE-0EC5D2CB9FDC}"/>
          </ac:picMkLst>
        </pc:picChg>
        <pc:picChg chg="add del mod">
          <ac:chgData name="Paulin, Martine M [NC]" userId="S::martine.paulin@hrsdc-rhdcc.gc.ca::31b30444-cdc2-42b1-81b9-b7f7cf547e14" providerId="AD" clId="Web-{16B7100A-2FB1-493D-8205-1B43FD2CC7C9}" dt="2021-11-03T17:32:39.538" v="393"/>
          <ac:picMkLst>
            <pc:docMk/>
            <pc:sldMk cId="388491436" sldId="267"/>
            <ac:picMk id="32" creationId="{41065C59-4A6B-47D6-B682-E7B02A39E5D1}"/>
          </ac:picMkLst>
        </pc:picChg>
        <pc:picChg chg="add mod">
          <ac:chgData name="Paulin, Martine M [NC]" userId="S::martine.paulin@hrsdc-rhdcc.gc.ca::31b30444-cdc2-42b1-81b9-b7f7cf547e14" providerId="AD" clId="Web-{16B7100A-2FB1-493D-8205-1B43FD2CC7C9}" dt="2021-11-03T17:31:38.896" v="374" actId="1076"/>
          <ac:picMkLst>
            <pc:docMk/>
            <pc:sldMk cId="388491436" sldId="267"/>
            <ac:picMk id="33" creationId="{391DB602-CCF8-4F77-B067-52D9293572BE}"/>
          </ac:picMkLst>
        </pc:picChg>
        <pc:picChg chg="add del mod">
          <ac:chgData name="Paulin, Martine M [NC]" userId="S::martine.paulin@hrsdc-rhdcc.gc.ca::31b30444-cdc2-42b1-81b9-b7f7cf547e14" providerId="AD" clId="Web-{16B7100A-2FB1-493D-8205-1B43FD2CC7C9}" dt="2021-11-03T17:26:34.440" v="281"/>
          <ac:picMkLst>
            <pc:docMk/>
            <pc:sldMk cId="388491436" sldId="267"/>
            <ac:picMk id="34" creationId="{367DC644-4FAB-4FEE-A15A-12B4CFC5CAE5}"/>
          </ac:picMkLst>
        </pc:picChg>
        <pc:picChg chg="add del mod">
          <ac:chgData name="Paulin, Martine M [NC]" userId="S::martine.paulin@hrsdc-rhdcc.gc.ca::31b30444-cdc2-42b1-81b9-b7f7cf547e14" providerId="AD" clId="Web-{16B7100A-2FB1-493D-8205-1B43FD2CC7C9}" dt="2021-11-03T17:32:07.084" v="379"/>
          <ac:picMkLst>
            <pc:docMk/>
            <pc:sldMk cId="388491436" sldId="267"/>
            <ac:picMk id="35" creationId="{65BFFA79-615C-4869-BB9F-7DAE8A4A3B6C}"/>
          </ac:picMkLst>
        </pc:picChg>
        <pc:picChg chg="add mod">
          <ac:chgData name="Paulin, Martine M [NC]" userId="S::martine.paulin@hrsdc-rhdcc.gc.ca::31b30444-cdc2-42b1-81b9-b7f7cf547e14" providerId="AD" clId="Web-{16B7100A-2FB1-493D-8205-1B43FD2CC7C9}" dt="2021-11-03T17:38:13.791" v="483" actId="14100"/>
          <ac:picMkLst>
            <pc:docMk/>
            <pc:sldMk cId="388491436" sldId="267"/>
            <ac:picMk id="50" creationId="{76CCAE81-E4F4-4365-BB59-1B84426269E8}"/>
          </ac:picMkLst>
        </pc:picChg>
      </pc:sldChg>
      <pc:sldChg chg="addSp delSp modSp new">
        <pc:chgData name="Paulin, Martine M [NC]" userId="S::martine.paulin@hrsdc-rhdcc.gc.ca::31b30444-cdc2-42b1-81b9-b7f7cf547e14" providerId="AD" clId="Web-{16B7100A-2FB1-493D-8205-1B43FD2CC7C9}" dt="2021-11-03T17:32:42.084" v="394"/>
        <pc:sldMkLst>
          <pc:docMk/>
          <pc:sldMk cId="2909512932" sldId="268"/>
        </pc:sldMkLst>
        <pc:spChg chg="mod">
          <ac:chgData name="Paulin, Martine M [NC]" userId="S::martine.paulin@hrsdc-rhdcc.gc.ca::31b30444-cdc2-42b1-81b9-b7f7cf547e14" providerId="AD" clId="Web-{16B7100A-2FB1-493D-8205-1B43FD2CC7C9}" dt="2021-11-03T17:32:15.803" v="386" actId="20577"/>
          <ac:spMkLst>
            <pc:docMk/>
            <pc:sldMk cId="2909512932" sldId="268"/>
            <ac:spMk id="2" creationId="{F1AB8C6B-DFDE-472F-A3FD-999D094842C2}"/>
          </ac:spMkLst>
        </pc:spChg>
        <pc:spChg chg="del mod">
          <ac:chgData name="Paulin, Martine M [NC]" userId="S::martine.paulin@hrsdc-rhdcc.gc.ca::31b30444-cdc2-42b1-81b9-b7f7cf547e14" providerId="AD" clId="Web-{16B7100A-2FB1-493D-8205-1B43FD2CC7C9}" dt="2021-11-03T17:32:19.428" v="388"/>
          <ac:spMkLst>
            <pc:docMk/>
            <pc:sldMk cId="2909512932" sldId="268"/>
            <ac:spMk id="3" creationId="{C6CB620C-2CFD-458F-BCEC-8423D2E15C74}"/>
          </ac:spMkLst>
        </pc:spChg>
        <pc:picChg chg="add mod">
          <ac:chgData name="Paulin, Martine M [NC]" userId="S::martine.paulin@hrsdc-rhdcc.gc.ca::31b30444-cdc2-42b1-81b9-b7f7cf547e14" providerId="AD" clId="Web-{16B7100A-2FB1-493D-8205-1B43FD2CC7C9}" dt="2021-11-03T17:32:22.631" v="390" actId="1076"/>
          <ac:picMkLst>
            <pc:docMk/>
            <pc:sldMk cId="2909512932" sldId="268"/>
            <ac:picMk id="4" creationId="{0F8C3378-92DC-44B9-B7CB-4E589C33DE1F}"/>
          </ac:picMkLst>
        </pc:picChg>
        <pc:picChg chg="add mod">
          <ac:chgData name="Paulin, Martine M [NC]" userId="S::martine.paulin@hrsdc-rhdcc.gc.ca::31b30444-cdc2-42b1-81b9-b7f7cf547e14" providerId="AD" clId="Web-{16B7100A-2FB1-493D-8205-1B43FD2CC7C9}" dt="2021-11-03T17:32:33.850" v="392"/>
          <ac:picMkLst>
            <pc:docMk/>
            <pc:sldMk cId="2909512932" sldId="268"/>
            <ac:picMk id="5" creationId="{95C15276-23DD-444D-B10F-E4E0EBB23831}"/>
          </ac:picMkLst>
        </pc:picChg>
        <pc:picChg chg="add mod">
          <ac:chgData name="Paulin, Martine M [NC]" userId="S::martine.paulin@hrsdc-rhdcc.gc.ca::31b30444-cdc2-42b1-81b9-b7f7cf547e14" providerId="AD" clId="Web-{16B7100A-2FB1-493D-8205-1B43FD2CC7C9}" dt="2021-11-03T17:32:42.084" v="394"/>
          <ac:picMkLst>
            <pc:docMk/>
            <pc:sldMk cId="2909512932" sldId="268"/>
            <ac:picMk id="6" creationId="{12B5E2D4-10D7-4020-99E7-A7A9AC6E87E7}"/>
          </ac:picMkLst>
        </pc:picChg>
      </pc:sldChg>
    </pc:docChg>
  </pc:docChgLst>
  <pc:docChgLst>
    <pc:chgData name="Paulin, Martine M [NC]" userId="S::martine.paulin@hrsdc-rhdcc.gc.ca::31b30444-cdc2-42b1-81b9-b7f7cf547e14" providerId="AD" clId="Web-{64BC90A9-4A25-4A18-B158-894150D8DB8C}"/>
    <pc:docChg chg="modSld">
      <pc:chgData name="Paulin, Martine M [NC]" userId="S::martine.paulin@hrsdc-rhdcc.gc.ca::31b30444-cdc2-42b1-81b9-b7f7cf547e14" providerId="AD" clId="Web-{64BC90A9-4A25-4A18-B158-894150D8DB8C}" dt="2021-11-03T14:39:04.631" v="109" actId="20577"/>
      <pc:docMkLst>
        <pc:docMk/>
      </pc:docMkLst>
      <pc:sldChg chg="modSp">
        <pc:chgData name="Paulin, Martine M [NC]" userId="S::martine.paulin@hrsdc-rhdcc.gc.ca::31b30444-cdc2-42b1-81b9-b7f7cf547e14" providerId="AD" clId="Web-{64BC90A9-4A25-4A18-B158-894150D8DB8C}" dt="2021-11-03T14:39:04.631" v="109" actId="20577"/>
        <pc:sldMkLst>
          <pc:docMk/>
          <pc:sldMk cId="1520521494" sldId="258"/>
        </pc:sldMkLst>
        <pc:spChg chg="mod">
          <ac:chgData name="Paulin, Martine M [NC]" userId="S::martine.paulin@hrsdc-rhdcc.gc.ca::31b30444-cdc2-42b1-81b9-b7f7cf547e14" providerId="AD" clId="Web-{64BC90A9-4A25-4A18-B158-894150D8DB8C}" dt="2021-11-03T14:39:04.631" v="109" actId="20577"/>
          <ac:spMkLst>
            <pc:docMk/>
            <pc:sldMk cId="1520521494" sldId="258"/>
            <ac:spMk id="3" creationId="{B999E16B-A7ED-45EC-B164-8EAFA75979E8}"/>
          </ac:spMkLst>
        </pc:spChg>
      </pc:sldChg>
    </pc:docChg>
  </pc:docChgLst>
  <pc:docChgLst>
    <pc:chgData name="Paulin, Martine M [NC]" userId="S::martine.paulin@hrsdc-rhdcc.gc.ca::31b30444-cdc2-42b1-81b9-b7f7cf547e14" providerId="AD" clId="Web-{04F3DB1A-E808-4125-8EF9-91739862446B}"/>
    <pc:docChg chg="addSld modSld sldOrd">
      <pc:chgData name="Paulin, Martine M [NC]" userId="S::martine.paulin@hrsdc-rhdcc.gc.ca::31b30444-cdc2-42b1-81b9-b7f7cf547e14" providerId="AD" clId="Web-{04F3DB1A-E808-4125-8EF9-91739862446B}" dt="2021-11-03T14:07:30.604" v="878" actId="20577"/>
      <pc:docMkLst>
        <pc:docMk/>
      </pc:docMkLst>
      <pc:sldChg chg="addSp modSp">
        <pc:chgData name="Paulin, Martine M [NC]" userId="S::martine.paulin@hrsdc-rhdcc.gc.ca::31b30444-cdc2-42b1-81b9-b7f7cf547e14" providerId="AD" clId="Web-{04F3DB1A-E808-4125-8EF9-91739862446B}" dt="2021-11-03T13:39:00.067" v="92" actId="14100"/>
        <pc:sldMkLst>
          <pc:docMk/>
          <pc:sldMk cId="1757307380" sldId="256"/>
        </pc:sldMkLst>
        <pc:spChg chg="mod">
          <ac:chgData name="Paulin, Martine M [NC]" userId="S::martine.paulin@hrsdc-rhdcc.gc.ca::31b30444-cdc2-42b1-81b9-b7f7cf547e14" providerId="AD" clId="Web-{04F3DB1A-E808-4125-8EF9-91739862446B}" dt="2021-11-03T13:36:51.425" v="58" actId="1076"/>
          <ac:spMkLst>
            <pc:docMk/>
            <pc:sldMk cId="1757307380" sldId="256"/>
            <ac:spMk id="3" creationId="{347DB578-8822-3945-8482-0CECB6D12280}"/>
          </ac:spMkLst>
        </pc:spChg>
        <pc:spChg chg="add mod">
          <ac:chgData name="Paulin, Martine M [NC]" userId="S::martine.paulin@hrsdc-rhdcc.gc.ca::31b30444-cdc2-42b1-81b9-b7f7cf547e14" providerId="AD" clId="Web-{04F3DB1A-E808-4125-8EF9-91739862446B}" dt="2021-11-03T13:39:00.067" v="92" actId="14100"/>
          <ac:spMkLst>
            <pc:docMk/>
            <pc:sldMk cId="1757307380" sldId="256"/>
            <ac:spMk id="4" creationId="{DA195B23-A4B7-403E-9195-C80436176B1B}"/>
          </ac:spMkLst>
        </pc:spChg>
        <pc:picChg chg="mod">
          <ac:chgData name="Paulin, Martine M [NC]" userId="S::martine.paulin@hrsdc-rhdcc.gc.ca::31b30444-cdc2-42b1-81b9-b7f7cf547e14" providerId="AD" clId="Web-{04F3DB1A-E808-4125-8EF9-91739862446B}" dt="2021-11-03T13:36:19.706" v="46" actId="1076"/>
          <ac:picMkLst>
            <pc:docMk/>
            <pc:sldMk cId="1757307380" sldId="256"/>
            <ac:picMk id="5" creationId="{21C44109-F61D-E24B-B814-5A6EDEE04713}"/>
          </ac:picMkLst>
        </pc:picChg>
      </pc:sldChg>
      <pc:sldChg chg="addSp delSp modSp">
        <pc:chgData name="Paulin, Martine M [NC]" userId="S::martine.paulin@hrsdc-rhdcc.gc.ca::31b30444-cdc2-42b1-81b9-b7f7cf547e14" providerId="AD" clId="Web-{04F3DB1A-E808-4125-8EF9-91739862446B}" dt="2021-11-03T14:04:01.930" v="808" actId="1076"/>
        <pc:sldMkLst>
          <pc:docMk/>
          <pc:sldMk cId="2543095039" sldId="257"/>
        </pc:sldMkLst>
        <pc:spChg chg="mod">
          <ac:chgData name="Paulin, Martine M [NC]" userId="S::martine.paulin@hrsdc-rhdcc.gc.ca::31b30444-cdc2-42b1-81b9-b7f7cf547e14" providerId="AD" clId="Web-{04F3DB1A-E808-4125-8EF9-91739862446B}" dt="2021-11-03T13:38:54.255" v="91"/>
          <ac:spMkLst>
            <pc:docMk/>
            <pc:sldMk cId="2543095039" sldId="257"/>
            <ac:spMk id="2" creationId="{F4B957AF-1DE0-AC41-937C-0A1042F9666E}"/>
          </ac:spMkLst>
        </pc:spChg>
        <pc:spChg chg="add del mod">
          <ac:chgData name="Paulin, Martine M [NC]" userId="S::martine.paulin@hrsdc-rhdcc.gc.ca::31b30444-cdc2-42b1-81b9-b7f7cf547e14" providerId="AD" clId="Web-{04F3DB1A-E808-4125-8EF9-91739862446B}" dt="2021-11-03T13:36:03.424" v="40"/>
          <ac:spMkLst>
            <pc:docMk/>
            <pc:sldMk cId="2543095039" sldId="257"/>
            <ac:spMk id="3" creationId="{CEF16CEB-49D3-4DAE-95B6-B6E5A3ACE388}"/>
          </ac:spMkLst>
        </pc:spChg>
        <pc:spChg chg="mod">
          <ac:chgData name="Paulin, Martine M [NC]" userId="S::martine.paulin@hrsdc-rhdcc.gc.ca::31b30444-cdc2-42b1-81b9-b7f7cf547e14" providerId="AD" clId="Web-{04F3DB1A-E808-4125-8EF9-91739862446B}" dt="2021-11-03T14:04:01.930" v="808" actId="1076"/>
          <ac:spMkLst>
            <pc:docMk/>
            <pc:sldMk cId="2543095039" sldId="257"/>
            <ac:spMk id="4" creationId="{67ACF18F-B3C2-4378-BD9C-AFE717182B98}"/>
          </ac:spMkLst>
        </pc:spChg>
        <pc:spChg chg="add mod">
          <ac:chgData name="Paulin, Martine M [NC]" userId="S::martine.paulin@hrsdc-rhdcc.gc.ca::31b30444-cdc2-42b1-81b9-b7f7cf547e14" providerId="AD" clId="Web-{04F3DB1A-E808-4125-8EF9-91739862446B}" dt="2021-11-03T13:38:48.848" v="90" actId="20577"/>
          <ac:spMkLst>
            <pc:docMk/>
            <pc:sldMk cId="2543095039" sldId="257"/>
            <ac:spMk id="6" creationId="{843F8594-A854-4F70-849D-CDD4F3CA0BB8}"/>
          </ac:spMkLst>
        </pc:spChg>
        <pc:picChg chg="mod ord">
          <ac:chgData name="Paulin, Martine M [NC]" userId="S::martine.paulin@hrsdc-rhdcc.gc.ca::31b30444-cdc2-42b1-81b9-b7f7cf547e14" providerId="AD" clId="Web-{04F3DB1A-E808-4125-8EF9-91739862446B}" dt="2021-11-03T13:34:20.907" v="3"/>
          <ac:picMkLst>
            <pc:docMk/>
            <pc:sldMk cId="2543095039" sldId="257"/>
            <ac:picMk id="5" creationId="{5175C2F2-2D2A-AB4A-AF07-664D9825A37F}"/>
          </ac:picMkLst>
        </pc:picChg>
      </pc:sldChg>
      <pc:sldChg chg="addSp modSp mod setBg">
        <pc:chgData name="Paulin, Martine M [NC]" userId="S::martine.paulin@hrsdc-rhdcc.gc.ca::31b30444-cdc2-42b1-81b9-b7f7cf547e14" providerId="AD" clId="Web-{04F3DB1A-E808-4125-8EF9-91739862446B}" dt="2021-11-03T14:06:38.119" v="849" actId="20577"/>
        <pc:sldMkLst>
          <pc:docMk/>
          <pc:sldMk cId="1520521494" sldId="258"/>
        </pc:sldMkLst>
        <pc:spChg chg="mod">
          <ac:chgData name="Paulin, Martine M [NC]" userId="S::martine.paulin@hrsdc-rhdcc.gc.ca::31b30444-cdc2-42b1-81b9-b7f7cf547e14" providerId="AD" clId="Web-{04F3DB1A-E808-4125-8EF9-91739862446B}" dt="2021-11-03T14:04:23.399" v="811"/>
          <ac:spMkLst>
            <pc:docMk/>
            <pc:sldMk cId="1520521494" sldId="258"/>
            <ac:spMk id="2" creationId="{FC3BBA38-E650-CF48-AFDA-267D7C8A5CF6}"/>
          </ac:spMkLst>
        </pc:spChg>
        <pc:spChg chg="mod ord">
          <ac:chgData name="Paulin, Martine M [NC]" userId="S::martine.paulin@hrsdc-rhdcc.gc.ca::31b30444-cdc2-42b1-81b9-b7f7cf547e14" providerId="AD" clId="Web-{04F3DB1A-E808-4125-8EF9-91739862446B}" dt="2021-11-03T14:06:38.119" v="849" actId="20577"/>
          <ac:spMkLst>
            <pc:docMk/>
            <pc:sldMk cId="1520521494" sldId="258"/>
            <ac:spMk id="3" creationId="{B999E16B-A7ED-45EC-B164-8EAFA75979E8}"/>
          </ac:spMkLst>
        </pc:spChg>
        <pc:spChg chg="mod">
          <ac:chgData name="Paulin, Martine M [NC]" userId="S::martine.paulin@hrsdc-rhdcc.gc.ca::31b30444-cdc2-42b1-81b9-b7f7cf547e14" providerId="AD" clId="Web-{04F3DB1A-E808-4125-8EF9-91739862446B}" dt="2021-11-03T13:44:27.056" v="218" actId="20577"/>
          <ac:spMkLst>
            <pc:docMk/>
            <pc:sldMk cId="1520521494" sldId="258"/>
            <ac:spMk id="4" creationId="{C52163AE-B775-44AD-B842-0C944EAFE958}"/>
          </ac:spMkLst>
        </pc:spChg>
        <pc:spChg chg="add">
          <ac:chgData name="Paulin, Martine M [NC]" userId="S::martine.paulin@hrsdc-rhdcc.gc.ca::31b30444-cdc2-42b1-81b9-b7f7cf547e14" providerId="AD" clId="Web-{04F3DB1A-E808-4125-8EF9-91739862446B}" dt="2021-11-03T14:04:23.399" v="811"/>
          <ac:spMkLst>
            <pc:docMk/>
            <pc:sldMk cId="1520521494" sldId="258"/>
            <ac:spMk id="10" creationId="{5E39A796-BE83-48B1-B33F-35C4A32AAB57}"/>
          </ac:spMkLst>
        </pc:spChg>
        <pc:spChg chg="add">
          <ac:chgData name="Paulin, Martine M [NC]" userId="S::martine.paulin@hrsdc-rhdcc.gc.ca::31b30444-cdc2-42b1-81b9-b7f7cf547e14" providerId="AD" clId="Web-{04F3DB1A-E808-4125-8EF9-91739862446B}" dt="2021-11-03T14:04:23.399" v="811"/>
          <ac:spMkLst>
            <pc:docMk/>
            <pc:sldMk cId="1520521494" sldId="258"/>
            <ac:spMk id="12" creationId="{72F84B47-E267-4194-8194-831DB7B5547F}"/>
          </ac:spMkLst>
        </pc:spChg>
        <pc:picChg chg="mod ord">
          <ac:chgData name="Paulin, Martine M [NC]" userId="S::martine.paulin@hrsdc-rhdcc.gc.ca::31b30444-cdc2-42b1-81b9-b7f7cf547e14" providerId="AD" clId="Web-{04F3DB1A-E808-4125-8EF9-91739862446B}" dt="2021-11-03T14:04:46.087" v="815" actId="1076"/>
          <ac:picMkLst>
            <pc:docMk/>
            <pc:sldMk cId="1520521494" sldId="258"/>
            <ac:picMk id="5" creationId="{C229D499-7CF9-3A44-B281-0900DFF2E018}"/>
          </ac:picMkLst>
        </pc:picChg>
      </pc:sldChg>
      <pc:sldChg chg="addSp modSp">
        <pc:chgData name="Paulin, Martine M [NC]" userId="S::martine.paulin@hrsdc-rhdcc.gc.ca::31b30444-cdc2-42b1-81b9-b7f7cf547e14" providerId="AD" clId="Web-{04F3DB1A-E808-4125-8EF9-91739862446B}" dt="2021-11-03T13:51:33.249" v="474"/>
        <pc:sldMkLst>
          <pc:docMk/>
          <pc:sldMk cId="3879021791" sldId="259"/>
        </pc:sldMkLst>
        <pc:picChg chg="add ord">
          <ac:chgData name="Paulin, Martine M [NC]" userId="S::martine.paulin@hrsdc-rhdcc.gc.ca::31b30444-cdc2-42b1-81b9-b7f7cf547e14" providerId="AD" clId="Web-{04F3DB1A-E808-4125-8EF9-91739862446B}" dt="2021-11-03T13:51:33.249" v="474"/>
          <ac:picMkLst>
            <pc:docMk/>
            <pc:sldMk cId="3879021791" sldId="259"/>
            <ac:picMk id="5" creationId="{C5B3D8C0-4803-4B15-B53A-A261779F4F6C}"/>
          </ac:picMkLst>
        </pc:picChg>
      </pc:sldChg>
      <pc:sldChg chg="addSp modSp">
        <pc:chgData name="Paulin, Martine M [NC]" userId="S::martine.paulin@hrsdc-rhdcc.gc.ca::31b30444-cdc2-42b1-81b9-b7f7cf547e14" providerId="AD" clId="Web-{04F3DB1A-E808-4125-8EF9-91739862446B}" dt="2021-11-03T13:51:48.827" v="478"/>
        <pc:sldMkLst>
          <pc:docMk/>
          <pc:sldMk cId="991804880" sldId="260"/>
        </pc:sldMkLst>
        <pc:picChg chg="add ord">
          <ac:chgData name="Paulin, Martine M [NC]" userId="S::martine.paulin@hrsdc-rhdcc.gc.ca::31b30444-cdc2-42b1-81b9-b7f7cf547e14" providerId="AD" clId="Web-{04F3DB1A-E808-4125-8EF9-91739862446B}" dt="2021-11-03T13:51:48.827" v="478"/>
          <ac:picMkLst>
            <pc:docMk/>
            <pc:sldMk cId="991804880" sldId="260"/>
            <ac:picMk id="5" creationId="{38B269CB-0419-4050-8974-23439CC7DBC9}"/>
          </ac:picMkLst>
        </pc:picChg>
      </pc:sldChg>
      <pc:sldChg chg="addSp modSp">
        <pc:chgData name="Paulin, Martine M [NC]" userId="S::martine.paulin@hrsdc-rhdcc.gc.ca::31b30444-cdc2-42b1-81b9-b7f7cf547e14" providerId="AD" clId="Web-{04F3DB1A-E808-4125-8EF9-91739862446B}" dt="2021-11-03T13:51:59.905" v="480"/>
        <pc:sldMkLst>
          <pc:docMk/>
          <pc:sldMk cId="3406471185" sldId="261"/>
        </pc:sldMkLst>
        <pc:picChg chg="add ord">
          <ac:chgData name="Paulin, Martine M [NC]" userId="S::martine.paulin@hrsdc-rhdcc.gc.ca::31b30444-cdc2-42b1-81b9-b7f7cf547e14" providerId="AD" clId="Web-{04F3DB1A-E808-4125-8EF9-91739862446B}" dt="2021-11-03T13:51:59.905" v="480"/>
          <ac:picMkLst>
            <pc:docMk/>
            <pc:sldMk cId="3406471185" sldId="261"/>
            <ac:picMk id="5" creationId="{8C2B5EE2-763D-4A9F-8A5A-65A71AD251ED}"/>
          </ac:picMkLst>
        </pc:picChg>
      </pc:sldChg>
      <pc:sldChg chg="addSp modSp">
        <pc:chgData name="Paulin, Martine M [NC]" userId="S::martine.paulin@hrsdc-rhdcc.gc.ca::31b30444-cdc2-42b1-81b9-b7f7cf547e14" providerId="AD" clId="Web-{04F3DB1A-E808-4125-8EF9-91739862446B}" dt="2021-11-03T13:52:10.030" v="482"/>
        <pc:sldMkLst>
          <pc:docMk/>
          <pc:sldMk cId="3704526018" sldId="262"/>
        </pc:sldMkLst>
        <pc:picChg chg="add ord">
          <ac:chgData name="Paulin, Martine M [NC]" userId="S::martine.paulin@hrsdc-rhdcc.gc.ca::31b30444-cdc2-42b1-81b9-b7f7cf547e14" providerId="AD" clId="Web-{04F3DB1A-E808-4125-8EF9-91739862446B}" dt="2021-11-03T13:52:10.030" v="482"/>
          <ac:picMkLst>
            <pc:docMk/>
            <pc:sldMk cId="3704526018" sldId="262"/>
            <ac:picMk id="5" creationId="{534F0B9B-F23B-42CF-AB42-335BB9971962}"/>
          </ac:picMkLst>
        </pc:picChg>
      </pc:sldChg>
      <pc:sldChg chg="addSp delSp modSp new">
        <pc:chgData name="Paulin, Martine M [NC]" userId="S::martine.paulin@hrsdc-rhdcc.gc.ca::31b30444-cdc2-42b1-81b9-b7f7cf547e14" providerId="AD" clId="Web-{04F3DB1A-E808-4125-8EF9-91739862446B}" dt="2021-11-03T13:51:40.733" v="476"/>
        <pc:sldMkLst>
          <pc:docMk/>
          <pc:sldMk cId="1579901970" sldId="263"/>
        </pc:sldMkLst>
        <pc:spChg chg="del mod">
          <ac:chgData name="Paulin, Martine M [NC]" userId="S::martine.paulin@hrsdc-rhdcc.gc.ca::31b30444-cdc2-42b1-81b9-b7f7cf547e14" providerId="AD" clId="Web-{04F3DB1A-E808-4125-8EF9-91739862446B}" dt="2021-11-03T13:43:49.227" v="200"/>
          <ac:spMkLst>
            <pc:docMk/>
            <pc:sldMk cId="1579901970" sldId="263"/>
            <ac:spMk id="3" creationId="{8B460771-1C23-42F3-9F58-4F72FB0CC4BC}"/>
          </ac:spMkLst>
        </pc:spChg>
        <pc:spChg chg="add mod">
          <ac:chgData name="Paulin, Martine M [NC]" userId="S::martine.paulin@hrsdc-rhdcc.gc.ca::31b30444-cdc2-42b1-81b9-b7f7cf547e14" providerId="AD" clId="Web-{04F3DB1A-E808-4125-8EF9-91739862446B}" dt="2021-11-03T13:43:49.227" v="200"/>
          <ac:spMkLst>
            <pc:docMk/>
            <pc:sldMk cId="1579901970" sldId="263"/>
            <ac:spMk id="5" creationId="{2166F115-F028-46F0-A1A2-15A691E96B62}"/>
          </ac:spMkLst>
        </pc:spChg>
        <pc:picChg chg="add ord">
          <ac:chgData name="Paulin, Martine M [NC]" userId="S::martine.paulin@hrsdc-rhdcc.gc.ca::31b30444-cdc2-42b1-81b9-b7f7cf547e14" providerId="AD" clId="Web-{04F3DB1A-E808-4125-8EF9-91739862446B}" dt="2021-11-03T13:51:40.733" v="476"/>
          <ac:picMkLst>
            <pc:docMk/>
            <pc:sldMk cId="1579901970" sldId="263"/>
            <ac:picMk id="7" creationId="{E19FE96E-E06E-4DC5-84CD-6FBD322F31E8}"/>
          </ac:picMkLst>
        </pc:picChg>
      </pc:sldChg>
      <pc:sldChg chg="addSp delSp modSp new">
        <pc:chgData name="Paulin, Martine M [NC]" userId="S::martine.paulin@hrsdc-rhdcc.gc.ca::31b30444-cdc2-42b1-81b9-b7f7cf547e14" providerId="AD" clId="Web-{04F3DB1A-E808-4125-8EF9-91739862446B}" dt="2021-11-03T14:07:30.604" v="878" actId="20577"/>
        <pc:sldMkLst>
          <pc:docMk/>
          <pc:sldMk cId="1891048425" sldId="264"/>
        </pc:sldMkLst>
        <pc:spChg chg="mod">
          <ac:chgData name="Paulin, Martine M [NC]" userId="S::martine.paulin@hrsdc-rhdcc.gc.ca::31b30444-cdc2-42b1-81b9-b7f7cf547e14" providerId="AD" clId="Web-{04F3DB1A-E808-4125-8EF9-91739862446B}" dt="2021-11-03T13:50:50.326" v="465" actId="20577"/>
          <ac:spMkLst>
            <pc:docMk/>
            <pc:sldMk cId="1891048425" sldId="264"/>
            <ac:spMk id="2" creationId="{D0807F3E-8EDF-4603-9ADC-DF6E82047C77}"/>
          </ac:spMkLst>
        </pc:spChg>
        <pc:spChg chg="del">
          <ac:chgData name="Paulin, Martine M [NC]" userId="S::martine.paulin@hrsdc-rhdcc.gc.ca::31b30444-cdc2-42b1-81b9-b7f7cf547e14" providerId="AD" clId="Web-{04F3DB1A-E808-4125-8EF9-91739862446B}" dt="2021-11-03T13:43:54.680" v="201"/>
          <ac:spMkLst>
            <pc:docMk/>
            <pc:sldMk cId="1891048425" sldId="264"/>
            <ac:spMk id="3" creationId="{635DF71B-B1E3-429F-90B6-ACC2BC923B4C}"/>
          </ac:spMkLst>
        </pc:spChg>
        <pc:spChg chg="add mod">
          <ac:chgData name="Paulin, Martine M [NC]" userId="S::martine.paulin@hrsdc-rhdcc.gc.ca::31b30444-cdc2-42b1-81b9-b7f7cf547e14" providerId="AD" clId="Web-{04F3DB1A-E808-4125-8EF9-91739862446B}" dt="2021-11-03T14:07:30.604" v="878" actId="20577"/>
          <ac:spMkLst>
            <pc:docMk/>
            <pc:sldMk cId="1891048425" sldId="264"/>
            <ac:spMk id="4" creationId="{F3C98056-CE19-453A-A6C3-7BA1AC65AEF4}"/>
          </ac:spMkLst>
        </pc:spChg>
        <pc:picChg chg="add ord">
          <ac:chgData name="Paulin, Martine M [NC]" userId="S::martine.paulin@hrsdc-rhdcc.gc.ca::31b30444-cdc2-42b1-81b9-b7f7cf547e14" providerId="AD" clId="Web-{04F3DB1A-E808-4125-8EF9-91739862446B}" dt="2021-11-03T13:51:23.155" v="471"/>
          <ac:picMkLst>
            <pc:docMk/>
            <pc:sldMk cId="1891048425" sldId="264"/>
            <ac:picMk id="6" creationId="{668ED296-E852-4F5F-B495-50BF0DDEF850}"/>
          </ac:picMkLst>
        </pc:picChg>
      </pc:sldChg>
      <pc:sldChg chg="addSp delSp modSp new ord">
        <pc:chgData name="Paulin, Martine M [NC]" userId="S::martine.paulin@hrsdc-rhdcc.gc.ca::31b30444-cdc2-42b1-81b9-b7f7cf547e14" providerId="AD" clId="Web-{04F3DB1A-E808-4125-8EF9-91739862446B}" dt="2021-11-03T14:07:18.495" v="875" actId="14100"/>
        <pc:sldMkLst>
          <pc:docMk/>
          <pc:sldMk cId="70940286" sldId="265"/>
        </pc:sldMkLst>
        <pc:spChg chg="del">
          <ac:chgData name="Paulin, Martine M [NC]" userId="S::martine.paulin@hrsdc-rhdcc.gc.ca::31b30444-cdc2-42b1-81b9-b7f7cf547e14" providerId="AD" clId="Web-{04F3DB1A-E808-4125-8EF9-91739862446B}" dt="2021-11-03T13:53:25.500" v="504"/>
          <ac:spMkLst>
            <pc:docMk/>
            <pc:sldMk cId="70940286" sldId="265"/>
            <ac:spMk id="2" creationId="{2B5A06EE-595A-46C4-A2B0-F6133CC9D93C}"/>
          </ac:spMkLst>
        </pc:spChg>
        <pc:spChg chg="mod">
          <ac:chgData name="Paulin, Martine M [NC]" userId="S::martine.paulin@hrsdc-rhdcc.gc.ca::31b30444-cdc2-42b1-81b9-b7f7cf547e14" providerId="AD" clId="Web-{04F3DB1A-E808-4125-8EF9-91739862446B}" dt="2021-11-03T14:07:18.495" v="875" actId="14100"/>
          <ac:spMkLst>
            <pc:docMk/>
            <pc:sldMk cId="70940286" sldId="265"/>
            <ac:spMk id="3" creationId="{60995CA3-41D5-40AD-915A-6E33B96C205E}"/>
          </ac:spMkLst>
        </pc:spChg>
        <pc:spChg chg="add mod">
          <ac:chgData name="Paulin, Martine M [NC]" userId="S::martine.paulin@hrsdc-rhdcc.gc.ca::31b30444-cdc2-42b1-81b9-b7f7cf547e14" providerId="AD" clId="Web-{04F3DB1A-E808-4125-8EF9-91739862446B}" dt="2021-11-03T14:06:44.510" v="850" actId="1076"/>
          <ac:spMkLst>
            <pc:docMk/>
            <pc:sldMk cId="70940286" sldId="265"/>
            <ac:spMk id="7" creationId="{9C0DD7C3-5B73-44BD-A980-ACA0D50C4D03}"/>
          </ac:spMkLst>
        </pc:spChg>
        <pc:picChg chg="add ord">
          <ac:chgData name="Paulin, Martine M [NC]" userId="S::martine.paulin@hrsdc-rhdcc.gc.ca::31b30444-cdc2-42b1-81b9-b7f7cf547e14" providerId="AD" clId="Web-{04F3DB1A-E808-4125-8EF9-91739862446B}" dt="2021-11-03T13:53:09.218" v="500"/>
          <ac:picMkLst>
            <pc:docMk/>
            <pc:sldMk cId="70940286" sldId="265"/>
            <ac:picMk id="5" creationId="{6FD08EDB-5B54-49DD-B8BF-702B0CD5F721}"/>
          </ac:picMkLst>
        </pc:picChg>
      </pc:sldChg>
    </pc:docChg>
  </pc:docChgLst>
  <pc:docChgLst>
    <pc:chgData name="Paulin, Martine M [NC]" userId="S::martine.paulin@hrsdc-rhdcc.gc.ca::31b30444-cdc2-42b1-81b9-b7f7cf547e14" providerId="AD" clId="Web-{CBFD9DF1-F610-41DB-8593-A74DA88D58B2}"/>
    <pc:docChg chg="delSld modSld sldOrd">
      <pc:chgData name="Paulin, Martine M [NC]" userId="S::martine.paulin@hrsdc-rhdcc.gc.ca::31b30444-cdc2-42b1-81b9-b7f7cf547e14" providerId="AD" clId="Web-{CBFD9DF1-F610-41DB-8593-A74DA88D58B2}" dt="2021-11-03T19:26:26.521" v="622" actId="20577"/>
      <pc:docMkLst>
        <pc:docMk/>
      </pc:docMkLst>
      <pc:sldChg chg="ord">
        <pc:chgData name="Paulin, Martine M [NC]" userId="S::martine.paulin@hrsdc-rhdcc.gc.ca::31b30444-cdc2-42b1-81b9-b7f7cf547e14" providerId="AD" clId="Web-{CBFD9DF1-F610-41DB-8593-A74DA88D58B2}" dt="2021-11-03T19:26:17.302" v="619"/>
        <pc:sldMkLst>
          <pc:docMk/>
          <pc:sldMk cId="3704526018" sldId="262"/>
        </pc:sldMkLst>
      </pc:sldChg>
      <pc:sldChg chg="modSp del">
        <pc:chgData name="Paulin, Martine M [NC]" userId="S::martine.paulin@hrsdc-rhdcc.gc.ca::31b30444-cdc2-42b1-81b9-b7f7cf547e14" providerId="AD" clId="Web-{CBFD9DF1-F610-41DB-8593-A74DA88D58B2}" dt="2021-11-03T19:25:55.364" v="618"/>
        <pc:sldMkLst>
          <pc:docMk/>
          <pc:sldMk cId="1770284070" sldId="269"/>
        </pc:sldMkLst>
        <pc:spChg chg="mod">
          <ac:chgData name="Paulin, Martine M [NC]" userId="S::martine.paulin@hrsdc-rhdcc.gc.ca::31b30444-cdc2-42b1-81b9-b7f7cf547e14" providerId="AD" clId="Web-{CBFD9DF1-F610-41DB-8593-A74DA88D58B2}" dt="2021-11-03T19:13:53.083" v="38" actId="20577"/>
          <ac:spMkLst>
            <pc:docMk/>
            <pc:sldMk cId="1770284070" sldId="269"/>
            <ac:spMk id="3" creationId="{4690B2F0-B65A-4753-8DF0-FC09D7885EE2}"/>
          </ac:spMkLst>
        </pc:spChg>
      </pc:sldChg>
      <pc:sldChg chg="modSp">
        <pc:chgData name="Paulin, Martine M [NC]" userId="S::martine.paulin@hrsdc-rhdcc.gc.ca::31b30444-cdc2-42b1-81b9-b7f7cf547e14" providerId="AD" clId="Web-{CBFD9DF1-F610-41DB-8593-A74DA88D58B2}" dt="2021-11-03T19:26:26.521" v="622" actId="20577"/>
        <pc:sldMkLst>
          <pc:docMk/>
          <pc:sldMk cId="824424565" sldId="270"/>
        </pc:sldMkLst>
        <pc:spChg chg="mod">
          <ac:chgData name="Paulin, Martine M [NC]" userId="S::martine.paulin@hrsdc-rhdcc.gc.ca::31b30444-cdc2-42b1-81b9-b7f7cf547e14" providerId="AD" clId="Web-{CBFD9DF1-F610-41DB-8593-A74DA88D58B2}" dt="2021-11-03T19:26:26.521" v="622" actId="20577"/>
          <ac:spMkLst>
            <pc:docMk/>
            <pc:sldMk cId="824424565" sldId="270"/>
            <ac:spMk id="2" creationId="{F5B2904C-3D4F-4D15-B468-BA14DE7F19ED}"/>
          </ac:spMkLst>
        </pc:spChg>
        <pc:spChg chg="mod">
          <ac:chgData name="Paulin, Martine M [NC]" userId="S::martine.paulin@hrsdc-rhdcc.gc.ca::31b30444-cdc2-42b1-81b9-b7f7cf547e14" providerId="AD" clId="Web-{CBFD9DF1-F610-41DB-8593-A74DA88D58B2}" dt="2021-11-03T19:25:52.661" v="617" actId="20577"/>
          <ac:spMkLst>
            <pc:docMk/>
            <pc:sldMk cId="824424565" sldId="270"/>
            <ac:spMk id="3" creationId="{8CEF1069-2172-4CA4-BDCB-4A05BCC158E8}"/>
          </ac:spMkLst>
        </pc:spChg>
      </pc:sldChg>
    </pc:docChg>
  </pc:docChgLst>
  <pc:docChgLst>
    <pc:chgData name="Paulin, Martine M [NC]" userId="S::martine.paulin@hrsdc-rhdcc.gc.ca::31b30444-cdc2-42b1-81b9-b7f7cf547e14" providerId="AD" clId="Web-{5D1E37A8-1F7A-4297-91D5-A049ECC1935B}"/>
    <pc:docChg chg="addSld delSld modSld">
      <pc:chgData name="Paulin, Martine M [NC]" userId="S::martine.paulin@hrsdc-rhdcc.gc.ca::31b30444-cdc2-42b1-81b9-b7f7cf547e14" providerId="AD" clId="Web-{5D1E37A8-1F7A-4297-91D5-A049ECC1935B}" dt="2021-11-03T18:02:02.771" v="199" actId="1076"/>
      <pc:docMkLst>
        <pc:docMk/>
      </pc:docMkLst>
      <pc:sldChg chg="addSp delSp modSp">
        <pc:chgData name="Paulin, Martine M [NC]" userId="S::martine.paulin@hrsdc-rhdcc.gc.ca::31b30444-cdc2-42b1-81b9-b7f7cf547e14" providerId="AD" clId="Web-{5D1E37A8-1F7A-4297-91D5-A049ECC1935B}" dt="2021-11-03T17:46:44.696" v="121" actId="1076"/>
        <pc:sldMkLst>
          <pc:docMk/>
          <pc:sldMk cId="388491436" sldId="267"/>
        </pc:sldMkLst>
        <pc:spChg chg="mod">
          <ac:chgData name="Paulin, Martine M [NC]" userId="S::martine.paulin@hrsdc-rhdcc.gc.ca::31b30444-cdc2-42b1-81b9-b7f7cf547e14" providerId="AD" clId="Web-{5D1E37A8-1F7A-4297-91D5-A049ECC1935B}" dt="2021-11-03T17:41:00.144" v="18" actId="20577"/>
          <ac:spMkLst>
            <pc:docMk/>
            <pc:sldMk cId="388491436" sldId="267"/>
            <ac:spMk id="2" creationId="{847607E6-632B-4EC9-89B3-AE3853A62A8B}"/>
          </ac:spMkLst>
        </pc:spChg>
        <pc:spChg chg="add mod">
          <ac:chgData name="Paulin, Martine M [NC]" userId="S::martine.paulin@hrsdc-rhdcc.gc.ca::31b30444-cdc2-42b1-81b9-b7f7cf547e14" providerId="AD" clId="Web-{5D1E37A8-1F7A-4297-91D5-A049ECC1935B}" dt="2021-11-03T17:41:55.036" v="62" actId="1076"/>
          <ac:spMkLst>
            <pc:docMk/>
            <pc:sldMk cId="388491436" sldId="267"/>
            <ac:spMk id="3" creationId="{FC75A0EC-9F3F-459D-AD5C-34541496CE4F}"/>
          </ac:spMkLst>
        </pc:spChg>
        <pc:spChg chg="mod">
          <ac:chgData name="Paulin, Martine M [NC]" userId="S::martine.paulin@hrsdc-rhdcc.gc.ca::31b30444-cdc2-42b1-81b9-b7f7cf547e14" providerId="AD" clId="Web-{5D1E37A8-1F7A-4297-91D5-A049ECC1935B}" dt="2021-11-03T17:43:27.881" v="84" actId="1076"/>
          <ac:spMkLst>
            <pc:docMk/>
            <pc:sldMk cId="388491436" sldId="267"/>
            <ac:spMk id="4" creationId="{AE5C4E5D-0116-4439-8E52-049DC1F0F956}"/>
          </ac:spMkLst>
        </pc:spChg>
        <pc:spChg chg="mod">
          <ac:chgData name="Paulin, Martine M [NC]" userId="S::martine.paulin@hrsdc-rhdcc.gc.ca::31b30444-cdc2-42b1-81b9-b7f7cf547e14" providerId="AD" clId="Web-{5D1E37A8-1F7A-4297-91D5-A049ECC1935B}" dt="2021-11-03T17:43:25.178" v="81" actId="1076"/>
          <ac:spMkLst>
            <pc:docMk/>
            <pc:sldMk cId="388491436" sldId="267"/>
            <ac:spMk id="7" creationId="{04F809FD-836C-4B24-91EA-6D55ED342404}"/>
          </ac:spMkLst>
        </pc:spChg>
        <pc:spChg chg="mod">
          <ac:chgData name="Paulin, Martine M [NC]" userId="S::martine.paulin@hrsdc-rhdcc.gc.ca::31b30444-cdc2-42b1-81b9-b7f7cf547e14" providerId="AD" clId="Web-{5D1E37A8-1F7A-4297-91D5-A049ECC1935B}" dt="2021-11-03T17:42:29.630" v="66" actId="1076"/>
          <ac:spMkLst>
            <pc:docMk/>
            <pc:sldMk cId="388491436" sldId="267"/>
            <ac:spMk id="14" creationId="{4911E696-3FEB-40FB-BD19-246934FBADCC}"/>
          </ac:spMkLst>
        </pc:spChg>
        <pc:spChg chg="mod">
          <ac:chgData name="Paulin, Martine M [NC]" userId="S::martine.paulin@hrsdc-rhdcc.gc.ca::31b30444-cdc2-42b1-81b9-b7f7cf547e14" providerId="AD" clId="Web-{5D1E37A8-1F7A-4297-91D5-A049ECC1935B}" dt="2021-11-03T17:42:29.661" v="68" actId="1076"/>
          <ac:spMkLst>
            <pc:docMk/>
            <pc:sldMk cId="388491436" sldId="267"/>
            <ac:spMk id="28" creationId="{31C3861D-4656-40A8-85AC-D9246DA2D285}"/>
          </ac:spMkLst>
        </pc:spChg>
        <pc:spChg chg="mod">
          <ac:chgData name="Paulin, Martine M [NC]" userId="S::martine.paulin@hrsdc-rhdcc.gc.ca::31b30444-cdc2-42b1-81b9-b7f7cf547e14" providerId="AD" clId="Web-{5D1E37A8-1F7A-4297-91D5-A049ECC1935B}" dt="2021-11-03T17:42:47.146" v="71" actId="1076"/>
          <ac:spMkLst>
            <pc:docMk/>
            <pc:sldMk cId="388491436" sldId="267"/>
            <ac:spMk id="41" creationId="{06CFE625-C731-4016-B26A-ACB539134244}"/>
          </ac:spMkLst>
        </pc:spChg>
        <pc:spChg chg="mod">
          <ac:chgData name="Paulin, Martine M [NC]" userId="S::martine.paulin@hrsdc-rhdcc.gc.ca::31b30444-cdc2-42b1-81b9-b7f7cf547e14" providerId="AD" clId="Web-{5D1E37A8-1F7A-4297-91D5-A049ECC1935B}" dt="2021-11-03T17:42:47.161" v="72" actId="1076"/>
          <ac:spMkLst>
            <pc:docMk/>
            <pc:sldMk cId="388491436" sldId="267"/>
            <ac:spMk id="48" creationId="{70BC801A-6C2B-41BE-AB03-FB472769A899}"/>
          </ac:spMkLst>
        </pc:spChg>
        <pc:spChg chg="mod">
          <ac:chgData name="Paulin, Martine M [NC]" userId="S::martine.paulin@hrsdc-rhdcc.gc.ca::31b30444-cdc2-42b1-81b9-b7f7cf547e14" providerId="AD" clId="Web-{5D1E37A8-1F7A-4297-91D5-A049ECC1935B}" dt="2021-11-03T17:43:14.865" v="77" actId="1076"/>
          <ac:spMkLst>
            <pc:docMk/>
            <pc:sldMk cId="388491436" sldId="267"/>
            <ac:spMk id="56" creationId="{AA15F6FE-AC18-44FA-8382-499D5365E03E}"/>
          </ac:spMkLst>
        </pc:spChg>
        <pc:spChg chg="mod">
          <ac:chgData name="Paulin, Martine M [NC]" userId="S::martine.paulin@hrsdc-rhdcc.gc.ca::31b30444-cdc2-42b1-81b9-b7f7cf547e14" providerId="AD" clId="Web-{5D1E37A8-1F7A-4297-91D5-A049ECC1935B}" dt="2021-11-03T17:46:44.696" v="121" actId="1076"/>
          <ac:spMkLst>
            <pc:docMk/>
            <pc:sldMk cId="388491436" sldId="267"/>
            <ac:spMk id="57" creationId="{E01E9B9B-8C25-4D08-B1BC-963315321ACA}"/>
          </ac:spMkLst>
        </pc:spChg>
        <pc:spChg chg="mod">
          <ac:chgData name="Paulin, Martine M [NC]" userId="S::martine.paulin@hrsdc-rhdcc.gc.ca::31b30444-cdc2-42b1-81b9-b7f7cf547e14" providerId="AD" clId="Web-{5D1E37A8-1F7A-4297-91D5-A049ECC1935B}" dt="2021-11-03T17:42:54.740" v="75" actId="1076"/>
          <ac:spMkLst>
            <pc:docMk/>
            <pc:sldMk cId="388491436" sldId="267"/>
            <ac:spMk id="58" creationId="{192881E2-4FAD-4CA1-9BB6-29DE3C4EB037}"/>
          </ac:spMkLst>
        </pc:spChg>
        <pc:grpChg chg="mod">
          <ac:chgData name="Paulin, Martine M [NC]" userId="S::martine.paulin@hrsdc-rhdcc.gc.ca::31b30444-cdc2-42b1-81b9-b7f7cf547e14" providerId="AD" clId="Web-{5D1E37A8-1F7A-4297-91D5-A049ECC1935B}" dt="2021-11-03T17:43:25.209" v="82" actId="1076"/>
          <ac:grpSpMkLst>
            <pc:docMk/>
            <pc:sldMk cId="388491436" sldId="267"/>
            <ac:grpSpMk id="13" creationId="{F9B78F5C-0F8C-467E-871B-97F9BED569A8}"/>
          </ac:grpSpMkLst>
        </pc:grpChg>
        <pc:grpChg chg="mod">
          <ac:chgData name="Paulin, Martine M [NC]" userId="S::martine.paulin@hrsdc-rhdcc.gc.ca::31b30444-cdc2-42b1-81b9-b7f7cf547e14" providerId="AD" clId="Web-{5D1E37A8-1F7A-4297-91D5-A049ECC1935B}" dt="2021-11-03T17:42:29.646" v="67" actId="1076"/>
          <ac:grpSpMkLst>
            <pc:docMk/>
            <pc:sldMk cId="388491436" sldId="267"/>
            <ac:grpSpMk id="15" creationId="{D27978A0-5CC8-46BC-A2CC-8153DE5EFDFB}"/>
          </ac:grpSpMkLst>
        </pc:grpChg>
        <pc:grpChg chg="mod">
          <ac:chgData name="Paulin, Martine M [NC]" userId="S::martine.paulin@hrsdc-rhdcc.gc.ca::31b30444-cdc2-42b1-81b9-b7f7cf547e14" providerId="AD" clId="Web-{5D1E37A8-1F7A-4297-91D5-A049ECC1935B}" dt="2021-11-03T17:42:47.130" v="70" actId="1076"/>
          <ac:grpSpMkLst>
            <pc:docMk/>
            <pc:sldMk cId="388491436" sldId="267"/>
            <ac:grpSpMk id="36" creationId="{18837B63-D237-4133-81B5-BE3BB8317C75}"/>
          </ac:grpSpMkLst>
        </pc:grpChg>
        <pc:grpChg chg="mod">
          <ac:chgData name="Paulin, Martine M [NC]" userId="S::martine.paulin@hrsdc-rhdcc.gc.ca::31b30444-cdc2-42b1-81b9-b7f7cf547e14" providerId="AD" clId="Web-{5D1E37A8-1F7A-4297-91D5-A049ECC1935B}" dt="2021-11-03T17:42:54.724" v="74" actId="1076"/>
          <ac:grpSpMkLst>
            <pc:docMk/>
            <pc:sldMk cId="388491436" sldId="267"/>
            <ac:grpSpMk id="51" creationId="{63E20826-3EEE-4D09-A104-0574C97118B8}"/>
          </ac:grpSpMkLst>
        </pc:grpChg>
        <pc:picChg chg="mod">
          <ac:chgData name="Paulin, Martine M [NC]" userId="S::martine.paulin@hrsdc-rhdcc.gc.ca::31b30444-cdc2-42b1-81b9-b7f7cf547e14" providerId="AD" clId="Web-{5D1E37A8-1F7A-4297-91D5-A049ECC1935B}" dt="2021-11-03T17:43:27.865" v="83" actId="1076"/>
          <ac:picMkLst>
            <pc:docMk/>
            <pc:sldMk cId="388491436" sldId="267"/>
            <ac:picMk id="5" creationId="{438E7770-8605-4D36-A06B-C37EAC732FE9}"/>
          </ac:picMkLst>
        </pc:picChg>
        <pc:picChg chg="mod">
          <ac:chgData name="Paulin, Martine M [NC]" userId="S::martine.paulin@hrsdc-rhdcc.gc.ca::31b30444-cdc2-42b1-81b9-b7f7cf547e14" providerId="AD" clId="Web-{5D1E37A8-1F7A-4297-91D5-A049ECC1935B}" dt="2021-11-03T17:43:25.162" v="80" actId="1076"/>
          <ac:picMkLst>
            <pc:docMk/>
            <pc:sldMk cId="388491436" sldId="267"/>
            <ac:picMk id="6" creationId="{F34135DA-AFBC-413A-B003-24E7A1AE075E}"/>
          </ac:picMkLst>
        </pc:picChg>
        <pc:picChg chg="add mod">
          <ac:chgData name="Paulin, Martine M [NC]" userId="S::martine.paulin@hrsdc-rhdcc.gc.ca::31b30444-cdc2-42b1-81b9-b7f7cf547e14" providerId="AD" clId="Web-{5D1E37A8-1F7A-4297-91D5-A049ECC1935B}" dt="2021-11-03T17:46:14.117" v="118" actId="1076"/>
          <ac:picMkLst>
            <pc:docMk/>
            <pc:sldMk cId="388491436" sldId="267"/>
            <ac:picMk id="9" creationId="{F0C601EA-C024-415C-A42A-95DE2ADE48EE}"/>
          </ac:picMkLst>
        </pc:picChg>
        <pc:picChg chg="mod">
          <ac:chgData name="Paulin, Martine M [NC]" userId="S::martine.paulin@hrsdc-rhdcc.gc.ca::31b30444-cdc2-42b1-81b9-b7f7cf547e14" providerId="AD" clId="Web-{5D1E37A8-1F7A-4297-91D5-A049ECC1935B}" dt="2021-11-03T17:43:42.959" v="86" actId="1076"/>
          <ac:picMkLst>
            <pc:docMk/>
            <pc:sldMk cId="388491436" sldId="267"/>
            <ac:picMk id="29" creationId="{8B4AE2CE-585C-42A6-94D8-611A41EDD587}"/>
          </ac:picMkLst>
        </pc:picChg>
        <pc:picChg chg="del mod">
          <ac:chgData name="Paulin, Martine M [NC]" userId="S::martine.paulin@hrsdc-rhdcc.gc.ca::31b30444-cdc2-42b1-81b9-b7f7cf547e14" providerId="AD" clId="Web-{5D1E37A8-1F7A-4297-91D5-A049ECC1935B}" dt="2021-11-03T17:45:55.164" v="112"/>
          <ac:picMkLst>
            <pc:docMk/>
            <pc:sldMk cId="388491436" sldId="267"/>
            <ac:picMk id="33" creationId="{391DB602-CCF8-4F77-B067-52D9293572BE}"/>
          </ac:picMkLst>
        </pc:picChg>
        <pc:picChg chg="mod">
          <ac:chgData name="Paulin, Martine M [NC]" userId="S::martine.paulin@hrsdc-rhdcc.gc.ca::31b30444-cdc2-42b1-81b9-b7f7cf547e14" providerId="AD" clId="Web-{5D1E37A8-1F7A-4297-91D5-A049ECC1935B}" dt="2021-11-03T17:42:54.693" v="73" actId="1076"/>
          <ac:picMkLst>
            <pc:docMk/>
            <pc:sldMk cId="388491436" sldId="267"/>
            <ac:picMk id="50" creationId="{76CCAE81-E4F4-4365-BB59-1B84426269E8}"/>
          </ac:picMkLst>
        </pc:picChg>
      </pc:sldChg>
      <pc:sldChg chg="addSp delSp modSp">
        <pc:chgData name="Paulin, Martine M [NC]" userId="S::martine.paulin@hrsdc-rhdcc.gc.ca::31b30444-cdc2-42b1-81b9-b7f7cf547e14" providerId="AD" clId="Web-{5D1E37A8-1F7A-4297-91D5-A049ECC1935B}" dt="2021-11-03T18:02:02.771" v="199" actId="1076"/>
        <pc:sldMkLst>
          <pc:docMk/>
          <pc:sldMk cId="2909512932" sldId="268"/>
        </pc:sldMkLst>
        <pc:spChg chg="mod">
          <ac:chgData name="Paulin, Martine M [NC]" userId="S::martine.paulin@hrsdc-rhdcc.gc.ca::31b30444-cdc2-42b1-81b9-b7f7cf547e14" providerId="AD" clId="Web-{5D1E37A8-1F7A-4297-91D5-A049ECC1935B}" dt="2021-11-03T17:44:45.304" v="102" actId="20577"/>
          <ac:spMkLst>
            <pc:docMk/>
            <pc:sldMk cId="2909512932" sldId="268"/>
            <ac:spMk id="2" creationId="{F1AB8C6B-DFDE-472F-A3FD-999D094842C2}"/>
          </ac:spMkLst>
        </pc:spChg>
        <pc:spChg chg="mod topLvl">
          <ac:chgData name="Paulin, Martine M [NC]" userId="S::martine.paulin@hrsdc-rhdcc.gc.ca::31b30444-cdc2-42b1-81b9-b7f7cf547e14" providerId="AD" clId="Web-{5D1E37A8-1F7A-4297-91D5-A049ECC1935B}" dt="2021-11-03T18:01:40.520" v="193" actId="20577"/>
          <ac:spMkLst>
            <pc:docMk/>
            <pc:sldMk cId="2909512932" sldId="268"/>
            <ac:spMk id="9" creationId="{803A687C-54A1-4F2F-86AD-A00FF5FF67C6}"/>
          </ac:spMkLst>
        </pc:spChg>
        <pc:spChg chg="mod topLvl">
          <ac:chgData name="Paulin, Martine M [NC]" userId="S::martine.paulin@hrsdc-rhdcc.gc.ca::31b30444-cdc2-42b1-81b9-b7f7cf547e14" providerId="AD" clId="Web-{5D1E37A8-1F7A-4297-91D5-A049ECC1935B}" dt="2021-11-03T18:01:26.848" v="183" actId="1076"/>
          <ac:spMkLst>
            <pc:docMk/>
            <pc:sldMk cId="2909512932" sldId="268"/>
            <ac:spMk id="10" creationId="{5ADBEEB3-B330-49A4-9A21-3A7DA121BFCB}"/>
          </ac:spMkLst>
        </pc:spChg>
        <pc:spChg chg="mod topLvl">
          <ac:chgData name="Paulin, Martine M [NC]" userId="S::martine.paulin@hrsdc-rhdcc.gc.ca::31b30444-cdc2-42b1-81b9-b7f7cf547e14" providerId="AD" clId="Web-{5D1E37A8-1F7A-4297-91D5-A049ECC1935B}" dt="2021-11-03T18:01:26.880" v="187" actId="1076"/>
          <ac:spMkLst>
            <pc:docMk/>
            <pc:sldMk cId="2909512932" sldId="268"/>
            <ac:spMk id="11" creationId="{67F61610-9B08-407F-8862-265E90194B59}"/>
          </ac:spMkLst>
        </pc:spChg>
        <pc:spChg chg="mod topLvl">
          <ac:chgData name="Paulin, Martine M [NC]" userId="S::martine.paulin@hrsdc-rhdcc.gc.ca::31b30444-cdc2-42b1-81b9-b7f7cf547e14" providerId="AD" clId="Web-{5D1E37A8-1F7A-4297-91D5-A049ECC1935B}" dt="2021-11-03T18:01:26.880" v="186" actId="1076"/>
          <ac:spMkLst>
            <pc:docMk/>
            <pc:sldMk cId="2909512932" sldId="268"/>
            <ac:spMk id="12" creationId="{4414D354-125D-402E-A5C7-D2967790E927}"/>
          </ac:spMkLst>
        </pc:spChg>
        <pc:spChg chg="add mod">
          <ac:chgData name="Paulin, Martine M [NC]" userId="S::martine.paulin@hrsdc-rhdcc.gc.ca::31b30444-cdc2-42b1-81b9-b7f7cf547e14" providerId="AD" clId="Web-{5D1E37A8-1F7A-4297-91D5-A049ECC1935B}" dt="2021-11-03T18:01:26.864" v="185" actId="1076"/>
          <ac:spMkLst>
            <pc:docMk/>
            <pc:sldMk cId="2909512932" sldId="268"/>
            <ac:spMk id="15" creationId="{51F9FED9-F710-4DFF-9ADE-A513A144F733}"/>
          </ac:spMkLst>
        </pc:spChg>
        <pc:spChg chg="add mod">
          <ac:chgData name="Paulin, Martine M [NC]" userId="S::martine.paulin@hrsdc-rhdcc.gc.ca::31b30444-cdc2-42b1-81b9-b7f7cf547e14" providerId="AD" clId="Web-{5D1E37A8-1F7A-4297-91D5-A049ECC1935B}" dt="2021-11-03T18:01:26.864" v="184" actId="1076"/>
          <ac:spMkLst>
            <pc:docMk/>
            <pc:sldMk cId="2909512932" sldId="268"/>
            <ac:spMk id="17" creationId="{C2DFF3C8-41D1-466D-8A93-999C9D5AE5F2}"/>
          </ac:spMkLst>
        </pc:spChg>
        <pc:spChg chg="add mod">
          <ac:chgData name="Paulin, Martine M [NC]" userId="S::martine.paulin@hrsdc-rhdcc.gc.ca::31b30444-cdc2-42b1-81b9-b7f7cf547e14" providerId="AD" clId="Web-{5D1E37A8-1F7A-4297-91D5-A049ECC1935B}" dt="2021-11-03T18:01:37.083" v="191" actId="1076"/>
          <ac:spMkLst>
            <pc:docMk/>
            <pc:sldMk cId="2909512932" sldId="268"/>
            <ac:spMk id="19" creationId="{77C25ED6-F6AA-4E1A-9758-045A608D0BF6}"/>
          </ac:spMkLst>
        </pc:spChg>
        <pc:grpChg chg="add del">
          <ac:chgData name="Paulin, Martine M [NC]" userId="S::martine.paulin@hrsdc-rhdcc.gc.ca::31b30444-cdc2-42b1-81b9-b7f7cf547e14" providerId="AD" clId="Web-{5D1E37A8-1F7A-4297-91D5-A049ECC1935B}" dt="2021-11-03T17:54:47.780" v="148"/>
          <ac:grpSpMkLst>
            <pc:docMk/>
            <pc:sldMk cId="2909512932" sldId="268"/>
            <ac:grpSpMk id="13" creationId="{E209C654-113B-41AB-BB5B-4D5633E53FCB}"/>
          </ac:grpSpMkLst>
        </pc:grpChg>
        <pc:picChg chg="add mod">
          <ac:chgData name="Paulin, Martine M [NC]" userId="S::martine.paulin@hrsdc-rhdcc.gc.ca::31b30444-cdc2-42b1-81b9-b7f7cf547e14" providerId="AD" clId="Web-{5D1E37A8-1F7A-4297-91D5-A049ECC1935B}" dt="2021-11-03T18:02:02.771" v="199" actId="1076"/>
          <ac:picMkLst>
            <pc:docMk/>
            <pc:sldMk cId="2909512932" sldId="268"/>
            <ac:picMk id="3" creationId="{6E31C329-6CBC-4297-9A60-18E66072275E}"/>
          </ac:picMkLst>
        </pc:picChg>
        <pc:picChg chg="del mod">
          <ac:chgData name="Paulin, Martine M [NC]" userId="S::martine.paulin@hrsdc-rhdcc.gc.ca::31b30444-cdc2-42b1-81b9-b7f7cf547e14" providerId="AD" clId="Web-{5D1E37A8-1F7A-4297-91D5-A049ECC1935B}" dt="2021-11-03T17:45:46.383" v="109"/>
          <ac:picMkLst>
            <pc:docMk/>
            <pc:sldMk cId="2909512932" sldId="268"/>
            <ac:picMk id="4" creationId="{0F8C3378-92DC-44B9-B7CB-4E589C33DE1F}"/>
          </ac:picMkLst>
        </pc:picChg>
        <pc:picChg chg="del">
          <ac:chgData name="Paulin, Martine M [NC]" userId="S::martine.paulin@hrsdc-rhdcc.gc.ca::31b30444-cdc2-42b1-81b9-b7f7cf547e14" providerId="AD" clId="Web-{5D1E37A8-1F7A-4297-91D5-A049ECC1935B}" dt="2021-11-03T18:01:50.286" v="195"/>
          <ac:picMkLst>
            <pc:docMk/>
            <pc:sldMk cId="2909512932" sldId="268"/>
            <ac:picMk id="5" creationId="{95C15276-23DD-444D-B10F-E4E0EBB23831}"/>
          </ac:picMkLst>
        </pc:picChg>
        <pc:picChg chg="mod">
          <ac:chgData name="Paulin, Martine M [NC]" userId="S::martine.paulin@hrsdc-rhdcc.gc.ca::31b30444-cdc2-42b1-81b9-b7f7cf547e14" providerId="AD" clId="Web-{5D1E37A8-1F7A-4297-91D5-A049ECC1935B}" dt="2021-11-03T18:01:47.942" v="194" actId="1076"/>
          <ac:picMkLst>
            <pc:docMk/>
            <pc:sldMk cId="2909512932" sldId="268"/>
            <ac:picMk id="6" creationId="{12B5E2D4-10D7-4020-99E7-A7A9AC6E87E7}"/>
          </ac:picMkLst>
        </pc:picChg>
        <pc:picChg chg="add mod">
          <ac:chgData name="Paulin, Martine M [NC]" userId="S::martine.paulin@hrsdc-rhdcc.gc.ca::31b30444-cdc2-42b1-81b9-b7f7cf547e14" providerId="AD" clId="Web-{5D1E37A8-1F7A-4297-91D5-A049ECC1935B}" dt="2021-11-03T18:01:33.177" v="190" actId="1076"/>
          <ac:picMkLst>
            <pc:docMk/>
            <pc:sldMk cId="2909512932" sldId="268"/>
            <ac:picMk id="7" creationId="{702459EF-D251-4341-ACB5-1E4A82077BB8}"/>
          </ac:picMkLst>
        </pc:picChg>
      </pc:sldChg>
      <pc:sldChg chg="add del replId">
        <pc:chgData name="Paulin, Martine M [NC]" userId="S::martine.paulin@hrsdc-rhdcc.gc.ca::31b30444-cdc2-42b1-81b9-b7f7cf547e14" providerId="AD" clId="Web-{5D1E37A8-1F7A-4297-91D5-A049ECC1935B}" dt="2021-11-03T17:46:10.477" v="117"/>
        <pc:sldMkLst>
          <pc:docMk/>
          <pc:sldMk cId="1244428257" sldId="269"/>
        </pc:sldMkLst>
      </pc:sldChg>
      <pc:sldChg chg="add del replId">
        <pc:chgData name="Paulin, Martine M [NC]" userId="S::martine.paulin@hrsdc-rhdcc.gc.ca::31b30444-cdc2-42b1-81b9-b7f7cf547e14" providerId="AD" clId="Web-{5D1E37A8-1F7A-4297-91D5-A049ECC1935B}" dt="2021-11-03T17:46:08.961" v="116"/>
        <pc:sldMkLst>
          <pc:docMk/>
          <pc:sldMk cId="659175389" sldId="270"/>
        </pc:sldMkLst>
      </pc:sldChg>
    </pc:docChg>
  </pc:docChgLst>
  <pc:docChgLst>
    <pc:chgData name="Paulin, Martine M [NC]" userId="S::martine.paulin@hrsdc-rhdcc.gc.ca::31b30444-cdc2-42b1-81b9-b7f7cf547e14" providerId="AD" clId="Web-{EBC5BC4F-F640-4BD4-9DAB-D458B357A2FE}"/>
    <pc:docChg chg="addSld modSld">
      <pc:chgData name="Paulin, Martine M [NC]" userId="S::martine.paulin@hrsdc-rhdcc.gc.ca::31b30444-cdc2-42b1-81b9-b7f7cf547e14" providerId="AD" clId="Web-{EBC5BC4F-F640-4BD4-9DAB-D458B357A2FE}" dt="2021-11-03T13:06:06.661" v="214" actId="20577"/>
      <pc:docMkLst>
        <pc:docMk/>
      </pc:docMkLst>
      <pc:sldChg chg="modSp">
        <pc:chgData name="Paulin, Martine M [NC]" userId="S::martine.paulin@hrsdc-rhdcc.gc.ca::31b30444-cdc2-42b1-81b9-b7f7cf547e14" providerId="AD" clId="Web-{EBC5BC4F-F640-4BD4-9DAB-D458B357A2FE}" dt="2021-11-03T12:55:25.642" v="5" actId="20577"/>
        <pc:sldMkLst>
          <pc:docMk/>
          <pc:sldMk cId="1757307380" sldId="256"/>
        </pc:sldMkLst>
        <pc:spChg chg="mod">
          <ac:chgData name="Paulin, Martine M [NC]" userId="S::martine.paulin@hrsdc-rhdcc.gc.ca::31b30444-cdc2-42b1-81b9-b7f7cf547e14" providerId="AD" clId="Web-{EBC5BC4F-F640-4BD4-9DAB-D458B357A2FE}" dt="2021-11-03T12:55:25.642" v="5" actId="20577"/>
          <ac:spMkLst>
            <pc:docMk/>
            <pc:sldMk cId="1757307380" sldId="256"/>
            <ac:spMk id="3" creationId="{347DB578-8822-3945-8482-0CECB6D12280}"/>
          </ac:spMkLst>
        </pc:spChg>
      </pc:sldChg>
      <pc:sldChg chg="addSp delSp modSp mod setBg">
        <pc:chgData name="Paulin, Martine M [NC]" userId="S::martine.paulin@hrsdc-rhdcc.gc.ca::31b30444-cdc2-42b1-81b9-b7f7cf547e14" providerId="AD" clId="Web-{EBC5BC4F-F640-4BD4-9DAB-D458B357A2FE}" dt="2021-11-03T12:57:07.003" v="35"/>
        <pc:sldMkLst>
          <pc:docMk/>
          <pc:sldMk cId="2543095039" sldId="257"/>
        </pc:sldMkLst>
        <pc:spChg chg="mod ord">
          <ac:chgData name="Paulin, Martine M [NC]" userId="S::martine.paulin@hrsdc-rhdcc.gc.ca::31b30444-cdc2-42b1-81b9-b7f7cf547e14" providerId="AD" clId="Web-{EBC5BC4F-F640-4BD4-9DAB-D458B357A2FE}" dt="2021-11-03T12:57:07.003" v="35"/>
          <ac:spMkLst>
            <pc:docMk/>
            <pc:sldMk cId="2543095039" sldId="257"/>
            <ac:spMk id="2" creationId="{F4B957AF-1DE0-AC41-937C-0A1042F9666E}"/>
          </ac:spMkLst>
        </pc:spChg>
        <pc:spChg chg="add mod">
          <ac:chgData name="Paulin, Martine M [NC]" userId="S::martine.paulin@hrsdc-rhdcc.gc.ca::31b30444-cdc2-42b1-81b9-b7f7cf547e14" providerId="AD" clId="Web-{EBC5BC4F-F640-4BD4-9DAB-D458B357A2FE}" dt="2021-11-03T12:57:07.003" v="35"/>
          <ac:spMkLst>
            <pc:docMk/>
            <pc:sldMk cId="2543095039" sldId="257"/>
            <ac:spMk id="4" creationId="{67ACF18F-B3C2-4378-BD9C-AFE717182B98}"/>
          </ac:spMkLst>
        </pc:spChg>
        <pc:spChg chg="add del">
          <ac:chgData name="Paulin, Martine M [NC]" userId="S::martine.paulin@hrsdc-rhdcc.gc.ca::31b30444-cdc2-42b1-81b9-b7f7cf547e14" providerId="AD" clId="Web-{EBC5BC4F-F640-4BD4-9DAB-D458B357A2FE}" dt="2021-11-03T12:56:14.892" v="15"/>
          <ac:spMkLst>
            <pc:docMk/>
            <pc:sldMk cId="2543095039" sldId="257"/>
            <ac:spMk id="10" creationId="{823AC064-BC96-4F32-8AE1-B2FD38754823}"/>
          </ac:spMkLst>
        </pc:spChg>
        <pc:spChg chg="add del">
          <ac:chgData name="Paulin, Martine M [NC]" userId="S::martine.paulin@hrsdc-rhdcc.gc.ca::31b30444-cdc2-42b1-81b9-b7f7cf547e14" providerId="AD" clId="Web-{EBC5BC4F-F640-4BD4-9DAB-D458B357A2FE}" dt="2021-11-03T12:57:07.003" v="35"/>
          <ac:spMkLst>
            <pc:docMk/>
            <pc:sldMk cId="2543095039" sldId="257"/>
            <ac:spMk id="19" creationId="{3CD9DF72-87A3-404E-A828-84CBF11A8303}"/>
          </ac:spMkLst>
        </pc:spChg>
        <pc:spChg chg="add">
          <ac:chgData name="Paulin, Martine M [NC]" userId="S::martine.paulin@hrsdc-rhdcc.gc.ca::31b30444-cdc2-42b1-81b9-b7f7cf547e14" providerId="AD" clId="Web-{EBC5BC4F-F640-4BD4-9DAB-D458B357A2FE}" dt="2021-11-03T12:57:07.003" v="35"/>
          <ac:spMkLst>
            <pc:docMk/>
            <pc:sldMk cId="2543095039" sldId="257"/>
            <ac:spMk id="26" creationId="{131BAD53-4E89-4F62-BBB7-26359763ED39}"/>
          </ac:spMkLst>
        </pc:spChg>
        <pc:spChg chg="add">
          <ac:chgData name="Paulin, Martine M [NC]" userId="S::martine.paulin@hrsdc-rhdcc.gc.ca::31b30444-cdc2-42b1-81b9-b7f7cf547e14" providerId="AD" clId="Web-{EBC5BC4F-F640-4BD4-9DAB-D458B357A2FE}" dt="2021-11-03T12:57:07.003" v="35"/>
          <ac:spMkLst>
            <pc:docMk/>
            <pc:sldMk cId="2543095039" sldId="257"/>
            <ac:spMk id="28" creationId="{62756DA2-40EB-4C6F-B962-5822FFB54FB6}"/>
          </ac:spMkLst>
        </pc:spChg>
        <pc:picChg chg="add del mod">
          <ac:chgData name="Paulin, Martine M [NC]" userId="S::martine.paulin@hrsdc-rhdcc.gc.ca::31b30444-cdc2-42b1-81b9-b7f7cf547e14" providerId="AD" clId="Web-{EBC5BC4F-F640-4BD4-9DAB-D458B357A2FE}" dt="2021-11-03T12:55:42.267" v="9"/>
          <ac:picMkLst>
            <pc:docMk/>
            <pc:sldMk cId="2543095039" sldId="257"/>
            <ac:picMk id="3" creationId="{F7F20546-1187-44B4-8E11-25E83F0FCB84}"/>
          </ac:picMkLst>
        </pc:picChg>
        <pc:picChg chg="mod ord">
          <ac:chgData name="Paulin, Martine M [NC]" userId="S::martine.paulin@hrsdc-rhdcc.gc.ca::31b30444-cdc2-42b1-81b9-b7f7cf547e14" providerId="AD" clId="Web-{EBC5BC4F-F640-4BD4-9DAB-D458B357A2FE}" dt="2021-11-03T12:57:07.003" v="35"/>
          <ac:picMkLst>
            <pc:docMk/>
            <pc:sldMk cId="2543095039" sldId="257"/>
            <ac:picMk id="5" creationId="{5175C2F2-2D2A-AB4A-AF07-664D9825A37F}"/>
          </ac:picMkLst>
        </pc:picChg>
        <pc:cxnChg chg="add del">
          <ac:chgData name="Paulin, Martine M [NC]" userId="S::martine.paulin@hrsdc-rhdcc.gc.ca::31b30444-cdc2-42b1-81b9-b7f7cf547e14" providerId="AD" clId="Web-{EBC5BC4F-F640-4BD4-9DAB-D458B357A2FE}" dt="2021-11-03T12:56:14.892" v="15"/>
          <ac:cxnSpMkLst>
            <pc:docMk/>
            <pc:sldMk cId="2543095039" sldId="257"/>
            <ac:cxnSpMk id="12" creationId="{7E7C77BC-7138-40B1-A15B-20F57A494629}"/>
          </ac:cxnSpMkLst>
        </pc:cxnChg>
        <pc:cxnChg chg="add del">
          <ac:chgData name="Paulin, Martine M [NC]" userId="S::martine.paulin@hrsdc-rhdcc.gc.ca::31b30444-cdc2-42b1-81b9-b7f7cf547e14" providerId="AD" clId="Web-{EBC5BC4F-F640-4BD4-9DAB-D458B357A2FE}" dt="2021-11-03T12:56:14.892" v="15"/>
          <ac:cxnSpMkLst>
            <pc:docMk/>
            <pc:sldMk cId="2543095039" sldId="257"/>
            <ac:cxnSpMk id="14" creationId="{DB146403-F3D6-484B-B2ED-97F9565D0370}"/>
          </ac:cxnSpMkLst>
        </pc:cxnChg>
        <pc:cxnChg chg="add del">
          <ac:chgData name="Paulin, Martine M [NC]" userId="S::martine.paulin@hrsdc-rhdcc.gc.ca::31b30444-cdc2-42b1-81b9-b7f7cf547e14" providerId="AD" clId="Web-{EBC5BC4F-F640-4BD4-9DAB-D458B357A2FE}" dt="2021-11-03T12:57:07.003" v="35"/>
          <ac:cxnSpMkLst>
            <pc:docMk/>
            <pc:sldMk cId="2543095039" sldId="257"/>
            <ac:cxnSpMk id="21" creationId="{20E3A342-4D61-4E3F-AF90-1AB42AEB96CC}"/>
          </ac:cxnSpMkLst>
        </pc:cxnChg>
      </pc:sldChg>
      <pc:sldChg chg="addSp modSp">
        <pc:chgData name="Paulin, Martine M [NC]" userId="S::martine.paulin@hrsdc-rhdcc.gc.ca::31b30444-cdc2-42b1-81b9-b7f7cf547e14" providerId="AD" clId="Web-{EBC5BC4F-F640-4BD4-9DAB-D458B357A2FE}" dt="2021-11-03T13:06:06.661" v="214" actId="20577"/>
        <pc:sldMkLst>
          <pc:docMk/>
          <pc:sldMk cId="1520521494" sldId="258"/>
        </pc:sldMkLst>
        <pc:spChg chg="mod">
          <ac:chgData name="Paulin, Martine M [NC]" userId="S::martine.paulin@hrsdc-rhdcc.gc.ca::31b30444-cdc2-42b1-81b9-b7f7cf547e14" providerId="AD" clId="Web-{EBC5BC4F-F640-4BD4-9DAB-D458B357A2FE}" dt="2021-11-03T12:56:50.159" v="32" actId="20577"/>
          <ac:spMkLst>
            <pc:docMk/>
            <pc:sldMk cId="1520521494" sldId="258"/>
            <ac:spMk id="2" creationId="{FC3BBA38-E650-CF48-AFDA-267D7C8A5CF6}"/>
          </ac:spMkLst>
        </pc:spChg>
        <pc:spChg chg="add mod">
          <ac:chgData name="Paulin, Martine M [NC]" userId="S::martine.paulin@hrsdc-rhdcc.gc.ca::31b30444-cdc2-42b1-81b9-b7f7cf547e14" providerId="AD" clId="Web-{EBC5BC4F-F640-4BD4-9DAB-D458B357A2FE}" dt="2021-11-03T13:06:06.661" v="214" actId="20577"/>
          <ac:spMkLst>
            <pc:docMk/>
            <pc:sldMk cId="1520521494" sldId="258"/>
            <ac:spMk id="3" creationId="{B999E16B-A7ED-45EC-B164-8EAFA75979E8}"/>
          </ac:spMkLst>
        </pc:spChg>
        <pc:spChg chg="add mod">
          <ac:chgData name="Paulin, Martine M [NC]" userId="S::martine.paulin@hrsdc-rhdcc.gc.ca::31b30444-cdc2-42b1-81b9-b7f7cf547e14" providerId="AD" clId="Web-{EBC5BC4F-F640-4BD4-9DAB-D458B357A2FE}" dt="2021-11-03T13:04:31.988" v="165" actId="20577"/>
          <ac:spMkLst>
            <pc:docMk/>
            <pc:sldMk cId="1520521494" sldId="258"/>
            <ac:spMk id="4" creationId="{C52163AE-B775-44AD-B842-0C944EAFE958}"/>
          </ac:spMkLst>
        </pc:spChg>
      </pc:sldChg>
      <pc:sldChg chg="modSp new">
        <pc:chgData name="Paulin, Martine M [NC]" userId="S::martine.paulin@hrsdc-rhdcc.gc.ca::31b30444-cdc2-42b1-81b9-b7f7cf547e14" providerId="AD" clId="Web-{EBC5BC4F-F640-4BD4-9DAB-D458B357A2FE}" dt="2021-11-03T12:57:47.457" v="45" actId="20577"/>
        <pc:sldMkLst>
          <pc:docMk/>
          <pc:sldMk cId="3879021791" sldId="259"/>
        </pc:sldMkLst>
        <pc:spChg chg="mod">
          <ac:chgData name="Paulin, Martine M [NC]" userId="S::martine.paulin@hrsdc-rhdcc.gc.ca::31b30444-cdc2-42b1-81b9-b7f7cf547e14" providerId="AD" clId="Web-{EBC5BC4F-F640-4BD4-9DAB-D458B357A2FE}" dt="2021-11-03T12:57:47.457" v="45" actId="20577"/>
          <ac:spMkLst>
            <pc:docMk/>
            <pc:sldMk cId="3879021791" sldId="259"/>
            <ac:spMk id="2" creationId="{2E41B1E0-C52E-4E5A-B37B-0867454625B5}"/>
          </ac:spMkLst>
        </pc:spChg>
        <pc:spChg chg="mod">
          <ac:chgData name="Paulin, Martine M [NC]" userId="S::martine.paulin@hrsdc-rhdcc.gc.ca::31b30444-cdc2-42b1-81b9-b7f7cf547e14" providerId="AD" clId="Web-{EBC5BC4F-F640-4BD4-9DAB-D458B357A2FE}" dt="2021-11-03T12:57:31.800" v="38" actId="20577"/>
          <ac:spMkLst>
            <pc:docMk/>
            <pc:sldMk cId="3879021791" sldId="259"/>
            <ac:spMk id="3" creationId="{17D77CEB-34D8-4D33-8FEC-A8987E06E182}"/>
          </ac:spMkLst>
        </pc:spChg>
      </pc:sldChg>
      <pc:sldChg chg="modSp new">
        <pc:chgData name="Paulin, Martine M [NC]" userId="S::martine.paulin@hrsdc-rhdcc.gc.ca::31b30444-cdc2-42b1-81b9-b7f7cf547e14" providerId="AD" clId="Web-{EBC5BC4F-F640-4BD4-9DAB-D458B357A2FE}" dt="2021-11-03T12:58:16.754" v="60" actId="20577"/>
        <pc:sldMkLst>
          <pc:docMk/>
          <pc:sldMk cId="991804880" sldId="260"/>
        </pc:sldMkLst>
        <pc:spChg chg="mod">
          <ac:chgData name="Paulin, Martine M [NC]" userId="S::martine.paulin@hrsdc-rhdcc.gc.ca::31b30444-cdc2-42b1-81b9-b7f7cf547e14" providerId="AD" clId="Web-{EBC5BC4F-F640-4BD4-9DAB-D458B357A2FE}" dt="2021-11-03T12:58:16.754" v="60" actId="20577"/>
          <ac:spMkLst>
            <pc:docMk/>
            <pc:sldMk cId="991804880" sldId="260"/>
            <ac:spMk id="2" creationId="{71B1CD69-C35B-49FD-B540-AD0D894A691D}"/>
          </ac:spMkLst>
        </pc:spChg>
        <pc:spChg chg="mod">
          <ac:chgData name="Paulin, Martine M [NC]" userId="S::martine.paulin@hrsdc-rhdcc.gc.ca::31b30444-cdc2-42b1-81b9-b7f7cf547e14" providerId="AD" clId="Web-{EBC5BC4F-F640-4BD4-9DAB-D458B357A2FE}" dt="2021-11-03T12:57:50.769" v="47" actId="20577"/>
          <ac:spMkLst>
            <pc:docMk/>
            <pc:sldMk cId="991804880" sldId="260"/>
            <ac:spMk id="3" creationId="{9081D402-301A-40B4-97C7-E36ADB829AC0}"/>
          </ac:spMkLst>
        </pc:spChg>
      </pc:sldChg>
      <pc:sldChg chg="modSp new">
        <pc:chgData name="Paulin, Martine M [NC]" userId="S::martine.paulin@hrsdc-rhdcc.gc.ca::31b30444-cdc2-42b1-81b9-b7f7cf547e14" providerId="AD" clId="Web-{EBC5BC4F-F640-4BD4-9DAB-D458B357A2FE}" dt="2021-11-03T12:58:38.551" v="68" actId="20577"/>
        <pc:sldMkLst>
          <pc:docMk/>
          <pc:sldMk cId="3406471185" sldId="261"/>
        </pc:sldMkLst>
        <pc:spChg chg="mod">
          <ac:chgData name="Paulin, Martine M [NC]" userId="S::martine.paulin@hrsdc-rhdcc.gc.ca::31b30444-cdc2-42b1-81b9-b7f7cf547e14" providerId="AD" clId="Web-{EBC5BC4F-F640-4BD4-9DAB-D458B357A2FE}" dt="2021-11-03T12:58:38.551" v="68" actId="20577"/>
          <ac:spMkLst>
            <pc:docMk/>
            <pc:sldMk cId="3406471185" sldId="261"/>
            <ac:spMk id="2" creationId="{50461F5C-3654-49D2-9531-82EE114893C7}"/>
          </ac:spMkLst>
        </pc:spChg>
        <pc:spChg chg="mod">
          <ac:chgData name="Paulin, Martine M [NC]" userId="S::martine.paulin@hrsdc-rhdcc.gc.ca::31b30444-cdc2-42b1-81b9-b7f7cf547e14" providerId="AD" clId="Web-{EBC5BC4F-F640-4BD4-9DAB-D458B357A2FE}" dt="2021-11-03T12:58:26.473" v="65" actId="20577"/>
          <ac:spMkLst>
            <pc:docMk/>
            <pc:sldMk cId="3406471185" sldId="261"/>
            <ac:spMk id="3" creationId="{B865ECD7-1596-4CDB-9765-CB5275C7B3C0}"/>
          </ac:spMkLst>
        </pc:spChg>
      </pc:sldChg>
      <pc:sldChg chg="modSp new">
        <pc:chgData name="Paulin, Martine M [NC]" userId="S::martine.paulin@hrsdc-rhdcc.gc.ca::31b30444-cdc2-42b1-81b9-b7f7cf547e14" providerId="AD" clId="Web-{EBC5BC4F-F640-4BD4-9DAB-D458B357A2FE}" dt="2021-11-03T12:59:04.208" v="73" actId="20577"/>
        <pc:sldMkLst>
          <pc:docMk/>
          <pc:sldMk cId="3704526018" sldId="262"/>
        </pc:sldMkLst>
        <pc:spChg chg="mod">
          <ac:chgData name="Paulin, Martine M [NC]" userId="S::martine.paulin@hrsdc-rhdcc.gc.ca::31b30444-cdc2-42b1-81b9-b7f7cf547e14" providerId="AD" clId="Web-{EBC5BC4F-F640-4BD4-9DAB-D458B357A2FE}" dt="2021-11-03T12:59:04.208" v="73" actId="20577"/>
          <ac:spMkLst>
            <pc:docMk/>
            <pc:sldMk cId="3704526018" sldId="262"/>
            <ac:spMk id="2" creationId="{EF3ED9B5-9DDB-44BB-B995-7553D2C966B1}"/>
          </ac:spMkLst>
        </pc:spChg>
        <pc:spChg chg="mod">
          <ac:chgData name="Paulin, Martine M [NC]" userId="S::martine.paulin@hrsdc-rhdcc.gc.ca::31b30444-cdc2-42b1-81b9-b7f7cf547e14" providerId="AD" clId="Web-{EBC5BC4F-F640-4BD4-9DAB-D458B357A2FE}" dt="2021-11-03T12:58:48.598" v="71" actId="20577"/>
          <ac:spMkLst>
            <pc:docMk/>
            <pc:sldMk cId="3704526018" sldId="262"/>
            <ac:spMk id="3" creationId="{5C697BBD-AB80-454A-B8E0-45EBEBA4F8D9}"/>
          </ac:spMkLst>
        </pc:spChg>
      </pc:sldChg>
    </pc:docChg>
  </pc:docChgLst>
  <pc:docChgLst>
    <pc:chgData name="Paulin, Martine M [NC]" userId="S::martine.paulin@hrsdc-rhdcc.gc.ca::31b30444-cdc2-42b1-81b9-b7f7cf547e14" providerId="AD" clId="Web-{ED15ED31-2E02-479C-91D3-55079948CB44}"/>
    <pc:docChg chg="addSld delSld modSld sldOrd">
      <pc:chgData name="Paulin, Martine M [NC]" userId="S::martine.paulin@hrsdc-rhdcc.gc.ca::31b30444-cdc2-42b1-81b9-b7f7cf547e14" providerId="AD" clId="Web-{ED15ED31-2E02-479C-91D3-55079948CB44}" dt="2021-11-03T15:38:00.414" v="495" actId="20577"/>
      <pc:docMkLst>
        <pc:docMk/>
      </pc:docMkLst>
      <pc:sldChg chg="modSp">
        <pc:chgData name="Paulin, Martine M [NC]" userId="S::martine.paulin@hrsdc-rhdcc.gc.ca::31b30444-cdc2-42b1-81b9-b7f7cf547e14" providerId="AD" clId="Web-{ED15ED31-2E02-479C-91D3-55079948CB44}" dt="2021-11-03T15:00:04.567" v="3"/>
        <pc:sldMkLst>
          <pc:docMk/>
          <pc:sldMk cId="1757307380" sldId="256"/>
        </pc:sldMkLst>
        <pc:spChg chg="mod">
          <ac:chgData name="Paulin, Martine M [NC]" userId="S::martine.paulin@hrsdc-rhdcc.gc.ca::31b30444-cdc2-42b1-81b9-b7f7cf547e14" providerId="AD" clId="Web-{ED15ED31-2E02-479C-91D3-55079948CB44}" dt="2021-11-03T15:00:04.567" v="3"/>
          <ac:spMkLst>
            <pc:docMk/>
            <pc:sldMk cId="1757307380" sldId="256"/>
            <ac:spMk id="3" creationId="{347DB578-8822-3945-8482-0CECB6D12280}"/>
          </ac:spMkLst>
        </pc:spChg>
        <pc:spChg chg="mod">
          <ac:chgData name="Paulin, Martine M [NC]" userId="S::martine.paulin@hrsdc-rhdcc.gc.ca::31b30444-cdc2-42b1-81b9-b7f7cf547e14" providerId="AD" clId="Web-{ED15ED31-2E02-479C-91D3-55079948CB44}" dt="2021-11-03T14:59:52.051" v="0"/>
          <ac:spMkLst>
            <pc:docMk/>
            <pc:sldMk cId="1757307380" sldId="256"/>
            <ac:spMk id="4" creationId="{DA195B23-A4B7-403E-9195-C80436176B1B}"/>
          </ac:spMkLst>
        </pc:spChg>
      </pc:sldChg>
      <pc:sldChg chg="addSp delSp modSp">
        <pc:chgData name="Paulin, Martine M [NC]" userId="S::martine.paulin@hrsdc-rhdcc.gc.ca::31b30444-cdc2-42b1-81b9-b7f7cf547e14" providerId="AD" clId="Web-{ED15ED31-2E02-479C-91D3-55079948CB44}" dt="2021-11-03T15:30:47.516" v="260" actId="20577"/>
        <pc:sldMkLst>
          <pc:docMk/>
          <pc:sldMk cId="2543095039" sldId="257"/>
        </pc:sldMkLst>
        <pc:spChg chg="mod">
          <ac:chgData name="Paulin, Martine M [NC]" userId="S::martine.paulin@hrsdc-rhdcc.gc.ca::31b30444-cdc2-42b1-81b9-b7f7cf547e14" providerId="AD" clId="Web-{ED15ED31-2E02-479C-91D3-55079948CB44}" dt="2021-11-03T15:30:30.969" v="238" actId="14100"/>
          <ac:spMkLst>
            <pc:docMk/>
            <pc:sldMk cId="2543095039" sldId="257"/>
            <ac:spMk id="2" creationId="{F4B957AF-1DE0-AC41-937C-0A1042F9666E}"/>
          </ac:spMkLst>
        </pc:spChg>
        <pc:spChg chg="add del">
          <ac:chgData name="Paulin, Martine M [NC]" userId="S::martine.paulin@hrsdc-rhdcc.gc.ca::31b30444-cdc2-42b1-81b9-b7f7cf547e14" providerId="AD" clId="Web-{ED15ED31-2E02-479C-91D3-55079948CB44}" dt="2021-11-03T15:05:48.211" v="210"/>
          <ac:spMkLst>
            <pc:docMk/>
            <pc:sldMk cId="2543095039" sldId="257"/>
            <ac:spMk id="3" creationId="{E0F04AE9-1F41-45C6-90B2-B7E6CBCDF82D}"/>
          </ac:spMkLst>
        </pc:spChg>
        <pc:spChg chg="mod">
          <ac:chgData name="Paulin, Martine M [NC]" userId="S::martine.paulin@hrsdc-rhdcc.gc.ca::31b30444-cdc2-42b1-81b9-b7f7cf547e14" providerId="AD" clId="Web-{ED15ED31-2E02-479C-91D3-55079948CB44}" dt="2021-11-03T15:30:47.516" v="260" actId="20577"/>
          <ac:spMkLst>
            <pc:docMk/>
            <pc:sldMk cId="2543095039" sldId="257"/>
            <ac:spMk id="4" creationId="{67ACF18F-B3C2-4378-BD9C-AFE717182B98}"/>
          </ac:spMkLst>
        </pc:spChg>
        <pc:spChg chg="mod">
          <ac:chgData name="Paulin, Martine M [NC]" userId="S::martine.paulin@hrsdc-rhdcc.gc.ca::31b30444-cdc2-42b1-81b9-b7f7cf547e14" providerId="AD" clId="Web-{ED15ED31-2E02-479C-91D3-55079948CB44}" dt="2021-11-03T15:30:35.875" v="239" actId="1076"/>
          <ac:spMkLst>
            <pc:docMk/>
            <pc:sldMk cId="2543095039" sldId="257"/>
            <ac:spMk id="6" creationId="{843F8594-A854-4F70-849D-CDD4F3CA0BB8}"/>
          </ac:spMkLst>
        </pc:spChg>
        <pc:spChg chg="add del">
          <ac:chgData name="Paulin, Martine M [NC]" userId="S::martine.paulin@hrsdc-rhdcc.gc.ca::31b30444-cdc2-42b1-81b9-b7f7cf547e14" providerId="AD" clId="Web-{ED15ED31-2E02-479C-91D3-55079948CB44}" dt="2021-11-03T15:05:47.524" v="209"/>
          <ac:spMkLst>
            <pc:docMk/>
            <pc:sldMk cId="2543095039" sldId="257"/>
            <ac:spMk id="7" creationId="{43487DB9-6E0F-4647-83AC-9E527177A9F3}"/>
          </ac:spMkLst>
        </pc:spChg>
      </pc:sldChg>
      <pc:sldChg chg="modSp del">
        <pc:chgData name="Paulin, Martine M [NC]" userId="S::martine.paulin@hrsdc-rhdcc.gc.ca::31b30444-cdc2-42b1-81b9-b7f7cf547e14" providerId="AD" clId="Web-{ED15ED31-2E02-479C-91D3-55079948CB44}" dt="2021-11-03T15:31:23.376" v="270"/>
        <pc:sldMkLst>
          <pc:docMk/>
          <pc:sldMk cId="3879021791" sldId="259"/>
        </pc:sldMkLst>
        <pc:spChg chg="mod">
          <ac:chgData name="Paulin, Martine M [NC]" userId="S::martine.paulin@hrsdc-rhdcc.gc.ca::31b30444-cdc2-42b1-81b9-b7f7cf547e14" providerId="AD" clId="Web-{ED15ED31-2E02-479C-91D3-55079948CB44}" dt="2021-11-03T15:06:27.103" v="222" actId="20577"/>
          <ac:spMkLst>
            <pc:docMk/>
            <pc:sldMk cId="3879021791" sldId="259"/>
            <ac:spMk id="3" creationId="{17D77CEB-34D8-4D33-8FEC-A8987E06E182}"/>
          </ac:spMkLst>
        </pc:spChg>
      </pc:sldChg>
      <pc:sldChg chg="modSp">
        <pc:chgData name="Paulin, Martine M [NC]" userId="S::martine.paulin@hrsdc-rhdcc.gc.ca::31b30444-cdc2-42b1-81b9-b7f7cf547e14" providerId="AD" clId="Web-{ED15ED31-2E02-479C-91D3-55079948CB44}" dt="2021-11-03T15:38:00.414" v="495" actId="20577"/>
        <pc:sldMkLst>
          <pc:docMk/>
          <pc:sldMk cId="991804880" sldId="260"/>
        </pc:sldMkLst>
        <pc:spChg chg="mod">
          <ac:chgData name="Paulin, Martine M [NC]" userId="S::martine.paulin@hrsdc-rhdcc.gc.ca::31b30444-cdc2-42b1-81b9-b7f7cf547e14" providerId="AD" clId="Web-{ED15ED31-2E02-479C-91D3-55079948CB44}" dt="2021-11-03T15:34:48.130" v="350" actId="20577"/>
          <ac:spMkLst>
            <pc:docMk/>
            <pc:sldMk cId="991804880" sldId="260"/>
            <ac:spMk id="2" creationId="{71B1CD69-C35B-49FD-B540-AD0D894A691D}"/>
          </ac:spMkLst>
        </pc:spChg>
        <pc:spChg chg="mod">
          <ac:chgData name="Paulin, Martine M [NC]" userId="S::martine.paulin@hrsdc-rhdcc.gc.ca::31b30444-cdc2-42b1-81b9-b7f7cf547e14" providerId="AD" clId="Web-{ED15ED31-2E02-479C-91D3-55079948CB44}" dt="2021-11-03T15:38:00.414" v="495" actId="20577"/>
          <ac:spMkLst>
            <pc:docMk/>
            <pc:sldMk cId="991804880" sldId="260"/>
            <ac:spMk id="3" creationId="{9081D402-301A-40B4-97C7-E36ADB829AC0}"/>
          </ac:spMkLst>
        </pc:spChg>
      </pc:sldChg>
      <pc:sldChg chg="modSp ord">
        <pc:chgData name="Paulin, Martine M [NC]" userId="S::martine.paulin@hrsdc-rhdcc.gc.ca::31b30444-cdc2-42b1-81b9-b7f7cf547e14" providerId="AD" clId="Web-{ED15ED31-2E02-479C-91D3-55079948CB44}" dt="2021-11-03T15:36:26.569" v="428" actId="20577"/>
        <pc:sldMkLst>
          <pc:docMk/>
          <pc:sldMk cId="1579901970" sldId="263"/>
        </pc:sldMkLst>
        <pc:spChg chg="mod">
          <ac:chgData name="Paulin, Martine M [NC]" userId="S::martine.paulin@hrsdc-rhdcc.gc.ca::31b30444-cdc2-42b1-81b9-b7f7cf547e14" providerId="AD" clId="Web-{ED15ED31-2E02-479C-91D3-55079948CB44}" dt="2021-11-03T15:00:46.411" v="13" actId="14100"/>
          <ac:spMkLst>
            <pc:docMk/>
            <pc:sldMk cId="1579901970" sldId="263"/>
            <ac:spMk id="2" creationId="{628C234F-228F-4E2E-ADA1-41DFFEDCABCB}"/>
          </ac:spMkLst>
        </pc:spChg>
        <pc:spChg chg="mod">
          <ac:chgData name="Paulin, Martine M [NC]" userId="S::martine.paulin@hrsdc-rhdcc.gc.ca::31b30444-cdc2-42b1-81b9-b7f7cf547e14" providerId="AD" clId="Web-{ED15ED31-2E02-479C-91D3-55079948CB44}" dt="2021-11-03T15:36:26.569" v="428" actId="20577"/>
          <ac:spMkLst>
            <pc:docMk/>
            <pc:sldMk cId="1579901970" sldId="263"/>
            <ac:spMk id="5" creationId="{2166F115-F028-46F0-A1A2-15A691E96B62}"/>
          </ac:spMkLst>
        </pc:spChg>
      </pc:sldChg>
      <pc:sldChg chg="modSp">
        <pc:chgData name="Paulin, Martine M [NC]" userId="S::martine.paulin@hrsdc-rhdcc.gc.ca::31b30444-cdc2-42b1-81b9-b7f7cf547e14" providerId="AD" clId="Web-{ED15ED31-2E02-479C-91D3-55079948CB44}" dt="2021-11-03T15:31:02.766" v="263" actId="20577"/>
        <pc:sldMkLst>
          <pc:docMk/>
          <pc:sldMk cId="1891048425" sldId="264"/>
        </pc:sldMkLst>
        <pc:spChg chg="mod">
          <ac:chgData name="Paulin, Martine M [NC]" userId="S::martine.paulin@hrsdc-rhdcc.gc.ca::31b30444-cdc2-42b1-81b9-b7f7cf547e14" providerId="AD" clId="Web-{ED15ED31-2E02-479C-91D3-55079948CB44}" dt="2021-11-03T15:31:02.766" v="263" actId="20577"/>
          <ac:spMkLst>
            <pc:docMk/>
            <pc:sldMk cId="1891048425" sldId="264"/>
            <ac:spMk id="2" creationId="{D0807F3E-8EDF-4603-9ADC-DF6E82047C77}"/>
          </ac:spMkLst>
        </pc:spChg>
      </pc:sldChg>
      <pc:sldChg chg="modSp">
        <pc:chgData name="Paulin, Martine M [NC]" userId="S::martine.paulin@hrsdc-rhdcc.gc.ca::31b30444-cdc2-42b1-81b9-b7f7cf547e14" providerId="AD" clId="Web-{ED15ED31-2E02-479C-91D3-55079948CB44}" dt="2021-11-03T15:31:12.360" v="269" actId="20577"/>
        <pc:sldMkLst>
          <pc:docMk/>
          <pc:sldMk cId="70940286" sldId="265"/>
        </pc:sldMkLst>
        <pc:spChg chg="mod">
          <ac:chgData name="Paulin, Martine M [NC]" userId="S::martine.paulin@hrsdc-rhdcc.gc.ca::31b30444-cdc2-42b1-81b9-b7f7cf547e14" providerId="AD" clId="Web-{ED15ED31-2E02-479C-91D3-55079948CB44}" dt="2021-11-03T15:06:51.540" v="229" actId="20577"/>
          <ac:spMkLst>
            <pc:docMk/>
            <pc:sldMk cId="70940286" sldId="265"/>
            <ac:spMk id="3" creationId="{60995CA3-41D5-40AD-915A-6E33B96C205E}"/>
          </ac:spMkLst>
        </pc:spChg>
        <pc:spChg chg="mod">
          <ac:chgData name="Paulin, Martine M [NC]" userId="S::martine.paulin@hrsdc-rhdcc.gc.ca::31b30444-cdc2-42b1-81b9-b7f7cf547e14" providerId="AD" clId="Web-{ED15ED31-2E02-479C-91D3-55079948CB44}" dt="2021-11-03T15:31:12.360" v="269" actId="20577"/>
          <ac:spMkLst>
            <pc:docMk/>
            <pc:sldMk cId="70940286" sldId="265"/>
            <ac:spMk id="7" creationId="{9C0DD7C3-5B73-44BD-A980-ACA0D50C4D03}"/>
          </ac:spMkLst>
        </pc:spChg>
      </pc:sldChg>
      <pc:sldChg chg="delSp modSp add replId">
        <pc:chgData name="Paulin, Martine M [NC]" userId="S::martine.paulin@hrsdc-rhdcc.gc.ca::31b30444-cdc2-42b1-81b9-b7f7cf547e14" providerId="AD" clId="Web-{ED15ED31-2E02-479C-91D3-55079948CB44}" dt="2021-11-03T15:34:38.911" v="347" actId="1076"/>
        <pc:sldMkLst>
          <pc:docMk/>
          <pc:sldMk cId="2237514007" sldId="266"/>
        </pc:sldMkLst>
        <pc:spChg chg="mod">
          <ac:chgData name="Paulin, Martine M [NC]" userId="S::martine.paulin@hrsdc-rhdcc.gc.ca::31b30444-cdc2-42b1-81b9-b7f7cf547e14" providerId="AD" clId="Web-{ED15ED31-2E02-479C-91D3-55079948CB44}" dt="2021-11-03T15:32:41.377" v="288" actId="1076"/>
          <ac:spMkLst>
            <pc:docMk/>
            <pc:sldMk cId="2237514007" sldId="266"/>
            <ac:spMk id="2" creationId="{F4B957AF-1DE0-AC41-937C-0A1042F9666E}"/>
          </ac:spMkLst>
        </pc:spChg>
        <pc:spChg chg="mod">
          <ac:chgData name="Paulin, Martine M [NC]" userId="S::martine.paulin@hrsdc-rhdcc.gc.ca::31b30444-cdc2-42b1-81b9-b7f7cf547e14" providerId="AD" clId="Web-{ED15ED31-2E02-479C-91D3-55079948CB44}" dt="2021-11-03T15:34:38.911" v="347" actId="1076"/>
          <ac:spMkLst>
            <pc:docMk/>
            <pc:sldMk cId="2237514007" sldId="266"/>
            <ac:spMk id="4" creationId="{67ACF18F-B3C2-4378-BD9C-AFE717182B98}"/>
          </ac:spMkLst>
        </pc:spChg>
        <pc:spChg chg="del mod">
          <ac:chgData name="Paulin, Martine M [NC]" userId="S::martine.paulin@hrsdc-rhdcc.gc.ca::31b30444-cdc2-42b1-81b9-b7f7cf547e14" providerId="AD" clId="Web-{ED15ED31-2E02-479C-91D3-55079948CB44}" dt="2021-11-03T15:32:25.174" v="281"/>
          <ac:spMkLst>
            <pc:docMk/>
            <pc:sldMk cId="2237514007" sldId="266"/>
            <ac:spMk id="6" creationId="{843F8594-A854-4F70-849D-CDD4F3CA0BB8}"/>
          </ac:spMkLst>
        </pc:spChg>
      </pc:sldChg>
    </pc:docChg>
  </pc:docChgLst>
  <pc:docChgLst>
    <pc:chgData name="Paulin, Martine M [NC]" userId="S::martine.paulin@hrsdc-rhdcc.gc.ca::31b30444-cdc2-42b1-81b9-b7f7cf547e14" providerId="AD" clId="Web-{AEE8078B-0C39-4B9A-A91C-E3F53FC3FEE7}"/>
    <pc:docChg chg="modSld">
      <pc:chgData name="Paulin, Martine M [NC]" userId="S::martine.paulin@hrsdc-rhdcc.gc.ca::31b30444-cdc2-42b1-81b9-b7f7cf547e14" providerId="AD" clId="Web-{AEE8078B-0C39-4B9A-A91C-E3F53FC3FEE7}" dt="2021-11-03T18:17:39.276" v="9" actId="20577"/>
      <pc:docMkLst>
        <pc:docMk/>
      </pc:docMkLst>
      <pc:sldChg chg="modSp">
        <pc:chgData name="Paulin, Martine M [NC]" userId="S::martine.paulin@hrsdc-rhdcc.gc.ca::31b30444-cdc2-42b1-81b9-b7f7cf547e14" providerId="AD" clId="Web-{AEE8078B-0C39-4B9A-A91C-E3F53FC3FEE7}" dt="2021-11-03T18:17:39.276" v="9" actId="20577"/>
        <pc:sldMkLst>
          <pc:docMk/>
          <pc:sldMk cId="3704526018" sldId="262"/>
        </pc:sldMkLst>
        <pc:spChg chg="mod">
          <ac:chgData name="Paulin, Martine M [NC]" userId="S::martine.paulin@hrsdc-rhdcc.gc.ca::31b30444-cdc2-42b1-81b9-b7f7cf547e14" providerId="AD" clId="Web-{AEE8078B-0C39-4B9A-A91C-E3F53FC3FEE7}" dt="2021-11-03T18:17:39.276" v="9" actId="20577"/>
          <ac:spMkLst>
            <pc:docMk/>
            <pc:sldMk cId="3704526018" sldId="262"/>
            <ac:spMk id="3" creationId="{5C697BBD-AB80-454A-B8E0-45EBEBA4F8D9}"/>
          </ac:spMkLst>
        </pc:spChg>
      </pc:sldChg>
    </pc:docChg>
  </pc:docChgLst>
  <pc:docChgLst>
    <pc:chgData name="Paulin, Martine M [NC]" userId="S::martine.paulin@hrsdc-rhdcc.gc.ca::31b30444-cdc2-42b1-81b9-b7f7cf547e14" providerId="AD" clId="Web-{B24E6D9B-2FD5-443C-A89D-226F837EDFBA}"/>
    <pc:docChg chg="modSld">
      <pc:chgData name="Paulin, Martine M [NC]" userId="S::martine.paulin@hrsdc-rhdcc.gc.ca::31b30444-cdc2-42b1-81b9-b7f7cf547e14" providerId="AD" clId="Web-{B24E6D9B-2FD5-443C-A89D-226F837EDFBA}" dt="2021-11-15T18:31:53.853" v="288" actId="14100"/>
      <pc:docMkLst>
        <pc:docMk/>
      </pc:docMkLst>
      <pc:sldChg chg="addSp modSp">
        <pc:chgData name="Paulin, Martine M [NC]" userId="S::martine.paulin@hrsdc-rhdcc.gc.ca::31b30444-cdc2-42b1-81b9-b7f7cf547e14" providerId="AD" clId="Web-{B24E6D9B-2FD5-443C-A89D-226F837EDFBA}" dt="2021-11-15T18:27:08.895" v="208" actId="1076"/>
        <pc:sldMkLst>
          <pc:docMk/>
          <pc:sldMk cId="991804880" sldId="260"/>
        </pc:sldMkLst>
        <pc:spChg chg="mod">
          <ac:chgData name="Paulin, Martine M [NC]" userId="S::martine.paulin@hrsdc-rhdcc.gc.ca::31b30444-cdc2-42b1-81b9-b7f7cf547e14" providerId="AD" clId="Web-{B24E6D9B-2FD5-443C-A89D-226F837EDFBA}" dt="2021-11-15T18:27:08.895" v="208" actId="1076"/>
          <ac:spMkLst>
            <pc:docMk/>
            <pc:sldMk cId="991804880" sldId="260"/>
            <ac:spMk id="2" creationId="{71B1CD69-C35B-49FD-B540-AD0D894A691D}"/>
          </ac:spMkLst>
        </pc:spChg>
        <pc:spChg chg="mod">
          <ac:chgData name="Paulin, Martine M [NC]" userId="S::martine.paulin@hrsdc-rhdcc.gc.ca::31b30444-cdc2-42b1-81b9-b7f7cf547e14" providerId="AD" clId="Web-{B24E6D9B-2FD5-443C-A89D-226F837EDFBA}" dt="2021-11-15T18:26:37.113" v="202"/>
          <ac:spMkLst>
            <pc:docMk/>
            <pc:sldMk cId="991804880" sldId="260"/>
            <ac:spMk id="3" creationId="{9081D402-301A-40B4-97C7-E36ADB829AC0}"/>
          </ac:spMkLst>
        </pc:spChg>
        <pc:spChg chg="add mod">
          <ac:chgData name="Paulin, Martine M [NC]" userId="S::martine.paulin@hrsdc-rhdcc.gc.ca::31b30444-cdc2-42b1-81b9-b7f7cf547e14" providerId="AD" clId="Web-{B24E6D9B-2FD5-443C-A89D-226F837EDFBA}" dt="2021-11-15T18:26:50.769" v="204" actId="1076"/>
          <ac:spMkLst>
            <pc:docMk/>
            <pc:sldMk cId="991804880" sldId="260"/>
            <ac:spMk id="4" creationId="{882ED77A-E3E3-4D84-B130-706AB39CA51A}"/>
          </ac:spMkLst>
        </pc:spChg>
        <pc:picChg chg="mod">
          <ac:chgData name="Paulin, Martine M [NC]" userId="S::martine.paulin@hrsdc-rhdcc.gc.ca::31b30444-cdc2-42b1-81b9-b7f7cf547e14" providerId="AD" clId="Web-{B24E6D9B-2FD5-443C-A89D-226F837EDFBA}" dt="2021-11-15T18:26:53.082" v="205" actId="1076"/>
          <ac:picMkLst>
            <pc:docMk/>
            <pc:sldMk cId="991804880" sldId="260"/>
            <ac:picMk id="5" creationId="{38B269CB-0419-4050-8974-23439CC7DBC9}"/>
          </ac:picMkLst>
        </pc:picChg>
      </pc:sldChg>
      <pc:sldChg chg="modSp">
        <pc:chgData name="Paulin, Martine M [NC]" userId="S::martine.paulin@hrsdc-rhdcc.gc.ca::31b30444-cdc2-42b1-81b9-b7f7cf547e14" providerId="AD" clId="Web-{B24E6D9B-2FD5-443C-A89D-226F837EDFBA}" dt="2021-11-15T18:24:15.688" v="170" actId="20577"/>
        <pc:sldMkLst>
          <pc:docMk/>
          <pc:sldMk cId="1891048425" sldId="264"/>
        </pc:sldMkLst>
        <pc:spChg chg="mod">
          <ac:chgData name="Paulin, Martine M [NC]" userId="S::martine.paulin@hrsdc-rhdcc.gc.ca::31b30444-cdc2-42b1-81b9-b7f7cf547e14" providerId="AD" clId="Web-{B24E6D9B-2FD5-443C-A89D-226F837EDFBA}" dt="2021-11-15T18:24:02.625" v="166" actId="20577"/>
          <ac:spMkLst>
            <pc:docMk/>
            <pc:sldMk cId="1891048425" sldId="264"/>
            <ac:spMk id="3" creationId="{00000000-0000-0000-0000-000000000000}"/>
          </ac:spMkLst>
        </pc:spChg>
        <pc:spChg chg="mod">
          <ac:chgData name="Paulin, Martine M [NC]" userId="S::martine.paulin@hrsdc-rhdcc.gc.ca::31b30444-cdc2-42b1-81b9-b7f7cf547e14" providerId="AD" clId="Web-{B24E6D9B-2FD5-443C-A89D-226F837EDFBA}" dt="2021-11-15T18:24:15.688" v="170" actId="20577"/>
          <ac:spMkLst>
            <pc:docMk/>
            <pc:sldMk cId="1891048425" sldId="264"/>
            <ac:spMk id="9" creationId="{00000000-0000-0000-0000-000000000000}"/>
          </ac:spMkLst>
        </pc:spChg>
      </pc:sldChg>
      <pc:sldChg chg="modSp">
        <pc:chgData name="Paulin, Martine M [NC]" userId="S::martine.paulin@hrsdc-rhdcc.gc.ca::31b30444-cdc2-42b1-81b9-b7f7cf547e14" providerId="AD" clId="Web-{B24E6D9B-2FD5-443C-A89D-226F837EDFBA}" dt="2021-11-15T18:25:55.112" v="191" actId="20577"/>
        <pc:sldMkLst>
          <pc:docMk/>
          <pc:sldMk cId="70940286" sldId="265"/>
        </pc:sldMkLst>
        <pc:spChg chg="mod">
          <ac:chgData name="Paulin, Martine M [NC]" userId="S::martine.paulin@hrsdc-rhdcc.gc.ca::31b30444-cdc2-42b1-81b9-b7f7cf547e14" providerId="AD" clId="Web-{B24E6D9B-2FD5-443C-A89D-226F837EDFBA}" dt="2021-11-15T18:25:55.112" v="191" actId="20577"/>
          <ac:spMkLst>
            <pc:docMk/>
            <pc:sldMk cId="70940286" sldId="265"/>
            <ac:spMk id="3" creationId="{60995CA3-41D5-40AD-915A-6E33B96C205E}"/>
          </ac:spMkLst>
        </pc:spChg>
      </pc:sldChg>
      <pc:sldChg chg="addSp modSp">
        <pc:chgData name="Paulin, Martine M [NC]" userId="S::martine.paulin@hrsdc-rhdcc.gc.ca::31b30444-cdc2-42b1-81b9-b7f7cf547e14" providerId="AD" clId="Web-{B24E6D9B-2FD5-443C-A89D-226F837EDFBA}" dt="2021-11-15T18:19:38.605" v="19" actId="1076"/>
        <pc:sldMkLst>
          <pc:docMk/>
          <pc:sldMk cId="3433892654" sldId="275"/>
        </pc:sldMkLst>
        <pc:spChg chg="mod">
          <ac:chgData name="Paulin, Martine M [NC]" userId="S::martine.paulin@hrsdc-rhdcc.gc.ca::31b30444-cdc2-42b1-81b9-b7f7cf547e14" providerId="AD" clId="Web-{B24E6D9B-2FD5-443C-A89D-226F837EDFBA}" dt="2021-11-15T18:19:38.605" v="19" actId="1076"/>
          <ac:spMkLst>
            <pc:docMk/>
            <pc:sldMk cId="3433892654" sldId="275"/>
            <ac:spMk id="2" creationId="{F4B957AF-1DE0-AC41-937C-0A1042F9666E}"/>
          </ac:spMkLst>
        </pc:spChg>
        <pc:spChg chg="add mod">
          <ac:chgData name="Paulin, Martine M [NC]" userId="S::martine.paulin@hrsdc-rhdcc.gc.ca::31b30444-cdc2-42b1-81b9-b7f7cf547e14" providerId="AD" clId="Web-{B24E6D9B-2FD5-443C-A89D-226F837EDFBA}" dt="2021-11-15T18:19:24.667" v="16"/>
          <ac:spMkLst>
            <pc:docMk/>
            <pc:sldMk cId="3433892654" sldId="275"/>
            <ac:spMk id="3" creationId="{056B3C6B-8BC1-4056-9011-189CC85D5B68}"/>
          </ac:spMkLst>
        </pc:spChg>
        <pc:spChg chg="mod">
          <ac:chgData name="Paulin, Martine M [NC]" userId="S::martine.paulin@hrsdc-rhdcc.gc.ca::31b30444-cdc2-42b1-81b9-b7f7cf547e14" providerId="AD" clId="Web-{B24E6D9B-2FD5-443C-A89D-226F837EDFBA}" dt="2021-11-15T18:19:34.105" v="18" actId="1076"/>
          <ac:spMkLst>
            <pc:docMk/>
            <pc:sldMk cId="3433892654" sldId="275"/>
            <ac:spMk id="4" creationId="{67ACF18F-B3C2-4378-BD9C-AFE717182B98}"/>
          </ac:spMkLst>
        </pc:spChg>
      </pc:sldChg>
      <pc:sldChg chg="addSp modSp">
        <pc:chgData name="Paulin, Martine M [NC]" userId="S::martine.paulin@hrsdc-rhdcc.gc.ca::31b30444-cdc2-42b1-81b9-b7f7cf547e14" providerId="AD" clId="Web-{B24E6D9B-2FD5-443C-A89D-226F837EDFBA}" dt="2021-11-15T18:31:53.853" v="288" actId="14100"/>
        <pc:sldMkLst>
          <pc:docMk/>
          <pc:sldMk cId="4078700291" sldId="276"/>
        </pc:sldMkLst>
        <pc:spChg chg="mod">
          <ac:chgData name="Paulin, Martine M [NC]" userId="S::martine.paulin@hrsdc-rhdcc.gc.ca::31b30444-cdc2-42b1-81b9-b7f7cf547e14" providerId="AD" clId="Web-{B24E6D9B-2FD5-443C-A89D-226F837EDFBA}" dt="2021-11-15T18:31:37.993" v="286" actId="1076"/>
          <ac:spMkLst>
            <pc:docMk/>
            <pc:sldMk cId="4078700291" sldId="276"/>
            <ac:spMk id="2" creationId="{F4B957AF-1DE0-AC41-937C-0A1042F9666E}"/>
          </ac:spMkLst>
        </pc:spChg>
        <pc:spChg chg="add mod">
          <ac:chgData name="Paulin, Martine M [NC]" userId="S::martine.paulin@hrsdc-rhdcc.gc.ca::31b30444-cdc2-42b1-81b9-b7f7cf547e14" providerId="AD" clId="Web-{B24E6D9B-2FD5-443C-A89D-226F837EDFBA}" dt="2021-11-15T18:31:26.946" v="285" actId="1076"/>
          <ac:spMkLst>
            <pc:docMk/>
            <pc:sldMk cId="4078700291" sldId="276"/>
            <ac:spMk id="3" creationId="{51A53AD6-EA82-4461-8810-9A5AC7A56FC8}"/>
          </ac:spMkLst>
        </pc:spChg>
        <pc:spChg chg="mod">
          <ac:chgData name="Paulin, Martine M [NC]" userId="S::martine.paulin@hrsdc-rhdcc.gc.ca::31b30444-cdc2-42b1-81b9-b7f7cf547e14" providerId="AD" clId="Web-{B24E6D9B-2FD5-443C-A89D-226F837EDFBA}" dt="2021-11-15T18:31:53.853" v="288" actId="14100"/>
          <ac:spMkLst>
            <pc:docMk/>
            <pc:sldMk cId="4078700291" sldId="276"/>
            <ac:spMk id="5" creationId="{00000000-0000-0000-0000-000000000000}"/>
          </ac:spMkLst>
        </pc:spChg>
        <pc:spChg chg="mod">
          <ac:chgData name="Paulin, Martine M [NC]" userId="S::martine.paulin@hrsdc-rhdcc.gc.ca::31b30444-cdc2-42b1-81b9-b7f7cf547e14" providerId="AD" clId="Web-{B24E6D9B-2FD5-443C-A89D-226F837EDFBA}" dt="2021-11-15T18:31:16.212" v="283" actId="1076"/>
          <ac:spMkLst>
            <pc:docMk/>
            <pc:sldMk cId="4078700291" sldId="276"/>
            <ac:spMk id="6" creationId="{F4B957AF-1DE0-AC41-937C-0A1042F9666E}"/>
          </ac:spMkLst>
        </pc:spChg>
      </pc:sldChg>
      <pc:sldChg chg="delSp modSp">
        <pc:chgData name="Paulin, Martine M [NC]" userId="S::martine.paulin@hrsdc-rhdcc.gc.ca::31b30444-cdc2-42b1-81b9-b7f7cf547e14" providerId="AD" clId="Web-{B24E6D9B-2FD5-443C-A89D-226F837EDFBA}" dt="2021-11-15T18:25:13.502" v="188" actId="1076"/>
        <pc:sldMkLst>
          <pc:docMk/>
          <pc:sldMk cId="4105676179" sldId="280"/>
        </pc:sldMkLst>
        <pc:spChg chg="del">
          <ac:chgData name="Paulin, Martine M [NC]" userId="S::martine.paulin@hrsdc-rhdcc.gc.ca::31b30444-cdc2-42b1-81b9-b7f7cf547e14" providerId="AD" clId="Web-{B24E6D9B-2FD5-443C-A89D-226F837EDFBA}" dt="2021-11-15T18:24:42.392" v="181"/>
          <ac:spMkLst>
            <pc:docMk/>
            <pc:sldMk cId="4105676179" sldId="280"/>
            <ac:spMk id="2" creationId="{00000000-0000-0000-0000-000000000000}"/>
          </ac:spMkLst>
        </pc:spChg>
        <pc:spChg chg="mod">
          <ac:chgData name="Paulin, Martine M [NC]" userId="S::martine.paulin@hrsdc-rhdcc.gc.ca::31b30444-cdc2-42b1-81b9-b7f7cf547e14" providerId="AD" clId="Web-{B24E6D9B-2FD5-443C-A89D-226F837EDFBA}" dt="2021-11-15T18:25:13.502" v="188" actId="1076"/>
          <ac:spMkLst>
            <pc:docMk/>
            <pc:sldMk cId="4105676179" sldId="280"/>
            <ac:spMk id="3" creationId="{00000000-0000-0000-0000-000000000000}"/>
          </ac:spMkLst>
        </pc:spChg>
        <pc:spChg chg="mod">
          <ac:chgData name="Paulin, Martine M [NC]" userId="S::martine.paulin@hrsdc-rhdcc.gc.ca::31b30444-cdc2-42b1-81b9-b7f7cf547e14" providerId="AD" clId="Web-{B24E6D9B-2FD5-443C-A89D-226F837EDFBA}" dt="2021-11-15T18:24:31.298" v="177" actId="20577"/>
          <ac:spMkLst>
            <pc:docMk/>
            <pc:sldMk cId="4105676179" sldId="280"/>
            <ac:spMk id="6" creationId="{9C0DD7C3-5B73-44BD-A980-ACA0D50C4D03}"/>
          </ac:spMkLst>
        </pc:spChg>
        <pc:picChg chg="mod ord">
          <ac:chgData name="Paulin, Martine M [NC]" userId="S::martine.paulin@hrsdc-rhdcc.gc.ca::31b30444-cdc2-42b1-81b9-b7f7cf547e14" providerId="AD" clId="Web-{B24E6D9B-2FD5-443C-A89D-226F837EDFBA}" dt="2021-11-15T18:24:37.923" v="180"/>
          <ac:picMkLst>
            <pc:docMk/>
            <pc:sldMk cId="4105676179" sldId="280"/>
            <ac:picMk id="4" creationId="{6FD08EDB-5B54-49DD-B8BF-702B0CD5F721}"/>
          </ac:picMkLst>
        </pc:picChg>
      </pc:sldChg>
      <pc:sldChg chg="delSp modSp">
        <pc:chgData name="Paulin, Martine M [NC]" userId="S::martine.paulin@hrsdc-rhdcc.gc.ca::31b30444-cdc2-42b1-81b9-b7f7cf547e14" providerId="AD" clId="Web-{B24E6D9B-2FD5-443C-A89D-226F837EDFBA}" dt="2021-11-15T18:28:26.271" v="226"/>
        <pc:sldMkLst>
          <pc:docMk/>
          <pc:sldMk cId="879913723" sldId="281"/>
        </pc:sldMkLst>
        <pc:spChg chg="del">
          <ac:chgData name="Paulin, Martine M [NC]" userId="S::martine.paulin@hrsdc-rhdcc.gc.ca::31b30444-cdc2-42b1-81b9-b7f7cf547e14" providerId="AD" clId="Web-{B24E6D9B-2FD5-443C-A89D-226F837EDFBA}" dt="2021-11-15T18:27:43.270" v="214"/>
          <ac:spMkLst>
            <pc:docMk/>
            <pc:sldMk cId="879913723" sldId="281"/>
            <ac:spMk id="2" creationId="{00000000-0000-0000-0000-000000000000}"/>
          </ac:spMkLst>
        </pc:spChg>
        <pc:spChg chg="mod">
          <ac:chgData name="Paulin, Martine M [NC]" userId="S::martine.paulin@hrsdc-rhdcc.gc.ca::31b30444-cdc2-42b1-81b9-b7f7cf547e14" providerId="AD" clId="Web-{B24E6D9B-2FD5-443C-A89D-226F837EDFBA}" dt="2021-11-15T18:28:26.271" v="226"/>
          <ac:spMkLst>
            <pc:docMk/>
            <pc:sldMk cId="879913723" sldId="281"/>
            <ac:spMk id="3" creationId="{00000000-0000-0000-0000-000000000000}"/>
          </ac:spMkLst>
        </pc:spChg>
        <pc:spChg chg="mod">
          <ac:chgData name="Paulin, Martine M [NC]" userId="S::martine.paulin@hrsdc-rhdcc.gc.ca::31b30444-cdc2-42b1-81b9-b7f7cf547e14" providerId="AD" clId="Web-{B24E6D9B-2FD5-443C-A89D-226F837EDFBA}" dt="2021-11-15T18:27:53.192" v="216" actId="14100"/>
          <ac:spMkLst>
            <pc:docMk/>
            <pc:sldMk cId="879913723" sldId="281"/>
            <ac:spMk id="5" creationId="{D08B3AB6-B9F1-4CC4-92E5-C59A2C42FCEF}"/>
          </ac:spMkLst>
        </pc:spChg>
        <pc:spChg chg="del">
          <ac:chgData name="Paulin, Martine M [NC]" userId="S::martine.paulin@hrsdc-rhdcc.gc.ca::31b30444-cdc2-42b1-81b9-b7f7cf547e14" providerId="AD" clId="Web-{B24E6D9B-2FD5-443C-A89D-226F837EDFBA}" dt="2021-11-15T18:28:08.739" v="220"/>
          <ac:spMkLst>
            <pc:docMk/>
            <pc:sldMk cId="879913723" sldId="281"/>
            <ac:spMk id="6" creationId="{BF27E8A2-ABC7-458A-B5D8-90788D2CEBC9}"/>
          </ac:spMkLst>
        </pc:spChg>
        <pc:picChg chg="mod ord">
          <ac:chgData name="Paulin, Martine M [NC]" userId="S::martine.paulin@hrsdc-rhdcc.gc.ca::31b30444-cdc2-42b1-81b9-b7f7cf547e14" providerId="AD" clId="Web-{B24E6D9B-2FD5-443C-A89D-226F837EDFBA}" dt="2021-11-15T18:27:36.801" v="211"/>
          <ac:picMkLst>
            <pc:docMk/>
            <pc:sldMk cId="879913723" sldId="281"/>
            <ac:picMk id="4" creationId="{38B269CB-0419-4050-8974-23439CC7DBC9}"/>
          </ac:picMkLst>
        </pc:picChg>
      </pc:sldChg>
      <pc:sldChg chg="addSp delSp modSp">
        <pc:chgData name="Paulin, Martine M [NC]" userId="S::martine.paulin@hrsdc-rhdcc.gc.ca::31b30444-cdc2-42b1-81b9-b7f7cf547e14" providerId="AD" clId="Web-{B24E6D9B-2FD5-443C-A89D-226F837EDFBA}" dt="2021-11-15T18:30:12.851" v="258"/>
        <pc:sldMkLst>
          <pc:docMk/>
          <pc:sldMk cId="2663337221" sldId="282"/>
        </pc:sldMkLst>
        <pc:spChg chg="del">
          <ac:chgData name="Paulin, Martine M [NC]" userId="S::martine.paulin@hrsdc-rhdcc.gc.ca::31b30444-cdc2-42b1-81b9-b7f7cf547e14" providerId="AD" clId="Web-{B24E6D9B-2FD5-443C-A89D-226F837EDFBA}" dt="2021-11-15T18:29:01.631" v="235"/>
          <ac:spMkLst>
            <pc:docMk/>
            <pc:sldMk cId="2663337221" sldId="282"/>
            <ac:spMk id="2" creationId="{00000000-0000-0000-0000-000000000000}"/>
          </ac:spMkLst>
        </pc:spChg>
        <pc:spChg chg="add del mod">
          <ac:chgData name="Paulin, Martine M [NC]" userId="S::martine.paulin@hrsdc-rhdcc.gc.ca::31b30444-cdc2-42b1-81b9-b7f7cf547e14" providerId="AD" clId="Web-{B24E6D9B-2FD5-443C-A89D-226F837EDFBA}" dt="2021-11-15T18:30:12.851" v="258"/>
          <ac:spMkLst>
            <pc:docMk/>
            <pc:sldMk cId="2663337221" sldId="282"/>
            <ac:spMk id="3" creationId="{00000000-0000-0000-0000-000000000000}"/>
          </ac:spMkLst>
        </pc:spChg>
        <pc:spChg chg="del">
          <ac:chgData name="Paulin, Martine M [NC]" userId="S::martine.paulin@hrsdc-rhdcc.gc.ca::31b30444-cdc2-42b1-81b9-b7f7cf547e14" providerId="AD" clId="Web-{B24E6D9B-2FD5-443C-A89D-226F837EDFBA}" dt="2021-11-15T18:29:36.850" v="251"/>
          <ac:spMkLst>
            <pc:docMk/>
            <pc:sldMk cId="2663337221" sldId="282"/>
            <ac:spMk id="5" creationId="{60995CA3-41D5-40AD-915A-6E33B96C205E}"/>
          </ac:spMkLst>
        </pc:spChg>
        <pc:spChg chg="mod">
          <ac:chgData name="Paulin, Martine M [NC]" userId="S::martine.paulin@hrsdc-rhdcc.gc.ca::31b30444-cdc2-42b1-81b9-b7f7cf547e14" providerId="AD" clId="Web-{B24E6D9B-2FD5-443C-A89D-226F837EDFBA}" dt="2021-11-15T18:29:17.459" v="244" actId="20577"/>
          <ac:spMkLst>
            <pc:docMk/>
            <pc:sldMk cId="2663337221" sldId="282"/>
            <ac:spMk id="6" creationId="{9C0DD7C3-5B73-44BD-A980-ACA0D50C4D03}"/>
          </ac:spMkLst>
        </pc:spChg>
        <pc:spChg chg="add del mod">
          <ac:chgData name="Paulin, Martine M [NC]" userId="S::martine.paulin@hrsdc-rhdcc.gc.ca::31b30444-cdc2-42b1-81b9-b7f7cf547e14" providerId="AD" clId="Web-{B24E6D9B-2FD5-443C-A89D-226F837EDFBA}" dt="2021-11-15T18:28:56.912" v="234"/>
          <ac:spMkLst>
            <pc:docMk/>
            <pc:sldMk cId="2663337221" sldId="282"/>
            <ac:spMk id="8" creationId="{C01AD3C2-7BFD-4C08-B806-1828A6468B72}"/>
          </ac:spMkLst>
        </pc:spChg>
        <pc:picChg chg="mod ord">
          <ac:chgData name="Paulin, Martine M [NC]" userId="S::martine.paulin@hrsdc-rhdcc.gc.ca::31b30444-cdc2-42b1-81b9-b7f7cf547e14" providerId="AD" clId="Web-{B24E6D9B-2FD5-443C-A89D-226F837EDFBA}" dt="2021-11-15T18:28:48.209" v="229"/>
          <ac:picMkLst>
            <pc:docMk/>
            <pc:sldMk cId="2663337221" sldId="282"/>
            <ac:picMk id="4" creationId="{6FD08EDB-5B54-49DD-B8BF-702B0CD5F721}"/>
          </ac:picMkLst>
        </pc:picChg>
      </pc:sldChg>
    </pc:docChg>
  </pc:docChgLst>
  <pc:docChgLst>
    <pc:chgData name="Paulin, Martine M [NC]" userId="S::martine.paulin@hrsdc-rhdcc.gc.ca::31b30444-cdc2-42b1-81b9-b7f7cf547e14" providerId="AD" clId="Web-{FFB44110-BDD9-46E4-8C27-7D08D3347FA0}"/>
    <pc:docChg chg="modSld sldOrd">
      <pc:chgData name="Paulin, Martine M [NC]" userId="S::martine.paulin@hrsdc-rhdcc.gc.ca::31b30444-cdc2-42b1-81b9-b7f7cf547e14" providerId="AD" clId="Web-{FFB44110-BDD9-46E4-8C27-7D08D3347FA0}" dt="2021-11-03T14:53:39.952" v="485" actId="20577"/>
      <pc:docMkLst>
        <pc:docMk/>
      </pc:docMkLst>
      <pc:sldChg chg="delSp modSp ord">
        <pc:chgData name="Paulin, Martine M [NC]" userId="S::martine.paulin@hrsdc-rhdcc.gc.ca::31b30444-cdc2-42b1-81b9-b7f7cf547e14" providerId="AD" clId="Web-{FFB44110-BDD9-46E4-8C27-7D08D3347FA0}" dt="2021-11-03T14:51:43.623" v="407"/>
        <pc:sldMkLst>
          <pc:docMk/>
          <pc:sldMk cId="1520521494" sldId="258"/>
        </pc:sldMkLst>
        <pc:spChg chg="mod">
          <ac:chgData name="Paulin, Martine M [NC]" userId="S::martine.paulin@hrsdc-rhdcc.gc.ca::31b30444-cdc2-42b1-81b9-b7f7cf547e14" providerId="AD" clId="Web-{FFB44110-BDD9-46E4-8C27-7D08D3347FA0}" dt="2021-11-03T14:44:47.508" v="192" actId="1076"/>
          <ac:spMkLst>
            <pc:docMk/>
            <pc:sldMk cId="1520521494" sldId="258"/>
            <ac:spMk id="2" creationId="{FC3BBA38-E650-CF48-AFDA-267D7C8A5CF6}"/>
          </ac:spMkLst>
        </pc:spChg>
        <pc:spChg chg="mod">
          <ac:chgData name="Paulin, Martine M [NC]" userId="S::martine.paulin@hrsdc-rhdcc.gc.ca::31b30444-cdc2-42b1-81b9-b7f7cf547e14" providerId="AD" clId="Web-{FFB44110-BDD9-46E4-8C27-7D08D3347FA0}" dt="2021-11-03T14:51:36.060" v="406" actId="14100"/>
          <ac:spMkLst>
            <pc:docMk/>
            <pc:sldMk cId="1520521494" sldId="258"/>
            <ac:spMk id="3" creationId="{B999E16B-A7ED-45EC-B164-8EAFA75979E8}"/>
          </ac:spMkLst>
        </pc:spChg>
        <pc:spChg chg="del">
          <ac:chgData name="Paulin, Martine M [NC]" userId="S::martine.paulin@hrsdc-rhdcc.gc.ca::31b30444-cdc2-42b1-81b9-b7f7cf547e14" providerId="AD" clId="Web-{FFB44110-BDD9-46E4-8C27-7D08D3347FA0}" dt="2021-11-03T14:51:43.623" v="407"/>
          <ac:spMkLst>
            <pc:docMk/>
            <pc:sldMk cId="1520521494" sldId="258"/>
            <ac:spMk id="4" creationId="{C52163AE-B775-44AD-B842-0C944EAFE958}"/>
          </ac:spMkLst>
        </pc:spChg>
      </pc:sldChg>
      <pc:sldChg chg="modSp">
        <pc:chgData name="Paulin, Martine M [NC]" userId="S::martine.paulin@hrsdc-rhdcc.gc.ca::31b30444-cdc2-42b1-81b9-b7f7cf547e14" providerId="AD" clId="Web-{FFB44110-BDD9-46E4-8C27-7D08D3347FA0}" dt="2021-11-03T14:53:39.952" v="485" actId="20577"/>
        <pc:sldMkLst>
          <pc:docMk/>
          <pc:sldMk cId="1579901970" sldId="263"/>
        </pc:sldMkLst>
        <pc:spChg chg="mod">
          <ac:chgData name="Paulin, Martine M [NC]" userId="S::martine.paulin@hrsdc-rhdcc.gc.ca::31b30444-cdc2-42b1-81b9-b7f7cf547e14" providerId="AD" clId="Web-{FFB44110-BDD9-46E4-8C27-7D08D3347FA0}" dt="2021-11-03T14:52:00.107" v="412" actId="20577"/>
          <ac:spMkLst>
            <pc:docMk/>
            <pc:sldMk cId="1579901970" sldId="263"/>
            <ac:spMk id="2" creationId="{628C234F-228F-4E2E-ADA1-41DFFEDCABCB}"/>
          </ac:spMkLst>
        </pc:spChg>
        <pc:spChg chg="mod">
          <ac:chgData name="Paulin, Martine M [NC]" userId="S::martine.paulin@hrsdc-rhdcc.gc.ca::31b30444-cdc2-42b1-81b9-b7f7cf547e14" providerId="AD" clId="Web-{FFB44110-BDD9-46E4-8C27-7D08D3347FA0}" dt="2021-11-03T14:53:39.952" v="485" actId="20577"/>
          <ac:spMkLst>
            <pc:docMk/>
            <pc:sldMk cId="1579901970" sldId="263"/>
            <ac:spMk id="5" creationId="{2166F115-F028-46F0-A1A2-15A691E96B62}"/>
          </ac:spMkLst>
        </pc:spChg>
      </pc:sldChg>
      <pc:sldChg chg="modSp">
        <pc:chgData name="Paulin, Martine M [NC]" userId="S::martine.paulin@hrsdc-rhdcc.gc.ca::31b30444-cdc2-42b1-81b9-b7f7cf547e14" providerId="AD" clId="Web-{FFB44110-BDD9-46E4-8C27-7D08D3347FA0}" dt="2021-11-03T14:41:57.194" v="79" actId="20577"/>
        <pc:sldMkLst>
          <pc:docMk/>
          <pc:sldMk cId="1891048425" sldId="264"/>
        </pc:sldMkLst>
        <pc:spChg chg="mod">
          <ac:chgData name="Paulin, Martine M [NC]" userId="S::martine.paulin@hrsdc-rhdcc.gc.ca::31b30444-cdc2-42b1-81b9-b7f7cf547e14" providerId="AD" clId="Web-{FFB44110-BDD9-46E4-8C27-7D08D3347FA0}" dt="2021-11-03T14:41:57.194" v="79" actId="20577"/>
          <ac:spMkLst>
            <pc:docMk/>
            <pc:sldMk cId="1891048425" sldId="264"/>
            <ac:spMk id="4" creationId="{F3C98056-CE19-453A-A6C3-7BA1AC65AEF4}"/>
          </ac:spMkLst>
        </pc:spChg>
      </pc:sldChg>
    </pc:docChg>
  </pc:docChgLst>
  <pc:docChgLst>
    <pc:chgData name="Paulin, Martine M [NC]" userId="S::martine.paulin@hrsdc-rhdcc.gc.ca::31b30444-cdc2-42b1-81b9-b7f7cf547e14" providerId="AD" clId="Web-{9C4BC15B-D918-49A8-8321-BB263F9D16F2}"/>
    <pc:docChg chg="modSld">
      <pc:chgData name="Paulin, Martine M [NC]" userId="S::martine.paulin@hrsdc-rhdcc.gc.ca::31b30444-cdc2-42b1-81b9-b7f7cf547e14" providerId="AD" clId="Web-{9C4BC15B-D918-49A8-8321-BB263F9D16F2}" dt="2021-11-03T16:55:35.826" v="68" actId="20577"/>
      <pc:docMkLst>
        <pc:docMk/>
      </pc:docMkLst>
      <pc:sldChg chg="modSp">
        <pc:chgData name="Paulin, Martine M [NC]" userId="S::martine.paulin@hrsdc-rhdcc.gc.ca::31b30444-cdc2-42b1-81b9-b7f7cf547e14" providerId="AD" clId="Web-{9C4BC15B-D918-49A8-8321-BB263F9D16F2}" dt="2021-11-03T16:54:19.560" v="53" actId="20577"/>
        <pc:sldMkLst>
          <pc:docMk/>
          <pc:sldMk cId="2543095039" sldId="257"/>
        </pc:sldMkLst>
        <pc:spChg chg="mod">
          <ac:chgData name="Paulin, Martine M [NC]" userId="S::martine.paulin@hrsdc-rhdcc.gc.ca::31b30444-cdc2-42b1-81b9-b7f7cf547e14" providerId="AD" clId="Web-{9C4BC15B-D918-49A8-8321-BB263F9D16F2}" dt="2021-11-03T16:54:19.560" v="53" actId="20577"/>
          <ac:spMkLst>
            <pc:docMk/>
            <pc:sldMk cId="2543095039" sldId="257"/>
            <ac:spMk id="4" creationId="{67ACF18F-B3C2-4378-BD9C-AFE717182B98}"/>
          </ac:spMkLst>
        </pc:spChg>
      </pc:sldChg>
      <pc:sldChg chg="modSp">
        <pc:chgData name="Paulin, Martine M [NC]" userId="S::martine.paulin@hrsdc-rhdcc.gc.ca::31b30444-cdc2-42b1-81b9-b7f7cf547e14" providerId="AD" clId="Web-{9C4BC15B-D918-49A8-8321-BB263F9D16F2}" dt="2021-11-03T16:54:34.544" v="56" actId="20577"/>
        <pc:sldMkLst>
          <pc:docMk/>
          <pc:sldMk cId="1520521494" sldId="258"/>
        </pc:sldMkLst>
        <pc:spChg chg="mod">
          <ac:chgData name="Paulin, Martine M [NC]" userId="S::martine.paulin@hrsdc-rhdcc.gc.ca::31b30444-cdc2-42b1-81b9-b7f7cf547e14" providerId="AD" clId="Web-{9C4BC15B-D918-49A8-8321-BB263F9D16F2}" dt="2021-11-03T16:54:34.544" v="56" actId="20577"/>
          <ac:spMkLst>
            <pc:docMk/>
            <pc:sldMk cId="1520521494" sldId="258"/>
            <ac:spMk id="3" creationId="{B999E16B-A7ED-45EC-B164-8EAFA75979E8}"/>
          </ac:spMkLst>
        </pc:spChg>
      </pc:sldChg>
      <pc:sldChg chg="modSp">
        <pc:chgData name="Paulin, Martine M [NC]" userId="S::martine.paulin@hrsdc-rhdcc.gc.ca::31b30444-cdc2-42b1-81b9-b7f7cf547e14" providerId="AD" clId="Web-{9C4BC15B-D918-49A8-8321-BB263F9D16F2}" dt="2021-11-03T16:55:35.826" v="68" actId="20577"/>
        <pc:sldMkLst>
          <pc:docMk/>
          <pc:sldMk cId="3704526018" sldId="262"/>
        </pc:sldMkLst>
        <pc:spChg chg="mod">
          <ac:chgData name="Paulin, Martine M [NC]" userId="S::martine.paulin@hrsdc-rhdcc.gc.ca::31b30444-cdc2-42b1-81b9-b7f7cf547e14" providerId="AD" clId="Web-{9C4BC15B-D918-49A8-8321-BB263F9D16F2}" dt="2021-11-03T16:55:35.826" v="68" actId="20577"/>
          <ac:spMkLst>
            <pc:docMk/>
            <pc:sldMk cId="3704526018" sldId="262"/>
            <ac:spMk id="3" creationId="{5C697BBD-AB80-454A-B8E0-45EBEBA4F8D9}"/>
          </ac:spMkLst>
        </pc:spChg>
      </pc:sldChg>
      <pc:sldChg chg="modSp">
        <pc:chgData name="Paulin, Martine M [NC]" userId="S::martine.paulin@hrsdc-rhdcc.gc.ca::31b30444-cdc2-42b1-81b9-b7f7cf547e14" providerId="AD" clId="Web-{9C4BC15B-D918-49A8-8321-BB263F9D16F2}" dt="2021-11-03T16:55:29.529" v="67" actId="20577"/>
        <pc:sldMkLst>
          <pc:docMk/>
          <pc:sldMk cId="1579901970" sldId="263"/>
        </pc:sldMkLst>
        <pc:spChg chg="mod">
          <ac:chgData name="Paulin, Martine M [NC]" userId="S::martine.paulin@hrsdc-rhdcc.gc.ca::31b30444-cdc2-42b1-81b9-b7f7cf547e14" providerId="AD" clId="Web-{9C4BC15B-D918-49A8-8321-BB263F9D16F2}" dt="2021-11-03T16:55:29.529" v="67" actId="20577"/>
          <ac:spMkLst>
            <pc:docMk/>
            <pc:sldMk cId="1579901970" sldId="263"/>
            <ac:spMk id="5" creationId="{2166F115-F028-46F0-A1A2-15A691E96B62}"/>
          </ac:spMkLst>
        </pc:spChg>
      </pc:sldChg>
      <pc:sldChg chg="modSp">
        <pc:chgData name="Paulin, Martine M [NC]" userId="S::martine.paulin@hrsdc-rhdcc.gc.ca::31b30444-cdc2-42b1-81b9-b7f7cf547e14" providerId="AD" clId="Web-{9C4BC15B-D918-49A8-8321-BB263F9D16F2}" dt="2021-11-03T16:52:48.856" v="7" actId="20577"/>
        <pc:sldMkLst>
          <pc:docMk/>
          <pc:sldMk cId="1891048425" sldId="264"/>
        </pc:sldMkLst>
        <pc:spChg chg="mod">
          <ac:chgData name="Paulin, Martine M [NC]" userId="S::martine.paulin@hrsdc-rhdcc.gc.ca::31b30444-cdc2-42b1-81b9-b7f7cf547e14" providerId="AD" clId="Web-{9C4BC15B-D918-49A8-8321-BB263F9D16F2}" dt="2021-11-03T16:52:48.856" v="7" actId="20577"/>
          <ac:spMkLst>
            <pc:docMk/>
            <pc:sldMk cId="1891048425" sldId="264"/>
            <ac:spMk id="4" creationId="{F3C98056-CE19-453A-A6C3-7BA1AC65AEF4}"/>
          </ac:spMkLst>
        </pc:spChg>
      </pc:sldChg>
      <pc:sldChg chg="modSp">
        <pc:chgData name="Paulin, Martine M [NC]" userId="S::martine.paulin@hrsdc-rhdcc.gc.ca::31b30444-cdc2-42b1-81b9-b7f7cf547e14" providerId="AD" clId="Web-{9C4BC15B-D918-49A8-8321-BB263F9D16F2}" dt="2021-11-03T16:55:21.154" v="65" actId="20577"/>
        <pc:sldMkLst>
          <pc:docMk/>
          <pc:sldMk cId="2237514007" sldId="266"/>
        </pc:sldMkLst>
        <pc:spChg chg="mod">
          <ac:chgData name="Paulin, Martine M [NC]" userId="S::martine.paulin@hrsdc-rhdcc.gc.ca::31b30444-cdc2-42b1-81b9-b7f7cf547e14" providerId="AD" clId="Web-{9C4BC15B-D918-49A8-8321-BB263F9D16F2}" dt="2021-11-03T16:55:21.154" v="65" actId="20577"/>
          <ac:spMkLst>
            <pc:docMk/>
            <pc:sldMk cId="2237514007" sldId="266"/>
            <ac:spMk id="4" creationId="{67ACF18F-B3C2-4378-BD9C-AFE717182B98}"/>
          </ac:spMkLst>
        </pc:spChg>
      </pc:sldChg>
    </pc:docChg>
  </pc:docChgLst>
  <pc:docChgLst>
    <pc:chgData name="Paulin, Martine M [NC]" userId="S::martine.paulin@hrsdc-rhdcc.gc.ca::31b30444-cdc2-42b1-81b9-b7f7cf547e14" providerId="AD" clId="Web-{4746E2CD-E074-4755-8757-82C1018A7099}"/>
    <pc:docChg chg="addSld modSld sldOrd">
      <pc:chgData name="Paulin, Martine M [NC]" userId="S::martine.paulin@hrsdc-rhdcc.gc.ca::31b30444-cdc2-42b1-81b9-b7f7cf547e14" providerId="AD" clId="Web-{4746E2CD-E074-4755-8757-82C1018A7099}" dt="2021-11-03T19:58:14.888" v="1176" actId="20577"/>
      <pc:docMkLst>
        <pc:docMk/>
      </pc:docMkLst>
      <pc:sldChg chg="modSp">
        <pc:chgData name="Paulin, Martine M [NC]" userId="S::martine.paulin@hrsdc-rhdcc.gc.ca::31b30444-cdc2-42b1-81b9-b7f7cf547e14" providerId="AD" clId="Web-{4746E2CD-E074-4755-8757-82C1018A7099}" dt="2021-11-03T19:58:14.888" v="1176" actId="20577"/>
        <pc:sldMkLst>
          <pc:docMk/>
          <pc:sldMk cId="1520521494" sldId="258"/>
        </pc:sldMkLst>
        <pc:spChg chg="mod">
          <ac:chgData name="Paulin, Martine M [NC]" userId="S::martine.paulin@hrsdc-rhdcc.gc.ca::31b30444-cdc2-42b1-81b9-b7f7cf547e14" providerId="AD" clId="Web-{4746E2CD-E074-4755-8757-82C1018A7099}" dt="2021-11-03T19:58:14.888" v="1176" actId="20577"/>
          <ac:spMkLst>
            <pc:docMk/>
            <pc:sldMk cId="1520521494" sldId="258"/>
            <ac:spMk id="2" creationId="{FC3BBA38-E650-CF48-AFDA-267D7C8A5CF6}"/>
          </ac:spMkLst>
        </pc:spChg>
      </pc:sldChg>
      <pc:sldChg chg="ord">
        <pc:chgData name="Paulin, Martine M [NC]" userId="S::martine.paulin@hrsdc-rhdcc.gc.ca::31b30444-cdc2-42b1-81b9-b7f7cf547e14" providerId="AD" clId="Web-{4746E2CD-E074-4755-8757-82C1018A7099}" dt="2021-11-03T19:30:57.232" v="16"/>
        <pc:sldMkLst>
          <pc:docMk/>
          <pc:sldMk cId="3704526018" sldId="262"/>
        </pc:sldMkLst>
      </pc:sldChg>
      <pc:sldChg chg="addSp modSp">
        <pc:chgData name="Paulin, Martine M [NC]" userId="S::martine.paulin@hrsdc-rhdcc.gc.ca::31b30444-cdc2-42b1-81b9-b7f7cf547e14" providerId="AD" clId="Web-{4746E2CD-E074-4755-8757-82C1018A7099}" dt="2021-11-03T19:56:34.012" v="1144" actId="20577"/>
        <pc:sldMkLst>
          <pc:docMk/>
          <pc:sldMk cId="824424565" sldId="270"/>
        </pc:sldMkLst>
        <pc:spChg chg="mod">
          <ac:chgData name="Paulin, Martine M [NC]" userId="S::martine.paulin@hrsdc-rhdcc.gc.ca::31b30444-cdc2-42b1-81b9-b7f7cf547e14" providerId="AD" clId="Web-{4746E2CD-E074-4755-8757-82C1018A7099}" dt="2021-11-03T19:50:59.165" v="895" actId="1076"/>
          <ac:spMkLst>
            <pc:docMk/>
            <pc:sldMk cId="824424565" sldId="270"/>
            <ac:spMk id="2" creationId="{F5B2904C-3D4F-4D15-B468-BA14DE7F19ED}"/>
          </ac:spMkLst>
        </pc:spChg>
        <pc:spChg chg="mod">
          <ac:chgData name="Paulin, Martine M [NC]" userId="S::martine.paulin@hrsdc-rhdcc.gc.ca::31b30444-cdc2-42b1-81b9-b7f7cf547e14" providerId="AD" clId="Web-{4746E2CD-E074-4755-8757-82C1018A7099}" dt="2021-11-03T19:56:34.012" v="1144" actId="20577"/>
          <ac:spMkLst>
            <pc:docMk/>
            <pc:sldMk cId="824424565" sldId="270"/>
            <ac:spMk id="3" creationId="{8CEF1069-2172-4CA4-BDCB-4A05BCC158E8}"/>
          </ac:spMkLst>
        </pc:spChg>
        <pc:picChg chg="add ord">
          <ac:chgData name="Paulin, Martine M [NC]" userId="S::martine.paulin@hrsdc-rhdcc.gc.ca::31b30444-cdc2-42b1-81b9-b7f7cf547e14" providerId="AD" clId="Web-{4746E2CD-E074-4755-8757-82C1018A7099}" dt="2021-11-03T19:51:09.415" v="897"/>
          <ac:picMkLst>
            <pc:docMk/>
            <pc:sldMk cId="824424565" sldId="270"/>
            <ac:picMk id="5" creationId="{0B48B70B-29E6-47F2-A482-BC8D937FE70F}"/>
          </ac:picMkLst>
        </pc:picChg>
      </pc:sldChg>
      <pc:sldChg chg="addSp modSp new ord">
        <pc:chgData name="Paulin, Martine M [NC]" userId="S::martine.paulin@hrsdc-rhdcc.gc.ca::31b30444-cdc2-42b1-81b9-b7f7cf547e14" providerId="AD" clId="Web-{4746E2CD-E074-4755-8757-82C1018A7099}" dt="2021-11-03T19:50:51.868" v="894" actId="20577"/>
        <pc:sldMkLst>
          <pc:docMk/>
          <pc:sldMk cId="2095702423" sldId="271"/>
        </pc:sldMkLst>
        <pc:spChg chg="mod">
          <ac:chgData name="Paulin, Martine M [NC]" userId="S::martine.paulin@hrsdc-rhdcc.gc.ca::31b30444-cdc2-42b1-81b9-b7f7cf547e14" providerId="AD" clId="Web-{4746E2CD-E074-4755-8757-82C1018A7099}" dt="2021-11-03T19:49:30.696" v="860"/>
          <ac:spMkLst>
            <pc:docMk/>
            <pc:sldMk cId="2095702423" sldId="271"/>
            <ac:spMk id="2" creationId="{D08B3AB6-B9F1-4CC4-92E5-C59A2C42FCEF}"/>
          </ac:spMkLst>
        </pc:spChg>
        <pc:spChg chg="mod">
          <ac:chgData name="Paulin, Martine M [NC]" userId="S::martine.paulin@hrsdc-rhdcc.gc.ca::31b30444-cdc2-42b1-81b9-b7f7cf547e14" providerId="AD" clId="Web-{4746E2CD-E074-4755-8757-82C1018A7099}" dt="2021-11-03T19:37:27.736" v="329" actId="14100"/>
          <ac:spMkLst>
            <pc:docMk/>
            <pc:sldMk cId="2095702423" sldId="271"/>
            <ac:spMk id="3" creationId="{BF27E8A2-ABC7-458A-B5D8-90788D2CEBC9}"/>
          </ac:spMkLst>
        </pc:spChg>
        <pc:spChg chg="add mod">
          <ac:chgData name="Paulin, Martine M [NC]" userId="S::martine.paulin@hrsdc-rhdcc.gc.ca::31b30444-cdc2-42b1-81b9-b7f7cf547e14" providerId="AD" clId="Web-{4746E2CD-E074-4755-8757-82C1018A7099}" dt="2021-11-03T19:49:30.696" v="861"/>
          <ac:spMkLst>
            <pc:docMk/>
            <pc:sldMk cId="2095702423" sldId="271"/>
            <ac:spMk id="5" creationId="{F224CF5B-8B3D-44DF-8D2C-1EE79DD16708}"/>
          </ac:spMkLst>
        </pc:spChg>
        <pc:spChg chg="add mod">
          <ac:chgData name="Paulin, Martine M [NC]" userId="S::martine.paulin@hrsdc-rhdcc.gc.ca::31b30444-cdc2-42b1-81b9-b7f7cf547e14" providerId="AD" clId="Web-{4746E2CD-E074-4755-8757-82C1018A7099}" dt="2021-11-03T19:50:51.868" v="894" actId="20577"/>
          <ac:spMkLst>
            <pc:docMk/>
            <pc:sldMk cId="2095702423" sldId="271"/>
            <ac:spMk id="7" creationId="{CAB676B0-AB3F-4902-9ED5-F21686CF5AC5}"/>
          </ac:spMkLst>
        </pc:spChg>
        <pc:cxnChg chg="add mod">
          <ac:chgData name="Paulin, Martine M [NC]" userId="S::martine.paulin@hrsdc-rhdcc.gc.ca::31b30444-cdc2-42b1-81b9-b7f7cf547e14" providerId="AD" clId="Web-{4746E2CD-E074-4755-8757-82C1018A7099}" dt="2021-11-03T19:49:21.477" v="859" actId="1076"/>
          <ac:cxnSpMkLst>
            <pc:docMk/>
            <pc:sldMk cId="2095702423" sldId="271"/>
            <ac:cxnSpMk id="8" creationId="{C4CE4E82-D3A8-4DA3-8770-A38D197CD1C3}"/>
          </ac:cxnSpMkLst>
        </pc:cxnChg>
      </pc:sldChg>
    </pc:docChg>
  </pc:docChgLst>
  <pc:docChgLst>
    <pc:chgData name="Paulin, Martine M [NC]" userId="S::martine.paulin@hrsdc-rhdcc.gc.ca::31b30444-cdc2-42b1-81b9-b7f7cf547e14" providerId="AD" clId="Web-{1AF5E79A-7FDF-4E7C-B4FD-56171F4D3BA2}"/>
    <pc:docChg chg="modSld">
      <pc:chgData name="Paulin, Martine M [NC]" userId="S::martine.paulin@hrsdc-rhdcc.gc.ca::31b30444-cdc2-42b1-81b9-b7f7cf547e14" providerId="AD" clId="Web-{1AF5E79A-7FDF-4E7C-B4FD-56171F4D3BA2}" dt="2021-11-03T14:35:48.697" v="27" actId="20577"/>
      <pc:docMkLst>
        <pc:docMk/>
      </pc:docMkLst>
      <pc:sldChg chg="modSp">
        <pc:chgData name="Paulin, Martine M [NC]" userId="S::martine.paulin@hrsdc-rhdcc.gc.ca::31b30444-cdc2-42b1-81b9-b7f7cf547e14" providerId="AD" clId="Web-{1AF5E79A-7FDF-4E7C-B4FD-56171F4D3BA2}" dt="2021-11-03T14:35:48.697" v="27" actId="20577"/>
        <pc:sldMkLst>
          <pc:docMk/>
          <pc:sldMk cId="1520521494" sldId="258"/>
        </pc:sldMkLst>
        <pc:spChg chg="mod">
          <ac:chgData name="Paulin, Martine M [NC]" userId="S::martine.paulin@hrsdc-rhdcc.gc.ca::31b30444-cdc2-42b1-81b9-b7f7cf547e14" providerId="AD" clId="Web-{1AF5E79A-7FDF-4E7C-B4FD-56171F4D3BA2}" dt="2021-11-03T14:35:48.697" v="27" actId="20577"/>
          <ac:spMkLst>
            <pc:docMk/>
            <pc:sldMk cId="1520521494" sldId="258"/>
            <ac:spMk id="3" creationId="{B999E16B-A7ED-45EC-B164-8EAFA75979E8}"/>
          </ac:spMkLst>
        </pc:spChg>
      </pc:sldChg>
    </pc:docChg>
  </pc:docChgLst>
  <pc:docChgLst>
    <pc:chgData name="Paulin, Martine M [NC]" userId="S::martine.paulin@hrsdc-rhdcc.gc.ca::31b30444-cdc2-42b1-81b9-b7f7cf547e14" providerId="AD" clId="Web-{73DC86EC-74CD-464C-9510-3E948E4D4DD1}"/>
    <pc:docChg chg="modSld sldOrd">
      <pc:chgData name="Paulin, Martine M [NC]" userId="S::martine.paulin@hrsdc-rhdcc.gc.ca::31b30444-cdc2-42b1-81b9-b7f7cf547e14" providerId="AD" clId="Web-{73DC86EC-74CD-464C-9510-3E948E4D4DD1}" dt="2021-11-03T15:53:20.188" v="450" actId="1076"/>
      <pc:docMkLst>
        <pc:docMk/>
      </pc:docMkLst>
      <pc:sldChg chg="addSp delSp modSp mod setBg modClrScheme chgLayout">
        <pc:chgData name="Paulin, Martine M [NC]" userId="S::martine.paulin@hrsdc-rhdcc.gc.ca::31b30444-cdc2-42b1-81b9-b7f7cf547e14" providerId="AD" clId="Web-{73DC86EC-74CD-464C-9510-3E948E4D4DD1}" dt="2021-11-03T15:45:53.196" v="275"/>
        <pc:sldMkLst>
          <pc:docMk/>
          <pc:sldMk cId="991804880" sldId="260"/>
        </pc:sldMkLst>
        <pc:spChg chg="mod ord">
          <ac:chgData name="Paulin, Martine M [NC]" userId="S::martine.paulin@hrsdc-rhdcc.gc.ca::31b30444-cdc2-42b1-81b9-b7f7cf547e14" providerId="AD" clId="Web-{73DC86EC-74CD-464C-9510-3E948E4D4DD1}" dt="2021-11-03T15:45:53.196" v="275"/>
          <ac:spMkLst>
            <pc:docMk/>
            <pc:sldMk cId="991804880" sldId="260"/>
            <ac:spMk id="2" creationId="{71B1CD69-C35B-49FD-B540-AD0D894A691D}"/>
          </ac:spMkLst>
        </pc:spChg>
        <pc:spChg chg="mod ord">
          <ac:chgData name="Paulin, Martine M [NC]" userId="S::martine.paulin@hrsdc-rhdcc.gc.ca::31b30444-cdc2-42b1-81b9-b7f7cf547e14" providerId="AD" clId="Web-{73DC86EC-74CD-464C-9510-3E948E4D4DD1}" dt="2021-11-03T15:45:53.196" v="275"/>
          <ac:spMkLst>
            <pc:docMk/>
            <pc:sldMk cId="991804880" sldId="260"/>
            <ac:spMk id="3" creationId="{9081D402-301A-40B4-97C7-E36ADB829AC0}"/>
          </ac:spMkLst>
        </pc:spChg>
        <pc:spChg chg="add del mod ord">
          <ac:chgData name="Paulin, Martine M [NC]" userId="S::martine.paulin@hrsdc-rhdcc.gc.ca::31b30444-cdc2-42b1-81b9-b7f7cf547e14" providerId="AD" clId="Web-{73DC86EC-74CD-464C-9510-3E948E4D4DD1}" dt="2021-11-03T15:45:53.196" v="275"/>
          <ac:spMkLst>
            <pc:docMk/>
            <pc:sldMk cId="991804880" sldId="260"/>
            <ac:spMk id="4" creationId="{ED168E93-1B93-4115-9CEE-CC0E60490922}"/>
          </ac:spMkLst>
        </pc:spChg>
        <pc:spChg chg="add del">
          <ac:chgData name="Paulin, Martine M [NC]" userId="S::martine.paulin@hrsdc-rhdcc.gc.ca::31b30444-cdc2-42b1-81b9-b7f7cf547e14" providerId="AD" clId="Web-{73DC86EC-74CD-464C-9510-3E948E4D4DD1}" dt="2021-11-03T15:45:41.602" v="272"/>
          <ac:spMkLst>
            <pc:docMk/>
            <pc:sldMk cId="991804880" sldId="260"/>
            <ac:spMk id="7" creationId="{79BB35BC-D5C2-4C8B-A22A-A71E6191913B}"/>
          </ac:spMkLst>
        </pc:spChg>
        <pc:spChg chg="add del">
          <ac:chgData name="Paulin, Martine M [NC]" userId="S::martine.paulin@hrsdc-rhdcc.gc.ca::31b30444-cdc2-42b1-81b9-b7f7cf547e14" providerId="AD" clId="Web-{73DC86EC-74CD-464C-9510-3E948E4D4DD1}" dt="2021-11-03T15:45:51.446" v="274"/>
          <ac:spMkLst>
            <pc:docMk/>
            <pc:sldMk cId="991804880" sldId="260"/>
            <ac:spMk id="8" creationId="{3CD9DF72-87A3-404E-A828-84CBF11A8303}"/>
          </ac:spMkLst>
        </pc:spChg>
        <pc:spChg chg="add del">
          <ac:chgData name="Paulin, Martine M [NC]" userId="S::martine.paulin@hrsdc-rhdcc.gc.ca::31b30444-cdc2-42b1-81b9-b7f7cf547e14" providerId="AD" clId="Web-{73DC86EC-74CD-464C-9510-3E948E4D4DD1}" dt="2021-11-03T15:45:31.024" v="270"/>
          <ac:spMkLst>
            <pc:docMk/>
            <pc:sldMk cId="991804880" sldId="260"/>
            <ac:spMk id="10" creationId="{3CD9DF72-87A3-404E-A828-84CBF11A8303}"/>
          </ac:spMkLst>
        </pc:spChg>
        <pc:picChg chg="mod ord">
          <ac:chgData name="Paulin, Martine M [NC]" userId="S::martine.paulin@hrsdc-rhdcc.gc.ca::31b30444-cdc2-42b1-81b9-b7f7cf547e14" providerId="AD" clId="Web-{73DC86EC-74CD-464C-9510-3E948E4D4DD1}" dt="2021-11-03T15:45:51.446" v="274"/>
          <ac:picMkLst>
            <pc:docMk/>
            <pc:sldMk cId="991804880" sldId="260"/>
            <ac:picMk id="5" creationId="{38B269CB-0419-4050-8974-23439CC7DBC9}"/>
          </ac:picMkLst>
        </pc:picChg>
        <pc:cxnChg chg="add del">
          <ac:chgData name="Paulin, Martine M [NC]" userId="S::martine.paulin@hrsdc-rhdcc.gc.ca::31b30444-cdc2-42b1-81b9-b7f7cf547e14" providerId="AD" clId="Web-{73DC86EC-74CD-464C-9510-3E948E4D4DD1}" dt="2021-11-03T15:45:51.446" v="274"/>
          <ac:cxnSpMkLst>
            <pc:docMk/>
            <pc:sldMk cId="991804880" sldId="260"/>
            <ac:cxnSpMk id="9" creationId="{20E3A342-4D61-4E3F-AF90-1AB42AEB96CC}"/>
          </ac:cxnSpMkLst>
        </pc:cxnChg>
        <pc:cxnChg chg="add del">
          <ac:chgData name="Paulin, Martine M [NC]" userId="S::martine.paulin@hrsdc-rhdcc.gc.ca::31b30444-cdc2-42b1-81b9-b7f7cf547e14" providerId="AD" clId="Web-{73DC86EC-74CD-464C-9510-3E948E4D4DD1}" dt="2021-11-03T15:45:31.024" v="270"/>
          <ac:cxnSpMkLst>
            <pc:docMk/>
            <pc:sldMk cId="991804880" sldId="260"/>
            <ac:cxnSpMk id="12" creationId="{20E3A342-4D61-4E3F-AF90-1AB42AEB96CC}"/>
          </ac:cxnSpMkLst>
        </pc:cxnChg>
      </pc:sldChg>
      <pc:sldChg chg="addSp modSp mod ord setBg">
        <pc:chgData name="Paulin, Martine M [NC]" userId="S::martine.paulin@hrsdc-rhdcc.gc.ca::31b30444-cdc2-42b1-81b9-b7f7cf547e14" providerId="AD" clId="Web-{73DC86EC-74CD-464C-9510-3E948E4D4DD1}" dt="2021-11-03T15:52:14.577" v="433"/>
        <pc:sldMkLst>
          <pc:docMk/>
          <pc:sldMk cId="3406471185" sldId="261"/>
        </pc:sldMkLst>
        <pc:spChg chg="mod">
          <ac:chgData name="Paulin, Martine M [NC]" userId="S::martine.paulin@hrsdc-rhdcc.gc.ca::31b30444-cdc2-42b1-81b9-b7f7cf547e14" providerId="AD" clId="Web-{73DC86EC-74CD-464C-9510-3E948E4D4DD1}" dt="2021-11-03T15:52:14.577" v="433"/>
          <ac:spMkLst>
            <pc:docMk/>
            <pc:sldMk cId="3406471185" sldId="261"/>
            <ac:spMk id="2" creationId="{50461F5C-3654-49D2-9531-82EE114893C7}"/>
          </ac:spMkLst>
        </pc:spChg>
        <pc:spChg chg="mod">
          <ac:chgData name="Paulin, Martine M [NC]" userId="S::martine.paulin@hrsdc-rhdcc.gc.ca::31b30444-cdc2-42b1-81b9-b7f7cf547e14" providerId="AD" clId="Web-{73DC86EC-74CD-464C-9510-3E948E4D4DD1}" dt="2021-11-03T15:51:03.998" v="432" actId="1076"/>
          <ac:spMkLst>
            <pc:docMk/>
            <pc:sldMk cId="3406471185" sldId="261"/>
            <ac:spMk id="3" creationId="{B865ECD7-1596-4CDB-9765-CB5275C7B3C0}"/>
          </ac:spMkLst>
        </pc:spChg>
        <pc:spChg chg="add">
          <ac:chgData name="Paulin, Martine M [NC]" userId="S::martine.paulin@hrsdc-rhdcc.gc.ca::31b30444-cdc2-42b1-81b9-b7f7cf547e14" providerId="AD" clId="Web-{73DC86EC-74CD-464C-9510-3E948E4D4DD1}" dt="2021-11-03T15:47:29.026" v="305"/>
          <ac:spMkLst>
            <pc:docMk/>
            <pc:sldMk cId="3406471185" sldId="261"/>
            <ac:spMk id="10" creationId="{3CD9DF72-87A3-404E-A828-84CBF11A8303}"/>
          </ac:spMkLst>
        </pc:spChg>
        <pc:picChg chg="mod">
          <ac:chgData name="Paulin, Martine M [NC]" userId="S::martine.paulin@hrsdc-rhdcc.gc.ca::31b30444-cdc2-42b1-81b9-b7f7cf547e14" providerId="AD" clId="Web-{73DC86EC-74CD-464C-9510-3E948E4D4DD1}" dt="2021-11-03T15:47:29.026" v="305"/>
          <ac:picMkLst>
            <pc:docMk/>
            <pc:sldMk cId="3406471185" sldId="261"/>
            <ac:picMk id="5" creationId="{8C2B5EE2-763D-4A9F-8A5A-65A71AD251ED}"/>
          </ac:picMkLst>
        </pc:picChg>
        <pc:cxnChg chg="add">
          <ac:chgData name="Paulin, Martine M [NC]" userId="S::martine.paulin@hrsdc-rhdcc.gc.ca::31b30444-cdc2-42b1-81b9-b7f7cf547e14" providerId="AD" clId="Web-{73DC86EC-74CD-464C-9510-3E948E4D4DD1}" dt="2021-11-03T15:47:29.026" v="305"/>
          <ac:cxnSpMkLst>
            <pc:docMk/>
            <pc:sldMk cId="3406471185" sldId="261"/>
            <ac:cxnSpMk id="12" creationId="{20E3A342-4D61-4E3F-AF90-1AB42AEB96CC}"/>
          </ac:cxnSpMkLst>
        </pc:cxnChg>
      </pc:sldChg>
      <pc:sldChg chg="modSp">
        <pc:chgData name="Paulin, Martine M [NC]" userId="S::martine.paulin@hrsdc-rhdcc.gc.ca::31b30444-cdc2-42b1-81b9-b7f7cf547e14" providerId="AD" clId="Web-{73DC86EC-74CD-464C-9510-3E948E4D4DD1}" dt="2021-11-03T15:53:20.188" v="450" actId="1076"/>
        <pc:sldMkLst>
          <pc:docMk/>
          <pc:sldMk cId="3704526018" sldId="262"/>
        </pc:sldMkLst>
        <pc:spChg chg="mod">
          <ac:chgData name="Paulin, Martine M [NC]" userId="S::martine.paulin@hrsdc-rhdcc.gc.ca::31b30444-cdc2-42b1-81b9-b7f7cf547e14" providerId="AD" clId="Web-{73DC86EC-74CD-464C-9510-3E948E4D4DD1}" dt="2021-11-03T15:53:20.188" v="450" actId="1076"/>
          <ac:spMkLst>
            <pc:docMk/>
            <pc:sldMk cId="3704526018" sldId="262"/>
            <ac:spMk id="2" creationId="{EF3ED9B5-9DDB-44BB-B995-7553D2C966B1}"/>
          </ac:spMkLst>
        </pc:spChg>
        <pc:spChg chg="mod">
          <ac:chgData name="Paulin, Martine M [NC]" userId="S::martine.paulin@hrsdc-rhdcc.gc.ca::31b30444-cdc2-42b1-81b9-b7f7cf547e14" providerId="AD" clId="Web-{73DC86EC-74CD-464C-9510-3E948E4D4DD1}" dt="2021-11-03T15:53:16.734" v="449" actId="1076"/>
          <ac:spMkLst>
            <pc:docMk/>
            <pc:sldMk cId="3704526018" sldId="262"/>
            <ac:spMk id="3" creationId="{5C697BBD-AB80-454A-B8E0-45EBEBA4F8D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143A30-B804-464B-B990-CA40F586C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008D90-2615-7F46-B0EC-C09EDA3F4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6444C6-6622-6041-8EF4-62C25A093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D750-01D0-6343-865C-F3A81F523470}" type="datetimeFigureOut">
              <a:rPr lang="fr-FR" smtClean="0"/>
              <a:t>31/01/2022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7DDC44-BAE2-4745-BC8B-69EE566C9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DE7E6C-F1A9-BA4B-8B66-75C9C0BE0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F581-FE3F-0C4A-B163-ACA90C88D0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783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8591F0-CD0E-4343-98B1-9E628EFBE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B024B27-314A-0C41-9CCF-931590924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67A1D0-7CC1-FD4C-B450-4B7718DA8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D750-01D0-6343-865C-F3A81F523470}" type="datetimeFigureOut">
              <a:rPr lang="fr-FR" smtClean="0"/>
              <a:t>31/01/2022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84F2B2-9943-7845-9E91-2878F0144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5851E7-7744-F340-9936-32225900E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F581-FE3F-0C4A-B163-ACA90C88D0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048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BD191A9-F28E-5048-BE47-F8B7D28A05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57D195-F884-2D41-A394-3BD0A70DA7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46A536-F840-294C-8F65-F3849B2EA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D750-01D0-6343-865C-F3A81F523470}" type="datetimeFigureOut">
              <a:rPr lang="fr-FR" smtClean="0"/>
              <a:t>31/01/2022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1FBA29-94ED-BD4B-9CFB-DC41CA64A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99EAF-5D30-B24E-A48C-7B6997D1F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F581-FE3F-0C4A-B163-ACA90C88D0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707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B11992-3F38-DD40-BB3A-C8C61AE9B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43E445-25B9-0D4F-88A7-459201C75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809463-1923-9849-8439-F9F060008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D750-01D0-6343-865C-F3A81F523470}" type="datetimeFigureOut">
              <a:rPr lang="fr-FR" smtClean="0"/>
              <a:t>31/01/2022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B9D42B-860C-3F4C-9016-D57F73960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8A7C92-4184-F143-80BE-185D42C2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F581-FE3F-0C4A-B163-ACA90C88D0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2613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0D673F-91AA-1649-8465-B1D02A0B2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850DE0-F582-BC4E-88C6-24CC93F07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759837-CEF8-C54F-9088-2ABD77FAF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D750-01D0-6343-865C-F3A81F523470}" type="datetimeFigureOut">
              <a:rPr lang="fr-FR" smtClean="0"/>
              <a:t>31/01/2022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C2CE42-AD33-B84B-8C77-5C7190B03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4DAA13-9F42-5541-890C-B51B6A148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F581-FE3F-0C4A-B163-ACA90C88D0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8353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FE4F5B-BB8A-704B-A5E1-FBB881A1B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C55F10-ED59-BA46-BB74-560936E7E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F10103-1FC6-3B4F-849D-30CD70E0C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E25C1B-EBAD-D848-90BC-2E6C8B545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D750-01D0-6343-865C-F3A81F523470}" type="datetimeFigureOut">
              <a:rPr lang="fr-FR" smtClean="0"/>
              <a:t>31/01/2022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EBDE631-AE5C-8B41-B6E3-C99E1309F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793D23-6C4D-C74A-A029-BC32A408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F581-FE3F-0C4A-B163-ACA90C88D0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542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445706-715D-0948-AE47-B693295F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430401-5EE8-D646-9610-500E17201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A3235E0-9BA4-6140-B8E4-E69FA7577E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192485D-C47F-7C4A-8864-B31650BEC1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65EFBA4-52DE-3447-923A-5F6D408C19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EC511D4-293F-B644-A048-E73DD1A7F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D750-01D0-6343-865C-F3A81F523470}" type="datetimeFigureOut">
              <a:rPr lang="fr-FR" smtClean="0"/>
              <a:t>31/01/2022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547443A-77B6-5D40-9B98-92BCA9E79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B3DD9EC-6ABF-A94E-ABE6-37AACF4E9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F581-FE3F-0C4A-B163-ACA90C88D0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7576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489E57-0364-0B49-9A8A-C627E008B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D343F4-FD99-A544-8443-01DF94E12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D750-01D0-6343-865C-F3A81F523470}" type="datetimeFigureOut">
              <a:rPr lang="fr-FR" smtClean="0"/>
              <a:t>31/01/2022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D145779-DDA1-2945-BEA0-CFAAB8D06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E0FFCE7-5970-1B4B-9518-3877D8D63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F581-FE3F-0C4A-B163-ACA90C88D0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953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A91F34A-0721-AA49-BA25-A7650189F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D750-01D0-6343-865C-F3A81F523470}" type="datetimeFigureOut">
              <a:rPr lang="fr-FR" smtClean="0"/>
              <a:t>31/01/2022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2647E95-DB97-374A-A124-EA10AFB93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285243A-A957-B64B-B3EC-9995856CD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F581-FE3F-0C4A-B163-ACA90C88D0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6199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B82EAD-ADC3-C044-939D-430EACDE0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678E38-8A4D-4346-A422-2E937F9B2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3F393A8-519D-E24A-B062-481EF3908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F2D57CD-E6E4-BB41-B7BE-1FAF4EEE7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D750-01D0-6343-865C-F3A81F523470}" type="datetimeFigureOut">
              <a:rPr lang="fr-FR" smtClean="0"/>
              <a:t>31/01/2022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278F7F2-70DA-E044-995C-0610DA1F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33A218-B214-F14A-9370-78164EF4E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F581-FE3F-0C4A-B163-ACA90C88D0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8357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ED5666-3128-AD4F-808F-3A43D2E6F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1B46285-034F-5046-A436-30C99D9684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35794C5-76F6-0647-BFA5-874D4CEC4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C3D8AD-8FAA-434E-8DE7-4541549C8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7D750-01D0-6343-865C-F3A81F523470}" type="datetimeFigureOut">
              <a:rPr lang="fr-FR" smtClean="0"/>
              <a:t>31/01/2022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28D29B9-35BC-B841-86F9-E8556545E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1881F8-FA54-3B48-8F64-714CAD44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7F581-FE3F-0C4A-B163-ACA90C88D0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6925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B99C952-B8CF-3F40-BC19-A09EEEA4A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F391CD-7C7D-5444-83C2-4C00E8151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820849-B5BD-BA42-A2F9-73FA2D671B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7D750-01D0-6343-865C-F3A81F523470}" type="datetimeFigureOut">
              <a:rPr lang="fr-FR" smtClean="0"/>
              <a:t>31/01/2022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B8C630-20C6-F94F-8ABA-EBF0CB380F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EFBAAE-EC9F-0941-AFD0-B656A00CB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7F581-FE3F-0C4A-B163-ACA90C88D0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42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1C44109-F61D-E24B-B814-5A6EDEE0471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07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4">
            <a:extLst>
              <a:ext uri="{FF2B5EF4-FFF2-40B4-BE49-F238E27FC236}">
                <a16:creationId xmlns:a16="http://schemas.microsoft.com/office/drawing/2014/main" id="{668ED296-E852-4F5F-B495-50BF0DDEF85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-251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4B957AF-1DE0-AC41-937C-0A1042F9666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4590" y="138246"/>
            <a:ext cx="9546736" cy="1330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solidFill>
                  <a:srgbClr val="2F5496"/>
                </a:solidFill>
              </a:rPr>
              <a:t>Why Data</a:t>
            </a:r>
            <a:r>
              <a:rPr lang="en-US" sz="4800" b="1" kern="1200" dirty="0">
                <a:solidFill>
                  <a:srgbClr val="2F5496"/>
                </a:solidFill>
                <a:latin typeface="+mj-lt"/>
                <a:ea typeface="+mj-ea"/>
                <a:cs typeface="+mj-cs"/>
              </a:rPr>
              <a:t> Week</a:t>
            </a:r>
            <a:r>
              <a:rPr lang="en-US" sz="4800" b="1" dirty="0">
                <a:solidFill>
                  <a:srgbClr val="2F5496"/>
                </a:solidFill>
              </a:rPr>
              <a:t>?</a:t>
            </a:r>
            <a:endParaRPr lang="en-US" sz="4800" b="1" kern="1200" dirty="0">
              <a:solidFill>
                <a:srgbClr val="2F549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ACF18F-B3C2-4378-BD9C-AFE717182B9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714589" y="1483909"/>
            <a:ext cx="10373733" cy="44468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cs typeface="Calibri"/>
              </a:rPr>
              <a:t>To </a:t>
            </a:r>
            <a:r>
              <a:rPr lang="en-US" sz="2000" b="1" dirty="0"/>
              <a:t>increase data awareness and literacy </a:t>
            </a:r>
            <a:r>
              <a:rPr lang="en-US" sz="2000" dirty="0"/>
              <a:t>across the Department</a:t>
            </a:r>
            <a:r>
              <a:rPr lang="en-US" sz="2000" dirty="0">
                <a:cs typeface="Calibri"/>
              </a:rPr>
              <a:t> </a:t>
            </a:r>
            <a:r>
              <a:rPr lang="en-US" sz="2000" dirty="0">
                <a:ea typeface="+mn-lt"/>
                <a:cs typeface="+mn-lt"/>
              </a:rPr>
              <a:t>in support of ESDC’s mandate and Departmental Plan, i.e., using data to </a:t>
            </a:r>
            <a:r>
              <a:rPr lang="en-CA" sz="2000" dirty="0">
                <a:cs typeface="Calibri"/>
              </a:rPr>
              <a:t>support evidence-based decision-making and guide the development and delivery of programs, policies and services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2000" dirty="0">
              <a:ea typeface="+mn-lt"/>
              <a:cs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ea typeface="+mn-lt"/>
                <a:cs typeface="+mn-lt"/>
              </a:rPr>
              <a:t>To </a:t>
            </a:r>
            <a:r>
              <a:rPr lang="en-US" sz="2000" b="1" dirty="0">
                <a:ea typeface="+mn-lt"/>
                <a:cs typeface="+mn-lt"/>
              </a:rPr>
              <a:t>advance ESDC’s enterprise Data Strategy Refresh</a:t>
            </a:r>
            <a:r>
              <a:rPr lang="en-US" sz="2000" dirty="0">
                <a:ea typeface="+mn-lt"/>
                <a:cs typeface="+mn-lt"/>
              </a:rPr>
              <a:t>, which strives to create a </a:t>
            </a:r>
            <a:r>
              <a:rPr lang="en-US" sz="2000" dirty="0"/>
              <a:t>horizontal view of data across the enterprise, </a:t>
            </a:r>
            <a:r>
              <a:rPr lang="en-CA" sz="2000" dirty="0">
                <a:cs typeface="Calibri"/>
              </a:rPr>
              <a:t>empower and equip employees to do more with data,</a:t>
            </a:r>
            <a:r>
              <a:rPr lang="en-US" sz="2000" dirty="0"/>
              <a:t> and strengthen ESDC’s data and analytics ecosystem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cs typeface="Calibri"/>
              </a:rPr>
              <a:t>To </a:t>
            </a:r>
            <a:r>
              <a:rPr lang="en-US" sz="2000" b="1" dirty="0">
                <a:cs typeface="Calibri"/>
              </a:rPr>
              <a:t>foster secure, ethical, and meaningful use of data </a:t>
            </a:r>
            <a:r>
              <a:rPr lang="en-US" sz="2000" dirty="0">
                <a:cs typeface="Calibri"/>
              </a:rPr>
              <a:t>across ESDC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000" dirty="0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dirty="0">
                <a:cs typeface="Calibri"/>
              </a:rPr>
              <a:t>To </a:t>
            </a:r>
            <a:r>
              <a:rPr lang="en-US" sz="2000" b="1" dirty="0">
                <a:cs typeface="Calibri"/>
              </a:rPr>
              <a:t>build partnerships and encourage information sharing and collaboration </a:t>
            </a:r>
            <a:r>
              <a:rPr lang="en-US" sz="2000" dirty="0">
                <a:cs typeface="Calibri"/>
              </a:rPr>
              <a:t>across teams</a:t>
            </a:r>
          </a:p>
          <a:p>
            <a:endParaRPr lang="en-US" sz="1400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ACF18F-B3C2-4378-BD9C-AFE717182B9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14589" y="1477943"/>
            <a:ext cx="4684871" cy="44468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3892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4">
            <a:extLst>
              <a:ext uri="{FF2B5EF4-FFF2-40B4-BE49-F238E27FC236}">
                <a16:creationId xmlns:a16="http://schemas.microsoft.com/office/drawing/2014/main" id="{668ED296-E852-4F5F-B495-50BF0DDEF85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807F3E-8EDF-4603-9ADC-DF6E82047C7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21027" y="23004"/>
            <a:ext cx="10773962" cy="89376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cs typeface="Calibri Light"/>
              </a:rPr>
              <a:t>Data Week in numbers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3C98056-CE19-453A-A6C3-7BA1AC65AEF4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521026" y="1215375"/>
            <a:ext cx="10923953" cy="48157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dirty="0">
              <a:cs typeface="Calibri"/>
            </a:endParaRPr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521026" y="765030"/>
            <a:ext cx="10679929" cy="50629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967</a:t>
            </a:r>
            <a:r>
              <a:rPr lang="en-US" sz="2000" dirty="0"/>
              <a:t> registrations </a:t>
            </a:r>
            <a:endParaRPr lang="en-US" sz="2000" dirty="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671</a:t>
            </a:r>
            <a:r>
              <a:rPr lang="en-US" sz="2000" dirty="0"/>
              <a:t> unique participants</a:t>
            </a:r>
            <a:endParaRPr lang="en-US" sz="2000" dirty="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000" dirty="0"/>
              <a:t> Chief Data Office (CDO) Task Force with representation from all divisions </a:t>
            </a:r>
            <a:endParaRPr lang="en-US" sz="2000" dirty="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2000" dirty="0"/>
              <a:t> Steering Committee with representation from all branches and regions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1</a:t>
            </a:r>
            <a:r>
              <a:rPr lang="en-US" sz="2000" dirty="0">
                <a:ea typeface="+mn-lt"/>
                <a:cs typeface="+mn-lt"/>
              </a:rPr>
              <a:t> executive champion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en-US" sz="2000" dirty="0"/>
              <a:t> digital platforms: MSOffice365, MS Teams, Zoom, Sli.do, Miro</a:t>
            </a:r>
            <a:endParaRPr lang="en-US" sz="2000" dirty="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6</a:t>
            </a:r>
            <a:r>
              <a:rPr lang="en-US" sz="2000" dirty="0">
                <a:ea typeface="+mn-lt"/>
                <a:cs typeface="+mn-lt"/>
              </a:rPr>
              <a:t> dry runs </a:t>
            </a:r>
            <a:endParaRPr lang="en-US" sz="2000" dirty="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a typeface="+mn-lt"/>
                <a:cs typeface="Calibri"/>
              </a:rPr>
              <a:t>5</a:t>
            </a:r>
            <a:r>
              <a:rPr lang="en-US" sz="2000" dirty="0">
                <a:ea typeface="+mn-lt"/>
                <a:cs typeface="Calibri"/>
              </a:rPr>
              <a:t> </a:t>
            </a:r>
            <a:r>
              <a:rPr lang="en-US" sz="2000" dirty="0">
                <a:ea typeface="+mn-lt"/>
                <a:cs typeface="+mn-lt"/>
              </a:rPr>
              <a:t>afternoons (EST) of presentations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5</a:t>
            </a:r>
            <a:r>
              <a:rPr lang="en-US" sz="2000" dirty="0">
                <a:ea typeface="+mn-lt"/>
                <a:cs typeface="+mn-lt"/>
              </a:rPr>
              <a:t> themed days </a:t>
            </a: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30</a:t>
            </a:r>
            <a:r>
              <a:rPr lang="en-US" sz="2000" dirty="0">
                <a:ea typeface="+mn-lt"/>
                <a:cs typeface="+mn-lt"/>
              </a:rPr>
              <a:t> events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4</a:t>
            </a:r>
            <a:r>
              <a:rPr lang="en-US" sz="2000" dirty="0">
                <a:ea typeface="+mn-lt"/>
                <a:cs typeface="+mn-lt"/>
              </a:rPr>
              <a:t> week-long data challenges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19 </a:t>
            </a:r>
            <a:r>
              <a:rPr lang="en-US" sz="2000" dirty="0">
                <a:ea typeface="+mn-lt"/>
                <a:cs typeface="+mn-lt"/>
              </a:rPr>
              <a:t>Data Awards recipients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50</a:t>
            </a:r>
            <a:r>
              <a:rPr lang="en-US" sz="2000" dirty="0">
                <a:ea typeface="+mn-lt"/>
                <a:cs typeface="+mn-lt"/>
              </a:rPr>
              <a:t> nominations</a:t>
            </a:r>
          </a:p>
          <a:p>
            <a:endParaRPr lang="en-GB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1048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FD08EDB-5B54-49DD-B8BF-702B0CD5F72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95CA3-41D5-40AD-915A-6E33B96C205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38238" y="987129"/>
            <a:ext cx="11215095" cy="462292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ea typeface="+mn-lt"/>
                <a:cs typeface="+mn-lt"/>
              </a:rPr>
              <a:t>Daily themes: Data Literacy, Data Strategy, Data Governance, Data Science and Analysis, Data Partnerships</a:t>
            </a:r>
            <a:endParaRPr lang="en-US" sz="1800" dirty="0">
              <a:cs typeface="Calibri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ea typeface="+mn-lt"/>
                <a:cs typeface="+mn-lt"/>
              </a:rPr>
              <a:t>Four week-long data challenges: Find the mistakes – Data Visualization Edition, Data Scavenger Hunt, Privacy Protection Alert, Quality Check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1800" dirty="0">
                <a:cs typeface="Calibri"/>
              </a:rPr>
              <a:t>Presentation on First Nations Data Sovereignty from Aaron Franks, First Nations Information Governance Centre </a:t>
            </a:r>
            <a:endParaRPr lang="en-GB" sz="1800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ea typeface="+mn-lt"/>
                <a:cs typeface="+mn-lt"/>
              </a:rPr>
              <a:t>Presentation on the First Nations Labour Market Information survey and Skills Inventory pilot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ea typeface="+mn-lt"/>
                <a:cs typeface="+mn-lt"/>
              </a:rPr>
              <a:t>A session on Automated Decision-making directive with Benoît Deshaies (Treasury Board Secretariat). 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cs typeface="Calibri"/>
              </a:rPr>
              <a:t>Presentation from </a:t>
            </a:r>
            <a:r>
              <a:rPr lang="en-GB" sz="1800" dirty="0" err="1">
                <a:cs typeface="Calibri"/>
              </a:rPr>
              <a:t>Dr.</a:t>
            </a:r>
            <a:r>
              <a:rPr lang="en-GB" sz="1800" dirty="0">
                <a:cs typeface="Calibri"/>
              </a:rPr>
              <a:t> Doug Norris, Senior Vice President &amp; Chief Demographer of Environics Analytics</a:t>
            </a:r>
            <a:endParaRPr lang="en-GB" sz="1800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ea typeface="+mn-lt"/>
                <a:cs typeface="+mn-lt"/>
              </a:rPr>
              <a:t>A panel discussion on Artificial Intelligence and Ethics with:</a:t>
            </a:r>
            <a:r>
              <a:rPr lang="en-US" sz="1800" dirty="0">
                <a:ea typeface="+mn-lt"/>
                <a:cs typeface="+mn-lt"/>
              </a:rPr>
              <a:t> </a:t>
            </a:r>
            <a:r>
              <a:rPr lang="en-GB" sz="1800" dirty="0">
                <a:ea typeface="+mn-lt"/>
                <a:cs typeface="+mn-lt"/>
              </a:rPr>
              <a:t>Dominique Payette (National Bank)</a:t>
            </a:r>
            <a:r>
              <a:rPr lang="en-US" sz="1800" dirty="0">
                <a:ea typeface="+mn-lt"/>
                <a:cs typeface="+mn-lt"/>
              </a:rPr>
              <a:t>, </a:t>
            </a:r>
            <a:r>
              <a:rPr lang="en-GB" sz="1800" dirty="0" err="1">
                <a:ea typeface="+mn-lt"/>
                <a:cs typeface="+mn-lt"/>
              </a:rPr>
              <a:t>Dr.</a:t>
            </a:r>
            <a:r>
              <a:rPr lang="en-GB" sz="1800" dirty="0">
                <a:ea typeface="+mn-lt"/>
                <a:cs typeface="+mn-lt"/>
              </a:rPr>
              <a:t> Alexander Wong (University of Waterloo), Shingai Manjengwa (Vector Institute for AI &amp; Fireside Analytics) </a:t>
            </a:r>
            <a:endParaRPr lang="en-US" sz="1800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ea typeface="+mn-lt"/>
                <a:cs typeface="+mn-lt"/>
              </a:rPr>
              <a:t>A panel discussion with Government of Canada Chief Data Officers/Leads: </a:t>
            </a:r>
            <a:r>
              <a:rPr lang="en-GB" sz="1800" dirty="0">
                <a:cs typeface="Calibri"/>
              </a:rPr>
              <a:t>Ima Okonny (ESDC), </a:t>
            </a:r>
            <a:r>
              <a:rPr lang="en-GB" sz="1800" dirty="0">
                <a:ea typeface="+mn-lt"/>
                <a:cs typeface="+mn-lt"/>
              </a:rPr>
              <a:t>Tom Dufour (Statistics Canada), Kara Beckles (Privy Council’s Office), Jean-François Ruel (Canada Revenue Agency) </a:t>
            </a:r>
            <a:endParaRPr lang="en-GB" sz="18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ea typeface="+mn-lt"/>
                <a:cs typeface="+mn-lt"/>
              </a:rPr>
              <a:t>Overview of the ESDC Data Strategy refresh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cs typeface="Calibri"/>
              </a:rPr>
              <a:t>Data Storytelling workshops from CSPS</a:t>
            </a:r>
            <a:endParaRPr lang="en-US" sz="1800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cs typeface="Calibri"/>
              </a:rPr>
              <a:t>Presentations from ESDC teams on Data Access, Data ethics, Data Tools, Data Analytics, Data Communities, Data Literacy, and much more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cs typeface="Calibri"/>
              </a:rPr>
              <a:t>Launch of the first ESDC Data Awards and the Data Award ceremony (Oct. 22)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0DD7C3-5B73-44BD-A980-ACA0D50C4D03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8800" y="229658"/>
            <a:ext cx="10515600" cy="893763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accent1">
                    <a:lumMod val="75000"/>
                  </a:schemeClr>
                </a:solidFill>
                <a:cs typeface="Calibri Light"/>
              </a:rPr>
              <a:t>Overview of events</a:t>
            </a:r>
          </a:p>
        </p:txBody>
      </p:sp>
    </p:spTree>
    <p:extLst>
      <p:ext uri="{BB962C8B-B14F-4D97-AF65-F5344CB8AC3E}">
        <p14:creationId xmlns:p14="http://schemas.microsoft.com/office/powerpoint/2010/main" val="70940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8B269CB-0419-4050-8974-23439CC7DBC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-7620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B1CD69-C35B-49FD-B540-AD0D894A691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3174" y="504684"/>
            <a:ext cx="11343613" cy="715963"/>
          </a:xfrm>
        </p:spPr>
        <p:txBody>
          <a:bodyPr/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cs typeface="Calibri Light"/>
              </a:rPr>
              <a:t>About the Data Awards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1D402-301A-40B4-97C7-E36ADB829AC0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93174" y="1485140"/>
            <a:ext cx="1130974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,Sans-Serif"/>
              <a:buChar char="•"/>
            </a:pPr>
            <a:r>
              <a:rPr lang="en-GB" sz="1400" dirty="0">
                <a:ea typeface="+mn-lt"/>
                <a:cs typeface="+mn-lt"/>
              </a:rPr>
              <a:t>Three categories to recognize individuals and teams: </a:t>
            </a:r>
            <a:endParaRPr lang="en-US" sz="1400" dirty="0"/>
          </a:p>
          <a:p>
            <a:pPr marL="742950" lvl="1" indent="-285750">
              <a:buFont typeface="Arial,Sans-Serif"/>
              <a:buChar char="•"/>
            </a:pPr>
            <a:r>
              <a:rPr lang="en-GB" sz="1400" dirty="0">
                <a:ea typeface="+mn-lt"/>
                <a:cs typeface="+mn-lt"/>
              </a:rPr>
              <a:t>Advocating for Data Literacy</a:t>
            </a:r>
          </a:p>
          <a:p>
            <a:pPr marL="742950" lvl="1" indent="-285750">
              <a:buFont typeface="Arial,Sans-Serif"/>
              <a:buChar char="•"/>
            </a:pPr>
            <a:r>
              <a:rPr lang="en-GB" sz="1400" dirty="0" err="1">
                <a:ea typeface="+mn-lt"/>
                <a:cs typeface="+mn-lt"/>
              </a:rPr>
              <a:t>Analyzing</a:t>
            </a:r>
            <a:r>
              <a:rPr lang="en-GB" sz="1400" dirty="0">
                <a:ea typeface="+mn-lt"/>
                <a:cs typeface="+mn-lt"/>
              </a:rPr>
              <a:t> Data for Insights Building Stronger </a:t>
            </a:r>
          </a:p>
          <a:p>
            <a:pPr marL="742950" lvl="1" indent="-285750">
              <a:buFont typeface="Arial,Sans-Serif"/>
              <a:buChar char="•"/>
            </a:pPr>
            <a:r>
              <a:rPr lang="en-GB" sz="1400" dirty="0">
                <a:ea typeface="+mn-lt"/>
                <a:cs typeface="+mn-lt"/>
              </a:rPr>
              <a:t>Data Partnerships. </a:t>
            </a:r>
            <a:endParaRPr lang="en-US" sz="1400" dirty="0">
              <a:ea typeface="+mn-lt"/>
              <a:cs typeface="+mn-lt"/>
            </a:endParaRPr>
          </a:p>
          <a:p>
            <a:pPr marL="285750">
              <a:buFont typeface="Arial,Sans-Serif"/>
              <a:buChar char="•"/>
            </a:pPr>
            <a:r>
              <a:rPr lang="en-GB" sz="1400" dirty="0">
                <a:ea typeface="+mn-lt"/>
                <a:cs typeface="+mn-lt"/>
              </a:rPr>
              <a:t>Recipients received: </a:t>
            </a:r>
            <a:endParaRPr lang="en-US" sz="1400" dirty="0">
              <a:ea typeface="+mn-lt"/>
              <a:cs typeface="+mn-lt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GB" sz="1400" dirty="0">
                <a:ea typeface="+mn-lt"/>
                <a:cs typeface="+mn-lt"/>
              </a:rPr>
              <a:t>A recognition certificate signed by Lori MacDonald, Data Week executive champion, Senior Associate Deputy Minister of ESDC and COO</a:t>
            </a:r>
            <a:endParaRPr lang="en-US" sz="1400" dirty="0">
              <a:ea typeface="+mn-lt"/>
              <a:cs typeface="+mn-lt"/>
            </a:endParaRPr>
          </a:p>
          <a:p>
            <a:pPr marL="742950" lvl="1" indent="-285750">
              <a:buFont typeface="Arial,Sans-Serif"/>
              <a:buChar char="•"/>
            </a:pPr>
            <a:r>
              <a:rPr lang="en-GB" sz="1400" dirty="0">
                <a:ea typeface="+mn-lt"/>
                <a:cs typeface="+mn-lt"/>
              </a:rPr>
              <a:t>Showcase of their project at the ESDC Community of Practice</a:t>
            </a:r>
          </a:p>
          <a:p>
            <a:pPr marL="742950" lvl="1" indent="-285750">
              <a:buFont typeface="Arial,Sans-Serif"/>
              <a:buChar char="•"/>
            </a:pPr>
            <a:r>
              <a:rPr lang="en-GB" sz="1400" dirty="0">
                <a:ea typeface="+mn-lt"/>
                <a:cs typeface="+mn-lt"/>
              </a:rPr>
              <a:t>A chance to engage with the CDO data experts and teams </a:t>
            </a:r>
          </a:p>
          <a:p>
            <a:pPr marL="742950" lvl="1" indent="-285750">
              <a:buFont typeface="Arial,Sans-Serif"/>
              <a:buChar char="•"/>
            </a:pPr>
            <a:r>
              <a:rPr lang="en-GB" sz="1400" dirty="0">
                <a:ea typeface="+mn-lt"/>
                <a:cs typeface="+mn-lt"/>
              </a:rPr>
              <a:t>Their project promoted on the CDO website and in an Intersection article</a:t>
            </a:r>
            <a:endParaRPr lang="en-US" sz="1400" dirty="0">
              <a:ea typeface="+mn-lt"/>
              <a:cs typeface="+mn-lt"/>
            </a:endParaRPr>
          </a:p>
          <a:p>
            <a:pPr marL="457200" indent="-457200"/>
            <a:r>
              <a:rPr lang="en-GB" sz="1400" dirty="0">
                <a:ea typeface="+mn-lt"/>
                <a:cs typeface="+mn-lt"/>
              </a:rPr>
              <a:t>Fifty nominations received</a:t>
            </a:r>
          </a:p>
          <a:p>
            <a:pPr marL="457200" indent="-457200"/>
            <a:r>
              <a:rPr lang="en-GB" sz="1400" dirty="0">
                <a:ea typeface="+mn-lt"/>
                <a:cs typeface="+mn-lt"/>
              </a:rPr>
              <a:t>One selection committee</a:t>
            </a:r>
            <a:endParaRPr lang="en-GB" sz="1400" dirty="0"/>
          </a:p>
          <a:p>
            <a:pPr marL="457200" indent="-457200"/>
            <a:r>
              <a:rPr lang="en-GB" sz="1400" dirty="0">
                <a:ea typeface="+mn-lt"/>
                <a:cs typeface="+mn-lt"/>
              </a:rPr>
              <a:t>Nineteen award recipients in three categories</a:t>
            </a:r>
          </a:p>
          <a:p>
            <a:pPr marL="457200" indent="-457200"/>
            <a:r>
              <a:rPr lang="en-GB" sz="1400" dirty="0">
                <a:ea typeface="+mn-lt"/>
                <a:cs typeface="+mn-lt"/>
              </a:rPr>
              <a:t>Six certificates: three individual recipients and three teams</a:t>
            </a:r>
          </a:p>
          <a:p>
            <a:pPr marL="457200" indent="-457200"/>
            <a:r>
              <a:rPr lang="en-GB" sz="1400" dirty="0">
                <a:ea typeface="+mn-lt"/>
                <a:cs typeface="+mn-lt"/>
              </a:rPr>
              <a:t>One ceremony hosted by the CDO</a:t>
            </a:r>
            <a:endParaRPr lang="en-GB" sz="1400" dirty="0"/>
          </a:p>
          <a:p>
            <a:pPr marL="457200" indent="-457200"/>
            <a:r>
              <a:rPr lang="en-GB" sz="1400" dirty="0">
                <a:ea typeface="+mn-lt"/>
                <a:cs typeface="+mn-lt"/>
              </a:rPr>
              <a:t>One video message from Deputy Minister Graham Flack</a:t>
            </a:r>
            <a:endParaRPr lang="en-GB" sz="1400" dirty="0">
              <a:cs typeface="Calibri"/>
            </a:endParaRPr>
          </a:p>
          <a:p>
            <a:endParaRPr lang="en-GB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18048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45595|-2022598|-7453029|-14726787|-13009866|ESDC&quot;,&quot;Id&quot;:&quot;61f829b8353243472caf013f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4A1045EF02B44CA6AA470EDEB43E3B" ma:contentTypeVersion="12" ma:contentTypeDescription="Crée un document." ma:contentTypeScope="" ma:versionID="3b8586022bf2b8b0fb2d8fdbc077056d">
  <xsd:schema xmlns:xsd="http://www.w3.org/2001/XMLSchema" xmlns:xs="http://www.w3.org/2001/XMLSchema" xmlns:p="http://schemas.microsoft.com/office/2006/metadata/properties" xmlns:ns2="00b77b8a-2878-4715-b626-7cf9f569e8f3" xmlns:ns3="06b34cc2-f32f-4162-9cab-6dc624691e4e" targetNamespace="http://schemas.microsoft.com/office/2006/metadata/properties" ma:root="true" ma:fieldsID="86be2167ef28b550f69bcad148036057" ns2:_="" ns3:_="">
    <xsd:import namespace="00b77b8a-2878-4715-b626-7cf9f569e8f3"/>
    <xsd:import namespace="06b34cc2-f32f-4162-9cab-6dc624691e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b77b8a-2878-4715-b626-7cf9f569e8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b34cc2-f32f-4162-9cab-6dc624691e4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0032C6-F117-4AD7-BB97-792CB10724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07CBF0-28C1-4839-8329-282D8FC3746B}">
  <ds:schemaRefs>
    <ds:schemaRef ds:uri="http://purl.org/dc/elements/1.1/"/>
    <ds:schemaRef ds:uri="06b34cc2-f32f-4162-9cab-6dc624691e4e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00b77b8a-2878-4715-b626-7cf9f569e8f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B121D2F-F031-4BE9-820A-B905B3A98B5B}">
  <ds:schemaRefs>
    <ds:schemaRef ds:uri="00b77b8a-2878-4715-b626-7cf9f569e8f3"/>
    <ds:schemaRef ds:uri="06b34cc2-f32f-4162-9cab-6dc624691e4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584</Words>
  <Application>Microsoft Office PowerPoint</Application>
  <PresentationFormat>Widescreen</PresentationFormat>
  <Paragraphs>51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Arial,Sans-Serif</vt:lpstr>
      <vt:lpstr>Calibri</vt:lpstr>
      <vt:lpstr>Calibri Light</vt:lpstr>
      <vt:lpstr>Wingdings</vt:lpstr>
      <vt:lpstr>Thème Office</vt:lpstr>
      <vt:lpstr>PowerPoint Presentation</vt:lpstr>
      <vt:lpstr>Why Data Week?</vt:lpstr>
      <vt:lpstr>Data Week in numbers</vt:lpstr>
      <vt:lpstr>Overview of events</vt:lpstr>
      <vt:lpstr>About the Data Awards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Xerri, Mia ML [NC]</cp:lastModifiedBy>
  <cp:revision>1294</cp:revision>
  <dcterms:created xsi:type="dcterms:W3CDTF">2021-08-17T18:14:40Z</dcterms:created>
  <dcterms:modified xsi:type="dcterms:W3CDTF">2022-01-31T18:26:15Z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0x010100944A1045EF02B44CA6AA470EDEB43E3B</vt:lpwstr>
  </property>
</Properties>
</file>