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525" r:id="rId2"/>
  </p:sldIdLst>
  <p:sldSz cx="9144000" cy="5143500" type="screen16x9"/>
  <p:notesSz cx="9296400" cy="14782800"/>
  <p:custDataLst>
    <p:tags r:id="rId5"/>
  </p:custDataLst>
  <p:defaultTextStyle>
    <a:defPPr>
      <a:defRPr lang="en-CA"/>
    </a:defPPr>
    <a:lvl1pPr algn="l" rtl="0" fontAlgn="base">
      <a:lnSpc>
        <a:spcPct val="90000"/>
      </a:lnSpc>
      <a:spcBef>
        <a:spcPct val="0"/>
      </a:spcBef>
      <a:spcAft>
        <a:spcPct val="3700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0"/>
      </a:spcBef>
      <a:spcAft>
        <a:spcPct val="3700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0"/>
      </a:spcBef>
      <a:spcAft>
        <a:spcPct val="3700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0"/>
      </a:spcBef>
      <a:spcAft>
        <a:spcPct val="3700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0"/>
      </a:spcBef>
      <a:spcAft>
        <a:spcPct val="3700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7" userDrawn="1">
          <p15:clr>
            <a:srgbClr val="A4A3A4"/>
          </p15:clr>
        </p15:guide>
        <p15:guide id="2" pos="2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658">
          <p15:clr>
            <a:srgbClr val="A4A3A4"/>
          </p15:clr>
        </p15:guide>
        <p15:guide id="2" pos="29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BD9"/>
    <a:srgbClr val="F7EBE1"/>
    <a:srgbClr val="EFD7C3"/>
    <a:srgbClr val="D7E7F9"/>
    <a:srgbClr val="BDD8F5"/>
    <a:srgbClr val="000000"/>
    <a:srgbClr val="0066FF"/>
    <a:srgbClr val="ADADFF"/>
    <a:srgbClr val="FFC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09" autoAdjust="0"/>
    <p:restoredTop sz="88070" autoAdjust="0"/>
  </p:normalViewPr>
  <p:slideViewPr>
    <p:cSldViewPr snapToGrid="0" snapToObjects="1">
      <p:cViewPr varScale="1">
        <p:scale>
          <a:sx n="128" d="100"/>
          <a:sy n="128" d="100"/>
        </p:scale>
        <p:origin x="1674" y="120"/>
      </p:cViewPr>
      <p:guideLst>
        <p:guide orient="horz" pos="237"/>
        <p:guide pos="24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75" d="100"/>
          <a:sy n="75" d="100"/>
        </p:scale>
        <p:origin x="-2556" y="-72"/>
      </p:cViewPr>
      <p:guideLst>
        <p:guide orient="horz" pos="4658"/>
        <p:guide pos="29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031388" cy="73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380" tIns="68189" rIns="136380" bIns="68189" numCol="1" anchor="t" anchorCtr="0" compatLnSpc="1">
            <a:prstTxWarp prst="textNoShape">
              <a:avLst/>
            </a:prstTxWarp>
          </a:bodyPr>
          <a:lstStyle>
            <a:lvl1pPr defTabSz="1364204">
              <a:lnSpc>
                <a:spcPct val="100000"/>
              </a:lnSpc>
              <a:spcAft>
                <a:spcPct val="0"/>
              </a:spcAft>
              <a:defRPr sz="18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2908" y="0"/>
            <a:ext cx="4031388" cy="73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380" tIns="68189" rIns="136380" bIns="68189" numCol="1" anchor="t" anchorCtr="0" compatLnSpc="1">
            <a:prstTxWarp prst="textNoShape">
              <a:avLst/>
            </a:prstTxWarp>
          </a:bodyPr>
          <a:lstStyle>
            <a:lvl1pPr algn="r" defTabSz="1364204">
              <a:lnSpc>
                <a:spcPct val="100000"/>
              </a:lnSpc>
              <a:spcAft>
                <a:spcPct val="0"/>
              </a:spcAft>
              <a:defRPr sz="18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14040631"/>
            <a:ext cx="4031388" cy="73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380" tIns="68189" rIns="136380" bIns="68189" numCol="1" anchor="b" anchorCtr="0" compatLnSpc="1">
            <a:prstTxWarp prst="textNoShape">
              <a:avLst/>
            </a:prstTxWarp>
          </a:bodyPr>
          <a:lstStyle>
            <a:lvl1pPr defTabSz="1364204">
              <a:lnSpc>
                <a:spcPct val="100000"/>
              </a:lnSpc>
              <a:spcAft>
                <a:spcPct val="0"/>
              </a:spcAft>
              <a:defRPr sz="18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2908" y="14040631"/>
            <a:ext cx="4031388" cy="73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380" tIns="68189" rIns="136380" bIns="68189" numCol="1" anchor="b" anchorCtr="0" compatLnSpc="1">
            <a:prstTxWarp prst="textNoShape">
              <a:avLst/>
            </a:prstTxWarp>
          </a:bodyPr>
          <a:lstStyle>
            <a:lvl1pPr algn="r" defTabSz="1364204">
              <a:lnSpc>
                <a:spcPct val="100000"/>
              </a:lnSpc>
              <a:spcAft>
                <a:spcPct val="0"/>
              </a:spcAft>
              <a:defRPr sz="1800">
                <a:latin typeface="Arial" charset="0"/>
              </a:defRPr>
            </a:lvl1pPr>
          </a:lstStyle>
          <a:p>
            <a:pPr>
              <a:defRPr/>
            </a:pPr>
            <a:fld id="{2B19D8C8-5948-455E-A605-1EA89F85FCA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7254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031388" cy="73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380" tIns="68189" rIns="136380" bIns="68189" numCol="1" anchor="t" anchorCtr="0" compatLnSpc="1">
            <a:prstTxWarp prst="textNoShape">
              <a:avLst/>
            </a:prstTxWarp>
          </a:bodyPr>
          <a:lstStyle>
            <a:lvl1pPr defTabSz="1364204">
              <a:lnSpc>
                <a:spcPct val="100000"/>
              </a:lnSpc>
              <a:spcAft>
                <a:spcPct val="0"/>
              </a:spcAft>
              <a:defRPr sz="18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2908" y="0"/>
            <a:ext cx="4031388" cy="73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380" tIns="68189" rIns="136380" bIns="68189" numCol="1" anchor="t" anchorCtr="0" compatLnSpc="1">
            <a:prstTxWarp prst="textNoShape">
              <a:avLst/>
            </a:prstTxWarp>
          </a:bodyPr>
          <a:lstStyle>
            <a:lvl1pPr algn="r" defTabSz="1364204">
              <a:lnSpc>
                <a:spcPct val="100000"/>
              </a:lnSpc>
              <a:spcAft>
                <a:spcPct val="0"/>
              </a:spcAft>
              <a:defRPr sz="18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279400" y="1108075"/>
            <a:ext cx="9855200" cy="5543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482" y="7022842"/>
            <a:ext cx="7435436" cy="6651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380" tIns="68189" rIns="136380" bIns="681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14040631"/>
            <a:ext cx="4031388" cy="73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380" tIns="68189" rIns="136380" bIns="68189" numCol="1" anchor="b" anchorCtr="0" compatLnSpc="1">
            <a:prstTxWarp prst="textNoShape">
              <a:avLst/>
            </a:prstTxWarp>
          </a:bodyPr>
          <a:lstStyle>
            <a:lvl1pPr defTabSz="1364204">
              <a:lnSpc>
                <a:spcPct val="100000"/>
              </a:lnSpc>
              <a:spcAft>
                <a:spcPct val="0"/>
              </a:spcAft>
              <a:defRPr sz="18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2908" y="14040631"/>
            <a:ext cx="4031388" cy="73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380" tIns="68189" rIns="136380" bIns="68189" numCol="1" anchor="b" anchorCtr="0" compatLnSpc="1">
            <a:prstTxWarp prst="textNoShape">
              <a:avLst/>
            </a:prstTxWarp>
          </a:bodyPr>
          <a:lstStyle>
            <a:lvl1pPr algn="r" defTabSz="1364204">
              <a:lnSpc>
                <a:spcPct val="100000"/>
              </a:lnSpc>
              <a:spcAft>
                <a:spcPct val="0"/>
              </a:spcAft>
              <a:defRPr sz="1800">
                <a:latin typeface="Arial" charset="0"/>
              </a:defRPr>
            </a:lvl1pPr>
          </a:lstStyle>
          <a:p>
            <a:pPr>
              <a:defRPr/>
            </a:pPr>
            <a:fld id="{FE284EBD-CBB1-4A99-ABB1-E39FD790435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2723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/>
            <a:r>
              <a:rPr lang="en-US" sz="1400" b="0" i="0" dirty="0" smtClean="0">
                <a:solidFill>
                  <a:srgbClr val="333333"/>
                </a:solidFill>
                <a:effectLst/>
                <a:latin typeface="inherit"/>
              </a:rPr>
              <a:t>With this design</a:t>
            </a:r>
            <a:r>
              <a:rPr lang="en-US" sz="1400" b="0" i="0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, the following is needed:</a:t>
            </a:r>
          </a:p>
          <a:p>
            <a:pPr marL="283464" algn="l">
              <a:buFont typeface="Arial" panose="020B0604020202020204" pitchFamily="34" charset="0"/>
              <a:buChar char="•"/>
            </a:pPr>
            <a:r>
              <a:rPr lang="en-US" sz="1400" b="0" i="0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1 Zoom account</a:t>
            </a:r>
          </a:p>
          <a:p>
            <a:pPr marL="283464" algn="l">
              <a:buFont typeface="Arial" panose="020B0604020202020204" pitchFamily="34" charset="0"/>
              <a:buChar char="•"/>
            </a:pPr>
            <a:r>
              <a:rPr lang="en-US" sz="1400" b="0" i="0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1 YouTube Live streaming account</a:t>
            </a:r>
          </a:p>
          <a:p>
            <a:pPr marL="283464" algn="l">
              <a:buFont typeface="Arial" panose="020B0604020202020204" pitchFamily="34" charset="0"/>
              <a:buChar char="•"/>
            </a:pPr>
            <a:r>
              <a:rPr lang="en-US" sz="1400" b="0" i="0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3 WebEx accounts (1 for French, 1 for English, and 1 Bilingual/Original Audio)</a:t>
            </a:r>
          </a:p>
          <a:p>
            <a:pPr algn="l" fontAlgn="base"/>
            <a:r>
              <a:rPr lang="en-US" sz="1400" b="0" i="0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Advantages...</a:t>
            </a:r>
          </a:p>
          <a:p>
            <a:pPr marL="283464" algn="l">
              <a:buFont typeface="Arial" panose="020B0604020202020204" pitchFamily="34" charset="0"/>
              <a:buChar char="•"/>
            </a:pPr>
            <a:r>
              <a:rPr lang="en-US" sz="1400" b="0" i="0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Easily</a:t>
            </a:r>
            <a:r>
              <a:rPr lang="en-US" sz="1400" b="0" i="0" baseline="0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 accommodates </a:t>
            </a:r>
            <a:r>
              <a:rPr lang="en-US" sz="1400" b="0" i="0" baseline="0" smtClean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Interpretation services</a:t>
            </a:r>
          </a:p>
          <a:p>
            <a:pPr marL="283464" algn="l">
              <a:buFont typeface="Arial" panose="020B0604020202020204" pitchFamily="34" charset="0"/>
              <a:buChar char="•"/>
            </a:pPr>
            <a:r>
              <a:rPr lang="en-US" sz="1400" b="0" i="0" smtClean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Participants </a:t>
            </a:r>
            <a:r>
              <a:rPr lang="en-US" sz="1400" b="0" i="0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who need to listen via an interpreter will do so connecting to their computer audio</a:t>
            </a:r>
          </a:p>
          <a:p>
            <a:pPr marL="283464" algn="l">
              <a:buFont typeface="Arial" panose="020B0604020202020204" pitchFamily="34" charset="0"/>
              <a:buChar char="•"/>
            </a:pPr>
            <a:r>
              <a:rPr lang="en-US" sz="1400" b="0" i="0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Breakout rooms will occur in the language of their choice</a:t>
            </a:r>
          </a:p>
          <a:p>
            <a:pPr marL="283464" algn="l">
              <a:buFont typeface="Arial" panose="020B0604020202020204" pitchFamily="34" charset="0"/>
              <a:buChar char="•"/>
            </a:pPr>
            <a:r>
              <a:rPr lang="en-US" sz="1400" b="0" i="0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It is the simplest design for the participants, including the executives/presenters</a:t>
            </a:r>
          </a:p>
          <a:p>
            <a:pPr marL="283464" algn="l">
              <a:buFont typeface="Arial" panose="020B0604020202020204" pitchFamily="34" charset="0"/>
              <a:buChar char="•"/>
            </a:pPr>
            <a:r>
              <a:rPr lang="en-US" sz="1400" b="0" i="0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The YouTube Live does a great job about the active speaker/panel view</a:t>
            </a:r>
          </a:p>
          <a:p>
            <a:pPr algn="l" fontAlgn="base"/>
            <a:r>
              <a:rPr lang="en-US" sz="1400" b="0" i="0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Disadvantages...​</a:t>
            </a:r>
          </a:p>
          <a:p>
            <a:pPr marL="283464" algn="l">
              <a:buFont typeface="Arial" panose="020B0604020202020204" pitchFamily="34" charset="0"/>
              <a:buChar char="•"/>
            </a:pPr>
            <a:r>
              <a:rPr lang="en-US" sz="1400" b="0" i="0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The executive team or Presenters don't get to participate in breakout rooms, unless they connect to the WebEx using a second device</a:t>
            </a:r>
          </a:p>
          <a:p>
            <a:pPr marL="283464" algn="l">
              <a:buFont typeface="Arial" panose="020B0604020202020204" pitchFamily="34" charset="0"/>
              <a:buChar char="•"/>
            </a:pPr>
            <a:r>
              <a:rPr lang="en-US" sz="1400" b="0" i="0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Needs a large team to cover the hosts roles</a:t>
            </a:r>
            <a:endParaRPr lang="en-US" sz="1400" b="0" i="0" dirty="0">
              <a:solidFill>
                <a:srgbClr val="333333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284EBD-CBB1-4A99-ABB1-E39FD7904359}" type="slidenum">
              <a:rPr lang="en-CA" smtClean="0"/>
              <a:pPr>
                <a:defRPr/>
              </a:pPr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080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SC_Branding_PPT_standard_1600x900_FR_FINAL_8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08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762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30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2" y="981076"/>
            <a:ext cx="3822700" cy="3648075"/>
          </a:xfrm>
        </p:spPr>
        <p:txBody>
          <a:bodyPr/>
          <a:lstStyle>
            <a:lvl1pPr>
              <a:defRPr sz="886"/>
            </a:lvl1pPr>
            <a:lvl2pPr>
              <a:defRPr sz="759"/>
            </a:lvl2pPr>
            <a:lvl3pPr>
              <a:defRPr sz="633"/>
            </a:lvl3pPr>
            <a:lvl4pPr>
              <a:defRPr sz="570"/>
            </a:lvl4pPr>
            <a:lvl5pPr>
              <a:defRPr sz="570"/>
            </a:lvl5pPr>
            <a:lvl6pPr>
              <a:defRPr sz="570"/>
            </a:lvl6pPr>
            <a:lvl7pPr>
              <a:defRPr sz="570"/>
            </a:lvl7pPr>
            <a:lvl8pPr>
              <a:defRPr sz="570"/>
            </a:lvl8pPr>
            <a:lvl9pPr>
              <a:defRPr sz="57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7409" y="981077"/>
            <a:ext cx="3822192" cy="3648074"/>
          </a:xfrm>
        </p:spPr>
        <p:txBody>
          <a:bodyPr/>
          <a:lstStyle>
            <a:lvl1pPr>
              <a:defRPr sz="886"/>
            </a:lvl1pPr>
            <a:lvl2pPr>
              <a:defRPr sz="759"/>
            </a:lvl2pPr>
            <a:lvl3pPr>
              <a:defRPr sz="633"/>
            </a:lvl3pPr>
            <a:lvl4pPr>
              <a:defRPr sz="570"/>
            </a:lvl4pPr>
            <a:lvl5pPr>
              <a:defRPr sz="570"/>
            </a:lvl5pPr>
            <a:lvl6pPr>
              <a:defRPr sz="570"/>
            </a:lvl6pPr>
            <a:lvl7pPr>
              <a:defRPr sz="570"/>
            </a:lvl7pPr>
            <a:lvl8pPr>
              <a:defRPr sz="570"/>
            </a:lvl8pPr>
            <a:lvl9pPr>
              <a:defRPr sz="57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10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5059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36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2" y="514350"/>
            <a:ext cx="3084514" cy="871538"/>
          </a:xfrm>
        </p:spPr>
        <p:txBody>
          <a:bodyPr anchor="b"/>
          <a:lstStyle>
            <a:lvl1pPr algn="l">
              <a:defRPr sz="633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514350"/>
            <a:ext cx="4730750" cy="4171950"/>
          </a:xfrm>
        </p:spPr>
        <p:txBody>
          <a:bodyPr/>
          <a:lstStyle>
            <a:lvl1pPr>
              <a:defRPr sz="1013"/>
            </a:lvl1pPr>
            <a:lvl2pPr>
              <a:defRPr sz="886"/>
            </a:lvl2pPr>
            <a:lvl3pPr>
              <a:defRPr sz="759"/>
            </a:lvl3pPr>
            <a:lvl4pPr>
              <a:defRPr sz="633"/>
            </a:lvl4pPr>
            <a:lvl5pPr>
              <a:defRPr sz="633"/>
            </a:lvl5pPr>
            <a:lvl6pPr>
              <a:defRPr sz="633"/>
            </a:lvl6pPr>
            <a:lvl7pPr>
              <a:defRPr sz="633"/>
            </a:lvl7pPr>
            <a:lvl8pPr>
              <a:defRPr sz="633"/>
            </a:lvl8pPr>
            <a:lvl9pPr>
              <a:defRPr sz="633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2" y="1543050"/>
            <a:ext cx="3084514" cy="3143250"/>
          </a:xfrm>
        </p:spPr>
        <p:txBody>
          <a:bodyPr/>
          <a:lstStyle>
            <a:lvl1pPr marL="0" indent="0">
              <a:buNone/>
              <a:defRPr sz="443"/>
            </a:lvl1pPr>
            <a:lvl2pPr marL="144661" indent="0">
              <a:buNone/>
              <a:defRPr sz="380"/>
            </a:lvl2pPr>
            <a:lvl3pPr marL="289322" indent="0">
              <a:buNone/>
              <a:defRPr sz="317"/>
            </a:lvl3pPr>
            <a:lvl4pPr marL="433983" indent="0">
              <a:buNone/>
              <a:defRPr sz="285"/>
            </a:lvl4pPr>
            <a:lvl5pPr marL="578644" indent="0">
              <a:buNone/>
              <a:defRPr sz="285"/>
            </a:lvl5pPr>
            <a:lvl6pPr marL="723305" indent="0">
              <a:buNone/>
              <a:defRPr sz="285"/>
            </a:lvl6pPr>
            <a:lvl7pPr marL="867966" indent="0">
              <a:buNone/>
              <a:defRPr sz="285"/>
            </a:lvl7pPr>
            <a:lvl8pPr marL="1012627" indent="0">
              <a:buNone/>
              <a:defRPr sz="285"/>
            </a:lvl8pPr>
            <a:lvl9pPr marL="1157288" indent="0">
              <a:buNone/>
              <a:defRPr sz="285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3899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63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1013"/>
            </a:lvl1pPr>
            <a:lvl2pPr marL="144661" indent="0">
              <a:buNone/>
              <a:defRPr sz="886"/>
            </a:lvl2pPr>
            <a:lvl3pPr marL="289322" indent="0">
              <a:buNone/>
              <a:defRPr sz="759"/>
            </a:lvl3pPr>
            <a:lvl4pPr marL="433983" indent="0">
              <a:buNone/>
              <a:defRPr sz="633"/>
            </a:lvl4pPr>
            <a:lvl5pPr marL="578644" indent="0">
              <a:buNone/>
              <a:defRPr sz="633"/>
            </a:lvl5pPr>
            <a:lvl6pPr marL="723305" indent="0">
              <a:buNone/>
              <a:defRPr sz="633"/>
            </a:lvl6pPr>
            <a:lvl7pPr marL="867966" indent="0">
              <a:buNone/>
              <a:defRPr sz="633"/>
            </a:lvl7pPr>
            <a:lvl8pPr marL="1012627" indent="0">
              <a:buNone/>
              <a:defRPr sz="633"/>
            </a:lvl8pPr>
            <a:lvl9pPr marL="1157288" indent="0">
              <a:buNone/>
              <a:defRPr sz="633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443"/>
            </a:lvl1pPr>
            <a:lvl2pPr marL="144661" indent="0">
              <a:buNone/>
              <a:defRPr sz="380"/>
            </a:lvl2pPr>
            <a:lvl3pPr marL="289322" indent="0">
              <a:buNone/>
              <a:defRPr sz="317"/>
            </a:lvl3pPr>
            <a:lvl4pPr marL="433983" indent="0">
              <a:buNone/>
              <a:defRPr sz="285"/>
            </a:lvl4pPr>
            <a:lvl5pPr marL="578644" indent="0">
              <a:buNone/>
              <a:defRPr sz="285"/>
            </a:lvl5pPr>
            <a:lvl6pPr marL="723305" indent="0">
              <a:buNone/>
              <a:defRPr sz="285"/>
            </a:lvl6pPr>
            <a:lvl7pPr marL="867966" indent="0">
              <a:buNone/>
              <a:defRPr sz="285"/>
            </a:lvl7pPr>
            <a:lvl8pPr marL="1012627" indent="0">
              <a:buNone/>
              <a:defRPr sz="285"/>
            </a:lvl8pPr>
            <a:lvl9pPr marL="1157288" indent="0">
              <a:buNone/>
              <a:defRPr sz="28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7635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0999" y="628650"/>
            <a:ext cx="7848601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GB" dirty="0" smtClean="0"/>
              <a:t>Insert section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8301" y="981076"/>
            <a:ext cx="7861300" cy="3648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GB" smtClean="0"/>
              <a:t>Click to edit master text styles</a:t>
            </a:r>
          </a:p>
          <a:p>
            <a:pPr lvl="1"/>
            <a:r>
              <a:rPr lang="en-CA" altLang="en-GB" smtClean="0"/>
              <a:t>Second level</a:t>
            </a:r>
          </a:p>
          <a:p>
            <a:pPr lvl="2"/>
            <a:r>
              <a:rPr lang="en-CA" altLang="en-GB" smtClean="0"/>
              <a:t>Third level</a:t>
            </a:r>
          </a:p>
          <a:p>
            <a:pPr lvl="3"/>
            <a:r>
              <a:rPr lang="en-CA" altLang="en-GB" smtClean="0"/>
              <a:t>Fourth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8947" y="4749694"/>
            <a:ext cx="861125" cy="144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2816EBD-076B-0740-B037-2845E45D885E}" type="slidenum">
              <a:rPr lang="en-US" sz="380" b="0" i="0" baseline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</a:rPr>
              <a:pPr algn="ctr"/>
              <a:t>‹#›</a:t>
            </a:fld>
            <a:endParaRPr lang="en-US" sz="380" b="0" i="0" baseline="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6" r:id="rId3"/>
    <p:sldLayoutId id="2147483679" r:id="rId4"/>
    <p:sldLayoutId id="2147483685" r:id="rId5"/>
    <p:sldLayoutId id="2147483680" r:id="rId6"/>
    <p:sldLayoutId id="2147483681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ts val="759"/>
        </a:lnSpc>
        <a:spcBef>
          <a:spcPct val="0"/>
        </a:spcBef>
        <a:spcAft>
          <a:spcPct val="0"/>
        </a:spcAft>
        <a:defRPr sz="759" b="1" baseline="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759"/>
        </a:lnSpc>
        <a:spcBef>
          <a:spcPct val="0"/>
        </a:spcBef>
        <a:spcAft>
          <a:spcPct val="0"/>
        </a:spcAft>
        <a:defRPr sz="759" b="1">
          <a:solidFill>
            <a:srgbClr val="000000"/>
          </a:solidFill>
          <a:latin typeface="Arial" charset="0"/>
        </a:defRPr>
      </a:lvl2pPr>
      <a:lvl3pPr algn="l" rtl="0" eaLnBrk="0" fontAlgn="base" hangingPunct="0">
        <a:lnSpc>
          <a:spcPts val="759"/>
        </a:lnSpc>
        <a:spcBef>
          <a:spcPct val="0"/>
        </a:spcBef>
        <a:spcAft>
          <a:spcPct val="0"/>
        </a:spcAft>
        <a:defRPr sz="759" b="1">
          <a:solidFill>
            <a:srgbClr val="000000"/>
          </a:solidFill>
          <a:latin typeface="Arial" charset="0"/>
        </a:defRPr>
      </a:lvl3pPr>
      <a:lvl4pPr algn="l" rtl="0" eaLnBrk="0" fontAlgn="base" hangingPunct="0">
        <a:lnSpc>
          <a:spcPts val="759"/>
        </a:lnSpc>
        <a:spcBef>
          <a:spcPct val="0"/>
        </a:spcBef>
        <a:spcAft>
          <a:spcPct val="0"/>
        </a:spcAft>
        <a:defRPr sz="759" b="1">
          <a:solidFill>
            <a:srgbClr val="000000"/>
          </a:solidFill>
          <a:latin typeface="Arial" charset="0"/>
        </a:defRPr>
      </a:lvl4pPr>
      <a:lvl5pPr algn="l" rtl="0" eaLnBrk="0" fontAlgn="base" hangingPunct="0">
        <a:lnSpc>
          <a:spcPts val="759"/>
        </a:lnSpc>
        <a:spcBef>
          <a:spcPct val="0"/>
        </a:spcBef>
        <a:spcAft>
          <a:spcPct val="0"/>
        </a:spcAft>
        <a:defRPr sz="759" b="1">
          <a:solidFill>
            <a:srgbClr val="000000"/>
          </a:solidFill>
          <a:latin typeface="Arial" charset="0"/>
        </a:defRPr>
      </a:lvl5pPr>
      <a:lvl6pPr marL="144661" algn="l" rtl="0" fontAlgn="base">
        <a:lnSpc>
          <a:spcPts val="759"/>
        </a:lnSpc>
        <a:spcBef>
          <a:spcPct val="0"/>
        </a:spcBef>
        <a:spcAft>
          <a:spcPct val="0"/>
        </a:spcAft>
        <a:defRPr sz="759" b="1">
          <a:solidFill>
            <a:srgbClr val="000000"/>
          </a:solidFill>
          <a:latin typeface="Arial" charset="0"/>
        </a:defRPr>
      </a:lvl6pPr>
      <a:lvl7pPr marL="289322" algn="l" rtl="0" fontAlgn="base">
        <a:lnSpc>
          <a:spcPts val="759"/>
        </a:lnSpc>
        <a:spcBef>
          <a:spcPct val="0"/>
        </a:spcBef>
        <a:spcAft>
          <a:spcPct val="0"/>
        </a:spcAft>
        <a:defRPr sz="759" b="1">
          <a:solidFill>
            <a:srgbClr val="000000"/>
          </a:solidFill>
          <a:latin typeface="Arial" charset="0"/>
        </a:defRPr>
      </a:lvl7pPr>
      <a:lvl8pPr marL="433983" algn="l" rtl="0" fontAlgn="base">
        <a:lnSpc>
          <a:spcPts val="759"/>
        </a:lnSpc>
        <a:spcBef>
          <a:spcPct val="0"/>
        </a:spcBef>
        <a:spcAft>
          <a:spcPct val="0"/>
        </a:spcAft>
        <a:defRPr sz="759" b="1">
          <a:solidFill>
            <a:srgbClr val="000000"/>
          </a:solidFill>
          <a:latin typeface="Arial" charset="0"/>
        </a:defRPr>
      </a:lvl8pPr>
      <a:lvl9pPr marL="578644" algn="l" rtl="0" fontAlgn="base">
        <a:lnSpc>
          <a:spcPts val="759"/>
        </a:lnSpc>
        <a:spcBef>
          <a:spcPct val="0"/>
        </a:spcBef>
        <a:spcAft>
          <a:spcPct val="0"/>
        </a:spcAft>
        <a:defRPr sz="759" b="1">
          <a:solidFill>
            <a:srgbClr val="000000"/>
          </a:solidFill>
          <a:latin typeface="Arial" charset="0"/>
        </a:defRPr>
      </a:lvl9pPr>
    </p:titleStyle>
    <p:bodyStyle>
      <a:lvl1pPr marL="60275" indent="-60275" algn="l" rtl="0" eaLnBrk="0" fontAlgn="base" hangingPunct="0">
        <a:spcBef>
          <a:spcPct val="0"/>
        </a:spcBef>
        <a:spcAft>
          <a:spcPct val="37000"/>
        </a:spcAft>
        <a:buChar char="•"/>
        <a:tabLst>
          <a:tab pos="1808262" algn="l"/>
        </a:tabLst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121053" indent="-60275" algn="l" rtl="0" eaLnBrk="0" fontAlgn="base" hangingPunct="0">
        <a:spcBef>
          <a:spcPct val="0"/>
        </a:spcBef>
        <a:spcAft>
          <a:spcPct val="35000"/>
        </a:spcAft>
        <a:buChar char="–"/>
        <a:tabLst>
          <a:tab pos="1808262" algn="l"/>
        </a:tabLst>
        <a:defRPr sz="506">
          <a:solidFill>
            <a:srgbClr val="000000"/>
          </a:solidFill>
          <a:latin typeface="+mn-lt"/>
        </a:defRPr>
      </a:lvl2pPr>
      <a:lvl3pPr marL="181831" indent="-60275" algn="l" rtl="0" eaLnBrk="0" fontAlgn="base" hangingPunct="0">
        <a:spcBef>
          <a:spcPct val="0"/>
        </a:spcBef>
        <a:spcAft>
          <a:spcPct val="35000"/>
        </a:spcAft>
        <a:buChar char="–"/>
        <a:tabLst>
          <a:tab pos="1808262" algn="l"/>
        </a:tabLst>
        <a:defRPr sz="443">
          <a:solidFill>
            <a:srgbClr val="000000"/>
          </a:solidFill>
          <a:latin typeface="+mn-lt"/>
        </a:defRPr>
      </a:lvl3pPr>
      <a:lvl4pPr marL="244115" indent="-61782" algn="l" rtl="0" eaLnBrk="0" fontAlgn="base" hangingPunct="0">
        <a:spcBef>
          <a:spcPct val="0"/>
        </a:spcBef>
        <a:spcAft>
          <a:spcPct val="35000"/>
        </a:spcAft>
        <a:buChar char="–"/>
        <a:tabLst>
          <a:tab pos="1808262" algn="l"/>
        </a:tabLst>
        <a:defRPr sz="380">
          <a:solidFill>
            <a:srgbClr val="000000"/>
          </a:solidFill>
          <a:latin typeface="+mn-lt"/>
        </a:defRPr>
      </a:lvl4pPr>
      <a:lvl5pPr marL="303888" indent="-59271" algn="l" rtl="0" eaLnBrk="0" fontAlgn="base" hangingPunct="0">
        <a:lnSpc>
          <a:spcPts val="506"/>
        </a:lnSpc>
        <a:spcBef>
          <a:spcPct val="0"/>
        </a:spcBef>
        <a:spcAft>
          <a:spcPct val="0"/>
        </a:spcAft>
        <a:buChar char="–"/>
        <a:tabLst>
          <a:tab pos="1808262" algn="l"/>
        </a:tabLst>
        <a:defRPr sz="380">
          <a:solidFill>
            <a:schemeClr val="tx1"/>
          </a:solidFill>
          <a:latin typeface="Verdana" pitchFamily="34" charset="0"/>
        </a:defRPr>
      </a:lvl5pPr>
      <a:lvl6pPr marL="448549" indent="-59271" algn="l" rtl="0" fontAlgn="base">
        <a:lnSpc>
          <a:spcPts val="506"/>
        </a:lnSpc>
        <a:spcBef>
          <a:spcPct val="0"/>
        </a:spcBef>
        <a:spcAft>
          <a:spcPct val="0"/>
        </a:spcAft>
        <a:buChar char="–"/>
        <a:tabLst>
          <a:tab pos="1808262" algn="l"/>
        </a:tabLst>
        <a:defRPr sz="380">
          <a:solidFill>
            <a:schemeClr val="tx1"/>
          </a:solidFill>
          <a:latin typeface="Verdana" pitchFamily="34" charset="0"/>
        </a:defRPr>
      </a:lvl6pPr>
      <a:lvl7pPr marL="593210" indent="-59271" algn="l" rtl="0" fontAlgn="base">
        <a:lnSpc>
          <a:spcPts val="506"/>
        </a:lnSpc>
        <a:spcBef>
          <a:spcPct val="0"/>
        </a:spcBef>
        <a:spcAft>
          <a:spcPct val="0"/>
        </a:spcAft>
        <a:buChar char="–"/>
        <a:tabLst>
          <a:tab pos="1808262" algn="l"/>
        </a:tabLst>
        <a:defRPr sz="380">
          <a:solidFill>
            <a:schemeClr val="tx1"/>
          </a:solidFill>
          <a:latin typeface="Verdana" pitchFamily="34" charset="0"/>
        </a:defRPr>
      </a:lvl7pPr>
      <a:lvl8pPr marL="737871" indent="-59271" algn="l" rtl="0" fontAlgn="base">
        <a:lnSpc>
          <a:spcPts val="506"/>
        </a:lnSpc>
        <a:spcBef>
          <a:spcPct val="0"/>
        </a:spcBef>
        <a:spcAft>
          <a:spcPct val="0"/>
        </a:spcAft>
        <a:buChar char="–"/>
        <a:tabLst>
          <a:tab pos="1808262" algn="l"/>
        </a:tabLst>
        <a:defRPr sz="380">
          <a:solidFill>
            <a:schemeClr val="tx1"/>
          </a:solidFill>
          <a:latin typeface="Verdana" pitchFamily="34" charset="0"/>
        </a:defRPr>
      </a:lvl8pPr>
      <a:lvl9pPr marL="882532" indent="-59271" algn="l" rtl="0" fontAlgn="base">
        <a:lnSpc>
          <a:spcPts val="506"/>
        </a:lnSpc>
        <a:spcBef>
          <a:spcPct val="0"/>
        </a:spcBef>
        <a:spcAft>
          <a:spcPct val="0"/>
        </a:spcAft>
        <a:buChar char="–"/>
        <a:tabLst>
          <a:tab pos="1808262" algn="l"/>
        </a:tabLst>
        <a:defRPr sz="380">
          <a:solidFill>
            <a:schemeClr val="tx1"/>
          </a:solidFill>
          <a:latin typeface="Verdana" pitchFamily="34" charset="0"/>
        </a:defRPr>
      </a:lvl9pPr>
    </p:bodyStyle>
    <p:otherStyle>
      <a:defPPr>
        <a:defRPr lang="en-US"/>
      </a:defPPr>
      <a:lvl1pPr marL="0" algn="l" defTabSz="289322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1pPr>
      <a:lvl2pPr marL="144661" algn="l" defTabSz="289322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2pPr>
      <a:lvl3pPr marL="289322" algn="l" defTabSz="289322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3pPr>
      <a:lvl4pPr marL="433983" algn="l" defTabSz="289322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4pPr>
      <a:lvl5pPr marL="578644" algn="l" defTabSz="289322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5pPr>
      <a:lvl6pPr marL="723305" algn="l" defTabSz="289322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6pPr>
      <a:lvl7pPr marL="867966" algn="l" defTabSz="289322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7pPr>
      <a:lvl8pPr marL="1012627" algn="l" defTabSz="289322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8pPr>
      <a:lvl9pPr marL="1157288" algn="l" defTabSz="289322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2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microsoft.com/office/2007/relationships/hdphoto" Target="../media/hdphoto1.wdp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8" name="Picture 31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06639" y="4271080"/>
            <a:ext cx="542925" cy="514350"/>
          </a:xfrm>
          <a:prstGeom prst="rect">
            <a:avLst/>
          </a:prstGeom>
        </p:spPr>
      </p:pic>
      <p:sp>
        <p:nvSpPr>
          <p:cNvPr id="160" name="Rectangle 159"/>
          <p:cNvSpPr/>
          <p:nvPr/>
        </p:nvSpPr>
        <p:spPr bwMode="auto">
          <a:xfrm>
            <a:off x="3178628" y="2924011"/>
            <a:ext cx="5754150" cy="1048601"/>
          </a:xfrm>
          <a:prstGeom prst="rect">
            <a:avLst/>
          </a:prstGeom>
          <a:solidFill>
            <a:srgbClr val="EBEBD9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190500" marR="0" indent="-1905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buClrTx/>
              <a:buSzTx/>
              <a:buFontTx/>
              <a:buNone/>
              <a:tabLst>
                <a:tab pos="57150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3162945" y="688204"/>
            <a:ext cx="5754150" cy="1048601"/>
          </a:xfrm>
          <a:prstGeom prst="rect">
            <a:avLst/>
          </a:prstGeom>
          <a:solidFill>
            <a:srgbClr val="D7E7F9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190500" indent="-190500">
              <a:tabLst>
                <a:tab pos="5715000" algn="l"/>
              </a:tabLst>
            </a:pPr>
            <a:endParaRPr lang="en-US"/>
          </a:p>
        </p:txBody>
      </p:sp>
      <p:sp>
        <p:nvSpPr>
          <p:cNvPr id="159" name="Rectangle 158"/>
          <p:cNvSpPr/>
          <p:nvPr/>
        </p:nvSpPr>
        <p:spPr bwMode="auto">
          <a:xfrm>
            <a:off x="3162168" y="1791362"/>
            <a:ext cx="5754150" cy="1048601"/>
          </a:xfrm>
          <a:prstGeom prst="rect">
            <a:avLst/>
          </a:prstGeom>
          <a:solidFill>
            <a:srgbClr val="F7EBE1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190500" marR="0" indent="-1905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buClrTx/>
              <a:buSzTx/>
              <a:buFontTx/>
              <a:buNone/>
              <a:tabLst>
                <a:tab pos="57150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233" name="Group 232"/>
          <p:cNvGrpSpPr/>
          <p:nvPr/>
        </p:nvGrpSpPr>
        <p:grpSpPr>
          <a:xfrm>
            <a:off x="7736917" y="3170746"/>
            <a:ext cx="1125670" cy="737004"/>
            <a:chOff x="7692286" y="3171127"/>
            <a:chExt cx="1125670" cy="737004"/>
          </a:xfrm>
        </p:grpSpPr>
        <p:grpSp>
          <p:nvGrpSpPr>
            <p:cNvPr id="111" name="Group 110"/>
            <p:cNvGrpSpPr/>
            <p:nvPr/>
          </p:nvGrpSpPr>
          <p:grpSpPr>
            <a:xfrm>
              <a:off x="7692286" y="3250313"/>
              <a:ext cx="498746" cy="657818"/>
              <a:chOff x="6286448" y="2503951"/>
              <a:chExt cx="527187" cy="779941"/>
            </a:xfrm>
          </p:grpSpPr>
          <p:pic>
            <p:nvPicPr>
              <p:cNvPr id="35" name="Picture 34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FFC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harpenSoften amount="50000"/>
                        </a14:imgEffect>
                        <a14:imgEffect>
                          <a14:saturation sat="4000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6406141" y="2503951"/>
                <a:ext cx="287802" cy="646813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286448" y="3150764"/>
                <a:ext cx="527187" cy="133128"/>
              </a:xfrm>
              <a:prstGeom prst="rect">
                <a:avLst/>
              </a:prstGeom>
            </p:spPr>
          </p:pic>
        </p:grpSp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780225" y="3171127"/>
              <a:ext cx="318498" cy="284672"/>
            </a:xfrm>
            <a:prstGeom prst="rect">
              <a:avLst/>
            </a:prstGeom>
          </p:spPr>
        </p:pic>
        <p:grpSp>
          <p:nvGrpSpPr>
            <p:cNvPr id="18" name="Group 17"/>
            <p:cNvGrpSpPr/>
            <p:nvPr/>
          </p:nvGrpSpPr>
          <p:grpSpPr>
            <a:xfrm>
              <a:off x="8179670" y="3188929"/>
              <a:ext cx="638286" cy="569044"/>
              <a:chOff x="8162521" y="3420879"/>
              <a:chExt cx="638286" cy="569044"/>
            </a:xfrm>
          </p:grpSpPr>
          <p:pic>
            <p:nvPicPr>
              <p:cNvPr id="135" name="Picture 134"/>
              <p:cNvPicPr>
                <a:picLocks noChangeAspect="1"/>
              </p:cNvPicPr>
              <p:nvPr/>
            </p:nvPicPr>
            <p:blipFill>
              <a:blip r:embed="rId8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8162521" y="3420879"/>
                <a:ext cx="638286" cy="569044"/>
              </a:xfrm>
              <a:prstGeom prst="rect">
                <a:avLst/>
              </a:prstGeom>
            </p:spPr>
          </p:pic>
          <p:grpSp>
            <p:nvGrpSpPr>
              <p:cNvPr id="256" name="Group 255"/>
              <p:cNvGrpSpPr/>
              <p:nvPr/>
            </p:nvGrpSpPr>
            <p:grpSpPr>
              <a:xfrm>
                <a:off x="8295500" y="3507271"/>
                <a:ext cx="340734" cy="275519"/>
                <a:chOff x="1628930" y="3918148"/>
                <a:chExt cx="1120958" cy="907192"/>
              </a:xfrm>
            </p:grpSpPr>
            <p:pic>
              <p:nvPicPr>
                <p:cNvPr id="257" name="Picture 256"/>
                <p:cNvPicPr>
                  <a:picLocks noChangeAspect="1"/>
                </p:cNvPicPr>
                <p:nvPr/>
              </p:nvPicPr>
              <p:blipFill>
                <a:blip r:embed="rId9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>
                <a:xfrm>
                  <a:off x="1844312" y="3918148"/>
                  <a:ext cx="905576" cy="907192"/>
                </a:xfrm>
                <a:prstGeom prst="rect">
                  <a:avLst/>
                </a:prstGeom>
              </p:spPr>
            </p:pic>
            <p:pic>
              <p:nvPicPr>
                <p:cNvPr id="258" name="Picture 257"/>
                <p:cNvPicPr>
                  <a:picLocks noChangeAspect="1"/>
                </p:cNvPicPr>
                <p:nvPr/>
              </p:nvPicPr>
              <p:blipFill>
                <a:blip r:embed="rId10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>
                <a:xfrm>
                  <a:off x="1628930" y="4029223"/>
                  <a:ext cx="633747" cy="465547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8" name="Title 3"/>
          <p:cNvSpPr txBox="1">
            <a:spLocks/>
          </p:cNvSpPr>
          <p:nvPr/>
        </p:nvSpPr>
        <p:spPr bwMode="auto">
          <a:xfrm>
            <a:off x="4655501" y="192796"/>
            <a:ext cx="4026408" cy="41867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759"/>
              </a:lnSpc>
              <a:spcBef>
                <a:spcPct val="0"/>
              </a:spcBef>
              <a:spcAft>
                <a:spcPct val="0"/>
              </a:spcAft>
              <a:defRPr sz="759" b="1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759"/>
              </a:lnSpc>
              <a:spcBef>
                <a:spcPct val="0"/>
              </a:spcBef>
              <a:spcAft>
                <a:spcPct val="0"/>
              </a:spcAft>
              <a:defRPr sz="759" b="1">
                <a:solidFill>
                  <a:srgbClr val="000000"/>
                </a:solidFill>
                <a:latin typeface="Arial" charset="0"/>
              </a:defRPr>
            </a:lvl2pPr>
            <a:lvl3pPr algn="l" rtl="0" eaLnBrk="0" fontAlgn="base" hangingPunct="0">
              <a:lnSpc>
                <a:spcPts val="759"/>
              </a:lnSpc>
              <a:spcBef>
                <a:spcPct val="0"/>
              </a:spcBef>
              <a:spcAft>
                <a:spcPct val="0"/>
              </a:spcAft>
              <a:defRPr sz="759" b="1">
                <a:solidFill>
                  <a:srgbClr val="000000"/>
                </a:solidFill>
                <a:latin typeface="Arial" charset="0"/>
              </a:defRPr>
            </a:lvl3pPr>
            <a:lvl4pPr algn="l" rtl="0" eaLnBrk="0" fontAlgn="base" hangingPunct="0">
              <a:lnSpc>
                <a:spcPts val="759"/>
              </a:lnSpc>
              <a:spcBef>
                <a:spcPct val="0"/>
              </a:spcBef>
              <a:spcAft>
                <a:spcPct val="0"/>
              </a:spcAft>
              <a:defRPr sz="759" b="1">
                <a:solidFill>
                  <a:srgbClr val="000000"/>
                </a:solidFill>
                <a:latin typeface="Arial" charset="0"/>
              </a:defRPr>
            </a:lvl4pPr>
            <a:lvl5pPr algn="l" rtl="0" eaLnBrk="0" fontAlgn="base" hangingPunct="0">
              <a:lnSpc>
                <a:spcPts val="759"/>
              </a:lnSpc>
              <a:spcBef>
                <a:spcPct val="0"/>
              </a:spcBef>
              <a:spcAft>
                <a:spcPct val="0"/>
              </a:spcAft>
              <a:defRPr sz="759" b="1">
                <a:solidFill>
                  <a:srgbClr val="000000"/>
                </a:solidFill>
                <a:latin typeface="Arial" charset="0"/>
              </a:defRPr>
            </a:lvl5pPr>
            <a:lvl6pPr marL="144661" algn="l" rtl="0" fontAlgn="base">
              <a:lnSpc>
                <a:spcPts val="759"/>
              </a:lnSpc>
              <a:spcBef>
                <a:spcPct val="0"/>
              </a:spcBef>
              <a:spcAft>
                <a:spcPct val="0"/>
              </a:spcAft>
              <a:defRPr sz="759" b="1">
                <a:solidFill>
                  <a:srgbClr val="000000"/>
                </a:solidFill>
                <a:latin typeface="Arial" charset="0"/>
              </a:defRPr>
            </a:lvl6pPr>
            <a:lvl7pPr marL="289322" algn="l" rtl="0" fontAlgn="base">
              <a:lnSpc>
                <a:spcPts val="759"/>
              </a:lnSpc>
              <a:spcBef>
                <a:spcPct val="0"/>
              </a:spcBef>
              <a:spcAft>
                <a:spcPct val="0"/>
              </a:spcAft>
              <a:defRPr sz="759" b="1">
                <a:solidFill>
                  <a:srgbClr val="000000"/>
                </a:solidFill>
                <a:latin typeface="Arial" charset="0"/>
              </a:defRPr>
            </a:lvl7pPr>
            <a:lvl8pPr marL="433983" algn="l" rtl="0" fontAlgn="base">
              <a:lnSpc>
                <a:spcPts val="759"/>
              </a:lnSpc>
              <a:spcBef>
                <a:spcPct val="0"/>
              </a:spcBef>
              <a:spcAft>
                <a:spcPct val="0"/>
              </a:spcAft>
              <a:defRPr sz="759" b="1">
                <a:solidFill>
                  <a:srgbClr val="000000"/>
                </a:solidFill>
                <a:latin typeface="Arial" charset="0"/>
              </a:defRPr>
            </a:lvl8pPr>
            <a:lvl9pPr marL="578644" algn="l" rtl="0" fontAlgn="base">
              <a:lnSpc>
                <a:spcPts val="759"/>
              </a:lnSpc>
              <a:spcBef>
                <a:spcPct val="0"/>
              </a:spcBef>
              <a:spcAft>
                <a:spcPct val="0"/>
              </a:spcAft>
              <a:defRPr sz="759" b="1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CA" sz="1400" dirty="0" smtClean="0"/>
              <a:t>Large meetings with Interpretation and Breakout rooms</a:t>
            </a:r>
          </a:p>
        </p:txBody>
      </p:sp>
      <p:sp>
        <p:nvSpPr>
          <p:cNvPr id="9" name="Title 3"/>
          <p:cNvSpPr txBox="1">
            <a:spLocks/>
          </p:cNvSpPr>
          <p:nvPr/>
        </p:nvSpPr>
        <p:spPr bwMode="auto">
          <a:xfrm>
            <a:off x="317246" y="192795"/>
            <a:ext cx="4026408" cy="418671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759"/>
              </a:lnSpc>
              <a:spcBef>
                <a:spcPct val="0"/>
              </a:spcBef>
              <a:spcAft>
                <a:spcPct val="0"/>
              </a:spcAft>
              <a:defRPr sz="759" b="1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759"/>
              </a:lnSpc>
              <a:spcBef>
                <a:spcPct val="0"/>
              </a:spcBef>
              <a:spcAft>
                <a:spcPct val="0"/>
              </a:spcAft>
              <a:defRPr sz="759" b="1">
                <a:solidFill>
                  <a:srgbClr val="000000"/>
                </a:solidFill>
                <a:latin typeface="Arial" charset="0"/>
              </a:defRPr>
            </a:lvl2pPr>
            <a:lvl3pPr algn="l" rtl="0" eaLnBrk="0" fontAlgn="base" hangingPunct="0">
              <a:lnSpc>
                <a:spcPts val="759"/>
              </a:lnSpc>
              <a:spcBef>
                <a:spcPct val="0"/>
              </a:spcBef>
              <a:spcAft>
                <a:spcPct val="0"/>
              </a:spcAft>
              <a:defRPr sz="759" b="1">
                <a:solidFill>
                  <a:srgbClr val="000000"/>
                </a:solidFill>
                <a:latin typeface="Arial" charset="0"/>
              </a:defRPr>
            </a:lvl3pPr>
            <a:lvl4pPr algn="l" rtl="0" eaLnBrk="0" fontAlgn="base" hangingPunct="0">
              <a:lnSpc>
                <a:spcPts val="759"/>
              </a:lnSpc>
              <a:spcBef>
                <a:spcPct val="0"/>
              </a:spcBef>
              <a:spcAft>
                <a:spcPct val="0"/>
              </a:spcAft>
              <a:defRPr sz="759" b="1">
                <a:solidFill>
                  <a:srgbClr val="000000"/>
                </a:solidFill>
                <a:latin typeface="Arial" charset="0"/>
              </a:defRPr>
            </a:lvl4pPr>
            <a:lvl5pPr algn="l" rtl="0" eaLnBrk="0" fontAlgn="base" hangingPunct="0">
              <a:lnSpc>
                <a:spcPts val="759"/>
              </a:lnSpc>
              <a:spcBef>
                <a:spcPct val="0"/>
              </a:spcBef>
              <a:spcAft>
                <a:spcPct val="0"/>
              </a:spcAft>
              <a:defRPr sz="759" b="1">
                <a:solidFill>
                  <a:srgbClr val="000000"/>
                </a:solidFill>
                <a:latin typeface="Arial" charset="0"/>
              </a:defRPr>
            </a:lvl5pPr>
            <a:lvl6pPr marL="144661" algn="l" rtl="0" fontAlgn="base">
              <a:lnSpc>
                <a:spcPts val="759"/>
              </a:lnSpc>
              <a:spcBef>
                <a:spcPct val="0"/>
              </a:spcBef>
              <a:spcAft>
                <a:spcPct val="0"/>
              </a:spcAft>
              <a:defRPr sz="759" b="1">
                <a:solidFill>
                  <a:srgbClr val="000000"/>
                </a:solidFill>
                <a:latin typeface="Arial" charset="0"/>
              </a:defRPr>
            </a:lvl6pPr>
            <a:lvl7pPr marL="289322" algn="l" rtl="0" fontAlgn="base">
              <a:lnSpc>
                <a:spcPts val="759"/>
              </a:lnSpc>
              <a:spcBef>
                <a:spcPct val="0"/>
              </a:spcBef>
              <a:spcAft>
                <a:spcPct val="0"/>
              </a:spcAft>
              <a:defRPr sz="759" b="1">
                <a:solidFill>
                  <a:srgbClr val="000000"/>
                </a:solidFill>
                <a:latin typeface="Arial" charset="0"/>
              </a:defRPr>
            </a:lvl7pPr>
            <a:lvl8pPr marL="433983" algn="l" rtl="0" fontAlgn="base">
              <a:lnSpc>
                <a:spcPts val="759"/>
              </a:lnSpc>
              <a:spcBef>
                <a:spcPct val="0"/>
              </a:spcBef>
              <a:spcAft>
                <a:spcPct val="0"/>
              </a:spcAft>
              <a:defRPr sz="759" b="1">
                <a:solidFill>
                  <a:srgbClr val="000000"/>
                </a:solidFill>
                <a:latin typeface="Arial" charset="0"/>
              </a:defRPr>
            </a:lvl8pPr>
            <a:lvl9pPr marL="578644" algn="l" rtl="0" fontAlgn="base">
              <a:lnSpc>
                <a:spcPts val="759"/>
              </a:lnSpc>
              <a:spcBef>
                <a:spcPct val="0"/>
              </a:spcBef>
              <a:spcAft>
                <a:spcPct val="0"/>
              </a:spcAft>
              <a:defRPr sz="759" b="1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fr-FR" sz="1400" kern="0" dirty="0" smtClean="0"/>
              <a:t>Grandes réunion </a:t>
            </a:r>
            <a:r>
              <a:rPr lang="fr-FR" sz="1400" kern="0" dirty="0"/>
              <a:t>avec interprétation </a:t>
            </a:r>
            <a:r>
              <a:rPr lang="fr-FR" sz="1400" kern="0" dirty="0" smtClean="0"/>
              <a:t>et </a:t>
            </a:r>
            <a:br>
              <a:rPr lang="fr-FR" sz="1400" kern="0" dirty="0" smtClean="0"/>
            </a:br>
            <a:r>
              <a:rPr lang="fr-FR" sz="1400" kern="0" dirty="0" smtClean="0"/>
              <a:t>salles </a:t>
            </a:r>
            <a:r>
              <a:rPr lang="fr-FR" sz="1400" kern="0" dirty="0"/>
              <a:t>de sous-commission</a:t>
            </a:r>
            <a:endParaRPr lang="en-CA" sz="1400" kern="0" dirty="0"/>
          </a:p>
        </p:txBody>
      </p:sp>
      <p:grpSp>
        <p:nvGrpSpPr>
          <p:cNvPr id="2" name="Group 1"/>
          <p:cNvGrpSpPr/>
          <p:nvPr/>
        </p:nvGrpSpPr>
        <p:grpSpPr>
          <a:xfrm>
            <a:off x="306895" y="2113471"/>
            <a:ext cx="940438" cy="1177026"/>
            <a:chOff x="491543" y="1212279"/>
            <a:chExt cx="940438" cy="1177026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tx1">
                  <a:lumMod val="20000"/>
                  <a:lumOff val="80000"/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91543" y="1316771"/>
              <a:ext cx="357492" cy="660568"/>
            </a:xfrm>
            <a:prstGeom prst="rect">
              <a:avLst/>
            </a:prstGeom>
          </p:spPr>
        </p:pic>
        <p:grpSp>
          <p:nvGrpSpPr>
            <p:cNvPr id="179" name="Group 178"/>
            <p:cNvGrpSpPr/>
            <p:nvPr/>
          </p:nvGrpSpPr>
          <p:grpSpPr>
            <a:xfrm>
              <a:off x="500300" y="1212279"/>
              <a:ext cx="931681" cy="1177026"/>
              <a:chOff x="289183" y="2265241"/>
              <a:chExt cx="1413078" cy="1383908"/>
            </a:xfrm>
          </p:grpSpPr>
          <p:pic>
            <p:nvPicPr>
              <p:cNvPr id="184" name="Picture 183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 flipH="1">
                <a:off x="863488" y="2388102"/>
                <a:ext cx="703861" cy="692539"/>
              </a:xfrm>
              <a:prstGeom prst="rect">
                <a:avLst/>
              </a:prstGeom>
            </p:spPr>
          </p:pic>
          <p:grpSp>
            <p:nvGrpSpPr>
              <p:cNvPr id="181" name="Group 180"/>
              <p:cNvGrpSpPr/>
              <p:nvPr/>
            </p:nvGrpSpPr>
            <p:grpSpPr>
              <a:xfrm>
                <a:off x="289183" y="2265241"/>
                <a:ext cx="1413078" cy="1383908"/>
                <a:chOff x="-579103" y="2389245"/>
                <a:chExt cx="1493660" cy="1640827"/>
              </a:xfrm>
            </p:grpSpPr>
            <p:pic>
              <p:nvPicPr>
                <p:cNvPr id="182" name="Picture 181"/>
                <p:cNvPicPr>
                  <a:picLocks noChangeAspect="1"/>
                </p:cNvPicPr>
                <p:nvPr/>
              </p:nvPicPr>
              <p:blipFill>
                <a:blip r:embed="rId7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>
                <a:xfrm flipH="1">
                  <a:off x="-579103" y="2389245"/>
                  <a:ext cx="545485" cy="471083"/>
                </a:xfrm>
                <a:prstGeom prst="rect">
                  <a:avLst/>
                </a:prstGeom>
              </p:spPr>
            </p:pic>
            <p:sp>
              <p:nvSpPr>
                <p:cNvPr id="183" name="TextBox 182"/>
                <p:cNvSpPr txBox="1"/>
                <p:nvPr/>
              </p:nvSpPr>
              <p:spPr>
                <a:xfrm>
                  <a:off x="-482144" y="3476590"/>
                  <a:ext cx="1396701" cy="55348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CA" sz="1100" dirty="0" smtClean="0">
                      <a:solidFill>
                        <a:srgbClr val="000000"/>
                      </a:solidFill>
                    </a:rPr>
                    <a:t>Bilingual</a:t>
                  </a:r>
                  <a:r>
                    <a:rPr lang="fr-CA" sz="1100" dirty="0">
                      <a:solidFill>
                        <a:srgbClr val="000000"/>
                      </a:solidFill>
                    </a:rPr>
                    <a:t/>
                  </a:r>
                  <a:br>
                    <a:rPr lang="fr-CA" sz="1100" dirty="0">
                      <a:solidFill>
                        <a:srgbClr val="000000"/>
                      </a:solidFill>
                    </a:rPr>
                  </a:br>
                  <a:r>
                    <a:rPr lang="fr-CA" sz="1100" dirty="0" smtClean="0">
                      <a:solidFill>
                        <a:srgbClr val="000000"/>
                      </a:solidFill>
                    </a:rPr>
                    <a:t>/ Bilingue</a:t>
                  </a:r>
                  <a:endParaRPr lang="en-US" sz="1100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pic>
          <p:nvPicPr>
            <p:cNvPr id="249" name="Picture 248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952133" y="1421119"/>
              <a:ext cx="317718" cy="253086"/>
            </a:xfrm>
            <a:prstGeom prst="rect">
              <a:avLst/>
            </a:prstGeom>
          </p:spPr>
        </p:pic>
      </p:grpSp>
      <p:sp>
        <p:nvSpPr>
          <p:cNvPr id="164" name="TextBox 163"/>
          <p:cNvSpPr txBox="1"/>
          <p:nvPr/>
        </p:nvSpPr>
        <p:spPr>
          <a:xfrm>
            <a:off x="6416642" y="3388486"/>
            <a:ext cx="107205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>
                <a:solidFill>
                  <a:srgbClr val="000000"/>
                </a:solidFill>
              </a:rPr>
              <a:t>Bilingual</a:t>
            </a:r>
            <a:r>
              <a:rPr lang="fr-CA" sz="1400" dirty="0">
                <a:solidFill>
                  <a:srgbClr val="000000"/>
                </a:solidFill>
              </a:rPr>
              <a:t/>
            </a:r>
            <a:br>
              <a:rPr lang="fr-CA" sz="1400" dirty="0">
                <a:solidFill>
                  <a:srgbClr val="000000"/>
                </a:solidFill>
              </a:rPr>
            </a:br>
            <a:r>
              <a:rPr lang="fr-CA" sz="1400" dirty="0">
                <a:solidFill>
                  <a:srgbClr val="000000"/>
                </a:solidFill>
              </a:rPr>
              <a:t>/ Bilingue</a:t>
            </a:r>
            <a:endParaRPr lang="en-US" sz="1400" dirty="0">
              <a:solidFill>
                <a:srgbClr val="000000"/>
              </a:solidFill>
            </a:endParaRPr>
          </a:p>
        </p:txBody>
      </p:sp>
      <p:cxnSp>
        <p:nvCxnSpPr>
          <p:cNvPr id="73" name="Elbow Connector 72"/>
          <p:cNvCxnSpPr>
            <a:stCxn id="143" idx="3"/>
            <a:endCxn id="198" idx="1"/>
          </p:cNvCxnSpPr>
          <p:nvPr/>
        </p:nvCxnSpPr>
        <p:spPr bwMode="auto">
          <a:xfrm>
            <a:off x="2344035" y="2533592"/>
            <a:ext cx="1041256" cy="989924"/>
          </a:xfrm>
          <a:prstGeom prst="bentConnector3">
            <a:avLst>
              <a:gd name="adj1" fmla="val 48811"/>
            </a:avLst>
          </a:prstGeom>
          <a:solidFill>
            <a:srgbClr val="E5E5CC"/>
          </a:solidFill>
          <a:ln w="12700" cap="flat" cmpd="sng" algn="ctr">
            <a:solidFill>
              <a:srgbClr val="00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grpSp>
        <p:nvGrpSpPr>
          <p:cNvPr id="4" name="Group 3"/>
          <p:cNvGrpSpPr/>
          <p:nvPr/>
        </p:nvGrpSpPr>
        <p:grpSpPr>
          <a:xfrm>
            <a:off x="1642669" y="2174449"/>
            <a:ext cx="772614" cy="764677"/>
            <a:chOff x="1686207" y="2171947"/>
            <a:chExt cx="772614" cy="764677"/>
          </a:xfrm>
        </p:grpSpPr>
        <p:pic>
          <p:nvPicPr>
            <p:cNvPr id="284" name="Picture 283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686207" y="2309217"/>
              <a:ext cx="543290" cy="399097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grpSp>
          <p:nvGrpSpPr>
            <p:cNvPr id="11" name="Groupe 10"/>
            <p:cNvGrpSpPr/>
            <p:nvPr/>
          </p:nvGrpSpPr>
          <p:grpSpPr>
            <a:xfrm>
              <a:off x="2039741" y="2171947"/>
              <a:ext cx="419080" cy="764677"/>
              <a:chOff x="1846213" y="2690507"/>
              <a:chExt cx="419080" cy="764677"/>
            </a:xfrm>
          </p:grpSpPr>
          <p:pic>
            <p:nvPicPr>
              <p:cNvPr id="143" name="Picture 197"/>
              <p:cNvPicPr>
                <a:picLocks noChangeAspect="1"/>
              </p:cNvPicPr>
              <p:nvPr/>
            </p:nvPicPr>
            <p:blipFill>
              <a:blip r:embed="rId11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1921770" y="2776882"/>
                <a:ext cx="272275" cy="545536"/>
              </a:xfrm>
              <a:prstGeom prst="rect">
                <a:avLst/>
              </a:prstGeom>
            </p:spPr>
          </p:pic>
          <p:pic>
            <p:nvPicPr>
              <p:cNvPr id="144" name="Picture 208"/>
              <p:cNvPicPr>
                <a:picLocks noChangeAspect="1"/>
              </p:cNvPicPr>
              <p:nvPr/>
            </p:nvPicPr>
            <p:blipFill>
              <a:blip r:embed="rId7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flipH="1">
                <a:off x="1902204" y="2690507"/>
                <a:ext cx="307099" cy="286219"/>
              </a:xfrm>
              <a:prstGeom prst="rect">
                <a:avLst/>
              </a:prstGeom>
            </p:spPr>
          </p:pic>
          <p:pic>
            <p:nvPicPr>
              <p:cNvPr id="145" name="Picture 194"/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846213" y="3306857"/>
                <a:ext cx="419080" cy="148327"/>
              </a:xfrm>
              <a:prstGeom prst="rect">
                <a:avLst/>
              </a:prstGeom>
            </p:spPr>
          </p:pic>
        </p:grpSp>
      </p:grpSp>
      <p:cxnSp>
        <p:nvCxnSpPr>
          <p:cNvPr id="41" name="Elbow Connector 40"/>
          <p:cNvCxnSpPr>
            <a:stCxn id="199" idx="3"/>
            <a:endCxn id="36" idx="1"/>
          </p:cNvCxnSpPr>
          <p:nvPr/>
        </p:nvCxnSpPr>
        <p:spPr bwMode="auto">
          <a:xfrm flipV="1">
            <a:off x="3770801" y="3851609"/>
            <a:ext cx="3966116" cy="817"/>
          </a:xfrm>
          <a:prstGeom prst="bentConnector3">
            <a:avLst>
              <a:gd name="adj1" fmla="val 50000"/>
            </a:avLst>
          </a:prstGeom>
          <a:solidFill>
            <a:srgbClr val="E5E5CC"/>
          </a:solidFill>
          <a:ln w="12700" cap="flat" cmpd="sng" algn="ctr">
            <a:solidFill>
              <a:srgbClr val="00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grpSp>
        <p:nvGrpSpPr>
          <p:cNvPr id="45" name="Group 44"/>
          <p:cNvGrpSpPr/>
          <p:nvPr/>
        </p:nvGrpSpPr>
        <p:grpSpPr>
          <a:xfrm>
            <a:off x="85622" y="4032031"/>
            <a:ext cx="4143449" cy="1091723"/>
            <a:chOff x="1677390" y="4008568"/>
            <a:chExt cx="4143449" cy="1091723"/>
          </a:xfrm>
        </p:grpSpPr>
        <p:sp>
          <p:nvSpPr>
            <p:cNvPr id="80" name="TextBox 79"/>
            <p:cNvSpPr txBox="1"/>
            <p:nvPr/>
          </p:nvSpPr>
          <p:spPr>
            <a:xfrm>
              <a:off x="1677390" y="4675559"/>
              <a:ext cx="1342410" cy="424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1200" dirty="0" smtClean="0">
                  <a:solidFill>
                    <a:srgbClr val="7030A0"/>
                  </a:solidFill>
                </a:rPr>
                <a:t>Présentateurs / </a:t>
              </a:r>
              <a:r>
                <a:rPr lang="en-CA" sz="1200" dirty="0" smtClean="0">
                  <a:solidFill>
                    <a:srgbClr val="7030A0"/>
                  </a:solidFill>
                </a:rPr>
                <a:t>Presenters</a:t>
              </a:r>
              <a:endParaRPr lang="en-CA" sz="1200" dirty="0">
                <a:solidFill>
                  <a:srgbClr val="7030A0"/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488148" y="4675559"/>
              <a:ext cx="1152791" cy="424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1200" dirty="0" smtClean="0">
                  <a:solidFill>
                    <a:srgbClr val="008000"/>
                  </a:solidFill>
                </a:rPr>
                <a:t>Traducteurs / Translators</a:t>
              </a:r>
              <a:endParaRPr lang="en-US" sz="1200" dirty="0">
                <a:solidFill>
                  <a:srgbClr val="008000"/>
                </a:solidFill>
              </a:endParaRPr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2871628" y="4675559"/>
              <a:ext cx="665614" cy="2585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1200" dirty="0" smtClean="0">
                  <a:solidFill>
                    <a:schemeClr val="bg1">
                      <a:lumMod val="25000"/>
                    </a:schemeClr>
                  </a:solidFill>
                </a:rPr>
                <a:t>Hosts</a:t>
              </a:r>
              <a:endParaRPr lang="en-US" sz="1200" dirty="0">
                <a:solidFill>
                  <a:schemeClr val="bg1">
                    <a:lumMod val="25000"/>
                  </a:schemeClr>
                </a:solidFill>
              </a:endParaRPr>
            </a:p>
          </p:txBody>
        </p:sp>
        <p:pic>
          <p:nvPicPr>
            <p:cNvPr id="196" name="Picture 195"/>
            <p:cNvPicPr>
              <a:picLocks noChangeAspect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00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028909" y="4008568"/>
              <a:ext cx="360000" cy="721320"/>
            </a:xfrm>
            <a:prstGeom prst="rect">
              <a:avLst/>
            </a:prstGeom>
          </p:spPr>
        </p:pic>
        <p:pic>
          <p:nvPicPr>
            <p:cNvPr id="211" name="Picture 210"/>
            <p:cNvPicPr>
              <a:picLocks noChangeAspect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tx1">
                  <a:lumMod val="20000"/>
                  <a:lumOff val="80000"/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2250109" y="4019344"/>
              <a:ext cx="360000" cy="665200"/>
            </a:xfrm>
            <a:prstGeom prst="rect">
              <a:avLst/>
            </a:prstGeom>
          </p:spPr>
        </p:pic>
        <p:pic>
          <p:nvPicPr>
            <p:cNvPr id="223" name="Picture 222"/>
            <p:cNvPicPr>
              <a:picLocks noChangeAspect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92D05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938339" y="4008568"/>
              <a:ext cx="360000" cy="721320"/>
            </a:xfrm>
            <a:prstGeom prst="rect">
              <a:avLst/>
            </a:prstGeom>
          </p:spPr>
        </p:pic>
        <p:pic>
          <p:nvPicPr>
            <p:cNvPr id="259" name="Picture 258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C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923970" y="4008568"/>
              <a:ext cx="360000" cy="721320"/>
            </a:xfrm>
            <a:prstGeom prst="rect">
              <a:avLst/>
            </a:prstGeom>
          </p:spPr>
        </p:pic>
        <p:sp>
          <p:nvSpPr>
            <p:cNvPr id="269" name="TextBox 268"/>
            <p:cNvSpPr txBox="1"/>
            <p:nvPr/>
          </p:nvSpPr>
          <p:spPr>
            <a:xfrm>
              <a:off x="4416569" y="4675559"/>
              <a:ext cx="1404270" cy="2180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12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Participants</a:t>
              </a:r>
              <a:endParaRPr lang="en-US" sz="1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300" name="Picture 299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33608" y="4022129"/>
            <a:ext cx="424730" cy="37962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852815" y="4105382"/>
            <a:ext cx="250673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200" dirty="0">
                <a:solidFill>
                  <a:srgbClr val="000000"/>
                </a:solidFill>
              </a:rPr>
              <a:t>Flux vidéo et audio (écouteurs recommandé) / </a:t>
            </a:r>
            <a:r>
              <a:rPr lang="en-CA" sz="1200" dirty="0" smtClean="0">
                <a:solidFill>
                  <a:srgbClr val="000000"/>
                </a:solidFill>
              </a:rPr>
              <a:t>Video &amp; Audio Stream (Headphones Recommended)</a:t>
            </a:r>
            <a:endParaRPr lang="en-CA" sz="1200" dirty="0">
              <a:solidFill>
                <a:srgbClr val="000000"/>
              </a:solidFill>
            </a:endParaRPr>
          </a:p>
        </p:txBody>
      </p:sp>
      <p:cxnSp>
        <p:nvCxnSpPr>
          <p:cNvPr id="131" name="Elbow Connector 130"/>
          <p:cNvCxnSpPr>
            <a:stCxn id="184" idx="1"/>
            <a:endCxn id="284" idx="1"/>
          </p:cNvCxnSpPr>
          <p:nvPr/>
        </p:nvCxnSpPr>
        <p:spPr bwMode="auto">
          <a:xfrm flipV="1">
            <a:off x="1158382" y="2511268"/>
            <a:ext cx="484287" cy="1201"/>
          </a:xfrm>
          <a:prstGeom prst="bentConnector3">
            <a:avLst>
              <a:gd name="adj1" fmla="val 50000"/>
            </a:avLst>
          </a:prstGeom>
          <a:solidFill>
            <a:srgbClr val="E5E5CC"/>
          </a:solidFill>
          <a:ln w="12700" cap="flat" cmpd="sng" algn="ctr">
            <a:solidFill>
              <a:srgbClr val="00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169" name="Elbow Connector 168"/>
          <p:cNvCxnSpPr>
            <a:stCxn id="143" idx="3"/>
            <a:endCxn id="205" idx="1"/>
          </p:cNvCxnSpPr>
          <p:nvPr/>
        </p:nvCxnSpPr>
        <p:spPr bwMode="auto">
          <a:xfrm flipV="1">
            <a:off x="2344035" y="1221768"/>
            <a:ext cx="1012740" cy="1311824"/>
          </a:xfrm>
          <a:prstGeom prst="bentConnector3">
            <a:avLst>
              <a:gd name="adj1" fmla="val 50000"/>
            </a:avLst>
          </a:prstGeom>
          <a:solidFill>
            <a:srgbClr val="E5E5CC"/>
          </a:solidFill>
          <a:ln w="12700" cap="flat" cmpd="sng" algn="ctr">
            <a:solidFill>
              <a:srgbClr val="00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170" name="Elbow Connector 169"/>
          <p:cNvCxnSpPr>
            <a:stCxn id="143" idx="3"/>
            <a:endCxn id="202" idx="1"/>
          </p:cNvCxnSpPr>
          <p:nvPr/>
        </p:nvCxnSpPr>
        <p:spPr bwMode="auto">
          <a:xfrm flipV="1">
            <a:off x="2344035" y="2416718"/>
            <a:ext cx="990074" cy="116874"/>
          </a:xfrm>
          <a:prstGeom prst="bentConnector3">
            <a:avLst>
              <a:gd name="adj1" fmla="val 51539"/>
            </a:avLst>
          </a:prstGeom>
          <a:solidFill>
            <a:srgbClr val="E5E5CC"/>
          </a:solidFill>
          <a:ln w="12700" cap="flat" cmpd="sng" algn="ctr">
            <a:solidFill>
              <a:srgbClr val="00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grpSp>
        <p:nvGrpSpPr>
          <p:cNvPr id="26" name="Group 25"/>
          <p:cNvGrpSpPr/>
          <p:nvPr/>
        </p:nvGrpSpPr>
        <p:grpSpPr>
          <a:xfrm>
            <a:off x="3226151" y="745648"/>
            <a:ext cx="1044204" cy="969097"/>
            <a:chOff x="3438832" y="745648"/>
            <a:chExt cx="1044204" cy="969097"/>
          </a:xfrm>
        </p:grpSpPr>
        <p:grpSp>
          <p:nvGrpSpPr>
            <p:cNvPr id="54" name="Group 53"/>
            <p:cNvGrpSpPr/>
            <p:nvPr/>
          </p:nvGrpSpPr>
          <p:grpSpPr>
            <a:xfrm>
              <a:off x="3438832" y="745648"/>
              <a:ext cx="498746" cy="748888"/>
              <a:chOff x="4944964" y="689273"/>
              <a:chExt cx="498746" cy="748888"/>
            </a:xfrm>
          </p:grpSpPr>
          <p:grpSp>
            <p:nvGrpSpPr>
              <p:cNvPr id="203" name="Group 202"/>
              <p:cNvGrpSpPr/>
              <p:nvPr/>
            </p:nvGrpSpPr>
            <p:grpSpPr>
              <a:xfrm>
                <a:off x="4944964" y="689273"/>
                <a:ext cx="498746" cy="748888"/>
                <a:chOff x="2770648" y="490629"/>
                <a:chExt cx="498746" cy="748888"/>
              </a:xfrm>
            </p:grpSpPr>
            <p:pic>
              <p:nvPicPr>
                <p:cNvPr id="204" name="Picture 203"/>
                <p:cNvPicPr>
                  <a:picLocks noChangeAspect="1"/>
                </p:cNvPicPr>
                <p:nvPr/>
              </p:nvPicPr>
              <p:blipFill>
                <a:blip r:embed="rId6">
                  <a:duotone>
                    <a:prstClr val="black"/>
                    <a:srgbClr val="0070C0">
                      <a:tint val="45000"/>
                      <a:satMod val="400000"/>
                    </a:srgbClr>
                  </a:duotone>
                </a:blip>
                <a:stretch>
                  <a:fillRect/>
                </a:stretch>
              </p:blipFill>
              <p:spPr>
                <a:xfrm>
                  <a:off x="2770648" y="490629"/>
                  <a:ext cx="498746" cy="112283"/>
                </a:xfrm>
                <a:prstGeom prst="rect">
                  <a:avLst/>
                </a:prstGeom>
              </p:spPr>
            </p:pic>
            <p:pic>
              <p:nvPicPr>
                <p:cNvPr id="205" name="Picture 204"/>
                <p:cNvPicPr>
                  <a:picLocks noChangeAspect="1"/>
                </p:cNvPicPr>
                <p:nvPr/>
              </p:nvPicPr>
              <p:blipFill>
                <a:blip r:embed="rId11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prstClr val="black"/>
                    <a:srgbClr val="000000">
                      <a:tint val="45000"/>
                      <a:satMod val="400000"/>
                    </a:srgbClr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5">
                          <a14:imgEffect>
                            <a14:saturation sat="400000"/>
                          </a14:imgEffect>
                        </a14:imgLayer>
                      </a14:imgProps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901272" y="693981"/>
                  <a:ext cx="272275" cy="545536"/>
                </a:xfrm>
                <a:prstGeom prst="rect">
                  <a:avLst/>
                </a:prstGeom>
              </p:spPr>
            </p:pic>
          </p:grpSp>
          <p:pic>
            <p:nvPicPr>
              <p:cNvPr id="291" name="Picture 290"/>
              <p:cNvPicPr>
                <a:picLocks noChangeAspect="1"/>
              </p:cNvPicPr>
              <p:nvPr/>
            </p:nvPicPr>
            <p:blipFill>
              <a:blip r:embed="rId1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flipH="1">
                <a:off x="5036755" y="806997"/>
                <a:ext cx="340955" cy="316017"/>
              </a:xfrm>
              <a:prstGeom prst="rect">
                <a:avLst/>
              </a:prstGeom>
            </p:spPr>
          </p:pic>
        </p:grpSp>
        <p:pic>
          <p:nvPicPr>
            <p:cNvPr id="132" name="Picture 131"/>
            <p:cNvPicPr>
              <a:picLocks noChangeAspect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973192" y="1301211"/>
              <a:ext cx="413152" cy="413534"/>
            </a:xfrm>
            <a:prstGeom prst="rect">
              <a:avLst/>
            </a:prstGeom>
          </p:spPr>
        </p:pic>
        <p:grpSp>
          <p:nvGrpSpPr>
            <p:cNvPr id="19" name="Group 18"/>
            <p:cNvGrpSpPr/>
            <p:nvPr/>
          </p:nvGrpSpPr>
          <p:grpSpPr>
            <a:xfrm>
              <a:off x="3898594" y="844452"/>
              <a:ext cx="584442" cy="488369"/>
              <a:chOff x="1649792" y="1036577"/>
              <a:chExt cx="584442" cy="488369"/>
            </a:xfrm>
          </p:grpSpPr>
          <p:pic>
            <p:nvPicPr>
              <p:cNvPr id="161" name="Picture 160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781753" y="1106557"/>
                <a:ext cx="326962" cy="240184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1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649792" y="1036577"/>
                <a:ext cx="584442" cy="488369"/>
              </a:xfrm>
              <a:prstGeom prst="rect">
                <a:avLst/>
              </a:prstGeom>
            </p:spPr>
          </p:pic>
        </p:grpSp>
      </p:grpSp>
      <p:grpSp>
        <p:nvGrpSpPr>
          <p:cNvPr id="27" name="Group 26"/>
          <p:cNvGrpSpPr/>
          <p:nvPr/>
        </p:nvGrpSpPr>
        <p:grpSpPr>
          <a:xfrm>
            <a:off x="3251817" y="1876542"/>
            <a:ext cx="992872" cy="940904"/>
            <a:chOff x="3465592" y="1835551"/>
            <a:chExt cx="992872" cy="940904"/>
          </a:xfrm>
        </p:grpSpPr>
        <p:grpSp>
          <p:nvGrpSpPr>
            <p:cNvPr id="56" name="Group 55"/>
            <p:cNvGrpSpPr/>
            <p:nvPr/>
          </p:nvGrpSpPr>
          <p:grpSpPr>
            <a:xfrm>
              <a:off x="3465592" y="1979793"/>
              <a:ext cx="498746" cy="796662"/>
              <a:chOff x="5072362" y="2134969"/>
              <a:chExt cx="498746" cy="796662"/>
            </a:xfrm>
          </p:grpSpPr>
          <p:grpSp>
            <p:nvGrpSpPr>
              <p:cNvPr id="200" name="Group 199"/>
              <p:cNvGrpSpPr/>
              <p:nvPr/>
            </p:nvGrpSpPr>
            <p:grpSpPr>
              <a:xfrm>
                <a:off x="5072362" y="2258135"/>
                <a:ext cx="498746" cy="673496"/>
                <a:chOff x="2827902" y="1502838"/>
                <a:chExt cx="498746" cy="673496"/>
              </a:xfrm>
            </p:grpSpPr>
            <p:pic>
              <p:nvPicPr>
                <p:cNvPr id="201" name="Picture 200"/>
                <p:cNvPicPr>
                  <a:picLocks noChangeAspect="1"/>
                </p:cNvPicPr>
                <p:nvPr/>
              </p:nvPicPr>
              <p:blipFill>
                <a:blip r:embed="rId6">
                  <a:duotone>
                    <a:prstClr val="black"/>
                    <a:srgbClr val="FF0000">
                      <a:tint val="45000"/>
                      <a:satMod val="400000"/>
                    </a:srgbClr>
                  </a:duotone>
                </a:blip>
                <a:stretch>
                  <a:fillRect/>
                </a:stretch>
              </p:blipFill>
              <p:spPr>
                <a:xfrm>
                  <a:off x="2827902" y="2064051"/>
                  <a:ext cx="498746" cy="112283"/>
                </a:xfrm>
                <a:prstGeom prst="rect">
                  <a:avLst/>
                </a:prstGeom>
              </p:spPr>
            </p:pic>
            <p:pic>
              <p:nvPicPr>
                <p:cNvPr id="202" name="Picture 201"/>
                <p:cNvPicPr>
                  <a:picLocks noChangeAspect="1"/>
                </p:cNvPicPr>
                <p:nvPr/>
              </p:nvPicPr>
              <p:blipFill>
                <a:blip r:embed="rId11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prstClr val="black"/>
                    <a:srgbClr val="000000">
                      <a:tint val="45000"/>
                      <a:satMod val="400000"/>
                    </a:srgbClr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5">
                          <a14:imgEffect>
                            <a14:saturation sat="400000"/>
                          </a14:imgEffect>
                        </a14:imgLayer>
                      </a14:imgProps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910194" y="1502838"/>
                  <a:ext cx="272275" cy="545536"/>
                </a:xfrm>
                <a:prstGeom prst="rect">
                  <a:avLst/>
                </a:prstGeom>
              </p:spPr>
            </p:pic>
          </p:grpSp>
          <p:pic>
            <p:nvPicPr>
              <p:cNvPr id="294" name="Picture 293"/>
              <p:cNvPicPr>
                <a:picLocks noChangeAspect="1"/>
              </p:cNvPicPr>
              <p:nvPr/>
            </p:nvPicPr>
            <p:blipFill>
              <a:blip r:embed="rId1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flipH="1">
                <a:off x="5113513" y="2134969"/>
                <a:ext cx="349659" cy="339964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3858389" y="1835551"/>
              <a:ext cx="600075" cy="495300"/>
              <a:chOff x="1802102" y="1492213"/>
              <a:chExt cx="600075" cy="495300"/>
            </a:xfrm>
          </p:grpSpPr>
          <p:pic>
            <p:nvPicPr>
              <p:cNvPr id="175" name="Picture 174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923934" y="1586066"/>
                <a:ext cx="326962" cy="240184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>
              <a:blip r:embed="rId17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802102" y="1492213"/>
                <a:ext cx="600075" cy="495300"/>
              </a:xfrm>
              <a:prstGeom prst="rect">
                <a:avLst/>
              </a:prstGeom>
            </p:spPr>
          </p:pic>
        </p:grpSp>
        <p:pic>
          <p:nvPicPr>
            <p:cNvPr id="189" name="Picture 188"/>
            <p:cNvPicPr>
              <a:picLocks noChangeAspect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947276" y="2296930"/>
              <a:ext cx="413152" cy="413534"/>
            </a:xfrm>
            <a:prstGeom prst="rect">
              <a:avLst/>
            </a:prstGeom>
          </p:spPr>
        </p:pic>
      </p:grpSp>
      <p:sp>
        <p:nvSpPr>
          <p:cNvPr id="152" name="TextBox 151"/>
          <p:cNvSpPr txBox="1"/>
          <p:nvPr/>
        </p:nvSpPr>
        <p:spPr>
          <a:xfrm>
            <a:off x="1398348" y="2891391"/>
            <a:ext cx="1380517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000000"/>
                </a:solidFill>
              </a:rPr>
              <a:t>Primary </a:t>
            </a:r>
            <a:r>
              <a:rPr lang="en-US" sz="1100" dirty="0" smtClean="0">
                <a:solidFill>
                  <a:srgbClr val="000000"/>
                </a:solidFill>
              </a:rPr>
              <a:t>Feed </a:t>
            </a:r>
            <a:r>
              <a:rPr lang="en-US" sz="1100" dirty="0">
                <a:solidFill>
                  <a:srgbClr val="000000"/>
                </a:solidFill>
              </a:rPr>
              <a:t>(Audio + Video</a:t>
            </a:r>
            <a:r>
              <a:rPr lang="en-US" sz="1100" dirty="0" smtClean="0">
                <a:solidFill>
                  <a:srgbClr val="000000"/>
                </a:solidFill>
              </a:rPr>
              <a:t>)</a:t>
            </a:r>
            <a:endParaRPr lang="en-US" sz="1100" dirty="0">
              <a:solidFill>
                <a:srgbClr val="000000"/>
              </a:solidFill>
            </a:endParaRPr>
          </a:p>
        </p:txBody>
      </p:sp>
      <p:cxnSp>
        <p:nvCxnSpPr>
          <p:cNvPr id="23" name="Straight Arrow Connector 22"/>
          <p:cNvCxnSpPr>
            <a:stCxn id="204" idx="3"/>
            <a:endCxn id="32" idx="1"/>
          </p:cNvCxnSpPr>
          <p:nvPr/>
        </p:nvCxnSpPr>
        <p:spPr bwMode="auto">
          <a:xfrm flipV="1">
            <a:off x="3724897" y="788880"/>
            <a:ext cx="3986565" cy="12910"/>
          </a:xfrm>
          <a:prstGeom prst="straightConnector1">
            <a:avLst/>
          </a:prstGeom>
          <a:solidFill>
            <a:srgbClr val="E5E5CC"/>
          </a:solidFill>
          <a:ln w="12700" cap="flat" cmpd="sng" algn="ctr">
            <a:solidFill>
              <a:srgbClr val="0070C0"/>
            </a:solidFill>
            <a:prstDash val="sysDot"/>
            <a:round/>
            <a:headEnd type="none" w="med" len="med"/>
            <a:tailEnd type="triangle"/>
          </a:ln>
          <a:effectLst/>
        </p:spPr>
      </p:cxnSp>
      <p:grpSp>
        <p:nvGrpSpPr>
          <p:cNvPr id="31" name="Group 30"/>
          <p:cNvGrpSpPr/>
          <p:nvPr/>
        </p:nvGrpSpPr>
        <p:grpSpPr>
          <a:xfrm>
            <a:off x="3272055" y="2930018"/>
            <a:ext cx="957016" cy="978549"/>
            <a:chOff x="3456793" y="2962958"/>
            <a:chExt cx="957016" cy="978549"/>
          </a:xfrm>
        </p:grpSpPr>
        <p:grpSp>
          <p:nvGrpSpPr>
            <p:cNvPr id="30" name="Group 29"/>
            <p:cNvGrpSpPr/>
            <p:nvPr/>
          </p:nvGrpSpPr>
          <p:grpSpPr>
            <a:xfrm>
              <a:off x="3456793" y="3197313"/>
              <a:ext cx="498746" cy="744194"/>
              <a:chOff x="3913691" y="3172990"/>
              <a:chExt cx="498746" cy="744194"/>
            </a:xfrm>
          </p:grpSpPr>
          <p:grpSp>
            <p:nvGrpSpPr>
              <p:cNvPr id="197" name="Group 196"/>
              <p:cNvGrpSpPr/>
              <p:nvPr/>
            </p:nvGrpSpPr>
            <p:grpSpPr>
              <a:xfrm>
                <a:off x="3913691" y="3259365"/>
                <a:ext cx="498746" cy="657819"/>
                <a:chOff x="2466958" y="2690702"/>
                <a:chExt cx="527187" cy="779941"/>
              </a:xfrm>
            </p:grpSpPr>
            <p:pic>
              <p:nvPicPr>
                <p:cNvPr id="198" name="Picture 197"/>
                <p:cNvPicPr>
                  <a:picLocks noChangeAspect="1"/>
                </p:cNvPicPr>
                <p:nvPr/>
              </p:nvPicPr>
              <p:blipFill>
                <a:blip r:embed="rId11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prstClr val="black"/>
                    <a:srgbClr val="000000">
                      <a:tint val="45000"/>
                      <a:satMod val="400000"/>
                    </a:srgbClr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5">
                          <a14:imgEffect>
                            <a14:saturation sat="400000"/>
                          </a14:imgEffect>
                        </a14:imgLayer>
                      </a14:imgProps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86651" y="2690702"/>
                  <a:ext cx="287802" cy="646813"/>
                </a:xfrm>
                <a:prstGeom prst="rect">
                  <a:avLst/>
                </a:prstGeom>
              </p:spPr>
            </p:pic>
            <p:pic>
              <p:nvPicPr>
                <p:cNvPr id="199" name="Picture 198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2466958" y="3337515"/>
                  <a:ext cx="527187" cy="133128"/>
                </a:xfrm>
                <a:prstGeom prst="rect">
                  <a:avLst/>
                </a:prstGeom>
              </p:spPr>
            </p:pic>
          </p:grpSp>
          <p:pic>
            <p:nvPicPr>
              <p:cNvPr id="209" name="Picture 208"/>
              <p:cNvPicPr>
                <a:picLocks noChangeAspect="1"/>
              </p:cNvPicPr>
              <p:nvPr/>
            </p:nvPicPr>
            <p:blipFill>
              <a:blip r:embed="rId7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flipH="1">
                <a:off x="4007363" y="3172990"/>
                <a:ext cx="307099" cy="286219"/>
              </a:xfrm>
              <a:prstGeom prst="rect">
                <a:avLst/>
              </a:prstGeom>
            </p:spPr>
          </p:pic>
        </p:grpSp>
        <p:grpSp>
          <p:nvGrpSpPr>
            <p:cNvPr id="28" name="Group 27"/>
            <p:cNvGrpSpPr/>
            <p:nvPr/>
          </p:nvGrpSpPr>
          <p:grpSpPr>
            <a:xfrm>
              <a:off x="3901640" y="2962958"/>
              <a:ext cx="512169" cy="508001"/>
              <a:chOff x="3452169" y="3211602"/>
              <a:chExt cx="512169" cy="508001"/>
            </a:xfrm>
          </p:grpSpPr>
          <p:pic>
            <p:nvPicPr>
              <p:cNvPr id="208" name="Picture 207"/>
              <p:cNvPicPr>
                <a:picLocks noChangeAspect="1"/>
              </p:cNvPicPr>
              <p:nvPr/>
            </p:nvPicPr>
            <p:blipFill>
              <a:blip r:embed="rId8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flipH="1">
                <a:off x="3452169" y="3211602"/>
                <a:ext cx="512169" cy="508001"/>
              </a:xfrm>
              <a:prstGeom prst="rect">
                <a:avLst/>
              </a:prstGeom>
            </p:spPr>
          </p:pic>
          <p:pic>
            <p:nvPicPr>
              <p:cNvPr id="246" name="Picture 245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545201" y="3293109"/>
                <a:ext cx="326962" cy="240184"/>
              </a:xfrm>
              <a:prstGeom prst="rect">
                <a:avLst/>
              </a:prstGeom>
            </p:spPr>
          </p:pic>
        </p:grpSp>
        <p:pic>
          <p:nvPicPr>
            <p:cNvPr id="153" name="Picture 152"/>
            <p:cNvPicPr>
              <a:picLocks noChangeAspect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959690" y="3451664"/>
              <a:ext cx="413152" cy="413534"/>
            </a:xfrm>
            <a:prstGeom prst="rect">
              <a:avLst/>
            </a:prstGeom>
          </p:spPr>
        </p:pic>
      </p:grpSp>
      <p:cxnSp>
        <p:nvCxnSpPr>
          <p:cNvPr id="187" name="Elbow Connector 186"/>
          <p:cNvCxnSpPr>
            <a:endCxn id="318" idx="0"/>
          </p:cNvCxnSpPr>
          <p:nvPr/>
        </p:nvCxnSpPr>
        <p:spPr bwMode="auto">
          <a:xfrm>
            <a:off x="4393332" y="4060940"/>
            <a:ext cx="1084770" cy="210140"/>
          </a:xfrm>
          <a:prstGeom prst="bentConnector2">
            <a:avLst/>
          </a:prstGeom>
          <a:solidFill>
            <a:srgbClr val="E5E5CC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88" name="Elbow Connector 187"/>
          <p:cNvCxnSpPr/>
          <p:nvPr/>
        </p:nvCxnSpPr>
        <p:spPr bwMode="auto">
          <a:xfrm>
            <a:off x="6437211" y="4051015"/>
            <a:ext cx="1828819" cy="196784"/>
          </a:xfrm>
          <a:prstGeom prst="bentConnector3">
            <a:avLst>
              <a:gd name="adj1" fmla="val 100000"/>
            </a:avLst>
          </a:prstGeom>
          <a:solidFill>
            <a:srgbClr val="E5E5CC"/>
          </a:solidFill>
          <a:ln w="12700" cap="flat" cmpd="sng" algn="ctr">
            <a:solidFill>
              <a:srgbClr val="00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192" name="Rectangle 191"/>
          <p:cNvSpPr/>
          <p:nvPr/>
        </p:nvSpPr>
        <p:spPr>
          <a:xfrm>
            <a:off x="4120108" y="4194499"/>
            <a:ext cx="123805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200" dirty="0">
                <a:solidFill>
                  <a:srgbClr val="000000"/>
                </a:solidFill>
              </a:rPr>
              <a:t>Telephone</a:t>
            </a:r>
            <a:r>
              <a:rPr lang="fr-CA" sz="1200" dirty="0">
                <a:solidFill>
                  <a:srgbClr val="000000"/>
                </a:solidFill>
              </a:rPr>
              <a:t> </a:t>
            </a:r>
            <a:br>
              <a:rPr lang="fr-CA" sz="1200" dirty="0">
                <a:solidFill>
                  <a:srgbClr val="000000"/>
                </a:solidFill>
              </a:rPr>
            </a:br>
            <a:r>
              <a:rPr lang="fr-CA" sz="1200" dirty="0">
                <a:solidFill>
                  <a:srgbClr val="000000"/>
                </a:solidFill>
              </a:rPr>
              <a:t>Line </a:t>
            </a:r>
            <a:br>
              <a:rPr lang="fr-CA" sz="1200" dirty="0">
                <a:solidFill>
                  <a:srgbClr val="000000"/>
                </a:solidFill>
              </a:rPr>
            </a:br>
            <a:r>
              <a:rPr lang="fr-CA" sz="1200" dirty="0">
                <a:solidFill>
                  <a:srgbClr val="000000"/>
                </a:solidFill>
              </a:rPr>
              <a:t>téléphonique</a:t>
            </a:r>
          </a:p>
        </p:txBody>
      </p:sp>
      <p:grpSp>
        <p:nvGrpSpPr>
          <p:cNvPr id="113" name="Group 112"/>
          <p:cNvGrpSpPr/>
          <p:nvPr/>
        </p:nvGrpSpPr>
        <p:grpSpPr>
          <a:xfrm>
            <a:off x="7767284" y="2026630"/>
            <a:ext cx="1095303" cy="779204"/>
            <a:chOff x="7767284" y="2026630"/>
            <a:chExt cx="1095303" cy="779204"/>
          </a:xfrm>
        </p:grpSpPr>
        <p:grpSp>
          <p:nvGrpSpPr>
            <p:cNvPr id="110" name="Group 109"/>
            <p:cNvGrpSpPr/>
            <p:nvPr/>
          </p:nvGrpSpPr>
          <p:grpSpPr>
            <a:xfrm>
              <a:off x="7767284" y="2148016"/>
              <a:ext cx="498746" cy="657818"/>
              <a:chOff x="6286448" y="1543926"/>
              <a:chExt cx="527187" cy="779941"/>
            </a:xfrm>
          </p:grpSpPr>
          <p:pic>
            <p:nvPicPr>
              <p:cNvPr id="33" name="Picture 32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FFC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harpenSoften amount="50000"/>
                        </a14:imgEffect>
                        <a14:imgEffect>
                          <a14:saturation sat="4000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6406141" y="1543926"/>
                <a:ext cx="287802" cy="646813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>
              <a:blip r:embed="rId6">
                <a:duotone>
                  <a:prstClr val="black"/>
                  <a:srgbClr val="FF00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>
                <a:off x="6286448" y="2190739"/>
                <a:ext cx="527187" cy="133128"/>
              </a:xfrm>
              <a:prstGeom prst="rect">
                <a:avLst/>
              </a:prstGeom>
            </p:spPr>
          </p:pic>
        </p:grpSp>
        <p:grpSp>
          <p:nvGrpSpPr>
            <p:cNvPr id="16" name="Group 15"/>
            <p:cNvGrpSpPr/>
            <p:nvPr/>
          </p:nvGrpSpPr>
          <p:grpSpPr>
            <a:xfrm>
              <a:off x="8214454" y="2026630"/>
              <a:ext cx="648133" cy="632864"/>
              <a:chOff x="8142149" y="2178574"/>
              <a:chExt cx="648133" cy="632864"/>
            </a:xfrm>
          </p:grpSpPr>
          <p:pic>
            <p:nvPicPr>
              <p:cNvPr id="116" name="Picture 115"/>
              <p:cNvPicPr>
                <a:picLocks noChangeAspect="1"/>
              </p:cNvPicPr>
              <p:nvPr/>
            </p:nvPicPr>
            <p:blipFill rotWithShape="1">
              <a:blip r:embed="rId18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1" r="38241"/>
              <a:stretch/>
            </p:blipFill>
            <p:spPr>
              <a:xfrm flipH="1">
                <a:off x="8142149" y="2178574"/>
                <a:ext cx="648133" cy="632864"/>
              </a:xfrm>
              <a:prstGeom prst="rect">
                <a:avLst/>
              </a:prstGeom>
            </p:spPr>
          </p:pic>
          <p:pic>
            <p:nvPicPr>
              <p:cNvPr id="255" name="Picture 254"/>
              <p:cNvPicPr>
                <a:picLocks noChangeAspect="1"/>
              </p:cNvPicPr>
              <p:nvPr/>
            </p:nvPicPr>
            <p:blipFill>
              <a:blip r:embed="rId10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8292547" y="2343732"/>
                <a:ext cx="192638" cy="141389"/>
              </a:xfrm>
              <a:prstGeom prst="rect">
                <a:avLst/>
              </a:prstGeom>
            </p:spPr>
          </p:pic>
        </p:grpSp>
        <p:pic>
          <p:nvPicPr>
            <p:cNvPr id="298" name="Picture 297"/>
            <p:cNvPicPr>
              <a:picLocks noChangeAspect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837176" y="2032657"/>
              <a:ext cx="349659" cy="339964"/>
            </a:xfrm>
            <a:prstGeom prst="rect">
              <a:avLst/>
            </a:prstGeom>
          </p:spPr>
        </p:pic>
      </p:grpSp>
      <p:grpSp>
        <p:nvGrpSpPr>
          <p:cNvPr id="114" name="Group 113"/>
          <p:cNvGrpSpPr/>
          <p:nvPr/>
        </p:nvGrpSpPr>
        <p:grpSpPr>
          <a:xfrm>
            <a:off x="7711462" y="732738"/>
            <a:ext cx="1151125" cy="746707"/>
            <a:chOff x="7710691" y="732738"/>
            <a:chExt cx="1151125" cy="746707"/>
          </a:xfrm>
        </p:grpSpPr>
        <p:grpSp>
          <p:nvGrpSpPr>
            <p:cNvPr id="109" name="Group 108"/>
            <p:cNvGrpSpPr/>
            <p:nvPr/>
          </p:nvGrpSpPr>
          <p:grpSpPr>
            <a:xfrm>
              <a:off x="7710691" y="732738"/>
              <a:ext cx="498746" cy="746707"/>
              <a:chOff x="6253264" y="407663"/>
              <a:chExt cx="527187" cy="885332"/>
            </a:xfrm>
          </p:grpSpPr>
          <p:pic>
            <p:nvPicPr>
              <p:cNvPr id="24" name="Picture 23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FFC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harpenSoften amount="50000"/>
                        </a14:imgEffect>
                        <a14:imgEffect>
                          <a14:saturation sat="4000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6399528" y="646182"/>
                <a:ext cx="287801" cy="646813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>
              <a:blip r:embed="rId6">
                <a:duotone>
                  <a:prstClr val="black"/>
                  <a:srgbClr val="0070C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>
                <a:off x="6253264" y="407663"/>
                <a:ext cx="527187" cy="133128"/>
              </a:xfrm>
              <a:prstGeom prst="rect">
                <a:avLst/>
              </a:prstGeom>
            </p:spPr>
          </p:pic>
        </p:grpSp>
        <p:grpSp>
          <p:nvGrpSpPr>
            <p:cNvPr id="15" name="Group 14"/>
            <p:cNvGrpSpPr/>
            <p:nvPr/>
          </p:nvGrpSpPr>
          <p:grpSpPr>
            <a:xfrm>
              <a:off x="8185411" y="814766"/>
              <a:ext cx="676405" cy="631257"/>
              <a:chOff x="8135612" y="879796"/>
              <a:chExt cx="676405" cy="631257"/>
            </a:xfrm>
          </p:grpSpPr>
          <p:pic>
            <p:nvPicPr>
              <p:cNvPr id="117" name="Picture 116"/>
              <p:cNvPicPr>
                <a:picLocks noChangeAspect="1"/>
              </p:cNvPicPr>
              <p:nvPr/>
            </p:nvPicPr>
            <p:blipFill rotWithShape="1">
              <a:blip r:embed="rId19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35383"/>
              <a:stretch/>
            </p:blipFill>
            <p:spPr>
              <a:xfrm flipH="1">
                <a:off x="8135612" y="879796"/>
                <a:ext cx="676405" cy="631257"/>
              </a:xfrm>
              <a:prstGeom prst="rect">
                <a:avLst/>
              </a:prstGeom>
            </p:spPr>
          </p:pic>
          <p:pic>
            <p:nvPicPr>
              <p:cNvPr id="252" name="Picture 251"/>
              <p:cNvPicPr>
                <a:picLocks noChangeAspect="1"/>
              </p:cNvPicPr>
              <p:nvPr/>
            </p:nvPicPr>
            <p:blipFill>
              <a:blip r:embed="rId10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8303536" y="1046549"/>
                <a:ext cx="192638" cy="141389"/>
              </a:xfrm>
              <a:prstGeom prst="rect">
                <a:avLst/>
              </a:prstGeom>
            </p:spPr>
          </p:pic>
        </p:grpSp>
        <p:pic>
          <p:nvPicPr>
            <p:cNvPr id="297" name="Picture 296"/>
            <p:cNvPicPr>
              <a:picLocks noChangeAspect="1"/>
            </p:cNvPicPr>
            <p:nvPr/>
          </p:nvPicPr>
          <p:blipFill>
            <a:blip r:embed="rId1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811840" y="838599"/>
              <a:ext cx="340955" cy="316017"/>
            </a:xfrm>
            <a:prstGeom prst="rect">
              <a:avLst/>
            </a:prstGeom>
          </p:spPr>
        </p:pic>
      </p:grpSp>
      <p:sp>
        <p:nvSpPr>
          <p:cNvPr id="237" name="Rectangle 236"/>
          <p:cNvSpPr/>
          <p:nvPr/>
        </p:nvSpPr>
        <p:spPr>
          <a:xfrm>
            <a:off x="1868933" y="986765"/>
            <a:ext cx="1203587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solidFill>
                  <a:srgbClr val="000000"/>
                </a:solidFill>
              </a:rPr>
              <a:t>YouTube</a:t>
            </a:r>
            <a:r>
              <a:rPr lang="en-US" sz="1100" dirty="0" smtClean="0">
                <a:solidFill>
                  <a:srgbClr val="000000"/>
                </a:solidFill>
              </a:rPr>
              <a:t> </a:t>
            </a:r>
            <a:r>
              <a:rPr lang="en-US" sz="1100" dirty="0">
                <a:solidFill>
                  <a:srgbClr val="000000"/>
                </a:solidFill>
              </a:rPr>
              <a:t>Feed </a:t>
            </a:r>
            <a:r>
              <a:rPr lang="en-US" sz="1100" dirty="0" smtClean="0">
                <a:solidFill>
                  <a:srgbClr val="000000"/>
                </a:solidFill>
              </a:rPr>
              <a:t>for WebEx</a:t>
            </a:r>
            <a:endParaRPr lang="en-US" sz="1100" dirty="0">
              <a:solidFill>
                <a:srgbClr val="000000"/>
              </a:solidFill>
            </a:endParaRPr>
          </a:p>
        </p:txBody>
      </p:sp>
      <p:cxnSp>
        <p:nvCxnSpPr>
          <p:cNvPr id="296" name="Straight Arrow Connector 295"/>
          <p:cNvCxnSpPr>
            <a:stCxn id="201" idx="3"/>
            <a:endCxn id="34" idx="1"/>
          </p:cNvCxnSpPr>
          <p:nvPr/>
        </p:nvCxnSpPr>
        <p:spPr bwMode="auto">
          <a:xfrm flipV="1">
            <a:off x="3750563" y="2749693"/>
            <a:ext cx="4016721" cy="11612"/>
          </a:xfrm>
          <a:prstGeom prst="straightConnector1">
            <a:avLst/>
          </a:prstGeom>
          <a:solidFill>
            <a:srgbClr val="E5E5CC"/>
          </a:solidFill>
          <a:ln w="12700" cap="flat" cmpd="sng" algn="ctr">
            <a:solidFill>
              <a:srgbClr val="C0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312" name="Rectangle 311"/>
          <p:cNvSpPr/>
          <p:nvPr/>
        </p:nvSpPr>
        <p:spPr>
          <a:xfrm>
            <a:off x="3976961" y="799181"/>
            <a:ext cx="1059542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100" dirty="0" err="1" smtClean="0">
                <a:solidFill>
                  <a:srgbClr val="0070C0"/>
                </a:solidFill>
              </a:rPr>
              <a:t>WebEx</a:t>
            </a:r>
            <a:r>
              <a:rPr lang="fr-CA" sz="1100" dirty="0" smtClean="0">
                <a:solidFill>
                  <a:srgbClr val="0070C0"/>
                </a:solidFill>
              </a:rPr>
              <a:t> </a:t>
            </a:r>
            <a:br>
              <a:rPr lang="fr-CA" sz="1100" dirty="0" smtClean="0">
                <a:solidFill>
                  <a:srgbClr val="0070C0"/>
                </a:solidFill>
              </a:rPr>
            </a:br>
            <a:r>
              <a:rPr lang="fr-CA" sz="1100" dirty="0" smtClean="0">
                <a:solidFill>
                  <a:srgbClr val="0070C0"/>
                </a:solidFill>
              </a:rPr>
              <a:t>Flux </a:t>
            </a:r>
            <a:br>
              <a:rPr lang="fr-CA" sz="1100" dirty="0" smtClean="0">
                <a:solidFill>
                  <a:srgbClr val="0070C0"/>
                </a:solidFill>
              </a:rPr>
            </a:br>
            <a:r>
              <a:rPr lang="fr-CA" sz="1100" dirty="0" smtClean="0">
                <a:solidFill>
                  <a:srgbClr val="0070C0"/>
                </a:solidFill>
              </a:rPr>
              <a:t>vidéo </a:t>
            </a:r>
            <a:br>
              <a:rPr lang="fr-CA" sz="1100" dirty="0" smtClean="0">
                <a:solidFill>
                  <a:srgbClr val="0070C0"/>
                </a:solidFill>
              </a:rPr>
            </a:br>
            <a:r>
              <a:rPr lang="fr-CA" sz="1100" dirty="0" smtClean="0">
                <a:solidFill>
                  <a:srgbClr val="0070C0"/>
                </a:solidFill>
              </a:rPr>
              <a:t>seulement</a:t>
            </a:r>
            <a:endParaRPr lang="fr-CA" sz="1100" dirty="0">
              <a:solidFill>
                <a:srgbClr val="0070C0"/>
              </a:solidFill>
            </a:endParaRPr>
          </a:p>
        </p:txBody>
      </p:sp>
      <p:sp>
        <p:nvSpPr>
          <p:cNvPr id="313" name="Rectangle 312"/>
          <p:cNvSpPr/>
          <p:nvPr/>
        </p:nvSpPr>
        <p:spPr>
          <a:xfrm>
            <a:off x="4059467" y="2100686"/>
            <a:ext cx="806781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rgbClr val="C00000"/>
                </a:solidFill>
              </a:rPr>
              <a:t>WebEx Video Stream Only</a:t>
            </a:r>
            <a:endParaRPr lang="en-US" sz="1100" dirty="0">
              <a:solidFill>
                <a:srgbClr val="C00000"/>
              </a:solidFill>
            </a:endParaRPr>
          </a:p>
        </p:txBody>
      </p:sp>
      <p:sp>
        <p:nvSpPr>
          <p:cNvPr id="316" name="Rectangle 315"/>
          <p:cNvSpPr/>
          <p:nvPr/>
        </p:nvSpPr>
        <p:spPr>
          <a:xfrm>
            <a:off x="4112228" y="3175481"/>
            <a:ext cx="806781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rgbClr val="000000"/>
                </a:solidFill>
              </a:rPr>
              <a:t>WebEx Video &amp; Audio Stream</a:t>
            </a:r>
            <a:endParaRPr lang="en-US" sz="1100" dirty="0">
              <a:solidFill>
                <a:srgbClr val="000000"/>
              </a:solidFill>
            </a:endParaRPr>
          </a:p>
        </p:txBody>
      </p:sp>
      <p:pic>
        <p:nvPicPr>
          <p:cNvPr id="324" name="Picture 323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35780" y="4413951"/>
            <a:ext cx="638286" cy="569044"/>
          </a:xfrm>
          <a:prstGeom prst="rect">
            <a:avLst/>
          </a:prstGeom>
        </p:spPr>
      </p:pic>
      <p:grpSp>
        <p:nvGrpSpPr>
          <p:cNvPr id="325" name="Group 324"/>
          <p:cNvGrpSpPr/>
          <p:nvPr/>
        </p:nvGrpSpPr>
        <p:grpSpPr>
          <a:xfrm>
            <a:off x="4954987" y="795335"/>
            <a:ext cx="2715112" cy="3057091"/>
            <a:chOff x="4832945" y="803253"/>
            <a:chExt cx="2715112" cy="3057091"/>
          </a:xfrm>
        </p:grpSpPr>
        <p:sp>
          <p:nvSpPr>
            <p:cNvPr id="326" name="TextBox 325"/>
            <p:cNvSpPr txBox="1"/>
            <p:nvPr/>
          </p:nvSpPr>
          <p:spPr>
            <a:xfrm>
              <a:off x="6262089" y="1798046"/>
              <a:ext cx="12859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00000"/>
                </a:lnSpc>
                <a:spcAft>
                  <a:spcPts val="0"/>
                </a:spcAft>
              </a:pPr>
              <a:r>
                <a:rPr lang="en-US" sz="1100" dirty="0" smtClean="0">
                  <a:solidFill>
                    <a:srgbClr val="FF0000"/>
                  </a:solidFill>
                  <a:ea typeface="Verdana" panose="020B0604030504040204" pitchFamily="34" charset="0"/>
                  <a:cs typeface="Calibri" panose="020F0502020204030204" pitchFamily="34" charset="0"/>
                </a:rPr>
                <a:t>Translated Audio Stream </a:t>
              </a:r>
              <a:r>
                <a:rPr lang="fr-CA" sz="1400" dirty="0">
                  <a:solidFill>
                    <a:srgbClr val="FF0000"/>
                  </a:solidFill>
                  <a:ea typeface="Verdana" panose="020B0604030504040204" pitchFamily="34" charset="0"/>
                  <a:cs typeface="Calibri" panose="020F0502020204030204" pitchFamily="34" charset="0"/>
                </a:rPr>
                <a:t>English</a:t>
              </a:r>
              <a:r>
                <a:rPr lang="fr-CA" sz="1100" dirty="0">
                  <a:solidFill>
                    <a:srgbClr val="FF0000"/>
                  </a:solidFill>
                  <a:ea typeface="Verdana" panose="020B0604030504040204" pitchFamily="34" charset="0"/>
                  <a:cs typeface="Calibri" panose="020F0502020204030204" pitchFamily="34" charset="0"/>
                </a:rPr>
                <a:t> </a:t>
              </a:r>
              <a:endParaRPr lang="en-US" sz="1400" dirty="0">
                <a:solidFill>
                  <a:srgbClr val="FF0000"/>
                </a:solidFill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7" name="TextBox 326"/>
            <p:cNvSpPr txBox="1"/>
            <p:nvPr/>
          </p:nvSpPr>
          <p:spPr>
            <a:xfrm>
              <a:off x="6309886" y="1111335"/>
              <a:ext cx="1199126" cy="5909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1100" dirty="0" smtClean="0">
                  <a:solidFill>
                    <a:srgbClr val="0066FF"/>
                  </a:solidFill>
                </a:rPr>
                <a:t>Flux audio traduit </a:t>
              </a:r>
              <a:r>
                <a:rPr lang="fr-CA" sz="1400" dirty="0" smtClean="0">
                  <a:solidFill>
                    <a:srgbClr val="0066FF"/>
                  </a:solidFill>
                </a:rPr>
                <a:t>Français</a:t>
              </a:r>
              <a:endParaRPr lang="fr-CA" sz="1400" dirty="0">
                <a:solidFill>
                  <a:srgbClr val="0066FF"/>
                </a:solidFill>
              </a:endParaRPr>
            </a:p>
          </p:txBody>
        </p:sp>
        <p:grpSp>
          <p:nvGrpSpPr>
            <p:cNvPr id="328" name="Group 327"/>
            <p:cNvGrpSpPr/>
            <p:nvPr/>
          </p:nvGrpSpPr>
          <p:grpSpPr>
            <a:xfrm>
              <a:off x="4832945" y="803253"/>
              <a:ext cx="1591866" cy="3057091"/>
              <a:chOff x="4832945" y="803253"/>
              <a:chExt cx="1591866" cy="3057091"/>
            </a:xfrm>
          </p:grpSpPr>
          <p:grpSp>
            <p:nvGrpSpPr>
              <p:cNvPr id="329" name="Group 328"/>
              <p:cNvGrpSpPr/>
              <p:nvPr/>
            </p:nvGrpSpPr>
            <p:grpSpPr>
              <a:xfrm>
                <a:off x="4832945" y="803253"/>
                <a:ext cx="1582606" cy="3057091"/>
                <a:chOff x="4832945" y="803253"/>
                <a:chExt cx="1582606" cy="3057091"/>
              </a:xfrm>
            </p:grpSpPr>
            <p:grpSp>
              <p:nvGrpSpPr>
                <p:cNvPr id="331" name="Group 330"/>
                <p:cNvGrpSpPr/>
                <p:nvPr/>
              </p:nvGrpSpPr>
              <p:grpSpPr>
                <a:xfrm>
                  <a:off x="4832945" y="803253"/>
                  <a:ext cx="1582606" cy="3057091"/>
                  <a:chOff x="4832945" y="803253"/>
                  <a:chExt cx="1582606" cy="3057091"/>
                </a:xfrm>
              </p:grpSpPr>
              <p:sp>
                <p:nvSpPr>
                  <p:cNvPr id="333" name="Rounded Rectangle 332"/>
                  <p:cNvSpPr/>
                  <p:nvPr/>
                </p:nvSpPr>
                <p:spPr bwMode="auto">
                  <a:xfrm>
                    <a:off x="4845231" y="966250"/>
                    <a:ext cx="1570320" cy="2656472"/>
                  </a:xfrm>
                  <a:prstGeom prst="roundRect">
                    <a:avLst/>
                  </a:prstGeom>
                  <a:gradFill flip="none" rotWithShape="1">
                    <a:gsLst>
                      <a:gs pos="0">
                        <a:srgbClr val="F7EBE1"/>
                      </a:gs>
                      <a:gs pos="100000">
                        <a:srgbClr val="EBEBD9"/>
                      </a:gs>
                      <a:gs pos="50000">
                        <a:srgbClr val="D7E7F9"/>
                      </a:gs>
                    </a:gsLst>
                    <a:lin ang="5400000" scaled="1"/>
                    <a:tileRect/>
                  </a:gradFill>
                  <a:ln w="12700" cap="flat" cmpd="sng" algn="ctr">
                    <a:solidFill>
                      <a:srgbClr val="7030A0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0" tIns="0" rIns="0" bIns="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190500" marR="0" indent="-190500" algn="l" defTabSz="914400" rtl="0" eaLnBrk="1" fontAlgn="base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7000"/>
                      </a:spcAft>
                      <a:buClrTx/>
                      <a:buSzTx/>
                      <a:buFontTx/>
                      <a:buNone/>
                      <a:tabLst>
                        <a:tab pos="5715000" algn="l"/>
                      </a:tabLst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Verdana" pitchFamily="34" charset="0"/>
                    </a:endParaRPr>
                  </a:p>
                </p:txBody>
              </p:sp>
              <p:pic>
                <p:nvPicPr>
                  <p:cNvPr id="334" name="Picture 333"/>
                  <p:cNvPicPr>
                    <a:picLocks noChangeAspect="1"/>
                  </p:cNvPicPr>
                  <p:nvPr/>
                </p:nvPicPr>
                <p:blipFill>
                  <a:blip r:embed="rId20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tretch>
                    <a:fillRect/>
                  </a:stretch>
                </p:blipFill>
                <p:spPr>
                  <a:xfrm flipH="1">
                    <a:off x="5413183" y="1634797"/>
                    <a:ext cx="548565" cy="501878"/>
                  </a:xfrm>
                  <a:prstGeom prst="rect">
                    <a:avLst/>
                  </a:prstGeom>
                </p:spPr>
              </p:pic>
              <p:sp>
                <p:nvSpPr>
                  <p:cNvPr id="335" name="TextBox 334"/>
                  <p:cNvSpPr txBox="1"/>
                  <p:nvPr/>
                </p:nvSpPr>
                <p:spPr>
                  <a:xfrm>
                    <a:off x="5270565" y="3212216"/>
                    <a:ext cx="1039321" cy="3970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100" dirty="0" smtClean="0">
                        <a:solidFill>
                          <a:srgbClr val="000000"/>
                        </a:solidFill>
                      </a:rPr>
                      <a:t>Bilingual / </a:t>
                    </a:r>
                    <a:r>
                      <a:rPr lang="en-US" sz="1100" dirty="0" err="1" smtClean="0">
                        <a:solidFill>
                          <a:srgbClr val="000000"/>
                        </a:solidFill>
                      </a:rPr>
                      <a:t>Bilingue</a:t>
                    </a:r>
                    <a:endParaRPr lang="en-US" sz="1100" dirty="0">
                      <a:solidFill>
                        <a:srgbClr val="000000"/>
                      </a:solidFill>
                    </a:endParaRPr>
                  </a:p>
                </p:txBody>
              </p:sp>
              <p:pic>
                <p:nvPicPr>
                  <p:cNvPr id="336" name="Picture 335"/>
                  <p:cNvPicPr>
                    <a:picLocks noChangeAspect="1"/>
                  </p:cNvPicPr>
                  <p:nvPr/>
                </p:nvPicPr>
                <p:blipFill>
                  <a:blip r:embed="rId21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tretch>
                    <a:fillRect/>
                  </a:stretch>
                </p:blipFill>
                <p:spPr>
                  <a:xfrm>
                    <a:off x="5972885" y="1163615"/>
                    <a:ext cx="352425" cy="342900"/>
                  </a:xfrm>
                  <a:prstGeom prst="rect">
                    <a:avLst/>
                  </a:prstGeom>
                </p:spPr>
              </p:pic>
              <p:pic>
                <p:nvPicPr>
                  <p:cNvPr id="337" name="Picture 336"/>
                  <p:cNvPicPr>
                    <a:picLocks noChangeAspect="1"/>
                  </p:cNvPicPr>
                  <p:nvPr/>
                </p:nvPicPr>
                <p:blipFill>
                  <a:blip r:embed="rId22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tretch>
                    <a:fillRect/>
                  </a:stretch>
                </p:blipFill>
                <p:spPr>
                  <a:xfrm>
                    <a:off x="5991467" y="1978797"/>
                    <a:ext cx="361950" cy="352425"/>
                  </a:xfrm>
                  <a:prstGeom prst="rect">
                    <a:avLst/>
                  </a:prstGeom>
                </p:spPr>
              </p:pic>
              <p:sp>
                <p:nvSpPr>
                  <p:cNvPr id="338" name="Rectangle 337"/>
                  <p:cNvSpPr/>
                  <p:nvPr/>
                </p:nvSpPr>
                <p:spPr>
                  <a:xfrm>
                    <a:off x="4832945" y="998297"/>
                    <a:ext cx="1116825" cy="701731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en-US" sz="1100" dirty="0">
                        <a:solidFill>
                          <a:srgbClr val="777777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Pont des </a:t>
                    </a:r>
                    <a:r>
                      <a:rPr lang="en-US" sz="1100" dirty="0" err="1" smtClean="0">
                        <a:solidFill>
                          <a:srgbClr val="777777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interprètes</a:t>
                    </a:r>
                    <a:r>
                      <a:rPr lang="en-US" sz="1100" dirty="0" smtClean="0">
                        <a:solidFill>
                          <a:srgbClr val="777777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/ Interpreters</a:t>
                    </a:r>
                    <a:r>
                      <a:rPr lang="en-US" sz="1100" dirty="0">
                        <a:solidFill>
                          <a:srgbClr val="777777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’ Bridge</a:t>
                    </a:r>
                  </a:p>
                </p:txBody>
              </p:sp>
              <p:pic>
                <p:nvPicPr>
                  <p:cNvPr id="339" name="Picture 338"/>
                  <p:cNvPicPr>
                    <a:picLocks noChangeAspect="1"/>
                  </p:cNvPicPr>
                  <p:nvPr/>
                </p:nvPicPr>
                <p:blipFill>
                  <a:blip r:embed="rId11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duotone>
                      <a:prstClr val="black"/>
                      <a:srgbClr val="92D050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5">
                            <a14:imgEffect>
                              <a14:saturation sat="40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241321" y="2017645"/>
                    <a:ext cx="272275" cy="545536"/>
                  </a:xfrm>
                  <a:prstGeom prst="rect">
                    <a:avLst/>
                  </a:prstGeom>
                </p:spPr>
              </p:pic>
              <p:pic>
                <p:nvPicPr>
                  <p:cNvPr id="340" name="Picture 339"/>
                  <p:cNvPicPr>
                    <a:picLocks noChangeAspect="1"/>
                  </p:cNvPicPr>
                  <p:nvPr/>
                </p:nvPicPr>
                <p:blipFill>
                  <a:blip r:embed="rId8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tretch>
                    <a:fillRect/>
                  </a:stretch>
                </p:blipFill>
                <p:spPr>
                  <a:xfrm>
                    <a:off x="5117139" y="2574263"/>
                    <a:ext cx="638286" cy="569044"/>
                  </a:xfrm>
                  <a:prstGeom prst="rect">
                    <a:avLst/>
                  </a:prstGeom>
                </p:spPr>
              </p:pic>
              <p:pic>
                <p:nvPicPr>
                  <p:cNvPr id="341" name="Picture 340"/>
                  <p:cNvPicPr>
                    <a:picLocks noChangeAspect="1"/>
                  </p:cNvPicPr>
                  <p:nvPr/>
                </p:nvPicPr>
                <p:blipFill>
                  <a:blip r:embed="rId9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tretch>
                    <a:fillRect/>
                  </a:stretch>
                </p:blipFill>
                <p:spPr>
                  <a:xfrm>
                    <a:off x="5315587" y="2660655"/>
                    <a:ext cx="275265" cy="275519"/>
                  </a:xfrm>
                  <a:prstGeom prst="rect">
                    <a:avLst/>
                  </a:prstGeom>
                </p:spPr>
              </p:pic>
              <p:pic>
                <p:nvPicPr>
                  <p:cNvPr id="342" name="Picture 341"/>
                  <p:cNvPicPr>
                    <a:picLocks noChangeAspect="1"/>
                  </p:cNvPicPr>
                  <p:nvPr/>
                </p:nvPicPr>
                <p:blipFill>
                  <a:blip r:embed="rId10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tretch>
                    <a:fillRect/>
                  </a:stretch>
                </p:blipFill>
                <p:spPr>
                  <a:xfrm>
                    <a:off x="5250118" y="2694389"/>
                    <a:ext cx="192638" cy="141389"/>
                  </a:xfrm>
                  <a:prstGeom prst="rect">
                    <a:avLst/>
                  </a:prstGeom>
                </p:spPr>
              </p:pic>
              <p:cxnSp>
                <p:nvCxnSpPr>
                  <p:cNvPr id="343" name="Elbow Connector 342"/>
                  <p:cNvCxnSpPr>
                    <a:endCxn id="336" idx="2"/>
                  </p:cNvCxnSpPr>
                  <p:nvPr/>
                </p:nvCxnSpPr>
                <p:spPr bwMode="auto">
                  <a:xfrm rot="5400000" flipH="1" flipV="1">
                    <a:off x="5947417" y="1554287"/>
                    <a:ext cx="249453" cy="153910"/>
                  </a:xfrm>
                  <a:prstGeom prst="bentConnector3">
                    <a:avLst>
                      <a:gd name="adj1" fmla="val 1124"/>
                    </a:avLst>
                  </a:prstGeom>
                  <a:solidFill>
                    <a:srgbClr val="E5E5CC"/>
                  </a:solidFill>
                  <a:ln w="12700" cap="flat" cmpd="sng" algn="ctr">
                    <a:solidFill>
                      <a:srgbClr val="0070C0"/>
                    </a:solidFill>
                    <a:prstDash val="dash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344" name="Elbow Connector 343"/>
                  <p:cNvCxnSpPr/>
                  <p:nvPr/>
                </p:nvCxnSpPr>
                <p:spPr bwMode="auto">
                  <a:xfrm rot="16200000" flipH="1">
                    <a:off x="5962664" y="1828721"/>
                    <a:ext cx="203330" cy="157441"/>
                  </a:xfrm>
                  <a:prstGeom prst="bentConnector3">
                    <a:avLst>
                      <a:gd name="adj1" fmla="val 31"/>
                    </a:avLst>
                  </a:prstGeom>
                  <a:solidFill>
                    <a:srgbClr val="E5E5CC"/>
                  </a:solidFill>
                  <a:ln w="12700" cap="flat" cmpd="sng" algn="ctr">
                    <a:solidFill>
                      <a:srgbClr val="C00000"/>
                    </a:solidFill>
                    <a:prstDash val="dash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345" name="Straight Arrow Connector 344"/>
                  <p:cNvCxnSpPr/>
                  <p:nvPr/>
                </p:nvCxnSpPr>
                <p:spPr bwMode="auto">
                  <a:xfrm flipV="1">
                    <a:off x="5420753" y="3143309"/>
                    <a:ext cx="0" cy="717035"/>
                  </a:xfrm>
                  <a:prstGeom prst="straightConnector1">
                    <a:avLst/>
                  </a:prstGeom>
                  <a:solidFill>
                    <a:srgbClr val="E5E5CC"/>
                  </a:solidFill>
                  <a:ln w="12700" cap="flat" cmpd="sng" algn="ctr">
                    <a:solidFill>
                      <a:srgbClr val="000000"/>
                    </a:solidFill>
                    <a:prstDash val="sysDot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346" name="Straight Arrow Connector 345"/>
                  <p:cNvCxnSpPr/>
                  <p:nvPr/>
                </p:nvCxnSpPr>
                <p:spPr bwMode="auto">
                  <a:xfrm flipH="1" flipV="1">
                    <a:off x="5031176" y="2179446"/>
                    <a:ext cx="7170" cy="1660350"/>
                  </a:xfrm>
                  <a:prstGeom prst="straightConnector1">
                    <a:avLst/>
                  </a:prstGeom>
                  <a:solidFill>
                    <a:srgbClr val="E5E5CC"/>
                  </a:solidFill>
                  <a:ln w="12700" cap="flat" cmpd="sng" algn="ctr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347" name="Straight Arrow Connector 346"/>
                  <p:cNvCxnSpPr/>
                  <p:nvPr/>
                </p:nvCxnSpPr>
                <p:spPr bwMode="auto">
                  <a:xfrm flipH="1" flipV="1">
                    <a:off x="6138959" y="803253"/>
                    <a:ext cx="3849" cy="412127"/>
                  </a:xfrm>
                  <a:prstGeom prst="straightConnector1">
                    <a:avLst/>
                  </a:prstGeom>
                  <a:solidFill>
                    <a:srgbClr val="E5E5CC"/>
                  </a:solidFill>
                  <a:ln w="12700" cap="flat" cmpd="sng" algn="ctr">
                    <a:solidFill>
                      <a:srgbClr val="0070C0"/>
                    </a:solidFill>
                    <a:prstDash val="dash"/>
                    <a:round/>
                    <a:headEnd type="none" w="med" len="med"/>
                    <a:tailEnd type="triangle"/>
                  </a:ln>
                  <a:effectLst/>
                </p:spPr>
              </p:cxnSp>
            </p:grpSp>
            <p:pic>
              <p:nvPicPr>
                <p:cNvPr id="332" name="Picture 331"/>
                <p:cNvPicPr>
                  <a:picLocks noChangeAspect="1"/>
                </p:cNvPicPr>
                <p:nvPr/>
              </p:nvPicPr>
              <p:blipFill>
                <a:blip r:embed="rId3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>
                <a:xfrm>
                  <a:off x="4880694" y="1805098"/>
                  <a:ext cx="398535" cy="377559"/>
                </a:xfrm>
                <a:prstGeom prst="rect">
                  <a:avLst/>
                </a:prstGeom>
              </p:spPr>
            </p:pic>
          </p:grpSp>
          <p:cxnSp>
            <p:nvCxnSpPr>
              <p:cNvPr id="330" name="Elbow Connector 329"/>
              <p:cNvCxnSpPr>
                <a:stCxn id="337" idx="2"/>
              </p:cNvCxnSpPr>
              <p:nvPr/>
            </p:nvCxnSpPr>
            <p:spPr bwMode="auto">
              <a:xfrm rot="16200000" flipH="1">
                <a:off x="6088509" y="2415154"/>
                <a:ext cx="420235" cy="252369"/>
              </a:xfrm>
              <a:prstGeom prst="bentConnector3">
                <a:avLst>
                  <a:gd name="adj1" fmla="val 100772"/>
                </a:avLst>
              </a:prstGeom>
              <a:solidFill>
                <a:srgbClr val="E5E5CC"/>
              </a:solidFill>
              <a:ln w="127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triangle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192688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9661250|-6926519|-3161487|-10379576|-10856873|INAC / AANC&quot;,&quot;Id&quot;:&quot;578796463533352f046df1a2&quot;,&quot;SmartGridHorizontal&quot;:0,&quot;LinkedExcelSources&quot;:{},&quot;LinkedProjectSources&quot;:{}}"/>
</p:tagLst>
</file>

<file path=ppt/theme/theme1.xml><?xml version="1.0" encoding="utf-8"?>
<a:theme xmlns:a="http://schemas.openxmlformats.org/drawingml/2006/main" name="Standard_white">
  <a:themeElements>
    <a:clrScheme name="Standard_white 1">
      <a:dk1>
        <a:srgbClr val="000066"/>
      </a:dk1>
      <a:lt1>
        <a:srgbClr val="E5E5CC"/>
      </a:lt1>
      <a:dk2>
        <a:srgbClr val="000066"/>
      </a:dk2>
      <a:lt2>
        <a:srgbClr val="E5E5CC"/>
      </a:lt2>
      <a:accent1>
        <a:srgbClr val="009999"/>
      </a:accent1>
      <a:accent2>
        <a:srgbClr val="FFCC00"/>
      </a:accent2>
      <a:accent3>
        <a:srgbClr val="F0F0E2"/>
      </a:accent3>
      <a:accent4>
        <a:srgbClr val="000056"/>
      </a:accent4>
      <a:accent5>
        <a:srgbClr val="AACACA"/>
      </a:accent5>
      <a:accent6>
        <a:srgbClr val="E7B900"/>
      </a:accent6>
      <a:hlink>
        <a:srgbClr val="003399"/>
      </a:hlink>
      <a:folHlink>
        <a:srgbClr val="336699"/>
      </a:folHlink>
    </a:clrScheme>
    <a:fontScheme name="Standard_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5E5CC"/>
        </a:solidFill>
        <a:ln w="25400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190500" marR="0" indent="-19050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37000"/>
          </a:spcAft>
          <a:buClrTx/>
          <a:buSzTx/>
          <a:buFontTx/>
          <a:buNone/>
          <a:tabLst>
            <a:tab pos="5715000" algn="l"/>
          </a:tabLst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5E5CC"/>
        </a:solidFill>
        <a:ln w="25400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190500" marR="0" indent="-19050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37000"/>
          </a:spcAft>
          <a:buClrTx/>
          <a:buSzTx/>
          <a:buFontTx/>
          <a:buNone/>
          <a:tabLst>
            <a:tab pos="5715000" algn="l"/>
          </a:tabLst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tandard_white 1">
        <a:dk1>
          <a:srgbClr val="000066"/>
        </a:dk1>
        <a:lt1>
          <a:srgbClr val="E5E5CC"/>
        </a:lt1>
        <a:dk2>
          <a:srgbClr val="000066"/>
        </a:dk2>
        <a:lt2>
          <a:srgbClr val="E5E5CC"/>
        </a:lt2>
        <a:accent1>
          <a:srgbClr val="009999"/>
        </a:accent1>
        <a:accent2>
          <a:srgbClr val="FFCC00"/>
        </a:accent2>
        <a:accent3>
          <a:srgbClr val="F0F0E2"/>
        </a:accent3>
        <a:accent4>
          <a:srgbClr val="000056"/>
        </a:accent4>
        <a:accent5>
          <a:srgbClr val="AACACA"/>
        </a:accent5>
        <a:accent6>
          <a:srgbClr val="E7B900"/>
        </a:accent6>
        <a:hlink>
          <a:srgbClr val="003399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Standard_white</Template>
  <TotalTime>26467</TotalTime>
  <Words>225</Words>
  <Application>Microsoft Office PowerPoint</Application>
  <PresentationFormat>On-screen Show (16:9)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Helvetica</vt:lpstr>
      <vt:lpstr>inherit</vt:lpstr>
      <vt:lpstr>Verdana</vt:lpstr>
      <vt:lpstr>Standard_white</vt:lpstr>
      <vt:lpstr>PowerPoint Presentation</vt:lpstr>
    </vt:vector>
  </TitlesOfParts>
  <Manager>Ray Luoma</Manager>
  <Company>Deloitte.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Alain Giroux</dc:creator>
  <cp:lastModifiedBy>Alejandro Gonzalez</cp:lastModifiedBy>
  <cp:revision>723</cp:revision>
  <cp:lastPrinted>2016-07-12T16:37:28Z</cp:lastPrinted>
  <dcterms:created xsi:type="dcterms:W3CDTF">2007-03-13T16:30:24Z</dcterms:created>
  <dcterms:modified xsi:type="dcterms:W3CDTF">2020-12-13T20:53:03Z</dcterms:modified>
</cp:coreProperties>
</file>