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7.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8.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9.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976" r:id="rId1"/>
    <p:sldMasterId id="2147483977" r:id="rId2"/>
    <p:sldMasterId id="2147483978" r:id="rId3"/>
    <p:sldMasterId id="2147483979" r:id="rId4"/>
    <p:sldMasterId id="2147483980" r:id="rId5"/>
    <p:sldMasterId id="2147483981" r:id="rId6"/>
    <p:sldMasterId id="2147483982" r:id="rId7"/>
    <p:sldMasterId id="2147483983" r:id="rId8"/>
    <p:sldMasterId id="2147483984" r:id="rId9"/>
    <p:sldMasterId id="2147483985" r:id="rId10"/>
  </p:sldMasterIdLst>
  <p:notesMasterIdLst>
    <p:notesMasterId r:id="rId48"/>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Lst>
  <p:sldSz cx="9144000" cy="5143500" type="screen16x9"/>
  <p:notesSz cx="6789738" cy="9929813"/>
  <p:embeddedFontLst>
    <p:embeddedFont>
      <p:font typeface="Arimo" panose="020B0604020202020204" charset="0"/>
      <p:regular r:id="rId49"/>
      <p:bold r:id="rId50"/>
      <p:italic r:id="rId51"/>
      <p:boldItalic r:id="rId52"/>
    </p:embeddedFont>
    <p:embeddedFont>
      <p:font typeface="Calibri" panose="020F0502020204030204" pitchFamily="34" charset="0"/>
      <p:regular r:id="rId53"/>
      <p:bold r:id="rId54"/>
      <p:italic r:id="rId55"/>
      <p:boldItalic r:id="rId56"/>
    </p:embeddedFont>
    <p:embeddedFont>
      <p:font typeface="Open Sans" panose="020B0606030504020204" pitchFamily="34" charset="0"/>
      <p:regular r:id="rId57"/>
      <p:bold r:id="rId58"/>
      <p:italic r:id="rId59"/>
      <p:boldItalic r:id="rId60"/>
    </p:embeddedFont>
    <p:embeddedFont>
      <p:font typeface="Open Sans Light" panose="020B0306030504020204" pitchFamily="34" charset="0"/>
      <p:regular r:id="rId61"/>
      <p:bold r:id="rId62"/>
      <p:italic r:id="rId63"/>
      <p:boldItalic r:id="rId64"/>
    </p:embeddedFont>
    <p:embeddedFont>
      <p:font typeface="Proxima Nova" panose="020B0604020202020204" charset="0"/>
      <p:regular r:id="rId65"/>
      <p:bold r:id="rId66"/>
      <p:italic r:id="rId67"/>
      <p:boldItalic r:id="rId68"/>
    </p:embeddedFont>
    <p:embeddedFont>
      <p:font typeface="Tahoma" panose="020B0604030504040204" pitchFamily="34" charset="0"/>
      <p:regular r:id="rId69"/>
      <p:bold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84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font" Target="fonts/font15.fntdata"/><Relationship Id="rId68"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3.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Master" Target="slideMasters/slideMaster8.xml"/><Relationship Id="rId51" Type="http://schemas.openxmlformats.org/officeDocument/2006/relationships/font" Target="fonts/font3.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Master" Target="slideMasters/slideMaster7.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42220" cy="49649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45947" y="0"/>
            <a:ext cx="2942220" cy="49649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431599"/>
            <a:ext cx="2942220" cy="49649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loomberg.com/news/articles/2016-05-24/the-kitchen-of-the-future-knows-what-s-in-your-fridg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p1: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4" name="Google Shape;2064;p1: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15 mins + Panel Discussion</a:t>
            </a:r>
            <a:endParaRPr/>
          </a:p>
          <a:p>
            <a:pPr marL="0" lvl="0" indent="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Armughan Ahmad, thank you for having me here today. </a:t>
            </a:r>
            <a:endParaRPr/>
          </a:p>
          <a:p>
            <a:pPr marL="171450" lvl="0" indent="-171450" algn="l" rtl="0">
              <a:spcBef>
                <a:spcPts val="0"/>
              </a:spcBef>
              <a:spcAft>
                <a:spcPts val="0"/>
              </a:spcAft>
              <a:buClr>
                <a:schemeClr val="dk1"/>
              </a:buClr>
              <a:buSzPts val="1200"/>
              <a:buFont typeface="Arial"/>
              <a:buChar char="•"/>
            </a:pPr>
            <a:r>
              <a:rPr lang="en-US"/>
              <a:t>I know you’re probably all familiar with KPMG as a Tax and Audit firm, we certainly hire a lot of accountants</a:t>
            </a:r>
            <a:endParaRPr/>
          </a:p>
          <a:p>
            <a:pPr marL="171450" lvl="0" indent="-171450" algn="l" rtl="0">
              <a:spcBef>
                <a:spcPts val="0"/>
              </a:spcBef>
              <a:spcAft>
                <a:spcPts val="0"/>
              </a:spcAft>
              <a:buClr>
                <a:schemeClr val="dk1"/>
              </a:buClr>
              <a:buSzPts val="1200"/>
              <a:buFont typeface="Arial"/>
              <a:buChar char="•"/>
            </a:pPr>
            <a:r>
              <a:rPr lang="en-US"/>
              <a:t>But I’m here to talk to you about the other side of our business, Digital Transformation</a:t>
            </a:r>
            <a:endParaRPr/>
          </a:p>
          <a:p>
            <a:pPr marL="171450" lvl="0" indent="-171450" algn="l" rtl="0">
              <a:spcBef>
                <a:spcPts val="0"/>
              </a:spcBef>
              <a:spcAft>
                <a:spcPts val="0"/>
              </a:spcAft>
              <a:buClr>
                <a:schemeClr val="dk1"/>
              </a:buClr>
              <a:buSzPts val="1200"/>
              <a:buFont typeface="Arial"/>
              <a:buChar char="•"/>
            </a:pPr>
            <a:r>
              <a:rPr lang="en-US"/>
              <a:t>…About the rapid shifts taking place, on digital disruption and future of work</a:t>
            </a:r>
            <a:endParaRPr/>
          </a:p>
          <a:p>
            <a:pPr marL="171450" lvl="0" indent="-171450" algn="l" rtl="0">
              <a:spcBef>
                <a:spcPts val="0"/>
              </a:spcBef>
              <a:spcAft>
                <a:spcPts val="0"/>
              </a:spcAft>
              <a:buClr>
                <a:schemeClr val="dk1"/>
              </a:buClr>
              <a:buSzPts val="1200"/>
              <a:buFont typeface="Arial"/>
              <a:buChar char="•"/>
            </a:pPr>
            <a:r>
              <a:rPr lang="en-US"/>
              <a:t>Many of the these trends that were in place before the pandemic, we’ve now seen accelerate</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I was hired by KPMG to help us disrupt our own thinking on Digital, and to help grow our capacity to deliver end-to-end Digital Transformation with our clients</a:t>
            </a:r>
            <a:endParaRPr/>
          </a:p>
          <a:p>
            <a:pPr marL="171450" lvl="0" indent="-171450" algn="l" rtl="0">
              <a:spcBef>
                <a:spcPts val="0"/>
              </a:spcBef>
              <a:spcAft>
                <a:spcPts val="0"/>
              </a:spcAft>
              <a:buClr>
                <a:schemeClr val="dk1"/>
              </a:buClr>
              <a:buSzPts val="1200"/>
              <a:buFont typeface="Arial"/>
              <a:buChar char="•"/>
            </a:pPr>
            <a:r>
              <a:rPr lang="en-US"/>
              <a:t>I came from the Tech industry, and now driving change at KPMG as we help clients with their own transformation journeys</a:t>
            </a:r>
            <a:endParaRPr/>
          </a:p>
          <a:p>
            <a:pPr marL="171450" lvl="0" indent="-171450" algn="l" rtl="0">
              <a:spcBef>
                <a:spcPts val="0"/>
              </a:spcBef>
              <a:spcAft>
                <a:spcPts val="0"/>
              </a:spcAft>
              <a:buClr>
                <a:schemeClr val="dk1"/>
              </a:buClr>
              <a:buSzPts val="1200"/>
              <a:buFont typeface="Arial"/>
              <a:buChar char="•"/>
            </a:pPr>
            <a:r>
              <a:rPr lang="en-US"/>
              <a:t>So a lot of what I want to share with you today is taken from that lens  </a:t>
            </a:r>
            <a:endParaRPr/>
          </a:p>
          <a:p>
            <a:pPr marL="0" lvl="0" indent="0" algn="l" rtl="0">
              <a:spcBef>
                <a:spcPts val="0"/>
              </a:spcBef>
              <a:spcAft>
                <a:spcPts val="0"/>
              </a:spcAft>
              <a:buNone/>
            </a:pPr>
            <a:endParaRPr/>
          </a:p>
        </p:txBody>
      </p:sp>
      <p:sp>
        <p:nvSpPr>
          <p:cNvPr id="2065" name="Google Shape;2065;p1: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p10:notes"/>
          <p:cNvSpPr txBox="1">
            <a:spLocks noGrp="1"/>
          </p:cNvSpPr>
          <p:nvPr>
            <p:ph type="body" idx="1"/>
          </p:nvPr>
        </p:nvSpPr>
        <p:spPr>
          <a:xfrm>
            <a:off x="678974" y="4716661"/>
            <a:ext cx="5431790" cy="446841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2" name="Google Shape;2432;p10: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p11: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2" name="Google Shape;2442;p11: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was the pinnacle of Nokia’s success.  </a:t>
            </a:r>
            <a:endParaRPr/>
          </a:p>
          <a:p>
            <a:pPr marL="0" lvl="0" indent="0" algn="l" rtl="0">
              <a:spcBef>
                <a:spcPts val="0"/>
              </a:spcBef>
              <a:spcAft>
                <a:spcPts val="0"/>
              </a:spcAft>
              <a:buNone/>
            </a:pPr>
            <a:endParaRPr/>
          </a:p>
        </p:txBody>
      </p:sp>
      <p:sp>
        <p:nvSpPr>
          <p:cNvPr id="2443" name="Google Shape;2443;p11: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8"/>
        <p:cNvGrpSpPr/>
        <p:nvPr/>
      </p:nvGrpSpPr>
      <p:grpSpPr>
        <a:xfrm>
          <a:off x="0" y="0"/>
          <a:ext cx="0" cy="0"/>
          <a:chOff x="0" y="0"/>
          <a:chExt cx="0" cy="0"/>
        </a:xfrm>
      </p:grpSpPr>
      <p:sp>
        <p:nvSpPr>
          <p:cNvPr id="2449" name="Google Shape;2449;p12: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0" name="Google Shape;2450;p12: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a new technology comes out, there’s lots of buzz and excitement, but then this quickly turns to disappointment.  How many people wave Alexa or Siri in their home? </a:t>
            </a:r>
            <a:endParaRPr/>
          </a:p>
          <a:p>
            <a:pPr marL="0" lvl="0" indent="0" algn="l" rtl="0">
              <a:spcBef>
                <a:spcPts val="0"/>
              </a:spcBef>
              <a:spcAft>
                <a:spcPts val="0"/>
              </a:spcAft>
              <a:buNone/>
            </a:pPr>
            <a:r>
              <a:rPr lang="en-US"/>
              <a:t>Then comes a point when someone has used that technology in a disruptive way.  The iPhone Moment as Pascal Finette calls it. </a:t>
            </a:r>
            <a:endParaRPr/>
          </a:p>
          <a:p>
            <a:pPr marL="0" lvl="0" indent="0" algn="l" rtl="0">
              <a:spcBef>
                <a:spcPts val="0"/>
              </a:spcBef>
              <a:spcAft>
                <a:spcPts val="0"/>
              </a:spcAft>
              <a:buNone/>
            </a:pPr>
            <a:r>
              <a:rPr lang="en-US"/>
              <a:t>The comes Chaos and Amazement.  </a:t>
            </a:r>
            <a:endParaRPr/>
          </a:p>
        </p:txBody>
      </p:sp>
      <p:sp>
        <p:nvSpPr>
          <p:cNvPr id="2451" name="Google Shape;2451;p12: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9"/>
        <p:cNvGrpSpPr/>
        <p:nvPr/>
      </p:nvGrpSpPr>
      <p:grpSpPr>
        <a:xfrm>
          <a:off x="0" y="0"/>
          <a:ext cx="0" cy="0"/>
          <a:chOff x="0" y="0"/>
          <a:chExt cx="0" cy="0"/>
        </a:xfrm>
      </p:grpSpPr>
      <p:sp>
        <p:nvSpPr>
          <p:cNvPr id="2470" name="Google Shape;2470;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1" name="Google Shape;2471;p13:notes"/>
          <p:cNvSpPr txBox="1">
            <a:spLocks noGrp="1"/>
          </p:cNvSpPr>
          <p:nvPr>
            <p:ph type="body" idx="1"/>
          </p:nvPr>
        </p:nvSpPr>
        <p:spPr>
          <a:xfrm>
            <a:off x="701040" y="4473891"/>
            <a:ext cx="5608320" cy="4558897"/>
          </a:xfrm>
          <a:prstGeom prst="rect">
            <a:avLst/>
          </a:prstGeom>
          <a:noFill/>
          <a:ln>
            <a:noFill/>
          </a:ln>
        </p:spPr>
        <p:txBody>
          <a:bodyPr spcFirstLastPara="1" wrap="square" lIns="93175" tIns="46575" rIns="93175" bIns="46575"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Arial"/>
                <a:ea typeface="Arial"/>
                <a:cs typeface="Arial"/>
                <a:sym typeface="Arial"/>
              </a:rPr>
              <a:t>Imagine a world where you never wait in line, or even open your wallet. </a:t>
            </a:r>
            <a:endParaRPr>
              <a:latin typeface="Arial"/>
              <a:ea typeface="Arial"/>
              <a:cs typeface="Arial"/>
              <a:sym typeface="Arial"/>
            </a:endParaRPr>
          </a:p>
          <a:p>
            <a:pPr marL="171450" lvl="0" indent="-171450" algn="l" rtl="0">
              <a:spcBef>
                <a:spcPts val="0"/>
              </a:spcBef>
              <a:spcAft>
                <a:spcPts val="0"/>
              </a:spcAft>
              <a:buClr>
                <a:schemeClr val="dk1"/>
              </a:buClr>
              <a:buSzPts val="1200"/>
              <a:buFont typeface="Arial"/>
              <a:buChar char="•"/>
            </a:pPr>
            <a:r>
              <a:rPr lang="en-US">
                <a:latin typeface="Arial"/>
                <a:ea typeface="Arial"/>
                <a:cs typeface="Arial"/>
                <a:sym typeface="Arial"/>
              </a:rPr>
              <a:t>No cashier, cash register, or self-service checkout stand. </a:t>
            </a:r>
            <a:endParaRPr/>
          </a:p>
          <a:p>
            <a:pPr marL="171450" lvl="0" indent="-171450" algn="l" rtl="0">
              <a:spcBef>
                <a:spcPts val="0"/>
              </a:spcBef>
              <a:spcAft>
                <a:spcPts val="0"/>
              </a:spcAft>
              <a:buClr>
                <a:schemeClr val="dk1"/>
              </a:buClr>
              <a:buSzPts val="1200"/>
              <a:buFont typeface="Arial"/>
              <a:buChar char="•"/>
            </a:pPr>
            <a:r>
              <a:rPr lang="en-US">
                <a:latin typeface="Arial"/>
                <a:ea typeface="Arial"/>
                <a:cs typeface="Arial"/>
                <a:sym typeface="Arial"/>
              </a:rPr>
              <a:t>Amazon bills your credit card on your way out. </a:t>
            </a:r>
            <a:endParaRPr/>
          </a:p>
          <a:p>
            <a:pPr marL="171450" lvl="0" indent="-171450" algn="l" rtl="0">
              <a:spcBef>
                <a:spcPts val="0"/>
              </a:spcBef>
              <a:spcAft>
                <a:spcPts val="0"/>
              </a:spcAft>
              <a:buClr>
                <a:schemeClr val="dk1"/>
              </a:buClr>
              <a:buSzPts val="1200"/>
              <a:buFont typeface="Arial"/>
              <a:buChar char="•"/>
            </a:pPr>
            <a:r>
              <a:rPr lang="en-US">
                <a:latin typeface="Arial"/>
                <a:ea typeface="Arial"/>
                <a:cs typeface="Arial"/>
                <a:sym typeface="Arial"/>
              </a:rPr>
              <a:t>An app in your phone provides a receipt </a:t>
            </a:r>
            <a:endParaRPr/>
          </a:p>
          <a:p>
            <a:pPr marL="171450" lvl="0" indent="-171450" algn="l" rtl="0">
              <a:spcBef>
                <a:spcPts val="0"/>
              </a:spcBef>
              <a:spcAft>
                <a:spcPts val="0"/>
              </a:spcAft>
              <a:buClr>
                <a:schemeClr val="dk1"/>
              </a:buClr>
              <a:buSzPts val="1200"/>
              <a:buFont typeface="Arial"/>
              <a:buChar char="•"/>
            </a:pPr>
            <a:r>
              <a:rPr lang="en-US" sz="1200" b="0">
                <a:solidFill>
                  <a:schemeClr val="dk1"/>
                </a:solidFill>
                <a:latin typeface="Arial"/>
                <a:ea typeface="Arial"/>
                <a:cs typeface="Arial"/>
                <a:sym typeface="Arial"/>
              </a:rPr>
              <a:t>Amazon has </a:t>
            </a:r>
            <a:r>
              <a:rPr lang="en-US">
                <a:latin typeface="Arial"/>
                <a:ea typeface="Arial"/>
                <a:cs typeface="Arial"/>
                <a:sym typeface="Arial"/>
              </a:rPr>
              <a:t>plans to open 3,000 Amazon Go locations across the United States by 2021</a:t>
            </a:r>
            <a:endParaRPr/>
          </a:p>
        </p:txBody>
      </p:sp>
      <p:sp>
        <p:nvSpPr>
          <p:cNvPr id="2472" name="Google Shape;2472;p13:notes"/>
          <p:cNvSpPr txBox="1">
            <a:spLocks noGrp="1"/>
          </p:cNvSpPr>
          <p:nvPr>
            <p:ph type="sldNum" idx="12"/>
          </p:nvPr>
        </p:nvSpPr>
        <p:spPr>
          <a:xfrm>
            <a:off x="3970938" y="8829968"/>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13</a:t>
            </a:fld>
            <a:endParaRPr>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9" name="Google Shape;2479;p14:notes"/>
          <p:cNvSpPr txBox="1">
            <a:spLocks noGrp="1"/>
          </p:cNvSpPr>
          <p:nvPr>
            <p:ph type="body" idx="1"/>
          </p:nvPr>
        </p:nvSpPr>
        <p:spPr>
          <a:xfrm>
            <a:off x="701040" y="4473892"/>
            <a:ext cx="5608320" cy="4571254"/>
          </a:xfrm>
          <a:prstGeom prst="rect">
            <a:avLst/>
          </a:prstGeom>
          <a:noFill/>
          <a:ln>
            <a:noFill/>
          </a:ln>
        </p:spPr>
        <p:txBody>
          <a:bodyPr spcFirstLastPara="1" wrap="square" lIns="93175" tIns="46575" rIns="93175" bIns="46575"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b="0" u="none">
                <a:latin typeface="Arial"/>
                <a:ea typeface="Arial"/>
                <a:cs typeface="Arial"/>
                <a:sym typeface="Arial"/>
              </a:rPr>
              <a:t>ONE COMPANY IS THINKING ONE STEP AHEAD OF YOU WHEN IT COMES TO YOUR SHOPPING HABITS…  </a:t>
            </a:r>
            <a:endParaRPr>
              <a:latin typeface="Arial"/>
              <a:ea typeface="Arial"/>
              <a:cs typeface="Arial"/>
              <a:sym typeface="Arial"/>
            </a:endParaRPr>
          </a:p>
          <a:p>
            <a:pPr marL="171450" lvl="0" indent="-171450" algn="l" rtl="0">
              <a:spcBef>
                <a:spcPts val="0"/>
              </a:spcBef>
              <a:spcAft>
                <a:spcPts val="0"/>
              </a:spcAft>
              <a:buClr>
                <a:schemeClr val="dk1"/>
              </a:buClr>
              <a:buSzPts val="1200"/>
              <a:buFont typeface="Arial"/>
              <a:buChar char="•"/>
            </a:pPr>
            <a:r>
              <a:rPr lang="en-US">
                <a:latin typeface="Arial"/>
                <a:ea typeface="Arial"/>
                <a:cs typeface="Arial"/>
                <a:sym typeface="Arial"/>
              </a:rPr>
              <a:t>Fridge self-replenishing will be more common with product deliveries by drones. </a:t>
            </a:r>
            <a:endParaRPr/>
          </a:p>
          <a:p>
            <a:pPr marL="171450" lvl="0" indent="-171450" algn="l" rtl="0">
              <a:spcBef>
                <a:spcPts val="0"/>
              </a:spcBef>
              <a:spcAft>
                <a:spcPts val="0"/>
              </a:spcAft>
              <a:buClr>
                <a:schemeClr val="dk1"/>
              </a:buClr>
              <a:buSzPts val="1200"/>
              <a:buFont typeface="Arial"/>
              <a:buChar char="•"/>
            </a:pPr>
            <a:r>
              <a:rPr lang="en-US">
                <a:latin typeface="Arial"/>
                <a:ea typeface="Arial"/>
                <a:cs typeface="Arial"/>
                <a:sym typeface="Arial"/>
              </a:rPr>
              <a:t>Samsung now has "Groceries by Mastercard," which lets people shop from Fresh Direct or Shop Rite directly from the door, so they can deliver those groceries to you.</a:t>
            </a:r>
            <a:endParaRPr/>
          </a:p>
          <a:p>
            <a:pPr marL="171450" lvl="0" indent="-171450" algn="l" rtl="0">
              <a:spcBef>
                <a:spcPts val="0"/>
              </a:spcBef>
              <a:spcAft>
                <a:spcPts val="0"/>
              </a:spcAft>
              <a:buClr>
                <a:schemeClr val="hlink"/>
              </a:buClr>
              <a:buSzPts val="1200"/>
              <a:buFont typeface="Arial"/>
              <a:buChar char="•"/>
            </a:pPr>
            <a:r>
              <a:rPr lang="en-US" u="sng">
                <a:solidFill>
                  <a:schemeClr val="hlink"/>
                </a:solidFill>
                <a:latin typeface="Arial"/>
                <a:ea typeface="Arial"/>
                <a:cs typeface="Arial"/>
                <a:sym typeface="Arial"/>
                <a:hlinkClick r:id="rId3"/>
              </a:rPr>
              <a:t>Smart refrigerators</a:t>
            </a:r>
            <a:r>
              <a:rPr lang="en-US">
                <a:latin typeface="Arial"/>
                <a:ea typeface="Arial"/>
                <a:cs typeface="Arial"/>
                <a:sym typeface="Arial"/>
              </a:rPr>
              <a:t> also reduce waste by letting you know when the carrots in your fridge are about to go bad, and offer up several recipes. </a:t>
            </a:r>
            <a:endParaRPr b="1" u="sng">
              <a:latin typeface="Arial"/>
              <a:ea typeface="Arial"/>
              <a:cs typeface="Arial"/>
              <a:sym typeface="Arial"/>
            </a:endParaRPr>
          </a:p>
        </p:txBody>
      </p:sp>
      <p:sp>
        <p:nvSpPr>
          <p:cNvPr id="2480" name="Google Shape;2480;p14:notes"/>
          <p:cNvSpPr txBox="1">
            <a:spLocks noGrp="1"/>
          </p:cNvSpPr>
          <p:nvPr>
            <p:ph type="sldNum" idx="12"/>
          </p:nvPr>
        </p:nvSpPr>
        <p:spPr>
          <a:xfrm>
            <a:off x="3970938" y="8829968"/>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14</a:t>
            </a:fld>
            <a:endParaRPr>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Google Shape;2486;p15: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7" name="Google Shape;2487;p15: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181199" lvl="0" indent="-181199" algn="l" rtl="0">
              <a:spcBef>
                <a:spcPts val="0"/>
              </a:spcBef>
              <a:spcAft>
                <a:spcPts val="0"/>
              </a:spcAft>
              <a:buClr>
                <a:schemeClr val="dk1"/>
              </a:buClr>
              <a:buSzPts val="1200"/>
              <a:buFont typeface="Arial"/>
              <a:buChar char="•"/>
            </a:pPr>
            <a:r>
              <a:rPr lang="en-US">
                <a:latin typeface="Arial"/>
                <a:ea typeface="Arial"/>
                <a:cs typeface="Arial"/>
                <a:sym typeface="Arial"/>
              </a:rPr>
              <a:t>By the end of this year 50% of all searches will be voice activated</a:t>
            </a:r>
            <a:endParaRPr/>
          </a:p>
          <a:p>
            <a:pPr marL="181199" lvl="0" indent="-181199" algn="l" rtl="0">
              <a:spcBef>
                <a:spcPts val="0"/>
              </a:spcBef>
              <a:spcAft>
                <a:spcPts val="0"/>
              </a:spcAft>
              <a:buClr>
                <a:schemeClr val="dk1"/>
              </a:buClr>
              <a:buSzPts val="1200"/>
              <a:buFont typeface="Arial"/>
              <a:buChar char="•"/>
            </a:pPr>
            <a:r>
              <a:rPr lang="en-US">
                <a:latin typeface="Arial"/>
                <a:ea typeface="Arial"/>
                <a:cs typeface="Arial"/>
                <a:sym typeface="Arial"/>
              </a:rPr>
              <a:t>20% of search is now through voice / Alexa / Google Home</a:t>
            </a:r>
            <a:endParaRPr>
              <a:latin typeface="Arial"/>
              <a:ea typeface="Arial"/>
              <a:cs typeface="Arial"/>
              <a:sym typeface="Arial"/>
            </a:endParaRPr>
          </a:p>
          <a:p>
            <a:pPr marL="181199" lvl="0" indent="-181199" algn="l" rtl="0">
              <a:spcBef>
                <a:spcPts val="0"/>
              </a:spcBef>
              <a:spcAft>
                <a:spcPts val="0"/>
              </a:spcAft>
              <a:buClr>
                <a:schemeClr val="dk1"/>
              </a:buClr>
              <a:buSzPts val="1200"/>
              <a:buFont typeface="Arial"/>
              <a:buChar char="•"/>
            </a:pPr>
            <a:r>
              <a:rPr lang="en-US">
                <a:latin typeface="Arial"/>
                <a:ea typeface="Arial"/>
                <a:cs typeface="Arial"/>
                <a:sym typeface="Arial"/>
              </a:rPr>
              <a:t>How many people have a voice assistant at home?  </a:t>
            </a:r>
            <a:endParaRPr/>
          </a:p>
          <a:p>
            <a:pPr marL="181199" marR="0" lvl="0" indent="-181199" algn="l" rtl="0">
              <a:lnSpc>
                <a:spcPct val="100000"/>
              </a:lnSpc>
              <a:spcBef>
                <a:spcPts val="0"/>
              </a:spcBef>
              <a:spcAft>
                <a:spcPts val="0"/>
              </a:spcAft>
              <a:buClr>
                <a:schemeClr val="dk1"/>
              </a:buClr>
              <a:buSzPts val="1200"/>
              <a:buFont typeface="Arial"/>
              <a:buChar char="•"/>
            </a:pPr>
            <a:r>
              <a:rPr lang="en-US">
                <a:latin typeface="Arial"/>
                <a:ea typeface="Arial"/>
                <a:cs typeface="Arial"/>
                <a:sym typeface="Arial"/>
              </a:rPr>
              <a:t>Event my 80 year old parents have learnt to order groceries online and speak to Google home</a:t>
            </a:r>
            <a:endParaRPr/>
          </a:p>
          <a:p>
            <a:pPr marL="181199" lvl="0" indent="-181199" algn="l" rtl="0">
              <a:spcBef>
                <a:spcPts val="0"/>
              </a:spcBef>
              <a:spcAft>
                <a:spcPts val="0"/>
              </a:spcAft>
              <a:buClr>
                <a:schemeClr val="dk1"/>
              </a:buClr>
              <a:buSzPts val="1200"/>
              <a:buFont typeface="Arial"/>
              <a:buChar char="•"/>
            </a:pPr>
            <a:r>
              <a:rPr lang="en-US">
                <a:latin typeface="Arial"/>
                <a:ea typeface="Arial"/>
                <a:cs typeface="Arial"/>
                <a:sym typeface="Arial"/>
              </a:rPr>
              <a:t>Two years ago almost nobody would have raised their hands.  </a:t>
            </a:r>
            <a:endParaRPr/>
          </a:p>
          <a:p>
            <a:pPr marL="181199" lvl="0" indent="-104999" algn="l" rtl="0">
              <a:spcBef>
                <a:spcPts val="0"/>
              </a:spcBef>
              <a:spcAft>
                <a:spcPts val="0"/>
              </a:spcAft>
              <a:buClr>
                <a:schemeClr val="dk1"/>
              </a:buClr>
              <a:buSzPts val="1200"/>
              <a:buFont typeface="Arial"/>
              <a:buNone/>
            </a:pPr>
            <a:endParaRPr>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b="1">
                <a:latin typeface="Arial"/>
                <a:ea typeface="Arial"/>
                <a:cs typeface="Arial"/>
                <a:sym typeface="Arial"/>
              </a:rPr>
              <a:t>The increasing use of AI does not necessarily mean job losses.</a:t>
            </a:r>
            <a:endParaRPr/>
          </a:p>
          <a:p>
            <a:pPr marL="0" lvl="0" indent="0" algn="l" rtl="0">
              <a:spcBef>
                <a:spcPts val="0"/>
              </a:spcBef>
              <a:spcAft>
                <a:spcPts val="0"/>
              </a:spcAft>
              <a:buNone/>
            </a:pPr>
            <a:endParaRPr/>
          </a:p>
        </p:txBody>
      </p:sp>
      <p:sp>
        <p:nvSpPr>
          <p:cNvPr id="2488" name="Google Shape;2488;p15: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4"/>
        <p:cNvGrpSpPr/>
        <p:nvPr/>
      </p:nvGrpSpPr>
      <p:grpSpPr>
        <a:xfrm>
          <a:off x="0" y="0"/>
          <a:ext cx="0" cy="0"/>
          <a:chOff x="0" y="0"/>
          <a:chExt cx="0" cy="0"/>
        </a:xfrm>
      </p:grpSpPr>
      <p:sp>
        <p:nvSpPr>
          <p:cNvPr id="2495" name="Google Shape;2495;p16: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6" name="Google Shape;2496;p16: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Risk and privacy is also changing </a:t>
            </a:r>
            <a:endParaRPr/>
          </a:p>
          <a:p>
            <a:pPr marL="171450" lvl="0" indent="-171450" algn="l" rtl="0">
              <a:spcBef>
                <a:spcPts val="0"/>
              </a:spcBef>
              <a:spcAft>
                <a:spcPts val="0"/>
              </a:spcAft>
              <a:buClr>
                <a:schemeClr val="dk1"/>
              </a:buClr>
              <a:buSzPts val="1200"/>
              <a:buFont typeface="Arial"/>
              <a:buChar char="•"/>
            </a:pPr>
            <a:r>
              <a:rPr lang="en-US"/>
              <a:t>Bill C-11, Digital Charter Implementation Act, 2020</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We expect significant change based on three major themes:</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greater consumer choice, control and respect for Canadians’ personal data;</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responsible data innovation which involves industry-led standards; and</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stronger enforceable protections.</a:t>
            </a:r>
            <a:endParaRPr/>
          </a:p>
          <a:p>
            <a:pPr marL="171450" lvl="0" indent="-95250" algn="l" rtl="0">
              <a:spcBef>
                <a:spcPts val="0"/>
              </a:spcBef>
              <a:spcAft>
                <a:spcPts val="0"/>
              </a:spcAft>
              <a:buClr>
                <a:schemeClr val="dk1"/>
              </a:buClr>
              <a:buSzPts val="1200"/>
              <a:buFont typeface="Arial"/>
              <a:buNone/>
            </a:pPr>
            <a:endParaRPr/>
          </a:p>
        </p:txBody>
      </p:sp>
      <p:sp>
        <p:nvSpPr>
          <p:cNvPr id="2497" name="Google Shape;2497;p16: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2"/>
        <p:cNvGrpSpPr/>
        <p:nvPr/>
      </p:nvGrpSpPr>
      <p:grpSpPr>
        <a:xfrm>
          <a:off x="0" y="0"/>
          <a:ext cx="0" cy="0"/>
          <a:chOff x="0" y="0"/>
          <a:chExt cx="0" cy="0"/>
        </a:xfrm>
      </p:grpSpPr>
      <p:sp>
        <p:nvSpPr>
          <p:cNvPr id="2503" name="Google Shape;2503;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4" name="Google Shape;2504;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174708" lvl="0" indent="-174708" algn="l" rtl="0">
              <a:spcBef>
                <a:spcPts val="0"/>
              </a:spcBef>
              <a:spcAft>
                <a:spcPts val="0"/>
              </a:spcAft>
              <a:buClr>
                <a:schemeClr val="dk1"/>
              </a:buClr>
              <a:buSzPts val="1200"/>
              <a:buFont typeface="Calibri"/>
              <a:buChar char="-"/>
            </a:pPr>
            <a:r>
              <a:rPr lang="en-US">
                <a:latin typeface="Arial"/>
                <a:ea typeface="Arial"/>
                <a:cs typeface="Arial"/>
                <a:sym typeface="Arial"/>
              </a:rPr>
              <a:t>Swedish rail company </a:t>
            </a:r>
            <a:endParaRPr/>
          </a:p>
          <a:p>
            <a:pPr marL="174708" lvl="0" indent="-174708" algn="l" rtl="0">
              <a:spcBef>
                <a:spcPts val="0"/>
              </a:spcBef>
              <a:spcAft>
                <a:spcPts val="0"/>
              </a:spcAft>
              <a:buClr>
                <a:schemeClr val="dk1"/>
              </a:buClr>
              <a:buSzPts val="1200"/>
              <a:buFont typeface="Calibri"/>
              <a:buChar char="-"/>
            </a:pPr>
            <a:r>
              <a:rPr lang="en-US">
                <a:latin typeface="Arial"/>
                <a:ea typeface="Arial"/>
                <a:cs typeface="Arial"/>
                <a:sym typeface="Arial"/>
              </a:rPr>
              <a:t>Offering passengers a biometric chip implanted into their hand in lieu of a paper train ticket</a:t>
            </a:r>
            <a:endParaRPr/>
          </a:p>
          <a:p>
            <a:pPr marL="174708" lvl="0" indent="-174708" algn="l" rtl="0">
              <a:spcBef>
                <a:spcPts val="0"/>
              </a:spcBef>
              <a:spcAft>
                <a:spcPts val="0"/>
              </a:spcAft>
              <a:buClr>
                <a:schemeClr val="dk1"/>
              </a:buClr>
              <a:buSzPts val="1200"/>
              <a:buFont typeface="Calibri"/>
              <a:buChar char="-"/>
            </a:pPr>
            <a:r>
              <a:rPr lang="en-US" b="1">
                <a:latin typeface="Arial"/>
                <a:ea typeface="Arial"/>
                <a:cs typeface="Arial"/>
                <a:sym typeface="Arial"/>
              </a:rPr>
              <a:t>2,000 Swedes </a:t>
            </a:r>
            <a:r>
              <a:rPr lang="en-US">
                <a:latin typeface="Arial"/>
                <a:ea typeface="Arial"/>
                <a:cs typeface="Arial"/>
                <a:sym typeface="Arial"/>
              </a:rPr>
              <a:t>have had the implant in 2017 - most from the tech industry.</a:t>
            </a:r>
            <a:endParaRPr/>
          </a:p>
          <a:p>
            <a:pPr marL="174708" lvl="0" indent="-174708" algn="l" rtl="0">
              <a:spcBef>
                <a:spcPts val="0"/>
              </a:spcBef>
              <a:spcAft>
                <a:spcPts val="0"/>
              </a:spcAft>
              <a:buClr>
                <a:schemeClr val="dk1"/>
              </a:buClr>
              <a:buSzPts val="1200"/>
              <a:buFont typeface="Calibri"/>
              <a:buChar char="-"/>
            </a:pPr>
            <a:r>
              <a:rPr lang="en-US">
                <a:latin typeface="Arial"/>
                <a:ea typeface="Arial"/>
                <a:cs typeface="Arial"/>
                <a:sym typeface="Arial"/>
              </a:rPr>
              <a:t>We’ve seen Amazon take over retail, now targeting financial services with healthcare and transportation next?</a:t>
            </a:r>
            <a:endParaRPr/>
          </a:p>
        </p:txBody>
      </p:sp>
      <p:sp>
        <p:nvSpPr>
          <p:cNvPr id="2505" name="Google Shape;2505;p17:notes"/>
          <p:cNvSpPr txBox="1">
            <a:spLocks noGrp="1"/>
          </p:cNvSpPr>
          <p:nvPr>
            <p:ph type="sldNum" idx="12"/>
          </p:nvPr>
        </p:nvSpPr>
        <p:spPr>
          <a:xfrm>
            <a:off x="3970938" y="8829968"/>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p18: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2" name="Google Shape;2512;p18: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latin typeface="Arial"/>
                <a:ea typeface="Arial"/>
                <a:cs typeface="Arial"/>
                <a:sym typeface="Arial"/>
              </a:rPr>
              <a:t>At KPMG, we’ve built the capability to support our clients through their end-to-end Digital Transformation.</a:t>
            </a:r>
            <a:endParaRPr/>
          </a:p>
          <a:p>
            <a:pPr marL="0" lvl="0" indent="0" algn="l" rtl="0">
              <a:spcBef>
                <a:spcPts val="0"/>
              </a:spcBef>
              <a:spcAft>
                <a:spcPts val="0"/>
              </a:spcAft>
              <a:buClr>
                <a:schemeClr val="dk1"/>
              </a:buClr>
              <a:buSzPts val="1200"/>
              <a:buFont typeface="Arial"/>
              <a:buNone/>
            </a:pPr>
            <a:r>
              <a:rPr lang="en-US">
                <a:latin typeface="Arial"/>
                <a:ea typeface="Arial"/>
                <a:cs typeface="Arial"/>
                <a:sym typeface="Arial"/>
              </a:rPr>
              <a:t>We see many clients who only focus on the front end, such as their websites, or back end like their HR system, but it’s really the front, middle and back office that need to be connected to create seamless customer and employee experiences.  </a:t>
            </a:r>
            <a:endParaRPr/>
          </a:p>
        </p:txBody>
      </p:sp>
      <p:sp>
        <p:nvSpPr>
          <p:cNvPr id="2513" name="Google Shape;2513;p18: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9"/>
        <p:cNvGrpSpPr/>
        <p:nvPr/>
      </p:nvGrpSpPr>
      <p:grpSpPr>
        <a:xfrm>
          <a:off x="0" y="0"/>
          <a:ext cx="0" cy="0"/>
          <a:chOff x="0" y="0"/>
          <a:chExt cx="0" cy="0"/>
        </a:xfrm>
      </p:grpSpPr>
      <p:sp>
        <p:nvSpPr>
          <p:cNvPr id="2520" name="Google Shape;2520;p19: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1" name="Google Shape;2521;p19: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Source: 2019 KPMG Me, My Life, My Wallet Survey. </a:t>
            </a:r>
            <a:endParaRPr sz="1200" b="0">
              <a:solidFill>
                <a:schemeClr val="lt1"/>
              </a:solidFill>
            </a:endParaRPr>
          </a:p>
          <a:p>
            <a:pPr marL="0" marR="0" lvl="0" indent="0" algn="l" rtl="0">
              <a:lnSpc>
                <a:spcPct val="100000"/>
              </a:lnSpc>
              <a:spcBef>
                <a:spcPts val="0"/>
              </a:spcBef>
              <a:spcAft>
                <a:spcPts val="0"/>
              </a:spcAft>
              <a:buClr>
                <a:schemeClr val="dk1"/>
              </a:buClr>
              <a:buSzPts val="1200"/>
              <a:buFont typeface="Calibri"/>
              <a:buNone/>
            </a:pPr>
            <a:endParaRPr sz="1200" b="0">
              <a:solidFill>
                <a:schemeClr val="lt1"/>
              </a:solidFill>
            </a:endParaRPr>
          </a:p>
          <a:p>
            <a:pPr marL="0" marR="0" lvl="0" indent="0" algn="l" rtl="0">
              <a:lnSpc>
                <a:spcPct val="100000"/>
              </a:lnSpc>
              <a:spcBef>
                <a:spcPts val="0"/>
              </a:spcBef>
              <a:spcAft>
                <a:spcPts val="0"/>
              </a:spcAft>
              <a:buClr>
                <a:schemeClr val="lt1"/>
              </a:buClr>
              <a:buSzPts val="1200"/>
              <a:buFont typeface="Calibri"/>
              <a:buNone/>
            </a:pPr>
            <a:r>
              <a:rPr lang="en-US" sz="1200" b="0">
                <a:solidFill>
                  <a:schemeClr val="lt1"/>
                </a:solidFill>
              </a:rPr>
              <a:t>When it comes to customer experience, companies / Government must look beyond their industry when developing benchmarks and looking to innovate. </a:t>
            </a:r>
            <a:endParaRPr/>
          </a:p>
          <a:p>
            <a:pPr marL="0" marR="0" lvl="0" indent="0" algn="l" rtl="0">
              <a:lnSpc>
                <a:spcPct val="100000"/>
              </a:lnSpc>
              <a:spcBef>
                <a:spcPts val="0"/>
              </a:spcBef>
              <a:spcAft>
                <a:spcPts val="0"/>
              </a:spcAft>
              <a:buClr>
                <a:schemeClr val="dk1"/>
              </a:buClr>
              <a:buSzPts val="1200"/>
              <a:buFont typeface="Calibri"/>
              <a:buNone/>
            </a:pPr>
            <a:endParaRPr sz="1200" b="0">
              <a:solidFill>
                <a:schemeClr val="lt1"/>
              </a:solidFill>
            </a:endParaRPr>
          </a:p>
          <a:p>
            <a:pPr marL="0" marR="0" lvl="0" indent="0" algn="l" rtl="0">
              <a:lnSpc>
                <a:spcPct val="100000"/>
              </a:lnSpc>
              <a:spcBef>
                <a:spcPts val="0"/>
              </a:spcBef>
              <a:spcAft>
                <a:spcPts val="0"/>
              </a:spcAft>
              <a:buClr>
                <a:schemeClr val="lt1"/>
              </a:buClr>
              <a:buSzPts val="1200"/>
              <a:buFont typeface="Calibri"/>
              <a:buNone/>
            </a:pPr>
            <a:r>
              <a:rPr lang="en-US" sz="1200" b="0">
                <a:solidFill>
                  <a:schemeClr val="lt1"/>
                </a:solidFill>
              </a:rPr>
              <a:t>According to youngandthrifty.ca the following are best from a Digital banking perspective in Canada:</a:t>
            </a:r>
            <a:endParaRPr/>
          </a:p>
          <a:p>
            <a:pPr marL="171450" marR="0" lvl="0" indent="-171450" algn="l" rtl="0">
              <a:lnSpc>
                <a:spcPct val="100000"/>
              </a:lnSpc>
              <a:spcBef>
                <a:spcPts val="0"/>
              </a:spcBef>
              <a:spcAft>
                <a:spcPts val="0"/>
              </a:spcAft>
              <a:buClr>
                <a:schemeClr val="lt1"/>
              </a:buClr>
              <a:buSzPts val="1200"/>
              <a:buFont typeface="Arial"/>
              <a:buChar char="•"/>
            </a:pPr>
            <a:r>
              <a:rPr lang="en-US" sz="1200" b="0">
                <a:solidFill>
                  <a:schemeClr val="lt1"/>
                </a:solidFill>
              </a:rPr>
              <a:t>Tangerine (bought by Scotiabank several years ago) – BEST OVERALL</a:t>
            </a:r>
            <a:endParaRPr sz="1200" b="0">
              <a:solidFill>
                <a:schemeClr val="lt1"/>
              </a:solidFill>
            </a:endParaRPr>
          </a:p>
          <a:p>
            <a:pPr marL="171450" marR="0" lvl="0" indent="-171450" algn="l" rtl="0">
              <a:lnSpc>
                <a:spcPct val="100000"/>
              </a:lnSpc>
              <a:spcBef>
                <a:spcPts val="0"/>
              </a:spcBef>
              <a:spcAft>
                <a:spcPts val="0"/>
              </a:spcAft>
              <a:buClr>
                <a:schemeClr val="lt1"/>
              </a:buClr>
              <a:buSzPts val="1200"/>
              <a:buFont typeface="Arial"/>
              <a:buChar char="•"/>
            </a:pPr>
            <a:r>
              <a:rPr lang="en-US" sz="1200" b="0">
                <a:solidFill>
                  <a:schemeClr val="lt1"/>
                </a:solidFill>
              </a:rPr>
              <a:t>Equitable Bank (new digital entrant) – BEST FOR SAVERS</a:t>
            </a:r>
            <a:endParaRPr/>
          </a:p>
          <a:p>
            <a:pPr marL="171450" marR="0" lvl="0" indent="-171450" algn="l" rtl="0">
              <a:lnSpc>
                <a:spcPct val="100000"/>
              </a:lnSpc>
              <a:spcBef>
                <a:spcPts val="0"/>
              </a:spcBef>
              <a:spcAft>
                <a:spcPts val="0"/>
              </a:spcAft>
              <a:buClr>
                <a:schemeClr val="lt1"/>
              </a:buClr>
              <a:buSzPts val="1200"/>
              <a:buFont typeface="Arial"/>
              <a:buChar char="•"/>
            </a:pPr>
            <a:r>
              <a:rPr lang="en-US" sz="1200" b="0">
                <a:solidFill>
                  <a:schemeClr val="lt1"/>
                </a:solidFill>
              </a:rPr>
              <a:t>Motus Bank (new digital bank owned by Meridian) – BEST FOR MULTI PRODUCTS</a:t>
            </a:r>
            <a:endParaRPr/>
          </a:p>
          <a:p>
            <a:pPr marL="171450" marR="0" lvl="0" indent="-171450" algn="l" rtl="0">
              <a:lnSpc>
                <a:spcPct val="100000"/>
              </a:lnSpc>
              <a:spcBef>
                <a:spcPts val="0"/>
              </a:spcBef>
              <a:spcAft>
                <a:spcPts val="0"/>
              </a:spcAft>
              <a:buClr>
                <a:schemeClr val="lt1"/>
              </a:buClr>
              <a:buSzPts val="1200"/>
              <a:buFont typeface="Arial"/>
              <a:buChar char="•"/>
            </a:pPr>
            <a:r>
              <a:rPr lang="en-US" sz="1200" b="0">
                <a:solidFill>
                  <a:schemeClr val="lt1"/>
                </a:solidFill>
              </a:rPr>
              <a:t>Scotia OnLine – BEST FOR DIGITAL INTERFACE</a:t>
            </a:r>
            <a:endParaRPr sz="1200" b="0">
              <a:solidFill>
                <a:schemeClr val="lt1"/>
              </a:solidFill>
            </a:endParaRPr>
          </a:p>
          <a:p>
            <a:pPr marL="0" lvl="0" indent="0" algn="l" rtl="0">
              <a:spcBef>
                <a:spcPts val="0"/>
              </a:spcBef>
              <a:spcAft>
                <a:spcPts val="0"/>
              </a:spcAft>
              <a:buNone/>
            </a:pPr>
            <a:endParaRPr/>
          </a:p>
        </p:txBody>
      </p:sp>
      <p:sp>
        <p:nvSpPr>
          <p:cNvPr id="2522" name="Google Shape;2522;p19: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3"/>
        <p:cNvGrpSpPr/>
        <p:nvPr/>
      </p:nvGrpSpPr>
      <p:grpSpPr>
        <a:xfrm>
          <a:off x="0" y="0"/>
          <a:ext cx="0" cy="0"/>
          <a:chOff x="0" y="0"/>
          <a:chExt cx="0" cy="0"/>
        </a:xfrm>
      </p:grpSpPr>
      <p:sp>
        <p:nvSpPr>
          <p:cNvPr id="2074" name="Google Shape;2074;p2: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5" name="Google Shape;2075;p2: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Worldwide our client engagements are changing</a:t>
            </a:r>
            <a:endParaRPr/>
          </a:p>
          <a:p>
            <a:pPr marL="171450" lvl="0" indent="-171450" algn="l" rtl="0">
              <a:spcBef>
                <a:spcPts val="0"/>
              </a:spcBef>
              <a:spcAft>
                <a:spcPts val="0"/>
              </a:spcAft>
              <a:buClr>
                <a:schemeClr val="dk1"/>
              </a:buClr>
              <a:buSzPts val="1200"/>
              <a:buFont typeface="Arial"/>
              <a:buChar char="•"/>
            </a:pPr>
            <a:r>
              <a:rPr lang="en-US"/>
              <a:t>I can’t imagine a more exciting time to be in the public sector, or serve the public sector</a:t>
            </a:r>
            <a:endParaRPr/>
          </a:p>
          <a:p>
            <a:pPr marL="171450" lvl="0" indent="-171450" algn="l" rtl="0">
              <a:spcBef>
                <a:spcPts val="0"/>
              </a:spcBef>
              <a:spcAft>
                <a:spcPts val="0"/>
              </a:spcAft>
              <a:buClr>
                <a:schemeClr val="dk1"/>
              </a:buClr>
              <a:buSzPts val="1200"/>
              <a:buFont typeface="Arial"/>
              <a:buChar char="•"/>
            </a:pPr>
            <a:r>
              <a:rPr lang="en-US"/>
              <a:t>P.M. sums it up nicely</a:t>
            </a:r>
            <a:endParaRPr/>
          </a:p>
        </p:txBody>
      </p:sp>
      <p:sp>
        <p:nvSpPr>
          <p:cNvPr id="2076" name="Google Shape;2076;p2: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7"/>
        <p:cNvGrpSpPr/>
        <p:nvPr/>
      </p:nvGrpSpPr>
      <p:grpSpPr>
        <a:xfrm>
          <a:off x="0" y="0"/>
          <a:ext cx="0" cy="0"/>
          <a:chOff x="0" y="0"/>
          <a:chExt cx="0" cy="0"/>
        </a:xfrm>
      </p:grpSpPr>
      <p:sp>
        <p:nvSpPr>
          <p:cNvPr id="2618" name="Google Shape;2618;p20: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9" name="Google Shape;2619;p20: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Canadian Consumers level of trust with their data.  Source: 2019 KPMG Me, My Life, My Wallet Survey. </a:t>
            </a:r>
            <a:endParaRPr/>
          </a:p>
        </p:txBody>
      </p:sp>
      <p:sp>
        <p:nvSpPr>
          <p:cNvPr id="2620" name="Google Shape;2620;p20: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p21: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4" name="Google Shape;2714;p21: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5" name="Google Shape;2715;p21: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9"/>
        <p:cNvGrpSpPr/>
        <p:nvPr/>
      </p:nvGrpSpPr>
      <p:grpSpPr>
        <a:xfrm>
          <a:off x="0" y="0"/>
          <a:ext cx="0" cy="0"/>
          <a:chOff x="0" y="0"/>
          <a:chExt cx="0" cy="0"/>
        </a:xfrm>
      </p:grpSpPr>
      <p:sp>
        <p:nvSpPr>
          <p:cNvPr id="2760" name="Google Shape;2760;p22: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t>The entire C-Suite has a role to play in digital transformation</a:t>
            </a:r>
            <a:endParaRPr sz="1000"/>
          </a:p>
        </p:txBody>
      </p:sp>
      <p:sp>
        <p:nvSpPr>
          <p:cNvPr id="2761" name="Google Shape;2761;p22: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5"/>
        <p:cNvGrpSpPr/>
        <p:nvPr/>
      </p:nvGrpSpPr>
      <p:grpSpPr>
        <a:xfrm>
          <a:off x="0" y="0"/>
          <a:ext cx="0" cy="0"/>
          <a:chOff x="0" y="0"/>
          <a:chExt cx="0" cy="0"/>
        </a:xfrm>
      </p:grpSpPr>
      <p:sp>
        <p:nvSpPr>
          <p:cNvPr id="2936" name="Google Shape;2936;p23: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7" name="Google Shape;2937;p23: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Connected Enterprise is our digital transformation framework that helps clients connect the front, middle and back office to enable a focus on the customer.  </a:t>
            </a:r>
            <a:endParaRPr/>
          </a:p>
          <a:p>
            <a:pPr marL="0" lvl="0" indent="0" algn="l" rtl="0">
              <a:spcBef>
                <a:spcPts val="0"/>
              </a:spcBef>
              <a:spcAft>
                <a:spcPts val="0"/>
              </a:spcAft>
              <a:buNone/>
            </a:pPr>
            <a:endParaRPr/>
          </a:p>
        </p:txBody>
      </p:sp>
      <p:sp>
        <p:nvSpPr>
          <p:cNvPr id="2938" name="Google Shape;2938;p23: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0"/>
        <p:cNvGrpSpPr/>
        <p:nvPr/>
      </p:nvGrpSpPr>
      <p:grpSpPr>
        <a:xfrm>
          <a:off x="0" y="0"/>
          <a:ext cx="0" cy="0"/>
          <a:chOff x="0" y="0"/>
          <a:chExt cx="0" cy="0"/>
        </a:xfrm>
      </p:grpSpPr>
      <p:sp>
        <p:nvSpPr>
          <p:cNvPr id="3031" name="Google Shape;3031;p24: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2" name="Google Shape;3032;p24: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Our research has shown companies that focus on 8 key capabilities, are those that excel in today’s business environment and twice as profitable:</a:t>
            </a:r>
            <a:endParaRPr/>
          </a:p>
          <a:p>
            <a:pPr marL="0" lvl="0" indent="0" algn="l" rtl="0">
              <a:spcBef>
                <a:spcPts val="0"/>
              </a:spcBef>
              <a:spcAft>
                <a:spcPts val="0"/>
              </a:spcAft>
              <a:buClr>
                <a:schemeClr val="dk1"/>
              </a:buClr>
              <a:buSzPts val="1200"/>
              <a:buFont typeface="Arial"/>
              <a:buNone/>
            </a:pPr>
            <a:endParaRPr/>
          </a:p>
        </p:txBody>
      </p:sp>
      <p:sp>
        <p:nvSpPr>
          <p:cNvPr id="3033" name="Google Shape;3033;p24: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8"/>
        <p:cNvGrpSpPr/>
        <p:nvPr/>
      </p:nvGrpSpPr>
      <p:grpSpPr>
        <a:xfrm>
          <a:off x="0" y="0"/>
          <a:ext cx="0" cy="0"/>
          <a:chOff x="0" y="0"/>
          <a:chExt cx="0" cy="0"/>
        </a:xfrm>
      </p:grpSpPr>
      <p:sp>
        <p:nvSpPr>
          <p:cNvPr id="3179" name="Google Shape;3179;p25: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0" name="Google Shape;3180;p25: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solidFill>
                <a:srgbClr val="FF0000"/>
              </a:solidFill>
            </a:endParaRPr>
          </a:p>
        </p:txBody>
      </p:sp>
      <p:sp>
        <p:nvSpPr>
          <p:cNvPr id="3181" name="Google Shape;3181;p25: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4"/>
        <p:cNvGrpSpPr/>
        <p:nvPr/>
      </p:nvGrpSpPr>
      <p:grpSpPr>
        <a:xfrm>
          <a:off x="0" y="0"/>
          <a:ext cx="0" cy="0"/>
          <a:chOff x="0" y="0"/>
          <a:chExt cx="0" cy="0"/>
        </a:xfrm>
      </p:grpSpPr>
      <p:sp>
        <p:nvSpPr>
          <p:cNvPr id="3275" name="Google Shape;3275;p26: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6" name="Google Shape;3276;p26: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Provided this example, because it is one that most of us can identify with on a personal level, but it also demonstrates the value for both the Citizen and Government.  </a:t>
            </a:r>
            <a:endParaRPr/>
          </a:p>
          <a:p>
            <a:pPr marL="0" lvl="0" indent="0" algn="l" rtl="0">
              <a:spcBef>
                <a:spcPts val="0"/>
              </a:spcBef>
              <a:spcAft>
                <a:spcPts val="0"/>
              </a:spcAft>
              <a:buNone/>
            </a:pPr>
            <a:endParaRPr/>
          </a:p>
          <a:p>
            <a:pPr marL="0" lvl="0" indent="0" algn="l" rtl="0">
              <a:spcBef>
                <a:spcPts val="0"/>
              </a:spcBef>
              <a:spcAft>
                <a:spcPts val="0"/>
              </a:spcAft>
              <a:buNone/>
            </a:pPr>
            <a:r>
              <a:rPr lang="en-US"/>
              <a:t>For the GTHA, Bridgeable has been working on a prototype called Skipp, that allows users to find the cheapest, fastest, or healthiest routes.    It also integrates Uber and other CarRiding apps into one platform, and provides up-to-date route notifications and alternate route suggestions for delays.  </a:t>
            </a:r>
            <a:endParaRPr/>
          </a:p>
          <a:p>
            <a:pPr marL="0" lvl="0" indent="0" algn="l" rtl="0">
              <a:spcBef>
                <a:spcPts val="0"/>
              </a:spcBef>
              <a:spcAft>
                <a:spcPts val="0"/>
              </a:spcAft>
              <a:buNone/>
            </a:pPr>
            <a:endParaRPr/>
          </a:p>
          <a:p>
            <a:pPr marL="0" lvl="0" indent="0" algn="l" rtl="0">
              <a:spcBef>
                <a:spcPts val="0"/>
              </a:spcBef>
              <a:spcAft>
                <a:spcPts val="0"/>
              </a:spcAft>
              <a:buNone/>
            </a:pPr>
            <a:r>
              <a:rPr lang="en-US"/>
              <a:t>The aim is to provide a seamless experience for Citizens, to help them find solutions that integrate transit where possible, and provide solutions that handle the first and last mile of a users journey.  The apps often have varying payment plans that allow users to subscribe to an integrated monthly plan, a pay-as-you-go plan.  </a:t>
            </a:r>
            <a:endParaRPr/>
          </a:p>
          <a:p>
            <a:pPr marL="0" lvl="0" indent="0" algn="l" rtl="0">
              <a:spcBef>
                <a:spcPts val="0"/>
              </a:spcBef>
              <a:spcAft>
                <a:spcPts val="0"/>
              </a:spcAft>
              <a:buNone/>
            </a:pPr>
            <a:endParaRPr/>
          </a:p>
          <a:p>
            <a:pPr marL="0" lvl="0" indent="0" algn="l" rtl="0">
              <a:spcBef>
                <a:spcPts val="0"/>
              </a:spcBef>
              <a:spcAft>
                <a:spcPts val="0"/>
              </a:spcAft>
              <a:buNone/>
            </a:pPr>
            <a:r>
              <a:rPr lang="en-US"/>
              <a:t>The additional value for both Citizens and Government is that you also develop a rich aggregate dataset that allows you to analyse user demand and develop a range of transit options (e.g., micro transit) and to adjust routes as necessary to fill in as much of transportation demand as possible with public transit options. The cited aim of these programs is to help respond to the integrated transportation needs of citizens, enabling journeys through transit where possible, and reducing the necessity of car ownership.  </a:t>
            </a:r>
            <a:endParaRPr/>
          </a:p>
          <a:p>
            <a:pPr marL="0" lvl="0" indent="0" algn="l" rtl="0">
              <a:spcBef>
                <a:spcPts val="0"/>
              </a:spcBef>
              <a:spcAft>
                <a:spcPts val="0"/>
              </a:spcAft>
              <a:buNone/>
            </a:pPr>
            <a:endParaRPr/>
          </a:p>
        </p:txBody>
      </p:sp>
      <p:sp>
        <p:nvSpPr>
          <p:cNvPr id="3277" name="Google Shape;3277;p26: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4"/>
        <p:cNvGrpSpPr/>
        <p:nvPr/>
      </p:nvGrpSpPr>
      <p:grpSpPr>
        <a:xfrm>
          <a:off x="0" y="0"/>
          <a:ext cx="0" cy="0"/>
          <a:chOff x="0" y="0"/>
          <a:chExt cx="0" cy="0"/>
        </a:xfrm>
      </p:grpSpPr>
      <p:sp>
        <p:nvSpPr>
          <p:cNvPr id="3285" name="Google Shape;3285;p27: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6" name="Google Shape;3286;p27: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181199" lvl="0" indent="-104999" algn="l" rtl="0">
              <a:spcBef>
                <a:spcPts val="0"/>
              </a:spcBef>
              <a:spcAft>
                <a:spcPts val="0"/>
              </a:spcAft>
              <a:buClr>
                <a:schemeClr val="dk1"/>
              </a:buClr>
              <a:buSzPts val="1200"/>
              <a:buFont typeface="Arial"/>
              <a:buNone/>
            </a:pPr>
            <a:endParaRPr>
              <a:latin typeface="Arial"/>
              <a:ea typeface="Arial"/>
              <a:cs typeface="Arial"/>
              <a:sym typeface="Arial"/>
            </a:endParaRPr>
          </a:p>
        </p:txBody>
      </p:sp>
      <p:sp>
        <p:nvSpPr>
          <p:cNvPr id="3287" name="Google Shape;3287;p27: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27</a:t>
            </a:fld>
            <a:endParaRPr>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3"/>
        <p:cNvGrpSpPr/>
        <p:nvPr/>
      </p:nvGrpSpPr>
      <p:grpSpPr>
        <a:xfrm>
          <a:off x="0" y="0"/>
          <a:ext cx="0" cy="0"/>
          <a:chOff x="0" y="0"/>
          <a:chExt cx="0" cy="0"/>
        </a:xfrm>
      </p:grpSpPr>
      <p:sp>
        <p:nvSpPr>
          <p:cNvPr id="3294" name="Google Shape;3294;p28: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5" name="Google Shape;3295;p28: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Skills we need for work are changing.  </a:t>
            </a:r>
            <a:endParaRPr/>
          </a:p>
          <a:p>
            <a:pPr marL="171450" marR="0" lvl="0" indent="-171450" algn="l" rtl="0">
              <a:lnSpc>
                <a:spcPct val="100000"/>
              </a:lnSpc>
              <a:spcBef>
                <a:spcPts val="0"/>
              </a:spcBef>
              <a:spcAft>
                <a:spcPts val="0"/>
              </a:spcAft>
              <a:buClr>
                <a:schemeClr val="dk1"/>
              </a:buClr>
              <a:buSzPts val="1200"/>
              <a:buFont typeface="Arial"/>
              <a:buChar char="•"/>
            </a:pPr>
            <a:r>
              <a:rPr lang="en-US" sz="1200" b="1" i="0">
                <a:solidFill>
                  <a:schemeClr val="dk1"/>
                </a:solidFill>
                <a:latin typeface="Calibri"/>
                <a:ea typeface="Calibri"/>
                <a:cs typeface="Calibri"/>
                <a:sym typeface="Calibri"/>
              </a:rPr>
              <a:t>WEF: creativity quickly becoming one of the top three skills workers need to succeed in the workforce (2020)</a:t>
            </a:r>
            <a:endParaRPr b="1"/>
          </a:p>
          <a:p>
            <a:pPr marL="171450" lvl="0" indent="-171450" algn="l" rtl="0">
              <a:spcBef>
                <a:spcPts val="0"/>
              </a:spcBef>
              <a:spcAft>
                <a:spcPts val="0"/>
              </a:spcAft>
              <a:buClr>
                <a:schemeClr val="dk1"/>
              </a:buClr>
              <a:buSzPts val="1200"/>
              <a:buFont typeface="Arial"/>
              <a:buChar char="•"/>
            </a:pPr>
            <a:r>
              <a:rPr lang="en-US"/>
              <a:t>EQ now is more a determinant of success than IQ alone.</a:t>
            </a:r>
            <a:endParaRPr/>
          </a:p>
          <a:p>
            <a:pPr marL="171450" lvl="0" indent="-171450" algn="l" rtl="0">
              <a:spcBef>
                <a:spcPts val="0"/>
              </a:spcBef>
              <a:spcAft>
                <a:spcPts val="0"/>
              </a:spcAft>
              <a:buClr>
                <a:schemeClr val="dk1"/>
              </a:buClr>
              <a:buSzPts val="1200"/>
              <a:buFont typeface="Arial"/>
              <a:buChar char="•"/>
            </a:pPr>
            <a:r>
              <a:rPr lang="en-US"/>
              <a:t>AQ important to build resilience – keep learning and adapt to new opportunities</a:t>
            </a:r>
            <a:endParaRPr/>
          </a:p>
          <a:p>
            <a:pPr marL="171450" lvl="0" indent="-171450" algn="l" rtl="0">
              <a:spcBef>
                <a:spcPts val="0"/>
              </a:spcBef>
              <a:spcAft>
                <a:spcPts val="0"/>
              </a:spcAft>
              <a:buClr>
                <a:schemeClr val="dk1"/>
              </a:buClr>
              <a:buSzPts val="1200"/>
              <a:buFont typeface="Arial"/>
              <a:buChar char="•"/>
            </a:pPr>
            <a:r>
              <a:rPr lang="en-US"/>
              <a:t>Leaders must also demonstrate high DQ - It implies that a person not only has empathy for employees and colleagues, but also the genuine desire to care for them.  </a:t>
            </a:r>
            <a:endParaRPr/>
          </a:p>
        </p:txBody>
      </p:sp>
      <p:sp>
        <p:nvSpPr>
          <p:cNvPr id="3296" name="Google Shape;3296;p28: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Google Shape;3306;p29: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7" name="Google Shape;3307;p29: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lets break down how AI and humans will need to work together by job function</a:t>
            </a:r>
            <a:endParaRPr/>
          </a:p>
          <a:p>
            <a:pPr marL="0" lvl="0" indent="0" algn="l" rtl="0">
              <a:spcBef>
                <a:spcPts val="0"/>
              </a:spcBef>
              <a:spcAft>
                <a:spcPts val="0"/>
              </a:spcAft>
              <a:buNone/>
            </a:pPr>
            <a:endParaRPr/>
          </a:p>
        </p:txBody>
      </p:sp>
      <p:sp>
        <p:nvSpPr>
          <p:cNvPr id="3308" name="Google Shape;3308;p29: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29</a:t>
            </a:fld>
            <a:endParaRPr>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p3: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1" name="Google Shape;2081;p3: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181199" lvl="0" indent="-181199" algn="l" rtl="0">
              <a:spcBef>
                <a:spcPts val="0"/>
              </a:spcBef>
              <a:spcAft>
                <a:spcPts val="0"/>
              </a:spcAft>
              <a:buClr>
                <a:schemeClr val="dk1"/>
              </a:buClr>
              <a:buSzPts val="1200"/>
              <a:buFont typeface="Arial"/>
              <a:buChar char="•"/>
            </a:pPr>
            <a:r>
              <a:rPr lang="en-US">
                <a:latin typeface="Arial"/>
                <a:ea typeface="Arial"/>
                <a:cs typeface="Arial"/>
                <a:sym typeface="Arial"/>
              </a:rPr>
              <a:t>One of the key drivers of this rapid change is people.  Technology is the enabler, while people are the Transformers.  </a:t>
            </a:r>
            <a:endParaRPr/>
          </a:p>
          <a:p>
            <a:pPr marL="181199" lvl="0" indent="-181199" algn="l" rtl="0">
              <a:spcBef>
                <a:spcPts val="0"/>
              </a:spcBef>
              <a:spcAft>
                <a:spcPts val="0"/>
              </a:spcAft>
              <a:buClr>
                <a:schemeClr val="dk1"/>
              </a:buClr>
              <a:buSzPts val="1200"/>
              <a:buFont typeface="Arial"/>
              <a:buChar char="•"/>
            </a:pPr>
            <a:r>
              <a:rPr lang="en-US">
                <a:latin typeface="Arial"/>
                <a:ea typeface="Arial"/>
                <a:cs typeface="Arial"/>
                <a:sym typeface="Arial"/>
              </a:rPr>
              <a:t>The generations that are coming behind us have only known Digital Experiences</a:t>
            </a:r>
            <a:endParaRPr/>
          </a:p>
          <a:p>
            <a:pPr marL="181199" lvl="0" indent="-181199" algn="l" rtl="0">
              <a:spcBef>
                <a:spcPts val="0"/>
              </a:spcBef>
              <a:spcAft>
                <a:spcPts val="0"/>
              </a:spcAft>
              <a:buClr>
                <a:schemeClr val="dk1"/>
              </a:buClr>
              <a:buSzPts val="1200"/>
              <a:buFont typeface="Arial"/>
              <a:buChar char="•"/>
            </a:pPr>
            <a:r>
              <a:rPr lang="en-US">
                <a:latin typeface="Arial"/>
                <a:ea typeface="Arial"/>
                <a:cs typeface="Arial"/>
                <a:sym typeface="Arial"/>
              </a:rPr>
              <a:t>This generation will grow up having started life having access to Alexa and VR/3D video games</a:t>
            </a:r>
            <a:endParaRPr/>
          </a:p>
          <a:p>
            <a:pPr marL="181199" lvl="0" indent="-181199" algn="l" rtl="0">
              <a:spcBef>
                <a:spcPts val="0"/>
              </a:spcBef>
              <a:spcAft>
                <a:spcPts val="0"/>
              </a:spcAft>
              <a:buClr>
                <a:schemeClr val="dk1"/>
              </a:buClr>
              <a:buSzPts val="1200"/>
              <a:buFont typeface="Arial"/>
              <a:buChar char="•"/>
            </a:pPr>
            <a:r>
              <a:rPr lang="en-US">
                <a:latin typeface="Arial"/>
                <a:ea typeface="Arial"/>
                <a:cs typeface="Arial"/>
                <a:sym typeface="Arial"/>
              </a:rPr>
              <a:t>The pace of change is increasing faster than our ability to adapt.</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n-US" sz="1200" b="0" i="0">
                <a:solidFill>
                  <a:schemeClr val="dk1"/>
                </a:solidFill>
                <a:latin typeface="Arial"/>
                <a:ea typeface="Arial"/>
                <a:cs typeface="Arial"/>
                <a:sym typeface="Arial"/>
              </a:rPr>
              <a:t>93% of CEOs see technology disruption as an opportunity, rather than a threat</a:t>
            </a:r>
            <a:endParaRPr sz="1200" b="0" i="0">
              <a:solidFill>
                <a:schemeClr val="dk1"/>
              </a:solidFill>
              <a:latin typeface="Arial"/>
              <a:ea typeface="Arial"/>
              <a:cs typeface="Arial"/>
              <a:sym typeface="Arial"/>
            </a:endParaRPr>
          </a:p>
          <a:p>
            <a:pPr marL="171450" lvl="0" indent="-171450" algn="l" rtl="0">
              <a:spcBef>
                <a:spcPts val="0"/>
              </a:spcBef>
              <a:spcAft>
                <a:spcPts val="0"/>
              </a:spcAft>
              <a:buClr>
                <a:schemeClr val="dk1"/>
              </a:buClr>
              <a:buSzPts val="1200"/>
              <a:buFont typeface="Arial"/>
              <a:buChar char="•"/>
            </a:pPr>
            <a:r>
              <a:rPr lang="en-US" sz="1200" b="0" i="0">
                <a:solidFill>
                  <a:schemeClr val="dk1"/>
                </a:solidFill>
                <a:latin typeface="Arial"/>
                <a:ea typeface="Arial"/>
                <a:cs typeface="Arial"/>
                <a:sym typeface="Arial"/>
              </a:rPr>
              <a:t>69% of CEOs say they are actively disrupting rather than waiting to be disrupted</a:t>
            </a:r>
            <a:endParaRPr/>
          </a:p>
          <a:p>
            <a:pPr marL="171450" lvl="0" indent="-171450" algn="l" rtl="0">
              <a:spcBef>
                <a:spcPts val="0"/>
              </a:spcBef>
              <a:spcAft>
                <a:spcPts val="0"/>
              </a:spcAft>
              <a:buClr>
                <a:schemeClr val="dk1"/>
              </a:buClr>
              <a:buSzPts val="1200"/>
              <a:buFont typeface="Arial"/>
              <a:buChar char="•"/>
            </a:pPr>
            <a:r>
              <a:rPr lang="en-US" sz="1200" b="0" i="0">
                <a:solidFill>
                  <a:schemeClr val="dk1"/>
                </a:solidFill>
                <a:latin typeface="Arial"/>
                <a:ea typeface="Arial"/>
                <a:cs typeface="Arial"/>
                <a:sym typeface="Arial"/>
              </a:rPr>
              <a:t>86% of CEOs say they are now personally leading the technology strategy of their firm</a:t>
            </a:r>
            <a:endParaRPr sz="1200" b="0" i="0">
              <a:solidFill>
                <a:schemeClr val="dk1"/>
              </a:solidFill>
              <a:latin typeface="Arial"/>
              <a:ea typeface="Arial"/>
              <a:cs typeface="Arial"/>
              <a:sym typeface="Arial"/>
            </a:endParaRPr>
          </a:p>
          <a:p>
            <a:pPr marL="0" lvl="0" indent="0" algn="l" rtl="0">
              <a:spcBef>
                <a:spcPts val="0"/>
              </a:spcBef>
              <a:spcAft>
                <a:spcPts val="0"/>
              </a:spcAft>
              <a:buNone/>
            </a:pPr>
            <a:endParaRPr/>
          </a:p>
        </p:txBody>
      </p:sp>
      <p:sp>
        <p:nvSpPr>
          <p:cNvPr id="2082" name="Google Shape;2082;p3: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7"/>
        <p:cNvGrpSpPr/>
        <p:nvPr/>
      </p:nvGrpSpPr>
      <p:grpSpPr>
        <a:xfrm>
          <a:off x="0" y="0"/>
          <a:ext cx="0" cy="0"/>
          <a:chOff x="0" y="0"/>
          <a:chExt cx="0" cy="0"/>
        </a:xfrm>
      </p:grpSpPr>
      <p:sp>
        <p:nvSpPr>
          <p:cNvPr id="3378" name="Google Shape;3378;p30: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9" name="Google Shape;3379;p30: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lets break down how AI and humans will need to work together by job function</a:t>
            </a:r>
            <a:endParaRPr/>
          </a:p>
          <a:p>
            <a:pPr marL="0" lvl="0" indent="0" algn="l" rtl="0">
              <a:spcBef>
                <a:spcPts val="0"/>
              </a:spcBef>
              <a:spcAft>
                <a:spcPts val="0"/>
              </a:spcAft>
              <a:buNone/>
            </a:pPr>
            <a:endParaRPr/>
          </a:p>
        </p:txBody>
      </p:sp>
      <p:sp>
        <p:nvSpPr>
          <p:cNvPr id="3380" name="Google Shape;3380;p30: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30</a:t>
            </a:fld>
            <a:endParaRPr>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4"/>
        <p:cNvGrpSpPr/>
        <p:nvPr/>
      </p:nvGrpSpPr>
      <p:grpSpPr>
        <a:xfrm>
          <a:off x="0" y="0"/>
          <a:ext cx="0" cy="0"/>
          <a:chOff x="0" y="0"/>
          <a:chExt cx="0" cy="0"/>
        </a:xfrm>
      </p:grpSpPr>
      <p:sp>
        <p:nvSpPr>
          <p:cNvPr id="3445" name="Google Shape;3445;p31: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6" name="Google Shape;3446;p31: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lets break down how AI and humans will need to work together by job function</a:t>
            </a:r>
            <a:endParaRPr/>
          </a:p>
          <a:p>
            <a:pPr marL="0" lvl="0" indent="0" algn="l" rtl="0">
              <a:spcBef>
                <a:spcPts val="0"/>
              </a:spcBef>
              <a:spcAft>
                <a:spcPts val="0"/>
              </a:spcAft>
              <a:buNone/>
            </a:pPr>
            <a:endParaRPr/>
          </a:p>
        </p:txBody>
      </p:sp>
      <p:sp>
        <p:nvSpPr>
          <p:cNvPr id="3447" name="Google Shape;3447;p31: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31</a:t>
            </a:fld>
            <a:endParaRPr>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1"/>
        <p:cNvGrpSpPr/>
        <p:nvPr/>
      </p:nvGrpSpPr>
      <p:grpSpPr>
        <a:xfrm>
          <a:off x="0" y="0"/>
          <a:ext cx="0" cy="0"/>
          <a:chOff x="0" y="0"/>
          <a:chExt cx="0" cy="0"/>
        </a:xfrm>
      </p:grpSpPr>
      <p:sp>
        <p:nvSpPr>
          <p:cNvPr id="3512" name="Google Shape;3512;p32: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3" name="Google Shape;3513;p32: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lets break down how AI and humans will need to work together by job function</a:t>
            </a:r>
            <a:endParaRPr/>
          </a:p>
          <a:p>
            <a:pPr marL="0" lvl="0" indent="0" algn="l" rtl="0">
              <a:spcBef>
                <a:spcPts val="0"/>
              </a:spcBef>
              <a:spcAft>
                <a:spcPts val="0"/>
              </a:spcAft>
              <a:buNone/>
            </a:pPr>
            <a:endParaRPr/>
          </a:p>
        </p:txBody>
      </p:sp>
      <p:sp>
        <p:nvSpPr>
          <p:cNvPr id="3514" name="Google Shape;3514;p32: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32</a:t>
            </a:fld>
            <a:endParaRPr>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2"/>
        <p:cNvGrpSpPr/>
        <p:nvPr/>
      </p:nvGrpSpPr>
      <p:grpSpPr>
        <a:xfrm>
          <a:off x="0" y="0"/>
          <a:ext cx="0" cy="0"/>
          <a:chOff x="0" y="0"/>
          <a:chExt cx="0" cy="0"/>
        </a:xfrm>
      </p:grpSpPr>
      <p:sp>
        <p:nvSpPr>
          <p:cNvPr id="3573" name="Google Shape;3573;p33: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4" name="Google Shape;3574;p33: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lets break down how AI and humans will need to work together by job function</a:t>
            </a:r>
            <a:endParaRPr/>
          </a:p>
          <a:p>
            <a:pPr marL="0" lvl="0" indent="0" algn="l" rtl="0">
              <a:spcBef>
                <a:spcPts val="0"/>
              </a:spcBef>
              <a:spcAft>
                <a:spcPts val="0"/>
              </a:spcAft>
              <a:buNone/>
            </a:pPr>
            <a:endParaRPr/>
          </a:p>
        </p:txBody>
      </p:sp>
      <p:sp>
        <p:nvSpPr>
          <p:cNvPr id="3575" name="Google Shape;3575;p33: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33</a:t>
            </a:fld>
            <a:endParaRPr>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9"/>
        <p:cNvGrpSpPr/>
        <p:nvPr/>
      </p:nvGrpSpPr>
      <p:grpSpPr>
        <a:xfrm>
          <a:off x="0" y="0"/>
          <a:ext cx="0" cy="0"/>
          <a:chOff x="0" y="0"/>
          <a:chExt cx="0" cy="0"/>
        </a:xfrm>
      </p:grpSpPr>
      <p:sp>
        <p:nvSpPr>
          <p:cNvPr id="3630" name="Google Shape;3630;p34: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1" name="Google Shape;3631;p34: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Arial"/>
                <a:ea typeface="Arial"/>
                <a:cs typeface="Arial"/>
                <a:sym typeface="Arial"/>
              </a:rPr>
              <a:t>With 75 million lost – this will cause significant disruption</a:t>
            </a:r>
            <a:endParaRPr/>
          </a:p>
          <a:p>
            <a:pPr marL="171450" marR="0" lvl="0"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Arial"/>
                <a:ea typeface="Arial"/>
                <a:cs typeface="Arial"/>
                <a:sym typeface="Arial"/>
              </a:rPr>
              <a:t>But Net 58 million new job will be created.  </a:t>
            </a:r>
            <a:endParaRPr/>
          </a:p>
          <a:p>
            <a:pPr marL="171450" marR="0" lvl="0"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Arial"/>
                <a:ea typeface="Arial"/>
                <a:cs typeface="Arial"/>
                <a:sym typeface="Arial"/>
              </a:rPr>
              <a:t>Many new jobs are related to STEM fields</a:t>
            </a:r>
            <a:endParaRPr/>
          </a:p>
          <a:p>
            <a:pPr marL="171450" marR="0" lvl="0"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Arial"/>
                <a:ea typeface="Arial"/>
                <a:cs typeface="Arial"/>
                <a:sym typeface="Arial"/>
              </a:rPr>
              <a:t>Many of the “caring” and high EQ related jobs will see fewer job losses</a:t>
            </a:r>
            <a:endParaRPr/>
          </a:p>
          <a:p>
            <a:pPr marL="171450" marR="0" lvl="0" indent="-95250" algn="l" rtl="0">
              <a:lnSpc>
                <a:spcPct val="100000"/>
              </a:lnSpc>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3632" name="Google Shape;3632;p34: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3" name="Google Shape;365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Carol Dweck</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7"/>
        <p:cNvGrpSpPr/>
        <p:nvPr/>
      </p:nvGrpSpPr>
      <p:grpSpPr>
        <a:xfrm>
          <a:off x="0" y="0"/>
          <a:ext cx="0" cy="0"/>
          <a:chOff x="0" y="0"/>
          <a:chExt cx="0" cy="0"/>
        </a:xfrm>
      </p:grpSpPr>
      <p:sp>
        <p:nvSpPr>
          <p:cNvPr id="3658" name="Google Shape;3658;p36: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9" name="Google Shape;3659;p36: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you are not working on the future, it will </a:t>
            </a:r>
            <a:r>
              <a:rPr lang="en-US" u="sng"/>
              <a:t>happen</a:t>
            </a:r>
            <a:r>
              <a:rPr lang="en-US"/>
              <a:t> to you.  </a:t>
            </a:r>
            <a:endParaRPr/>
          </a:p>
        </p:txBody>
      </p:sp>
      <p:sp>
        <p:nvSpPr>
          <p:cNvPr id="3660" name="Google Shape;3660;p36: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p37: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6" name="Google Shape;3856;p37: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7" name="Google Shape;3857;p37: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8"/>
        <p:cNvGrpSpPr/>
        <p:nvPr/>
      </p:nvGrpSpPr>
      <p:grpSpPr>
        <a:xfrm>
          <a:off x="0" y="0"/>
          <a:ext cx="0" cy="0"/>
          <a:chOff x="0" y="0"/>
          <a:chExt cx="0" cy="0"/>
        </a:xfrm>
      </p:grpSpPr>
      <p:sp>
        <p:nvSpPr>
          <p:cNvPr id="2089" name="Google Shape;2089;p4:notes"/>
          <p:cNvSpPr>
            <a:spLocks noGrp="1" noRot="1" noChangeAspect="1"/>
          </p:cNvSpPr>
          <p:nvPr>
            <p:ph type="sldImg" idx="2"/>
          </p:nvPr>
        </p:nvSpPr>
        <p:spPr>
          <a:xfrm>
            <a:off x="706438" y="1160463"/>
            <a:ext cx="5572125" cy="3133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0" name="Google Shape;2090;p4:notes"/>
          <p:cNvSpPr txBox="1">
            <a:spLocks noGrp="1"/>
          </p:cNvSpPr>
          <p:nvPr>
            <p:ph type="body" idx="1"/>
          </p:nvPr>
        </p:nvSpPr>
        <p:spPr>
          <a:xfrm>
            <a:off x="698500" y="4467781"/>
            <a:ext cx="5588000" cy="3655457"/>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latin typeface="Arial"/>
                <a:ea typeface="Arial"/>
                <a:cs typeface="Arial"/>
                <a:sym typeface="Arial"/>
              </a:rPr>
              <a:t>We’ve moved beyond the Information Age, to the age of personalized experience. </a:t>
            </a:r>
            <a:endParaRPr/>
          </a:p>
          <a:p>
            <a:pPr marL="171450" lvl="0" indent="-95250" algn="l" rtl="0">
              <a:spcBef>
                <a:spcPts val="0"/>
              </a:spcBef>
              <a:spcAft>
                <a:spcPts val="0"/>
              </a:spcAft>
              <a:buClr>
                <a:schemeClr val="dk1"/>
              </a:buClr>
              <a:buSzPts val="1200"/>
              <a:buFont typeface="Arial"/>
              <a:buNone/>
            </a:pPr>
            <a:endParaRPr>
              <a:latin typeface="Arial"/>
              <a:ea typeface="Arial"/>
              <a:cs typeface="Arial"/>
              <a:sym typeface="Arial"/>
            </a:endParaRPr>
          </a:p>
          <a:p>
            <a:pPr marL="171450" lvl="0" indent="-171450" algn="l" rtl="0">
              <a:spcBef>
                <a:spcPts val="0"/>
              </a:spcBef>
              <a:spcAft>
                <a:spcPts val="0"/>
              </a:spcAft>
              <a:buClr>
                <a:schemeClr val="dk1"/>
              </a:buClr>
              <a:buSzPts val="1200"/>
              <a:buFont typeface="Arial"/>
              <a:buChar char="•"/>
            </a:pPr>
            <a:r>
              <a:rPr lang="en-US">
                <a:latin typeface="Arial"/>
                <a:ea typeface="Arial"/>
                <a:cs typeface="Arial"/>
                <a:sym typeface="Arial"/>
              </a:rPr>
              <a:t>This experience is demanded by consumers and made possible by exponential technologies.  </a:t>
            </a:r>
            <a:r>
              <a:rPr lang="en-US" b="1">
                <a:latin typeface="Arial"/>
                <a:ea typeface="Arial"/>
                <a:cs typeface="Arial"/>
                <a:sym typeface="Arial"/>
              </a:rPr>
              <a:t>This also applies to city services that can be enabled by tech.  </a:t>
            </a:r>
            <a:endParaRPr/>
          </a:p>
          <a:p>
            <a:pPr marL="171450" lvl="0" indent="-95250" algn="l" rtl="0">
              <a:spcBef>
                <a:spcPts val="0"/>
              </a:spcBef>
              <a:spcAft>
                <a:spcPts val="0"/>
              </a:spcAft>
              <a:buClr>
                <a:schemeClr val="dk1"/>
              </a:buClr>
              <a:buSzPts val="1200"/>
              <a:buFont typeface="Arial"/>
              <a:buNone/>
            </a:pPr>
            <a:endParaRPr>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a:latin typeface="Arial"/>
                <a:ea typeface="Arial"/>
                <a:cs typeface="Arial"/>
                <a:sym typeface="Arial"/>
              </a:rPr>
              <a:t>Citizen, business and resident experience = Age of customer experience </a:t>
            </a:r>
            <a:endParaRPr/>
          </a:p>
          <a:p>
            <a:pPr marL="171450" marR="0" lvl="0" indent="-9525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a:latin typeface="Arial"/>
                <a:ea typeface="Arial"/>
                <a:cs typeface="Arial"/>
                <a:sym typeface="Arial"/>
              </a:rPr>
              <a:t>What is cities seamless experience across all divisions ??  </a:t>
            </a:r>
            <a:endParaRPr/>
          </a:p>
          <a:p>
            <a:pPr marL="628650" lvl="1" indent="-95250" algn="l" rtl="0">
              <a:spcBef>
                <a:spcPts val="0"/>
              </a:spcBef>
              <a:spcAft>
                <a:spcPts val="0"/>
              </a:spcAft>
              <a:buClr>
                <a:schemeClr val="dk1"/>
              </a:buClr>
              <a:buSzPts val="1200"/>
              <a:buFont typeface="Arial"/>
              <a:buNone/>
            </a:pPr>
            <a:endParaRPr>
              <a:latin typeface="Arial"/>
              <a:ea typeface="Arial"/>
              <a:cs typeface="Arial"/>
              <a:sym typeface="Arial"/>
            </a:endParaRPr>
          </a:p>
          <a:p>
            <a:pPr marL="342900" marR="0" lvl="0" indent="-342900" algn="l" rtl="0">
              <a:spcBef>
                <a:spcPts val="0"/>
              </a:spcBef>
              <a:spcAft>
                <a:spcPts val="0"/>
              </a:spcAft>
              <a:buClr>
                <a:srgbClr val="002060"/>
              </a:buClr>
              <a:buSzPts val="1200"/>
              <a:buFont typeface="Courier New"/>
              <a:buChar char="o"/>
            </a:pPr>
            <a:r>
              <a:rPr lang="en-US" sz="1200">
                <a:solidFill>
                  <a:srgbClr val="002060"/>
                </a:solidFill>
              </a:rPr>
              <a:t>Signing-up for swim classes or yoga at the local community centre</a:t>
            </a:r>
            <a:endParaRPr/>
          </a:p>
          <a:p>
            <a:pPr marL="342900" marR="0" lvl="0" indent="-342900" algn="l" rtl="0">
              <a:spcBef>
                <a:spcPts val="0"/>
              </a:spcBef>
              <a:spcAft>
                <a:spcPts val="0"/>
              </a:spcAft>
              <a:buClr>
                <a:srgbClr val="002060"/>
              </a:buClr>
              <a:buSzPts val="1200"/>
              <a:buFont typeface="Courier New"/>
              <a:buChar char="o"/>
            </a:pPr>
            <a:r>
              <a:rPr lang="en-US" sz="1200">
                <a:solidFill>
                  <a:srgbClr val="002060"/>
                </a:solidFill>
              </a:rPr>
              <a:t>Applying for a Marriage License or short term rental </a:t>
            </a:r>
            <a:endParaRPr sz="1200">
              <a:solidFill>
                <a:srgbClr val="002060"/>
              </a:solidFill>
            </a:endParaRPr>
          </a:p>
          <a:p>
            <a:pPr marL="342900" marR="0" lvl="0" indent="-342900" algn="l" rtl="0">
              <a:spcBef>
                <a:spcPts val="0"/>
              </a:spcBef>
              <a:spcAft>
                <a:spcPts val="0"/>
              </a:spcAft>
              <a:buClr>
                <a:srgbClr val="002060"/>
              </a:buClr>
              <a:buSzPts val="1200"/>
              <a:buFont typeface="Courier New"/>
              <a:buChar char="o"/>
            </a:pPr>
            <a:r>
              <a:rPr lang="en-US" sz="1200">
                <a:solidFill>
                  <a:srgbClr val="002060"/>
                </a:solidFill>
              </a:rPr>
              <a:t>A young family seeking affordable child care support in their community </a:t>
            </a:r>
            <a:endParaRPr sz="1200">
              <a:solidFill>
                <a:srgbClr val="002060"/>
              </a:solidFill>
            </a:endParaRPr>
          </a:p>
          <a:p>
            <a:pPr marL="342900" marR="0" lvl="0" indent="-342900" algn="l" rtl="0">
              <a:spcBef>
                <a:spcPts val="0"/>
              </a:spcBef>
              <a:spcAft>
                <a:spcPts val="0"/>
              </a:spcAft>
              <a:buClr>
                <a:srgbClr val="002060"/>
              </a:buClr>
              <a:buSzPts val="1200"/>
              <a:buFont typeface="Courier New"/>
              <a:buChar char="o"/>
            </a:pPr>
            <a:r>
              <a:rPr lang="en-US" sz="1200">
                <a:solidFill>
                  <a:srgbClr val="002060"/>
                </a:solidFill>
              </a:rPr>
              <a:t>A person who seeking skills training after losing their job during COVID</a:t>
            </a:r>
            <a:endParaRPr/>
          </a:p>
        </p:txBody>
      </p:sp>
      <p:sp>
        <p:nvSpPr>
          <p:cNvPr id="2091" name="Google Shape;2091;p4:notes"/>
          <p:cNvSpPr txBox="1">
            <a:spLocks noGrp="1"/>
          </p:cNvSpPr>
          <p:nvPr>
            <p:ph type="sldNum" idx="12"/>
          </p:nvPr>
        </p:nvSpPr>
        <p:spPr>
          <a:xfrm>
            <a:off x="3956550" y="8877478"/>
            <a:ext cx="3026833" cy="390599"/>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4</a:t>
            </a:fld>
            <a:endParaRPr>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4"/>
        <p:cNvGrpSpPr/>
        <p:nvPr/>
      </p:nvGrpSpPr>
      <p:grpSpPr>
        <a:xfrm>
          <a:off x="0" y="0"/>
          <a:ext cx="0" cy="0"/>
          <a:chOff x="0" y="0"/>
          <a:chExt cx="0" cy="0"/>
        </a:xfrm>
      </p:grpSpPr>
      <p:sp>
        <p:nvSpPr>
          <p:cNvPr id="2335" name="Google Shape;2335;p5: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6" name="Google Shape;2336;p5: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I’m sure you’ve heard the saying that digital trends that were in place before the pandemic have now accelerated.  </a:t>
            </a:r>
            <a:endParaRPr/>
          </a:p>
          <a:p>
            <a:pPr marL="0" lvl="0" indent="0" algn="l" rtl="0">
              <a:spcBef>
                <a:spcPts val="0"/>
              </a:spcBef>
              <a:spcAft>
                <a:spcPts val="0"/>
              </a:spcAft>
              <a:buNone/>
            </a:pPr>
            <a:r>
              <a:rPr lang="en-US"/>
              <a:t>Even Microsoft’s Satya Nadella who said we’ve seen 2 years of Digital Transformation in 2 months.  </a:t>
            </a:r>
            <a:endParaRPr/>
          </a:p>
          <a:p>
            <a:pPr marL="0" lvl="0" indent="0" algn="l" rtl="0">
              <a:spcBef>
                <a:spcPts val="0"/>
              </a:spcBef>
              <a:spcAft>
                <a:spcPts val="0"/>
              </a:spcAft>
              <a:buNone/>
            </a:pPr>
            <a:endParaRPr/>
          </a:p>
          <a:p>
            <a:pPr marL="0" lvl="0" indent="0" algn="l" rtl="0">
              <a:spcBef>
                <a:spcPts val="0"/>
              </a:spcBef>
              <a:spcAft>
                <a:spcPts val="0"/>
              </a:spcAft>
              <a:buNone/>
            </a:pPr>
            <a:r>
              <a:rPr lang="en-US" b="1"/>
              <a:t>Well this is what it looks like.  10 Years of Growth in 8 weeks.  </a:t>
            </a:r>
            <a:endParaRPr/>
          </a:p>
          <a:p>
            <a:pPr marL="0" lvl="0" indent="0" algn="l" rtl="0">
              <a:spcBef>
                <a:spcPts val="0"/>
              </a:spcBef>
              <a:spcAft>
                <a:spcPts val="0"/>
              </a:spcAft>
              <a:buNone/>
            </a:pPr>
            <a:endParaRPr b="1"/>
          </a:p>
          <a:p>
            <a:pPr marL="0" lvl="0" indent="0" algn="l" rtl="0">
              <a:spcBef>
                <a:spcPts val="0"/>
              </a:spcBef>
              <a:spcAft>
                <a:spcPts val="0"/>
              </a:spcAft>
              <a:buNone/>
            </a:pPr>
            <a:r>
              <a:rPr lang="en-US" b="1"/>
              <a:t>Next big trend will be Algorithmic Commerce – where AI predicts what you want</a:t>
            </a:r>
            <a:endParaRPr/>
          </a:p>
        </p:txBody>
      </p:sp>
      <p:sp>
        <p:nvSpPr>
          <p:cNvPr id="2337" name="Google Shape;2337;p5: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5"/>
        <p:cNvGrpSpPr/>
        <p:nvPr/>
      </p:nvGrpSpPr>
      <p:grpSpPr>
        <a:xfrm>
          <a:off x="0" y="0"/>
          <a:ext cx="0" cy="0"/>
          <a:chOff x="0" y="0"/>
          <a:chExt cx="0" cy="0"/>
        </a:xfrm>
      </p:grpSpPr>
      <p:sp>
        <p:nvSpPr>
          <p:cNvPr id="2346" name="Google Shape;2346;p6: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7" name="Google Shape;2347;p6: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181199" lvl="0" indent="-181199" algn="l" rtl="0">
              <a:spcBef>
                <a:spcPts val="0"/>
              </a:spcBef>
              <a:spcAft>
                <a:spcPts val="0"/>
              </a:spcAft>
              <a:buClr>
                <a:schemeClr val="dk1"/>
              </a:buClr>
              <a:buSzPts val="1200"/>
              <a:buFont typeface="Arial"/>
              <a:buChar char="•"/>
            </a:pPr>
            <a:r>
              <a:rPr lang="en-US">
                <a:latin typeface="Arial"/>
                <a:ea typeface="Arial"/>
                <a:cs typeface="Arial"/>
                <a:sym typeface="Arial"/>
              </a:rPr>
              <a:t>We’re starting to experience life in different ways.  App loyalty is the new brand loyalty.  </a:t>
            </a:r>
            <a:endParaRPr/>
          </a:p>
          <a:p>
            <a:pPr marL="181199" lvl="0" indent="-181199" algn="l" rtl="0">
              <a:spcBef>
                <a:spcPts val="0"/>
              </a:spcBef>
              <a:spcAft>
                <a:spcPts val="0"/>
              </a:spcAft>
              <a:buClr>
                <a:schemeClr val="dk1"/>
              </a:buClr>
              <a:buSzPts val="1200"/>
              <a:buFont typeface="Arial"/>
              <a:buChar char="•"/>
            </a:pPr>
            <a:r>
              <a:rPr lang="en-US">
                <a:latin typeface="Arial"/>
                <a:ea typeface="Arial"/>
                <a:cs typeface="Arial"/>
                <a:sym typeface="Arial"/>
              </a:rPr>
              <a:t>How many of you have downloaded an app and deleted it after one use?  </a:t>
            </a:r>
            <a:endParaRPr>
              <a:latin typeface="Arial"/>
              <a:ea typeface="Arial"/>
              <a:cs typeface="Arial"/>
              <a:sym typeface="Arial"/>
            </a:endParaRPr>
          </a:p>
          <a:p>
            <a:pPr marL="181199" lvl="0" indent="-181199" algn="l" rtl="0">
              <a:spcBef>
                <a:spcPts val="0"/>
              </a:spcBef>
              <a:spcAft>
                <a:spcPts val="0"/>
              </a:spcAft>
              <a:buClr>
                <a:schemeClr val="dk1"/>
              </a:buClr>
              <a:buSzPts val="1200"/>
              <a:buFont typeface="Arial"/>
              <a:buChar char="•"/>
            </a:pPr>
            <a:r>
              <a:rPr lang="en-US">
                <a:latin typeface="Arial"/>
                <a:ea typeface="Arial"/>
                <a:cs typeface="Arial"/>
                <a:sym typeface="Arial"/>
              </a:rPr>
              <a:t>Each generation is moving the dial in terms of the expectations they have in how we experience things as a consumer. </a:t>
            </a:r>
            <a:endParaRPr/>
          </a:p>
          <a:p>
            <a:pPr marL="181199" lvl="0" indent="-181199" algn="l" rtl="0">
              <a:spcBef>
                <a:spcPts val="0"/>
              </a:spcBef>
              <a:spcAft>
                <a:spcPts val="0"/>
              </a:spcAft>
              <a:buClr>
                <a:schemeClr val="dk1"/>
              </a:buClr>
              <a:buSzPts val="1200"/>
              <a:buFont typeface="Arial"/>
              <a:buChar char="•"/>
            </a:pPr>
            <a:r>
              <a:rPr lang="en-US">
                <a:latin typeface="Arial"/>
                <a:ea typeface="Arial"/>
                <a:cs typeface="Arial"/>
                <a:sym typeface="Arial"/>
              </a:rPr>
              <a:t>We now order our food online</a:t>
            </a:r>
            <a:endParaRPr/>
          </a:p>
          <a:p>
            <a:pPr marL="181199" lvl="0" indent="-181199" algn="l" rtl="0">
              <a:spcBef>
                <a:spcPts val="0"/>
              </a:spcBef>
              <a:spcAft>
                <a:spcPts val="0"/>
              </a:spcAft>
              <a:buClr>
                <a:schemeClr val="dk1"/>
              </a:buClr>
              <a:buSzPts val="1200"/>
              <a:buFont typeface="Arial"/>
              <a:buChar char="•"/>
            </a:pPr>
            <a:r>
              <a:rPr lang="en-US">
                <a:latin typeface="Arial"/>
                <a:ea typeface="Arial"/>
                <a:cs typeface="Arial"/>
                <a:sym typeface="Arial"/>
              </a:rPr>
              <a:t>Order our taxis and ubers, expecting instant access</a:t>
            </a:r>
            <a:endParaRPr/>
          </a:p>
          <a:p>
            <a:pPr marL="181199" lvl="0" indent="-181199" algn="l" rtl="0">
              <a:spcBef>
                <a:spcPts val="0"/>
              </a:spcBef>
              <a:spcAft>
                <a:spcPts val="0"/>
              </a:spcAft>
              <a:buClr>
                <a:schemeClr val="dk1"/>
              </a:buClr>
              <a:buSzPts val="1200"/>
              <a:buFont typeface="Arial"/>
              <a:buChar char="•"/>
            </a:pPr>
            <a:r>
              <a:rPr lang="en-US">
                <a:latin typeface="Arial"/>
                <a:ea typeface="Arial"/>
                <a:cs typeface="Arial"/>
                <a:sym typeface="Arial"/>
              </a:rPr>
              <a:t>Think of the impact that Airbnb is having on the travel industry, by creating a more personal, connected experience</a:t>
            </a:r>
            <a:endParaRPr/>
          </a:p>
          <a:p>
            <a:pPr marL="181199" lvl="0" indent="-181199" algn="l" rtl="0">
              <a:spcBef>
                <a:spcPts val="0"/>
              </a:spcBef>
              <a:spcAft>
                <a:spcPts val="0"/>
              </a:spcAft>
              <a:buClr>
                <a:schemeClr val="dk1"/>
              </a:buClr>
              <a:buSzPts val="1200"/>
              <a:buFont typeface="Arial"/>
              <a:buChar char="•"/>
            </a:pPr>
            <a:r>
              <a:rPr lang="en-US">
                <a:latin typeface="Arial"/>
                <a:ea typeface="Arial"/>
                <a:cs typeface="Arial"/>
                <a:sym typeface="Arial"/>
              </a:rPr>
              <a:t>Payment methods are changing</a:t>
            </a:r>
            <a:endParaRPr/>
          </a:p>
          <a:p>
            <a:pPr marL="181199" lvl="0" indent="-181199" algn="l" rtl="0">
              <a:spcBef>
                <a:spcPts val="0"/>
              </a:spcBef>
              <a:spcAft>
                <a:spcPts val="0"/>
              </a:spcAft>
              <a:buClr>
                <a:schemeClr val="dk1"/>
              </a:buClr>
              <a:buSzPts val="1200"/>
              <a:buFont typeface="Arial"/>
              <a:buChar char="•"/>
            </a:pPr>
            <a:r>
              <a:rPr lang="en-US">
                <a:latin typeface="Arial"/>
                <a:ea typeface="Arial"/>
                <a:cs typeface="Arial"/>
                <a:sym typeface="Arial"/>
              </a:rPr>
              <a:t>Even our healthcare experiences are changing – with care closer to and in the home</a:t>
            </a:r>
            <a:endParaRPr/>
          </a:p>
          <a:p>
            <a:pPr marL="174708" marR="0" lvl="0" indent="-174708" algn="l" rtl="0">
              <a:lnSpc>
                <a:spcPct val="100000"/>
              </a:lnSpc>
              <a:spcBef>
                <a:spcPts val="0"/>
              </a:spcBef>
              <a:spcAft>
                <a:spcPts val="0"/>
              </a:spcAft>
              <a:buClr>
                <a:schemeClr val="dk1"/>
              </a:buClr>
              <a:buSzPts val="1200"/>
              <a:buFont typeface="Arial"/>
              <a:buChar char="•"/>
            </a:pPr>
            <a:r>
              <a:rPr lang="en-US">
                <a:latin typeface="Arial"/>
                <a:ea typeface="Arial"/>
                <a:cs typeface="Arial"/>
                <a:sym typeface="Arial"/>
              </a:rPr>
              <a:t>The new generations are key in driving this - </a:t>
            </a:r>
            <a:r>
              <a:rPr lang="en-US"/>
              <a:t>78% of millennials prefer to spend on experiences over assets</a:t>
            </a:r>
            <a:endParaRPr/>
          </a:p>
          <a:p>
            <a:pPr marL="181199" lvl="0" indent="-104999" algn="l" rtl="0">
              <a:spcBef>
                <a:spcPts val="0"/>
              </a:spcBef>
              <a:spcAft>
                <a:spcPts val="0"/>
              </a:spcAft>
              <a:buClr>
                <a:schemeClr val="dk1"/>
              </a:buClr>
              <a:buSzPts val="1200"/>
              <a:buFont typeface="Arial"/>
              <a:buNone/>
            </a:pPr>
            <a:endParaRPr>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a:latin typeface="Arial"/>
              <a:ea typeface="Arial"/>
              <a:cs typeface="Arial"/>
              <a:sym typeface="Arial"/>
            </a:endParaRPr>
          </a:p>
        </p:txBody>
      </p:sp>
      <p:sp>
        <p:nvSpPr>
          <p:cNvPr id="2348" name="Google Shape;2348;p6: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4"/>
        <p:cNvGrpSpPr/>
        <p:nvPr/>
      </p:nvGrpSpPr>
      <p:grpSpPr>
        <a:xfrm>
          <a:off x="0" y="0"/>
          <a:ext cx="0" cy="0"/>
          <a:chOff x="0" y="0"/>
          <a:chExt cx="0" cy="0"/>
        </a:xfrm>
      </p:grpSpPr>
      <p:sp>
        <p:nvSpPr>
          <p:cNvPr id="2355" name="Google Shape;2355;p7: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6" name="Google Shape;2356;p7: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People now want all experiences to be personalized for them</a:t>
            </a:r>
            <a:endParaRPr/>
          </a:p>
          <a:p>
            <a:pPr marL="0" lvl="0" indent="0" algn="l" rtl="0">
              <a:spcBef>
                <a:spcPts val="0"/>
              </a:spcBef>
              <a:spcAft>
                <a:spcPts val="0"/>
              </a:spcAft>
              <a:buNone/>
            </a:pPr>
            <a:r>
              <a:rPr lang="en-US"/>
              <a:t>Our best experience anywhere, becomes our expectation everywhere</a:t>
            </a:r>
            <a:endParaRPr/>
          </a:p>
        </p:txBody>
      </p:sp>
      <p:sp>
        <p:nvSpPr>
          <p:cNvPr id="2357" name="Google Shape;2357;p7: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a:t>
            </a:fld>
            <a:endParaRPr>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
        <p:cNvGrpSpPr/>
        <p:nvPr/>
      </p:nvGrpSpPr>
      <p:grpSpPr>
        <a:xfrm>
          <a:off x="0" y="0"/>
          <a:ext cx="0" cy="0"/>
          <a:chOff x="0" y="0"/>
          <a:chExt cx="0" cy="0"/>
        </a:xfrm>
      </p:grpSpPr>
      <p:sp>
        <p:nvSpPr>
          <p:cNvPr id="2363" name="Google Shape;2363;p8:notes"/>
          <p:cNvSpPr>
            <a:spLocks noGrp="1" noRot="1" noChangeAspect="1"/>
          </p:cNvSpPr>
          <p:nvPr>
            <p:ph type="sldImg" idx="2"/>
          </p:nvPr>
        </p:nvSpPr>
        <p:spPr>
          <a:xfrm>
            <a:off x="738188" y="1179513"/>
            <a:ext cx="5664200" cy="31861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4" name="Google Shape;2364;p8:notes"/>
          <p:cNvSpPr txBox="1">
            <a:spLocks noGrp="1"/>
          </p:cNvSpPr>
          <p:nvPr>
            <p:ph type="body" idx="1"/>
          </p:nvPr>
        </p:nvSpPr>
        <p:spPr>
          <a:xfrm>
            <a:off x="714022" y="4542245"/>
            <a:ext cx="5712178" cy="3716381"/>
          </a:xfrm>
          <a:prstGeom prst="rect">
            <a:avLst/>
          </a:prstGeom>
          <a:noFill/>
          <a:ln>
            <a:noFill/>
          </a:ln>
        </p:spPr>
        <p:txBody>
          <a:bodyPr spcFirstLastPara="1" wrap="square" lIns="91425" tIns="45700" rIns="91425" bIns="45700" anchor="t" anchorCtr="0">
            <a:noAutofit/>
          </a:bodyPr>
          <a:lstStyle/>
          <a:p>
            <a:pPr marL="174708" lvl="0" indent="-174708" algn="l" rtl="0">
              <a:spcBef>
                <a:spcPts val="0"/>
              </a:spcBef>
              <a:spcAft>
                <a:spcPts val="0"/>
              </a:spcAft>
              <a:buClr>
                <a:schemeClr val="dk1"/>
              </a:buClr>
              <a:buSzPts val="1200"/>
              <a:buFont typeface="Arial"/>
              <a:buChar char="•"/>
            </a:pPr>
            <a:r>
              <a:rPr lang="en-US"/>
              <a:t>KPMG Global Research on Consumer Behavior and expectations</a:t>
            </a:r>
            <a:endParaRPr/>
          </a:p>
          <a:p>
            <a:pPr marL="174708" lvl="0" indent="-174708" algn="l" rtl="0">
              <a:spcBef>
                <a:spcPts val="0"/>
              </a:spcBef>
              <a:spcAft>
                <a:spcPts val="0"/>
              </a:spcAft>
              <a:buClr>
                <a:schemeClr val="dk1"/>
              </a:buClr>
              <a:buSzPts val="1200"/>
              <a:buFont typeface="Arial"/>
              <a:buChar char="•"/>
            </a:pPr>
            <a:r>
              <a:rPr lang="en-US"/>
              <a:t>46% millennial workforce by 2020</a:t>
            </a:r>
            <a:endParaRPr/>
          </a:p>
          <a:p>
            <a:pPr marL="174708" lvl="0" indent="-174708" algn="l" rtl="0">
              <a:spcBef>
                <a:spcPts val="0"/>
              </a:spcBef>
              <a:spcAft>
                <a:spcPts val="0"/>
              </a:spcAft>
              <a:buClr>
                <a:schemeClr val="dk1"/>
              </a:buClr>
              <a:buSzPts val="1200"/>
              <a:buFont typeface="Arial"/>
              <a:buChar char="•"/>
            </a:pPr>
            <a:r>
              <a:rPr lang="en-US"/>
              <a:t>50% of workforce will be Gig + Contingent workers by 2025</a:t>
            </a:r>
            <a:endParaRPr/>
          </a:p>
          <a:p>
            <a:pPr marL="174708" lvl="0" indent="-174708" algn="l" rtl="0">
              <a:spcBef>
                <a:spcPts val="0"/>
              </a:spcBef>
              <a:spcAft>
                <a:spcPts val="0"/>
              </a:spcAft>
              <a:buClr>
                <a:schemeClr val="dk1"/>
              </a:buClr>
              <a:buSzPts val="1200"/>
              <a:buFont typeface="Arial"/>
              <a:buChar char="•"/>
            </a:pPr>
            <a:r>
              <a:rPr lang="en-US"/>
              <a:t>Technology is changing people’s behavior</a:t>
            </a:r>
            <a:endParaRPr/>
          </a:p>
          <a:p>
            <a:pPr marL="174708" lvl="0" indent="-174708" algn="l" rtl="0">
              <a:spcBef>
                <a:spcPts val="0"/>
              </a:spcBef>
              <a:spcAft>
                <a:spcPts val="0"/>
              </a:spcAft>
              <a:buClr>
                <a:schemeClr val="dk1"/>
              </a:buClr>
              <a:buSzPts val="1200"/>
              <a:buFont typeface="Arial"/>
              <a:buChar char="•"/>
            </a:pPr>
            <a:r>
              <a:rPr lang="en-US" sz="1200" b="0" i="0">
                <a:solidFill>
                  <a:schemeClr val="dk1"/>
                </a:solidFill>
                <a:latin typeface="Arial"/>
                <a:ea typeface="Arial"/>
                <a:cs typeface="Arial"/>
                <a:sym typeface="Arial"/>
              </a:rPr>
              <a:t>65% of children entering education today will end up in careers that don’t yet exist</a:t>
            </a:r>
            <a:endParaRPr/>
          </a:p>
          <a:p>
            <a:pPr marL="174708" lvl="0" indent="-98508" algn="l" rtl="0">
              <a:spcBef>
                <a:spcPts val="0"/>
              </a:spcBef>
              <a:spcAft>
                <a:spcPts val="0"/>
              </a:spcAft>
              <a:buClr>
                <a:schemeClr val="dk1"/>
              </a:buClr>
              <a:buSzPts val="1200"/>
              <a:buFont typeface="Arial"/>
              <a:buNone/>
            </a:pPr>
            <a:endParaRPr/>
          </a:p>
        </p:txBody>
      </p:sp>
      <p:sp>
        <p:nvSpPr>
          <p:cNvPr id="2365" name="Google Shape;2365;p8:notes"/>
          <p:cNvSpPr txBox="1">
            <a:spLocks noGrp="1"/>
          </p:cNvSpPr>
          <p:nvPr>
            <p:ph type="sldNum" idx="12"/>
          </p:nvPr>
        </p:nvSpPr>
        <p:spPr>
          <a:xfrm>
            <a:off x="4044474" y="9025436"/>
            <a:ext cx="3094096" cy="397109"/>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a:t>
            </a:fld>
            <a:endParaRPr>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p9:notes"/>
          <p:cNvSpPr>
            <a:spLocks noGrp="1" noRot="1" noChangeAspect="1"/>
          </p:cNvSpPr>
          <p:nvPr>
            <p:ph type="sldImg" idx="2"/>
          </p:nvPr>
        </p:nvSpPr>
        <p:spPr>
          <a:xfrm>
            <a:off x="85725" y="744538"/>
            <a:ext cx="6618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5" name="Google Shape;2425;p9:notes"/>
          <p:cNvSpPr txBox="1">
            <a:spLocks noGrp="1"/>
          </p:cNvSpPr>
          <p:nvPr>
            <p:ph type="body" idx="1"/>
          </p:nvPr>
        </p:nvSpPr>
        <p:spPr>
          <a:xfrm>
            <a:off x="678974" y="4716661"/>
            <a:ext cx="5431790" cy="4468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6" name="Google Shape;2426;p9:notes"/>
          <p:cNvSpPr txBox="1">
            <a:spLocks noGrp="1"/>
          </p:cNvSpPr>
          <p:nvPr>
            <p:ph type="sldNum" idx="12"/>
          </p:nvPr>
        </p:nvSpPr>
        <p:spPr>
          <a:xfrm>
            <a:off x="3845947" y="9431599"/>
            <a:ext cx="2942220" cy="4964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6.xml"/><Relationship Id="rId4" Type="http://schemas.openxmlformats.org/officeDocument/2006/relationships/image" Target="../media/image6.jp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hyperlink" Target="https://www.instagram.com/kpmgcanada/" TargetMode="External"/><Relationship Id="rId2" Type="http://schemas.openxmlformats.org/officeDocument/2006/relationships/hyperlink" Target="http://kpmg.com/socialmedia" TargetMode="External"/><Relationship Id="rId1" Type="http://schemas.openxmlformats.org/officeDocument/2006/relationships/slideMaster" Target="../slideMasters/slideMaster6.xml"/><Relationship Id="rId4" Type="http://schemas.openxmlformats.org/officeDocument/2006/relationships/image" Target="../media/image23.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7.xml"/><Relationship Id="rId4" Type="http://schemas.openxmlformats.org/officeDocument/2006/relationships/image" Target="../media/image6.jpg"/></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3" Type="http://schemas.openxmlformats.org/officeDocument/2006/relationships/hyperlink" Target="https://www.instagram.com/kpmgcanada/" TargetMode="External"/><Relationship Id="rId2" Type="http://schemas.openxmlformats.org/officeDocument/2006/relationships/hyperlink" Target="http://kpmg.com/socialmedia" TargetMode="External"/><Relationship Id="rId1" Type="http://schemas.openxmlformats.org/officeDocument/2006/relationships/slideMaster" Target="../slideMasters/slideMaster7.xml"/><Relationship Id="rId4" Type="http://schemas.openxmlformats.org/officeDocument/2006/relationships/image" Target="../media/image23.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www.kpmg.ca/customer-insights" TargetMode="External"/><Relationship Id="rId7" Type="http://schemas.openxmlformats.org/officeDocument/2006/relationships/hyperlink" Target="https://www.instagram.com/kpmgcanada/" TargetMode="External"/><Relationship Id="rId2" Type="http://schemas.openxmlformats.org/officeDocument/2006/relationships/image" Target="../media/image38.jpg"/><Relationship Id="rId1" Type="http://schemas.openxmlformats.org/officeDocument/2006/relationships/slideMaster" Target="../slideMasters/slideMaster8.xml"/><Relationship Id="rId6" Type="http://schemas.openxmlformats.org/officeDocument/2006/relationships/hyperlink" Target="https://www.linkedin.com/company/kpmg-canada" TargetMode="External"/><Relationship Id="rId5" Type="http://schemas.openxmlformats.org/officeDocument/2006/relationships/hyperlink" Target="https://twitter.com/KPMG_Canada" TargetMode="External"/><Relationship Id="rId4" Type="http://schemas.openxmlformats.org/officeDocument/2006/relationships/hyperlink" Target="https://www.youtube.com/KPMGCanada" TargetMode="Externa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www.kpmg.ca/customer-insights" TargetMode="External"/><Relationship Id="rId7" Type="http://schemas.openxmlformats.org/officeDocument/2006/relationships/hyperlink" Target="https://www.instagram.com/kpmgcanada/" TargetMode="External"/><Relationship Id="rId2" Type="http://schemas.openxmlformats.org/officeDocument/2006/relationships/image" Target="../media/image38.jpg"/><Relationship Id="rId1" Type="http://schemas.openxmlformats.org/officeDocument/2006/relationships/slideMaster" Target="../slideMasters/slideMaster9.xml"/><Relationship Id="rId6" Type="http://schemas.openxmlformats.org/officeDocument/2006/relationships/hyperlink" Target="https://www.linkedin.com/company/kpmg-canada" TargetMode="External"/><Relationship Id="rId5" Type="http://schemas.openxmlformats.org/officeDocument/2006/relationships/hyperlink" Target="https://twitter.com/KPMG_Canada" TargetMode="External"/><Relationship Id="rId4" Type="http://schemas.openxmlformats.org/officeDocument/2006/relationships/hyperlink" Target="https://www.youtube.com/KPMGCanada" TargetMode="Externa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0.xml"/><Relationship Id="rId4" Type="http://schemas.openxmlformats.org/officeDocument/2006/relationships/image" Target="../media/image6.jpg"/></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jpg"/><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4.jpg"/><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8.jpg"/><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0.jpg"/><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1.jpg"/><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2.jpg"/><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3" Type="http://schemas.openxmlformats.org/officeDocument/2006/relationships/hyperlink" Target="https://www.instagram.com/kpmgcanada/" TargetMode="External"/><Relationship Id="rId2" Type="http://schemas.openxmlformats.org/officeDocument/2006/relationships/hyperlink" Target="http://kpmg.com/socialmedia" TargetMode="External"/><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s://www.instagram.com/kpmgcanada/" TargetMode="External"/><Relationship Id="rId2" Type="http://schemas.openxmlformats.org/officeDocument/2006/relationships/hyperlink" Target="http://kpmg.com/socialmedia" TargetMode="External"/><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hyperlink" Target="https://www.instagram.com/kpmgcanada/" TargetMode="External"/><Relationship Id="rId2" Type="http://schemas.openxmlformats.org/officeDocument/2006/relationships/hyperlink" Target="http://kpmg.ca/" TargetMode="External"/><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8_Two Content">
  <p:cSld name="28_Two Content">
    <p:bg>
      <p:bgPr>
        <a:solidFill>
          <a:schemeClr val="lt1"/>
        </a:soli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body" idx="1"/>
          </p:nvPr>
        </p:nvSpPr>
        <p:spPr>
          <a:xfrm>
            <a:off x="0" y="0"/>
            <a:ext cx="9144000" cy="4552950"/>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2"/>
              </a:buClr>
              <a:buSzPts val="1200"/>
              <a:buFont typeface="Arimo"/>
              <a:buNone/>
              <a:defRPr>
                <a:latin typeface="Arimo"/>
                <a:ea typeface="Arimo"/>
                <a:cs typeface="Arimo"/>
                <a:sym typeface="Arimo"/>
              </a:defRPr>
            </a:lvl1pPr>
            <a:lvl2pPr marL="914400" lvl="1" indent="-228600" algn="ctr">
              <a:lnSpc>
                <a:spcPct val="100000"/>
              </a:lnSpc>
              <a:spcBef>
                <a:spcPts val="450"/>
              </a:spcBef>
              <a:spcAft>
                <a:spcPts val="0"/>
              </a:spcAft>
              <a:buClr>
                <a:schemeClr val="dk2"/>
              </a:buClr>
              <a:buSzPts val="1000"/>
              <a:buFont typeface="Arimo"/>
              <a:buNone/>
              <a:defRPr sz="1000">
                <a:latin typeface="Arimo"/>
                <a:ea typeface="Arimo"/>
                <a:cs typeface="Arimo"/>
                <a:sym typeface="Arimo"/>
              </a:defRPr>
            </a:lvl2pPr>
            <a:lvl3pPr marL="1371600" lvl="2" indent="-304800" algn="ctr">
              <a:lnSpc>
                <a:spcPct val="100000"/>
              </a:lnSpc>
              <a:spcBef>
                <a:spcPts val="450"/>
              </a:spcBef>
              <a:spcAft>
                <a:spcPts val="0"/>
              </a:spcAft>
              <a:buSzPts val="1200"/>
              <a:buChar char="–"/>
              <a:defRPr/>
            </a:lvl3pPr>
            <a:lvl4pPr marL="1828800" lvl="3" indent="-304800" algn="ctr">
              <a:lnSpc>
                <a:spcPct val="100000"/>
              </a:lnSpc>
              <a:spcBef>
                <a:spcPts val="450"/>
              </a:spcBef>
              <a:spcAft>
                <a:spcPts val="0"/>
              </a:spcAft>
              <a:buSzPts val="1200"/>
              <a:buChar char="–"/>
              <a:defRPr/>
            </a:lvl4pPr>
            <a:lvl5pPr marL="2286000" lvl="4" indent="-304800" algn="ctr">
              <a:lnSpc>
                <a:spcPct val="100000"/>
              </a:lnSpc>
              <a:spcBef>
                <a:spcPts val="450"/>
              </a:spcBef>
              <a:spcAft>
                <a:spcPts val="0"/>
              </a:spcAft>
              <a:buSzPts val="12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7" name="Google Shape;17;p2"/>
          <p:cNvSpPr txBox="1">
            <a:spLocks noGrp="1"/>
          </p:cNvSpPr>
          <p:nvPr>
            <p:ph type="body" idx="2"/>
          </p:nvPr>
        </p:nvSpPr>
        <p:spPr>
          <a:xfrm>
            <a:off x="0" y="4552950"/>
            <a:ext cx="9144000" cy="590550"/>
          </a:xfrm>
          <a:prstGeom prst="rect">
            <a:avLst/>
          </a:prstGeom>
          <a:solidFill>
            <a:srgbClr val="000000">
              <a:alpha val="74901"/>
            </a:srgbClr>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1100"/>
              <a:buFont typeface="Arimo"/>
              <a:buNone/>
              <a:defRPr sz="1100">
                <a:solidFill>
                  <a:schemeClr val="lt1"/>
                </a:solidFill>
                <a:latin typeface="Arimo"/>
                <a:ea typeface="Arimo"/>
                <a:cs typeface="Arimo"/>
                <a:sym typeface="Arimo"/>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2_ITLE SLIDE 1 - Right light vertical image">
  <p:cSld name="2_ITLE SLIDE 1 - Right light vertical image">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ctrTitle"/>
          </p:nvPr>
        </p:nvSpPr>
        <p:spPr>
          <a:xfrm>
            <a:off x="735620" y="1076475"/>
            <a:ext cx="4935838"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1"/>
          <p:cNvSpPr txBox="1">
            <a:spLocks noGrp="1"/>
          </p:cNvSpPr>
          <p:nvPr>
            <p:ph type="body" idx="1"/>
          </p:nvPr>
        </p:nvSpPr>
        <p:spPr>
          <a:xfrm>
            <a:off x="765319" y="4043175"/>
            <a:ext cx="4906139"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58" name="Google Shape;58;p11"/>
          <p:cNvSpPr/>
          <p:nvPr/>
        </p:nvSpPr>
        <p:spPr>
          <a:xfrm>
            <a:off x="750094"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08"/>
        <p:cNvGrpSpPr/>
        <p:nvPr/>
      </p:nvGrpSpPr>
      <p:grpSpPr>
        <a:xfrm>
          <a:off x="0" y="0"/>
          <a:ext cx="0" cy="0"/>
          <a:chOff x="0" y="0"/>
          <a:chExt cx="0" cy="0"/>
        </a:xfrm>
      </p:grpSpPr>
      <p:sp>
        <p:nvSpPr>
          <p:cNvPr id="609" name="Google Shape;609;p103"/>
          <p:cNvSpPr/>
          <p:nvPr/>
        </p:nvSpPr>
        <p:spPr>
          <a:xfrm>
            <a:off x="0" y="3435846"/>
            <a:ext cx="9144000" cy="1707654"/>
          </a:xfrm>
          <a:prstGeom prst="rect">
            <a:avLst/>
          </a:prstGeom>
          <a:solidFill>
            <a:srgbClr val="A5A5A5"/>
          </a:solidFill>
          <a:ln>
            <a:noFill/>
          </a:ln>
        </p:spPr>
        <p:txBody>
          <a:bodyPr spcFirstLastPara="1" wrap="square" lIns="91425" tIns="45700" rIns="91425" bIns="45700" anchor="ctr" anchorCtr="0">
            <a:noAutofit/>
          </a:bodyPr>
          <a:lstStyle/>
          <a:p>
            <a:pPr marL="231775" marR="0" lvl="0" indent="-231775" algn="ctr" rtl="0">
              <a:lnSpc>
                <a:spcPct val="100000"/>
              </a:lnSpc>
              <a:spcBef>
                <a:spcPts val="0"/>
              </a:spcBef>
              <a:spcAft>
                <a:spcPts val="0"/>
              </a:spcAft>
              <a:buClr>
                <a:schemeClr val="accent1"/>
              </a:buClr>
              <a:buSzPts val="2000"/>
              <a:buFont typeface="Arial"/>
              <a:buNone/>
            </a:pPr>
            <a:endParaRPr sz="2000" b="0" i="0" u="none" strike="noStrike" cap="none">
              <a:solidFill>
                <a:schemeClr val="lt1"/>
              </a:solidFill>
              <a:latin typeface="Arial"/>
              <a:ea typeface="Arial"/>
              <a:cs typeface="Arial"/>
              <a:sym typeface="Arial"/>
            </a:endParaRPr>
          </a:p>
        </p:txBody>
      </p:sp>
      <p:sp>
        <p:nvSpPr>
          <p:cNvPr id="610" name="Google Shape;610;p103"/>
          <p:cNvSpPr txBox="1">
            <a:spLocks noGrp="1"/>
          </p:cNvSpPr>
          <p:nvPr>
            <p:ph type="body" idx="1"/>
          </p:nvPr>
        </p:nvSpPr>
        <p:spPr>
          <a:xfrm>
            <a:off x="0" y="3435846"/>
            <a:ext cx="9144000" cy="1712801"/>
          </a:xfrm>
          <a:prstGeom prst="rect">
            <a:avLst/>
          </a:prstGeom>
          <a:solidFill>
            <a:srgbClr val="7F7F7F">
              <a:alpha val="0"/>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spcBef>
                <a:spcPts val="400"/>
              </a:spcBef>
              <a:spcAft>
                <a:spcPts val="0"/>
              </a:spcAft>
              <a:buClr>
                <a:schemeClr val="accent1"/>
              </a:buClr>
              <a:buSzPts val="2000"/>
              <a:buFont typeface="Noto Sans Symbols"/>
              <a:buNone/>
              <a:defRPr sz="2000" b="1" i="0" u="none" strike="noStrike" cap="none">
                <a:solidFill>
                  <a:schemeClr val="lt1"/>
                </a:solidFill>
                <a:latin typeface="Arimo"/>
                <a:ea typeface="Arimo"/>
                <a:cs typeface="Arimo"/>
                <a:sym typeface="Arimo"/>
              </a:defRPr>
            </a:lvl1pPr>
            <a:lvl2pPr marL="914400" marR="0" lvl="1" indent="-228600" algn="ctr" rtl="0">
              <a:spcBef>
                <a:spcPts val="200"/>
              </a:spcBef>
              <a:spcAft>
                <a:spcPts val="0"/>
              </a:spcAft>
              <a:buClr>
                <a:schemeClr val="lt1"/>
              </a:buClr>
              <a:buSzPts val="1000"/>
              <a:buFont typeface="Arimo"/>
              <a:buNone/>
              <a:defRPr sz="1000" b="0" i="0" u="none" strike="noStrike" cap="none">
                <a:solidFill>
                  <a:schemeClr val="lt1"/>
                </a:solidFill>
                <a:latin typeface="Arimo"/>
                <a:ea typeface="Arimo"/>
                <a:cs typeface="Arimo"/>
                <a:sym typeface="Arimo"/>
              </a:defRPr>
            </a:lvl2pPr>
            <a:lvl3pPr marL="1371600" marR="0" lvl="2"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l"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pic>
        <p:nvPicPr>
          <p:cNvPr id="611" name="Google Shape;611;p103" descr="A picture containing clipart&#10;&#10;Description generated with very high confidence"/>
          <p:cNvPicPr preferRelativeResize="0"/>
          <p:nvPr/>
        </p:nvPicPr>
        <p:blipFill rotWithShape="1">
          <a:blip r:embed="rId2">
            <a:alphaModFix/>
          </a:blip>
          <a:srcRect/>
          <a:stretch/>
        </p:blipFill>
        <p:spPr>
          <a:xfrm>
            <a:off x="701824" y="843558"/>
            <a:ext cx="7740352" cy="1872202"/>
          </a:xfrm>
          <a:prstGeom prst="rect">
            <a:avLst/>
          </a:prstGeom>
          <a:noFill/>
          <a:ln>
            <a:noFill/>
          </a:ln>
        </p:spPr>
      </p:pic>
      <p:sp>
        <p:nvSpPr>
          <p:cNvPr id="612" name="Google Shape;612;p103"/>
          <p:cNvSpPr txBox="1"/>
          <p:nvPr/>
        </p:nvSpPr>
        <p:spPr>
          <a:xfrm>
            <a:off x="6660232" y="0"/>
            <a:ext cx="248376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7F7F7F"/>
                </a:solidFill>
                <a:latin typeface="Arial"/>
                <a:ea typeface="Arial"/>
                <a:cs typeface="Arial"/>
                <a:sym typeface="Arial"/>
              </a:rPr>
              <a:t>INTERNAL PRIVATE &amp; CONFIDENTIAL</a:t>
            </a: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4_Two Content">
  <p:cSld name="14_Two Content">
    <p:spTree>
      <p:nvGrpSpPr>
        <p:cNvPr id="1" name="Shape 613"/>
        <p:cNvGrpSpPr/>
        <p:nvPr/>
      </p:nvGrpSpPr>
      <p:grpSpPr>
        <a:xfrm>
          <a:off x="0" y="0"/>
          <a:ext cx="0" cy="0"/>
          <a:chOff x="0" y="0"/>
          <a:chExt cx="0" cy="0"/>
        </a:xfrm>
      </p:grpSpPr>
      <p:sp>
        <p:nvSpPr>
          <p:cNvPr id="614" name="Google Shape;614;p104"/>
          <p:cNvSpPr/>
          <p:nvPr/>
        </p:nvSpPr>
        <p:spPr>
          <a:xfrm>
            <a:off x="0" y="0"/>
            <a:ext cx="9144000" cy="51435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173831" marR="0" lvl="0" indent="-173831" algn="ctr" rtl="0">
              <a:lnSpc>
                <a:spcPct val="100000"/>
              </a:lnSpc>
              <a:spcBef>
                <a:spcPts val="0"/>
              </a:spcBef>
              <a:spcAft>
                <a:spcPts val="0"/>
              </a:spcAft>
              <a:buClr>
                <a:schemeClr val="accent1"/>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615" name="Google Shape;615;p104"/>
          <p:cNvSpPr/>
          <p:nvPr/>
        </p:nvSpPr>
        <p:spPr>
          <a:xfrm>
            <a:off x="0" y="2171700"/>
            <a:ext cx="9144000" cy="2000250"/>
          </a:xfrm>
          <a:prstGeom prst="rect">
            <a:avLst/>
          </a:prstGeom>
          <a:solidFill>
            <a:srgbClr val="262626"/>
          </a:solidFill>
          <a:ln>
            <a:noFill/>
          </a:ln>
        </p:spPr>
        <p:txBody>
          <a:bodyPr spcFirstLastPara="1" wrap="square" lIns="68575" tIns="34275" rIns="68575" bIns="34275" anchor="ctr" anchorCtr="0">
            <a:noAutofit/>
          </a:bodyPr>
          <a:lstStyle/>
          <a:p>
            <a:pPr marL="173831" marR="0" lvl="0" indent="-173831" algn="ctr" rtl="0">
              <a:lnSpc>
                <a:spcPct val="100000"/>
              </a:lnSpc>
              <a:spcBef>
                <a:spcPts val="0"/>
              </a:spcBef>
              <a:spcAft>
                <a:spcPts val="0"/>
              </a:spcAft>
              <a:buClr>
                <a:schemeClr val="accent1"/>
              </a:buClr>
              <a:buSzPts val="1350"/>
              <a:buFont typeface="Arial"/>
              <a:buNone/>
            </a:pPr>
            <a:endParaRPr sz="1350" b="0" i="0" u="none" strike="noStrike" cap="none">
              <a:solidFill>
                <a:schemeClr val="lt1"/>
              </a:solidFill>
              <a:latin typeface="Arial"/>
              <a:ea typeface="Arial"/>
              <a:cs typeface="Arial"/>
              <a:sym typeface="Arial"/>
            </a:endParaRPr>
          </a:p>
        </p:txBody>
      </p:sp>
      <p:sp>
        <p:nvSpPr>
          <p:cNvPr id="616" name="Google Shape;616;p104"/>
          <p:cNvSpPr txBox="1">
            <a:spLocks noGrp="1"/>
          </p:cNvSpPr>
          <p:nvPr>
            <p:ph type="body" idx="1"/>
          </p:nvPr>
        </p:nvSpPr>
        <p:spPr>
          <a:xfrm>
            <a:off x="228600" y="2343150"/>
            <a:ext cx="4191000" cy="1657350"/>
          </a:xfrm>
          <a:prstGeom prst="rect">
            <a:avLst/>
          </a:prstGeom>
          <a:noFill/>
          <a:ln w="9525" cap="flat" cmpd="sng">
            <a:solidFill>
              <a:srgbClr val="404040"/>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lt1"/>
                </a:solidFill>
                <a:latin typeface="Arimo"/>
                <a:ea typeface="Arimo"/>
                <a:cs typeface="Arimo"/>
                <a:sym typeface="Arimo"/>
              </a:defRPr>
            </a:lvl1pPr>
            <a:lvl2pPr marL="914400" marR="0" lvl="1" indent="-228600" algn="ctr" rtl="0">
              <a:spcBef>
                <a:spcPts val="240"/>
              </a:spcBef>
              <a:spcAft>
                <a:spcPts val="0"/>
              </a:spcAft>
              <a:buClr>
                <a:schemeClr val="lt1"/>
              </a:buClr>
              <a:buSzPts val="1200"/>
              <a:buFont typeface="Arimo"/>
              <a:buNone/>
              <a:defRPr sz="1200" b="0" i="0" u="none" strike="noStrike" cap="none">
                <a:solidFill>
                  <a:schemeClr val="lt1"/>
                </a:solidFill>
                <a:latin typeface="Arimo"/>
                <a:ea typeface="Arimo"/>
                <a:cs typeface="Arimo"/>
                <a:sym typeface="Arimo"/>
              </a:defRPr>
            </a:lvl2pPr>
            <a:lvl3pPr marL="1371600" marR="0" lvl="2" indent="-228600" algn="ctr" rtl="0">
              <a:spcBef>
                <a:spcPts val="180"/>
              </a:spcBef>
              <a:spcAft>
                <a:spcPts val="0"/>
              </a:spcAft>
              <a:buClr>
                <a:schemeClr val="lt1"/>
              </a:buClr>
              <a:buSzPts val="900"/>
              <a:buFont typeface="Arimo"/>
              <a:buNone/>
              <a:defRPr sz="900" b="0" i="0" u="none" strike="noStrike" cap="none">
                <a:solidFill>
                  <a:schemeClr val="lt1"/>
                </a:solidFill>
                <a:latin typeface="Arimo"/>
                <a:ea typeface="Arimo"/>
                <a:cs typeface="Arimo"/>
                <a:sym typeface="Arimo"/>
              </a:defRPr>
            </a:lvl3pPr>
            <a:lvl4pPr marL="1828800" marR="0" lvl="3" indent="-228600" algn="ctr" rtl="0">
              <a:spcBef>
                <a:spcPts val="158"/>
              </a:spcBef>
              <a:spcAft>
                <a:spcPts val="0"/>
              </a:spcAft>
              <a:buClr>
                <a:schemeClr val="lt1"/>
              </a:buClr>
              <a:buSzPts val="788"/>
              <a:buFont typeface="Arimo"/>
              <a:buNone/>
              <a:defRPr sz="788" b="0" i="0" u="none" strike="noStrike" cap="none">
                <a:solidFill>
                  <a:schemeClr val="lt1"/>
                </a:solidFill>
                <a:latin typeface="Arimo"/>
                <a:ea typeface="Arimo"/>
                <a:cs typeface="Arimo"/>
                <a:sym typeface="Arimo"/>
              </a:defRPr>
            </a:lvl4pPr>
            <a:lvl5pPr marL="2286000" marR="0" lvl="4" indent="-228600" algn="l" rtl="0">
              <a:spcBef>
                <a:spcPts val="27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617" name="Google Shape;617;p104"/>
          <p:cNvSpPr txBox="1">
            <a:spLocks noGrp="1"/>
          </p:cNvSpPr>
          <p:nvPr>
            <p:ph type="body" idx="2"/>
          </p:nvPr>
        </p:nvSpPr>
        <p:spPr>
          <a:xfrm>
            <a:off x="4648200" y="2343150"/>
            <a:ext cx="4267200" cy="1657350"/>
          </a:xfrm>
          <a:prstGeom prst="rect">
            <a:avLst/>
          </a:prstGeom>
          <a:noFill/>
          <a:ln w="9525" cap="flat" cmpd="sng">
            <a:solidFill>
              <a:srgbClr val="404040"/>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lt1"/>
                </a:solidFill>
                <a:latin typeface="Arimo"/>
                <a:ea typeface="Arimo"/>
                <a:cs typeface="Arimo"/>
                <a:sym typeface="Arimo"/>
              </a:defRPr>
            </a:lvl1pPr>
            <a:lvl2pPr marL="914400" marR="0" lvl="1" indent="-228600" algn="ctr" rtl="0">
              <a:spcBef>
                <a:spcPts val="240"/>
              </a:spcBef>
              <a:spcAft>
                <a:spcPts val="0"/>
              </a:spcAft>
              <a:buClr>
                <a:schemeClr val="lt1"/>
              </a:buClr>
              <a:buSzPts val="1200"/>
              <a:buFont typeface="Arimo"/>
              <a:buNone/>
              <a:defRPr sz="1200" b="0" i="0" u="none" strike="noStrike" cap="none">
                <a:solidFill>
                  <a:schemeClr val="lt1"/>
                </a:solidFill>
                <a:latin typeface="Arimo"/>
                <a:ea typeface="Arimo"/>
                <a:cs typeface="Arimo"/>
                <a:sym typeface="Arimo"/>
              </a:defRPr>
            </a:lvl2pPr>
            <a:lvl3pPr marL="1371600" marR="0" lvl="2" indent="-228600" algn="ctr" rtl="0">
              <a:spcBef>
                <a:spcPts val="180"/>
              </a:spcBef>
              <a:spcAft>
                <a:spcPts val="0"/>
              </a:spcAft>
              <a:buClr>
                <a:schemeClr val="lt1"/>
              </a:buClr>
              <a:buSzPts val="900"/>
              <a:buFont typeface="Arimo"/>
              <a:buNone/>
              <a:defRPr sz="900" b="0" i="0" u="none" strike="noStrike" cap="none">
                <a:solidFill>
                  <a:schemeClr val="lt1"/>
                </a:solidFill>
                <a:latin typeface="Arimo"/>
                <a:ea typeface="Arimo"/>
                <a:cs typeface="Arimo"/>
                <a:sym typeface="Arimo"/>
              </a:defRPr>
            </a:lvl3pPr>
            <a:lvl4pPr marL="1828800" marR="0" lvl="3" indent="-228600" algn="ctr" rtl="0">
              <a:spcBef>
                <a:spcPts val="158"/>
              </a:spcBef>
              <a:spcAft>
                <a:spcPts val="0"/>
              </a:spcAft>
              <a:buClr>
                <a:schemeClr val="lt1"/>
              </a:buClr>
              <a:buSzPts val="788"/>
              <a:buFont typeface="Arimo"/>
              <a:buNone/>
              <a:defRPr sz="788" b="0" i="0" u="none" strike="noStrike" cap="none">
                <a:solidFill>
                  <a:schemeClr val="lt1"/>
                </a:solidFill>
                <a:latin typeface="Arimo"/>
                <a:ea typeface="Arimo"/>
                <a:cs typeface="Arimo"/>
                <a:sym typeface="Arimo"/>
              </a:defRPr>
            </a:lvl4pPr>
            <a:lvl5pPr marL="2286000" marR="0" lvl="4" indent="-228600" algn="l" rtl="0">
              <a:spcBef>
                <a:spcPts val="27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618" name="Google Shape;618;p104"/>
          <p:cNvSpPr txBox="1">
            <a:spLocks noGrp="1"/>
          </p:cNvSpPr>
          <p:nvPr>
            <p:ph type="body" idx="3"/>
          </p:nvPr>
        </p:nvSpPr>
        <p:spPr>
          <a:xfrm>
            <a:off x="0" y="1028700"/>
            <a:ext cx="9144000" cy="285750"/>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10"/>
              </a:spcBef>
              <a:spcAft>
                <a:spcPts val="0"/>
              </a:spcAft>
              <a:buClr>
                <a:schemeClr val="accent1"/>
              </a:buClr>
              <a:buSzPts val="1050"/>
              <a:buFont typeface="Noto Sans Symbols"/>
              <a:buNone/>
              <a:defRPr sz="1050" b="0" i="0" u="none" strike="noStrike" cap="none">
                <a:solidFill>
                  <a:srgbClr val="FFFFFF"/>
                </a:solidFill>
                <a:latin typeface="Arimo"/>
                <a:ea typeface="Arimo"/>
                <a:cs typeface="Arimo"/>
                <a:sym typeface="Arimo"/>
              </a:defRPr>
            </a:lvl1pPr>
            <a:lvl2pPr marL="914400" marR="0" lvl="1" indent="-228600" algn="ctr" rtl="0">
              <a:spcBef>
                <a:spcPts val="240"/>
              </a:spcBef>
              <a:spcAft>
                <a:spcPts val="0"/>
              </a:spcAft>
              <a:buClr>
                <a:schemeClr val="dk1"/>
              </a:buClr>
              <a:buSzPts val="1200"/>
              <a:buFont typeface="Arimo"/>
              <a:buNone/>
              <a:defRPr sz="12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619" name="Google Shape;619;p104"/>
          <p:cNvSpPr txBox="1">
            <a:spLocks noGrp="1"/>
          </p:cNvSpPr>
          <p:nvPr>
            <p:ph type="title"/>
          </p:nvPr>
        </p:nvSpPr>
        <p:spPr>
          <a:xfrm>
            <a:off x="0" y="171450"/>
            <a:ext cx="91440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SzPts val="1400"/>
              <a:buNone/>
              <a:defRPr sz="2400" b="1" i="0" u="none" strike="noStrike" cap="none">
                <a:solidFill>
                  <a:srgbClr val="FFFFFF"/>
                </a:solidFill>
                <a:latin typeface="Arimo"/>
                <a:ea typeface="Arimo"/>
                <a:cs typeface="Arimo"/>
                <a:sym typeface="Arimo"/>
              </a:defRPr>
            </a:lvl1pPr>
            <a:lvl2pPr marR="0" lvl="1" algn="l" rtl="0">
              <a:spcBef>
                <a:spcPts val="0"/>
              </a:spcBef>
              <a:spcAft>
                <a:spcPts val="0"/>
              </a:spcAft>
              <a:buSzPts val="1400"/>
              <a:buNone/>
              <a:defRPr sz="2100" b="1"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100" b="1"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100" b="1"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100" b="1"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100" b="1"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100" b="1"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100" b="1"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100" b="1"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39_Two Content">
  <p:cSld name="39_Two Content">
    <p:spTree>
      <p:nvGrpSpPr>
        <p:cNvPr id="1" name="Shape 620"/>
        <p:cNvGrpSpPr/>
        <p:nvPr/>
      </p:nvGrpSpPr>
      <p:grpSpPr>
        <a:xfrm>
          <a:off x="0" y="0"/>
          <a:ext cx="0" cy="0"/>
          <a:chOff x="0" y="0"/>
          <a:chExt cx="0" cy="0"/>
        </a:xfrm>
      </p:grpSpPr>
      <p:sp>
        <p:nvSpPr>
          <p:cNvPr id="621" name="Google Shape;621;p105"/>
          <p:cNvSpPr/>
          <p:nvPr/>
        </p:nvSpPr>
        <p:spPr>
          <a:xfrm>
            <a:off x="0" y="0"/>
            <a:ext cx="9144000" cy="51435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173831" marR="0" lvl="0" indent="-173831" algn="ctr" rtl="0">
              <a:lnSpc>
                <a:spcPct val="100000"/>
              </a:lnSpc>
              <a:spcBef>
                <a:spcPts val="0"/>
              </a:spcBef>
              <a:spcAft>
                <a:spcPts val="0"/>
              </a:spcAft>
              <a:buClr>
                <a:schemeClr val="accent1"/>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622" name="Google Shape;622;p105"/>
          <p:cNvSpPr txBox="1">
            <a:spLocks noGrp="1"/>
          </p:cNvSpPr>
          <p:nvPr>
            <p:ph type="body" idx="1"/>
          </p:nvPr>
        </p:nvSpPr>
        <p:spPr>
          <a:xfrm>
            <a:off x="0" y="0"/>
            <a:ext cx="9144000" cy="4572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lt1"/>
                </a:solidFill>
                <a:latin typeface="Arimo"/>
                <a:ea typeface="Arimo"/>
                <a:cs typeface="Arimo"/>
                <a:sym typeface="Arimo"/>
              </a:defRPr>
            </a:lvl1pPr>
            <a:lvl2pPr marL="914400" marR="0" lvl="1" indent="-228600" algn="ctr" rtl="0">
              <a:spcBef>
                <a:spcPts val="240"/>
              </a:spcBef>
              <a:spcAft>
                <a:spcPts val="0"/>
              </a:spcAft>
              <a:buClr>
                <a:schemeClr val="lt1"/>
              </a:buClr>
              <a:buSzPts val="1200"/>
              <a:buFont typeface="Arimo"/>
              <a:buNone/>
              <a:defRPr sz="1200" b="0" i="0" u="none" strike="noStrike" cap="none">
                <a:solidFill>
                  <a:schemeClr val="lt1"/>
                </a:solidFill>
                <a:latin typeface="Arimo"/>
                <a:ea typeface="Arimo"/>
                <a:cs typeface="Arimo"/>
                <a:sym typeface="Arimo"/>
              </a:defRPr>
            </a:lvl2pPr>
            <a:lvl3pPr marL="1371600" marR="0" lvl="2" indent="-228600" algn="ctr" rtl="0">
              <a:spcBef>
                <a:spcPts val="180"/>
              </a:spcBef>
              <a:spcAft>
                <a:spcPts val="0"/>
              </a:spcAft>
              <a:buClr>
                <a:schemeClr val="lt1"/>
              </a:buClr>
              <a:buSzPts val="900"/>
              <a:buFont typeface="Arimo"/>
              <a:buNone/>
              <a:defRPr sz="900" b="0" i="0" u="none" strike="noStrike" cap="none">
                <a:solidFill>
                  <a:schemeClr val="lt1"/>
                </a:solidFill>
                <a:latin typeface="Arimo"/>
                <a:ea typeface="Arimo"/>
                <a:cs typeface="Arimo"/>
                <a:sym typeface="Arimo"/>
              </a:defRPr>
            </a:lvl3pPr>
            <a:lvl4pPr marL="1828800" marR="0" lvl="3" indent="-228600" algn="ctr" rtl="0">
              <a:spcBef>
                <a:spcPts val="158"/>
              </a:spcBef>
              <a:spcAft>
                <a:spcPts val="0"/>
              </a:spcAft>
              <a:buClr>
                <a:schemeClr val="lt1"/>
              </a:buClr>
              <a:buSzPts val="788"/>
              <a:buFont typeface="Arimo"/>
              <a:buNone/>
              <a:defRPr sz="788" b="0" i="0" u="none" strike="noStrike" cap="none">
                <a:solidFill>
                  <a:schemeClr val="lt1"/>
                </a:solidFill>
                <a:latin typeface="Arimo"/>
                <a:ea typeface="Arimo"/>
                <a:cs typeface="Arimo"/>
                <a:sym typeface="Arimo"/>
              </a:defRPr>
            </a:lvl4pPr>
            <a:lvl5pPr marL="2286000" marR="0" lvl="4" indent="-228600" algn="l" rtl="0">
              <a:spcBef>
                <a:spcPts val="270"/>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5pPr>
            <a:lvl6pPr marL="2743200" marR="0" lvl="5" indent="-314325" algn="l" rtl="0">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623" name="Google Shape;623;p105"/>
          <p:cNvSpPr txBox="1">
            <a:spLocks noGrp="1"/>
          </p:cNvSpPr>
          <p:nvPr>
            <p:ph type="body" idx="2"/>
          </p:nvPr>
        </p:nvSpPr>
        <p:spPr>
          <a:xfrm>
            <a:off x="0" y="4686300"/>
            <a:ext cx="9144000" cy="285750"/>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10"/>
              </a:spcBef>
              <a:spcAft>
                <a:spcPts val="0"/>
              </a:spcAft>
              <a:buClr>
                <a:schemeClr val="accent1"/>
              </a:buClr>
              <a:buSzPts val="1050"/>
              <a:buFont typeface="Noto Sans Symbols"/>
              <a:buNone/>
              <a:defRPr sz="1050" b="0" i="0" u="none" strike="noStrike" cap="none">
                <a:solidFill>
                  <a:srgbClr val="FFFFFF"/>
                </a:solidFill>
                <a:latin typeface="Arimo"/>
                <a:ea typeface="Arimo"/>
                <a:cs typeface="Arimo"/>
                <a:sym typeface="Arimo"/>
              </a:defRPr>
            </a:lvl1pPr>
            <a:lvl2pPr marL="914400" marR="0" lvl="1" indent="-228600" algn="ctr" rtl="0">
              <a:spcBef>
                <a:spcPts val="240"/>
              </a:spcBef>
              <a:spcAft>
                <a:spcPts val="0"/>
              </a:spcAft>
              <a:buClr>
                <a:schemeClr val="dk1"/>
              </a:buClr>
              <a:buSzPts val="1200"/>
              <a:buFont typeface="Arimo"/>
              <a:buNone/>
              <a:defRPr sz="12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28"/>
        <p:cNvGrpSpPr/>
        <p:nvPr/>
      </p:nvGrpSpPr>
      <p:grpSpPr>
        <a:xfrm>
          <a:off x="0" y="0"/>
          <a:ext cx="0" cy="0"/>
          <a:chOff x="0" y="0"/>
          <a:chExt cx="0" cy="0"/>
        </a:xfrm>
      </p:grpSpPr>
      <p:sp>
        <p:nvSpPr>
          <p:cNvPr id="629" name="Google Shape;629;p107"/>
          <p:cNvSpPr txBox="1">
            <a:spLocks noGrp="1"/>
          </p:cNvSpPr>
          <p:nvPr>
            <p:ph type="title"/>
          </p:nvPr>
        </p:nvSpPr>
        <p:spPr>
          <a:xfrm>
            <a:off x="748800" y="323850"/>
            <a:ext cx="7646400" cy="4000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30"/>
        <p:cNvGrpSpPr/>
        <p:nvPr/>
      </p:nvGrpSpPr>
      <p:grpSpPr>
        <a:xfrm>
          <a:off x="0" y="0"/>
          <a:ext cx="0" cy="0"/>
          <a:chOff x="0" y="0"/>
          <a:chExt cx="0" cy="0"/>
        </a:xfrm>
      </p:grpSpPr>
      <p:sp>
        <p:nvSpPr>
          <p:cNvPr id="631" name="Google Shape;631;p108"/>
          <p:cNvSpPr>
            <a:spLocks noGrp="1"/>
          </p:cNvSpPr>
          <p:nvPr>
            <p:ph type="pic" idx="2"/>
          </p:nvPr>
        </p:nvSpPr>
        <p:spPr>
          <a:xfrm>
            <a:off x="0" y="0"/>
            <a:ext cx="9144000" cy="514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32"/>
        <p:cNvGrpSpPr/>
        <p:nvPr/>
      </p:nvGrpSpPr>
      <p:grpSpPr>
        <a:xfrm>
          <a:off x="0" y="0"/>
          <a:ext cx="0" cy="0"/>
          <a:chOff x="0" y="0"/>
          <a:chExt cx="0" cy="0"/>
        </a:xfrm>
      </p:grpSpPr>
      <p:sp>
        <p:nvSpPr>
          <p:cNvPr id="633" name="Google Shape;633;p109"/>
          <p:cNvSpPr>
            <a:spLocks noGrp="1"/>
          </p:cNvSpPr>
          <p:nvPr>
            <p:ph type="pic" idx="2"/>
          </p:nvPr>
        </p:nvSpPr>
        <p:spPr>
          <a:xfrm>
            <a:off x="0" y="1283711"/>
            <a:ext cx="9144000" cy="309540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34"/>
        <p:cNvGrpSpPr/>
        <p:nvPr/>
      </p:nvGrpSpPr>
      <p:grpSpPr>
        <a:xfrm>
          <a:off x="0" y="0"/>
          <a:ext cx="0" cy="0"/>
          <a:chOff x="0" y="0"/>
          <a:chExt cx="0" cy="0"/>
        </a:xfrm>
      </p:grpSpPr>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35"/>
        <p:cNvGrpSpPr/>
        <p:nvPr/>
      </p:nvGrpSpPr>
      <p:grpSpPr>
        <a:xfrm>
          <a:off x="0" y="0"/>
          <a:ext cx="0" cy="0"/>
          <a:chOff x="0" y="0"/>
          <a:chExt cx="0" cy="0"/>
        </a:xfrm>
      </p:grpSpPr>
      <p:sp>
        <p:nvSpPr>
          <p:cNvPr id="636" name="Google Shape;636;p111"/>
          <p:cNvSpPr>
            <a:spLocks noGrp="1"/>
          </p:cNvSpPr>
          <p:nvPr>
            <p:ph type="pic" idx="2"/>
          </p:nvPr>
        </p:nvSpPr>
        <p:spPr>
          <a:xfrm>
            <a:off x="5429250" y="0"/>
            <a:ext cx="3714750" cy="514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637"/>
        <p:cNvGrpSpPr/>
        <p:nvPr/>
      </p:nvGrpSpPr>
      <p:grpSpPr>
        <a:xfrm>
          <a:off x="0" y="0"/>
          <a:ext cx="0" cy="0"/>
          <a:chOff x="0" y="0"/>
          <a:chExt cx="0" cy="0"/>
        </a:xfrm>
      </p:grpSpPr>
      <p:sp>
        <p:nvSpPr>
          <p:cNvPr id="638" name="Google Shape;638;p112"/>
          <p:cNvSpPr>
            <a:spLocks noGrp="1"/>
          </p:cNvSpPr>
          <p:nvPr>
            <p:ph type="pic" idx="2"/>
          </p:nvPr>
        </p:nvSpPr>
        <p:spPr>
          <a:xfrm>
            <a:off x="0" y="1343025"/>
            <a:ext cx="4929188" cy="27289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639"/>
        <p:cNvGrpSpPr/>
        <p:nvPr/>
      </p:nvGrpSpPr>
      <p:grpSpPr>
        <a:xfrm>
          <a:off x="0" y="0"/>
          <a:ext cx="0" cy="0"/>
          <a:chOff x="0" y="0"/>
          <a:chExt cx="0" cy="0"/>
        </a:xfrm>
      </p:grpSpPr>
      <p:sp>
        <p:nvSpPr>
          <p:cNvPr id="640" name="Google Shape;640;p113"/>
          <p:cNvSpPr>
            <a:spLocks noGrp="1"/>
          </p:cNvSpPr>
          <p:nvPr>
            <p:ph type="pic" idx="2"/>
          </p:nvPr>
        </p:nvSpPr>
        <p:spPr>
          <a:xfrm>
            <a:off x="0" y="0"/>
            <a:ext cx="9144000" cy="35575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6 - No image">
  <p:cSld name="TITLE SLIDE 6 - No image">
    <p:spTree>
      <p:nvGrpSpPr>
        <p:cNvPr id="1" name="Shape 59"/>
        <p:cNvGrpSpPr/>
        <p:nvPr/>
      </p:nvGrpSpPr>
      <p:grpSpPr>
        <a:xfrm>
          <a:off x="0" y="0"/>
          <a:ext cx="0" cy="0"/>
          <a:chOff x="0" y="0"/>
          <a:chExt cx="0" cy="0"/>
        </a:xfrm>
      </p:grpSpPr>
      <p:sp>
        <p:nvSpPr>
          <p:cNvPr id="60" name="Google Shape;60;p12"/>
          <p:cNvSpPr/>
          <p:nvPr/>
        </p:nvSpPr>
        <p:spPr>
          <a:xfrm>
            <a:off x="0" y="0"/>
            <a:ext cx="9144000" cy="5143500"/>
          </a:xfrm>
          <a:prstGeom prst="rect">
            <a:avLst/>
          </a:prstGeom>
          <a:solidFill>
            <a:schemeClr val="accen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61" name="Google Shape;61;p12"/>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2" name="Google Shape;62;p12"/>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2"/>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4" name="Google Shape;64;p12"/>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49_Custom Layout">
  <p:cSld name="49_Custom Layout">
    <p:spTree>
      <p:nvGrpSpPr>
        <p:cNvPr id="1" name="Shape 641"/>
        <p:cNvGrpSpPr/>
        <p:nvPr/>
      </p:nvGrpSpPr>
      <p:grpSpPr>
        <a:xfrm>
          <a:off x="0" y="0"/>
          <a:ext cx="0" cy="0"/>
          <a:chOff x="0" y="0"/>
          <a:chExt cx="0" cy="0"/>
        </a:xfrm>
      </p:grpSpPr>
      <p:sp>
        <p:nvSpPr>
          <p:cNvPr id="642" name="Google Shape;642;p114"/>
          <p:cNvSpPr>
            <a:spLocks noGrp="1"/>
          </p:cNvSpPr>
          <p:nvPr>
            <p:ph type="pic" idx="2"/>
          </p:nvPr>
        </p:nvSpPr>
        <p:spPr>
          <a:xfrm>
            <a:off x="6409646" y="1866900"/>
            <a:ext cx="1419225" cy="1419225"/>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43" name="Google Shape;643;p114"/>
          <p:cNvSpPr>
            <a:spLocks noGrp="1"/>
          </p:cNvSpPr>
          <p:nvPr>
            <p:ph type="pic" idx="3"/>
          </p:nvPr>
        </p:nvSpPr>
        <p:spPr>
          <a:xfrm>
            <a:off x="3005138" y="1866900"/>
            <a:ext cx="1419225" cy="1419225"/>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44" name="Google Shape;644;p114"/>
          <p:cNvSpPr>
            <a:spLocks noGrp="1"/>
          </p:cNvSpPr>
          <p:nvPr>
            <p:ph type="pic" idx="4"/>
          </p:nvPr>
        </p:nvSpPr>
        <p:spPr>
          <a:xfrm>
            <a:off x="1302884" y="1866900"/>
            <a:ext cx="1419225" cy="1419225"/>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45" name="Google Shape;645;p114"/>
          <p:cNvSpPr>
            <a:spLocks noGrp="1"/>
          </p:cNvSpPr>
          <p:nvPr>
            <p:ph type="pic" idx="5"/>
          </p:nvPr>
        </p:nvSpPr>
        <p:spPr>
          <a:xfrm>
            <a:off x="4707392" y="1866900"/>
            <a:ext cx="1419225" cy="1419225"/>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46"/>
        <p:cNvGrpSpPr/>
        <p:nvPr/>
      </p:nvGrpSpPr>
      <p:grpSpPr>
        <a:xfrm>
          <a:off x="0" y="0"/>
          <a:ext cx="0" cy="0"/>
          <a:chOff x="0" y="0"/>
          <a:chExt cx="0" cy="0"/>
        </a:xfrm>
      </p:grpSpPr>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ullet_Heavy Text">
  <p:cSld name="Bullet_Heavy Text">
    <p:spTree>
      <p:nvGrpSpPr>
        <p:cNvPr id="1" name="Shape 647"/>
        <p:cNvGrpSpPr/>
        <p:nvPr/>
      </p:nvGrpSpPr>
      <p:grpSpPr>
        <a:xfrm>
          <a:off x="0" y="0"/>
          <a:ext cx="0" cy="0"/>
          <a:chOff x="0" y="0"/>
          <a:chExt cx="0" cy="0"/>
        </a:xfrm>
      </p:grpSpPr>
      <p:sp>
        <p:nvSpPr>
          <p:cNvPr id="648" name="Google Shape;648;p116"/>
          <p:cNvSpPr txBox="1">
            <a:spLocks noGrp="1"/>
          </p:cNvSpPr>
          <p:nvPr>
            <p:ph type="body" idx="1"/>
          </p:nvPr>
        </p:nvSpPr>
        <p:spPr>
          <a:xfrm>
            <a:off x="533399" y="1205898"/>
            <a:ext cx="3886200" cy="3083094"/>
          </a:xfrm>
          <a:prstGeom prst="rect">
            <a:avLst/>
          </a:prstGeom>
          <a:noFill/>
          <a:ln>
            <a:noFill/>
          </a:ln>
        </p:spPr>
        <p:txBody>
          <a:bodyPr spcFirstLastPara="1" wrap="square" lIns="0" tIns="45700" rIns="0" bIns="45700" anchor="t" anchorCtr="0">
            <a:noAutofit/>
          </a:bodyPr>
          <a:lstStyle>
            <a:lvl1pPr marL="457200" marR="0" lvl="0" indent="-304800" algn="l" rtl="0">
              <a:lnSpc>
                <a:spcPct val="95000"/>
              </a:lnSpc>
              <a:spcBef>
                <a:spcPts val="1110"/>
              </a:spcBef>
              <a:spcAft>
                <a:spcPts val="0"/>
              </a:spcAft>
              <a:buClr>
                <a:schemeClr val="dk1"/>
              </a:buClr>
              <a:buSzPts val="1200"/>
              <a:buFont typeface="Arial"/>
              <a:buChar char="•"/>
              <a:defRPr sz="2000" b="0" i="0" u="none" strike="noStrike" cap="none">
                <a:solidFill>
                  <a:schemeClr val="dk1"/>
                </a:solidFill>
                <a:latin typeface="Calibri"/>
                <a:ea typeface="Calibri"/>
                <a:cs typeface="Calibri"/>
                <a:sym typeface="Calibri"/>
              </a:defRPr>
            </a:lvl1pPr>
            <a:lvl2pPr marL="914400" marR="0" lvl="1" indent="-297180" algn="l" rtl="0">
              <a:lnSpc>
                <a:spcPct val="95000"/>
              </a:lnSpc>
              <a:spcBef>
                <a:spcPts val="450"/>
              </a:spcBef>
              <a:spcAft>
                <a:spcPts val="0"/>
              </a:spcAft>
              <a:buClr>
                <a:schemeClr val="dk1"/>
              </a:buClr>
              <a:buSzPts val="1080"/>
              <a:buFont typeface="Arial"/>
              <a:buChar char="•"/>
              <a:defRPr sz="1800" b="0" i="0" u="none" strike="noStrike" cap="none">
                <a:solidFill>
                  <a:schemeClr val="dk1"/>
                </a:solidFill>
                <a:latin typeface="Calibri"/>
                <a:ea typeface="Calibri"/>
                <a:cs typeface="Calibri"/>
                <a:sym typeface="Calibri"/>
              </a:defRPr>
            </a:lvl2pPr>
            <a:lvl3pPr marL="1371600" marR="0" lvl="2" indent="-289560" algn="l" rtl="0">
              <a:lnSpc>
                <a:spcPct val="90000"/>
              </a:lnSpc>
              <a:spcBef>
                <a:spcPts val="375"/>
              </a:spcBef>
              <a:spcAft>
                <a:spcPts val="0"/>
              </a:spcAft>
              <a:buClr>
                <a:schemeClr val="dk1"/>
              </a:buClr>
              <a:buSzPts val="960"/>
              <a:buFont typeface="Arial"/>
              <a:buChar char="•"/>
              <a:defRPr sz="1600" b="0" i="0" u="none" strike="noStrike" cap="none">
                <a:solidFill>
                  <a:schemeClr val="dk1"/>
                </a:solidFill>
                <a:latin typeface="Calibri"/>
                <a:ea typeface="Calibri"/>
                <a:cs typeface="Calibri"/>
                <a:sym typeface="Calibri"/>
              </a:defRPr>
            </a:lvl3pPr>
            <a:lvl4pPr marL="1828800" marR="0" lvl="3" indent="-281939" algn="l" rtl="0">
              <a:lnSpc>
                <a:spcPct val="90000"/>
              </a:lnSpc>
              <a:spcBef>
                <a:spcPts val="375"/>
              </a:spcBef>
              <a:spcAft>
                <a:spcPts val="0"/>
              </a:spcAft>
              <a:buClr>
                <a:schemeClr val="dk1"/>
              </a:buClr>
              <a:buSzPts val="840"/>
              <a:buFont typeface="Arial"/>
              <a:buChar char="•"/>
              <a:defRPr sz="1400" b="0" i="0" u="none" strike="noStrike" cap="none">
                <a:solidFill>
                  <a:schemeClr val="dk1"/>
                </a:solidFill>
                <a:latin typeface="Calibri"/>
                <a:ea typeface="Calibri"/>
                <a:cs typeface="Calibri"/>
                <a:sym typeface="Calibri"/>
              </a:defRPr>
            </a:lvl4pPr>
            <a:lvl5pPr marL="2286000" marR="0" lvl="4" indent="-274320" algn="l" rtl="0">
              <a:lnSpc>
                <a:spcPct val="90000"/>
              </a:lnSpc>
              <a:spcBef>
                <a:spcPts val="375"/>
              </a:spcBef>
              <a:spcAft>
                <a:spcPts val="0"/>
              </a:spcAft>
              <a:buClr>
                <a:schemeClr val="dk1"/>
              </a:buClr>
              <a:buSzPts val="720"/>
              <a:buFont typeface="Arial"/>
              <a:buChar char="•"/>
              <a:defRPr sz="12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49" name="Google Shape;649;p116"/>
          <p:cNvSpPr txBox="1">
            <a:spLocks noGrp="1"/>
          </p:cNvSpPr>
          <p:nvPr>
            <p:ph type="body" idx="2"/>
          </p:nvPr>
        </p:nvSpPr>
        <p:spPr>
          <a:xfrm>
            <a:off x="4755866" y="1205898"/>
            <a:ext cx="3886200" cy="3083094"/>
          </a:xfrm>
          <a:prstGeom prst="rect">
            <a:avLst/>
          </a:prstGeom>
          <a:noFill/>
          <a:ln>
            <a:noFill/>
          </a:ln>
        </p:spPr>
        <p:txBody>
          <a:bodyPr spcFirstLastPara="1" wrap="square" lIns="0" tIns="45700" rIns="0" bIns="45700" anchor="t" anchorCtr="0">
            <a:noAutofit/>
          </a:bodyPr>
          <a:lstStyle>
            <a:lvl1pPr marL="457200" marR="0" lvl="0" indent="-304800" algn="l" rtl="0">
              <a:lnSpc>
                <a:spcPct val="95000"/>
              </a:lnSpc>
              <a:spcBef>
                <a:spcPts val="1110"/>
              </a:spcBef>
              <a:spcAft>
                <a:spcPts val="0"/>
              </a:spcAft>
              <a:buClr>
                <a:schemeClr val="dk1"/>
              </a:buClr>
              <a:buSzPts val="1200"/>
              <a:buFont typeface="Arial"/>
              <a:buChar char="•"/>
              <a:defRPr sz="2000" b="0" i="0" u="none" strike="noStrike" cap="none">
                <a:solidFill>
                  <a:schemeClr val="dk1"/>
                </a:solidFill>
                <a:latin typeface="Calibri"/>
                <a:ea typeface="Calibri"/>
                <a:cs typeface="Calibri"/>
                <a:sym typeface="Calibri"/>
              </a:defRPr>
            </a:lvl1pPr>
            <a:lvl2pPr marL="914400" marR="0" lvl="1" indent="-297180" algn="l" rtl="0">
              <a:lnSpc>
                <a:spcPct val="95000"/>
              </a:lnSpc>
              <a:spcBef>
                <a:spcPts val="450"/>
              </a:spcBef>
              <a:spcAft>
                <a:spcPts val="0"/>
              </a:spcAft>
              <a:buClr>
                <a:schemeClr val="dk1"/>
              </a:buClr>
              <a:buSzPts val="1080"/>
              <a:buFont typeface="Arial"/>
              <a:buChar char="•"/>
              <a:defRPr sz="1800" b="0" i="0" u="none" strike="noStrike" cap="none">
                <a:solidFill>
                  <a:schemeClr val="dk1"/>
                </a:solidFill>
                <a:latin typeface="Calibri"/>
                <a:ea typeface="Calibri"/>
                <a:cs typeface="Calibri"/>
                <a:sym typeface="Calibri"/>
              </a:defRPr>
            </a:lvl2pPr>
            <a:lvl3pPr marL="1371600" marR="0" lvl="2" indent="-289560" algn="l" rtl="0">
              <a:lnSpc>
                <a:spcPct val="90000"/>
              </a:lnSpc>
              <a:spcBef>
                <a:spcPts val="375"/>
              </a:spcBef>
              <a:spcAft>
                <a:spcPts val="0"/>
              </a:spcAft>
              <a:buClr>
                <a:schemeClr val="dk1"/>
              </a:buClr>
              <a:buSzPts val="960"/>
              <a:buFont typeface="Arial"/>
              <a:buChar char="•"/>
              <a:defRPr sz="1600" b="0" i="0" u="none" strike="noStrike" cap="none">
                <a:solidFill>
                  <a:schemeClr val="dk1"/>
                </a:solidFill>
                <a:latin typeface="Calibri"/>
                <a:ea typeface="Calibri"/>
                <a:cs typeface="Calibri"/>
                <a:sym typeface="Calibri"/>
              </a:defRPr>
            </a:lvl3pPr>
            <a:lvl4pPr marL="1828800" marR="0" lvl="3" indent="-281939" algn="l" rtl="0">
              <a:lnSpc>
                <a:spcPct val="90000"/>
              </a:lnSpc>
              <a:spcBef>
                <a:spcPts val="375"/>
              </a:spcBef>
              <a:spcAft>
                <a:spcPts val="0"/>
              </a:spcAft>
              <a:buClr>
                <a:schemeClr val="dk1"/>
              </a:buClr>
              <a:buSzPts val="840"/>
              <a:buFont typeface="Arial"/>
              <a:buChar char="•"/>
              <a:defRPr sz="1400" b="0" i="0" u="none" strike="noStrike" cap="none">
                <a:solidFill>
                  <a:schemeClr val="dk1"/>
                </a:solidFill>
                <a:latin typeface="Calibri"/>
                <a:ea typeface="Calibri"/>
                <a:cs typeface="Calibri"/>
                <a:sym typeface="Calibri"/>
              </a:defRPr>
            </a:lvl4pPr>
            <a:lvl5pPr marL="2286000" marR="0" lvl="4" indent="-274320" algn="l" rtl="0">
              <a:lnSpc>
                <a:spcPct val="90000"/>
              </a:lnSpc>
              <a:spcBef>
                <a:spcPts val="375"/>
              </a:spcBef>
              <a:spcAft>
                <a:spcPts val="0"/>
              </a:spcAft>
              <a:buClr>
                <a:schemeClr val="dk1"/>
              </a:buClr>
              <a:buSzPts val="720"/>
              <a:buFont typeface="Arial"/>
              <a:buChar char="•"/>
              <a:defRPr sz="12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50" name="Google Shape;650;p116"/>
          <p:cNvSpPr txBox="1">
            <a:spLocks noGrp="1"/>
          </p:cNvSpPr>
          <p:nvPr>
            <p:ph type="title"/>
          </p:nvPr>
        </p:nvSpPr>
        <p:spPr>
          <a:xfrm>
            <a:off x="437766" y="341314"/>
            <a:ext cx="8345488" cy="73183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2800"/>
              <a:buFont typeface="Calibri"/>
              <a:buNone/>
              <a:defRPr sz="2800" b="0"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re seul">
  <p:cSld name="Titre seul">
    <p:spTree>
      <p:nvGrpSpPr>
        <p:cNvPr id="1" name="Shape 651"/>
        <p:cNvGrpSpPr/>
        <p:nvPr/>
      </p:nvGrpSpPr>
      <p:grpSpPr>
        <a:xfrm>
          <a:off x="0" y="0"/>
          <a:ext cx="0" cy="0"/>
          <a:chOff x="0" y="0"/>
          <a:chExt cx="0" cy="0"/>
        </a:xfrm>
      </p:grpSpPr>
      <p:sp>
        <p:nvSpPr>
          <p:cNvPr id="652" name="Google Shape;652;p117"/>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3" name="Google Shape;653;p117"/>
          <p:cNvSpPr txBox="1">
            <a:spLocks noGrp="1"/>
          </p:cNvSpPr>
          <p:nvPr>
            <p:ph type="body" idx="1"/>
          </p:nvPr>
        </p:nvSpPr>
        <p:spPr>
          <a:xfrm>
            <a:off x="753835" y="914346"/>
            <a:ext cx="7645628" cy="3445669"/>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54" name="Google Shape;654;p117"/>
          <p:cNvSpPr txBox="1">
            <a:spLocks noGrp="1"/>
          </p:cNvSpPr>
          <p:nvPr>
            <p:ph type="sldNum" idx="12"/>
          </p:nvPr>
        </p:nvSpPr>
        <p:spPr>
          <a:xfrm>
            <a:off x="8567816" y="4835558"/>
            <a:ext cx="285750" cy="18859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74">
                <a:solidFill>
                  <a:srgbClr val="00338D"/>
                </a:solidFill>
                <a:latin typeface="Calibri"/>
                <a:ea typeface="Calibri"/>
                <a:cs typeface="Calibri"/>
                <a:sym typeface="Calibri"/>
              </a:defRPr>
            </a:lvl1pPr>
            <a:lvl2pPr marL="0" marR="0" lvl="1" indent="0" algn="r" rtl="0">
              <a:spcBef>
                <a:spcPts val="0"/>
              </a:spcBef>
              <a:buNone/>
              <a:defRPr sz="674">
                <a:solidFill>
                  <a:srgbClr val="00338D"/>
                </a:solidFill>
                <a:latin typeface="Calibri"/>
                <a:ea typeface="Calibri"/>
                <a:cs typeface="Calibri"/>
                <a:sym typeface="Calibri"/>
              </a:defRPr>
            </a:lvl2pPr>
            <a:lvl3pPr marL="0" marR="0" lvl="2" indent="0" algn="r" rtl="0">
              <a:spcBef>
                <a:spcPts val="0"/>
              </a:spcBef>
              <a:buNone/>
              <a:defRPr sz="674">
                <a:solidFill>
                  <a:srgbClr val="00338D"/>
                </a:solidFill>
                <a:latin typeface="Calibri"/>
                <a:ea typeface="Calibri"/>
                <a:cs typeface="Calibri"/>
                <a:sym typeface="Calibri"/>
              </a:defRPr>
            </a:lvl3pPr>
            <a:lvl4pPr marL="0" marR="0" lvl="3" indent="0" algn="r" rtl="0">
              <a:spcBef>
                <a:spcPts val="0"/>
              </a:spcBef>
              <a:buNone/>
              <a:defRPr sz="674">
                <a:solidFill>
                  <a:srgbClr val="00338D"/>
                </a:solidFill>
                <a:latin typeface="Calibri"/>
                <a:ea typeface="Calibri"/>
                <a:cs typeface="Calibri"/>
                <a:sym typeface="Calibri"/>
              </a:defRPr>
            </a:lvl4pPr>
            <a:lvl5pPr marL="0" marR="0" lvl="4" indent="0" algn="r" rtl="0">
              <a:spcBef>
                <a:spcPts val="0"/>
              </a:spcBef>
              <a:buNone/>
              <a:defRPr sz="674">
                <a:solidFill>
                  <a:srgbClr val="00338D"/>
                </a:solidFill>
                <a:latin typeface="Calibri"/>
                <a:ea typeface="Calibri"/>
                <a:cs typeface="Calibri"/>
                <a:sym typeface="Calibri"/>
              </a:defRPr>
            </a:lvl5pPr>
            <a:lvl6pPr marL="0" marR="0" lvl="5" indent="0" algn="r" rtl="0">
              <a:spcBef>
                <a:spcPts val="0"/>
              </a:spcBef>
              <a:buNone/>
              <a:defRPr sz="674">
                <a:solidFill>
                  <a:srgbClr val="00338D"/>
                </a:solidFill>
                <a:latin typeface="Calibri"/>
                <a:ea typeface="Calibri"/>
                <a:cs typeface="Calibri"/>
                <a:sym typeface="Calibri"/>
              </a:defRPr>
            </a:lvl6pPr>
            <a:lvl7pPr marL="0" marR="0" lvl="6" indent="0" algn="r" rtl="0">
              <a:spcBef>
                <a:spcPts val="0"/>
              </a:spcBef>
              <a:buNone/>
              <a:defRPr sz="674">
                <a:solidFill>
                  <a:srgbClr val="00338D"/>
                </a:solidFill>
                <a:latin typeface="Calibri"/>
                <a:ea typeface="Calibri"/>
                <a:cs typeface="Calibri"/>
                <a:sym typeface="Calibri"/>
              </a:defRPr>
            </a:lvl7pPr>
            <a:lvl8pPr marL="0" marR="0" lvl="7" indent="0" algn="r" rtl="0">
              <a:spcBef>
                <a:spcPts val="0"/>
              </a:spcBef>
              <a:buNone/>
              <a:defRPr sz="674">
                <a:solidFill>
                  <a:srgbClr val="00338D"/>
                </a:solidFill>
                <a:latin typeface="Calibri"/>
                <a:ea typeface="Calibri"/>
                <a:cs typeface="Calibri"/>
                <a:sym typeface="Calibri"/>
              </a:defRPr>
            </a:lvl8pPr>
            <a:lvl9pPr marL="0" marR="0" lvl="8" indent="0" algn="r" rtl="0">
              <a:spcBef>
                <a:spcPts val="0"/>
              </a:spcBef>
              <a:buNone/>
              <a:defRPr sz="674">
                <a:solidFill>
                  <a:srgbClr val="0033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ullet_Title only">
  <p:cSld name="Bullet_Title only">
    <p:spTree>
      <p:nvGrpSpPr>
        <p:cNvPr id="1" name="Shape 655"/>
        <p:cNvGrpSpPr/>
        <p:nvPr/>
      </p:nvGrpSpPr>
      <p:grpSpPr>
        <a:xfrm>
          <a:off x="0" y="0"/>
          <a:ext cx="0" cy="0"/>
          <a:chOff x="0" y="0"/>
          <a:chExt cx="0" cy="0"/>
        </a:xfrm>
      </p:grpSpPr>
      <p:sp>
        <p:nvSpPr>
          <p:cNvPr id="656" name="Google Shape;656;p118"/>
          <p:cNvSpPr txBox="1">
            <a:spLocks noGrp="1"/>
          </p:cNvSpPr>
          <p:nvPr>
            <p:ph type="title"/>
          </p:nvPr>
        </p:nvSpPr>
        <p:spPr>
          <a:xfrm>
            <a:off x="437766" y="341314"/>
            <a:ext cx="8345488" cy="731837"/>
          </a:xfrm>
          <a:prstGeom prst="rect">
            <a:avLst/>
          </a:prstGeom>
          <a:noFill/>
          <a:ln>
            <a:noFill/>
          </a:ln>
        </p:spPr>
        <p:txBody>
          <a:bodyPr spcFirstLastPara="1" wrap="square" lIns="91400" tIns="45700" rIns="91400" bIns="45700" anchor="ctr" anchorCtr="0">
            <a:noAutofit/>
          </a:bodyPr>
          <a:lstStyle>
            <a:lvl1pPr marR="0" lvl="0" algn="l" rtl="0">
              <a:lnSpc>
                <a:spcPct val="90000"/>
              </a:lnSpc>
              <a:spcBef>
                <a:spcPts val="0"/>
              </a:spcBef>
              <a:spcAft>
                <a:spcPts val="0"/>
              </a:spcAft>
              <a:buClr>
                <a:schemeClr val="dk2"/>
              </a:buClr>
              <a:buSzPts val="2800"/>
              <a:buFont typeface="Calibri"/>
              <a:buNone/>
              <a:defRPr sz="2800" b="0"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Half_Page_Text_2 column">
  <p:cSld name="3_Half_Page_Text_2 column">
    <p:spTree>
      <p:nvGrpSpPr>
        <p:cNvPr id="1" name="Shape 657"/>
        <p:cNvGrpSpPr/>
        <p:nvPr/>
      </p:nvGrpSpPr>
      <p:grpSpPr>
        <a:xfrm>
          <a:off x="0" y="0"/>
          <a:ext cx="0" cy="0"/>
          <a:chOff x="0" y="0"/>
          <a:chExt cx="0" cy="0"/>
        </a:xfrm>
      </p:grpSpPr>
      <p:sp>
        <p:nvSpPr>
          <p:cNvPr id="658" name="Google Shape;658;p119"/>
          <p:cNvSpPr/>
          <p:nvPr/>
        </p:nvSpPr>
        <p:spPr>
          <a:xfrm>
            <a:off x="0" y="0"/>
            <a:ext cx="4580092"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rgbClr val="005073"/>
              </a:solidFill>
              <a:latin typeface="Calibri"/>
              <a:ea typeface="Calibri"/>
              <a:cs typeface="Calibri"/>
              <a:sym typeface="Calibri"/>
            </a:endParaRPr>
          </a:p>
        </p:txBody>
      </p:sp>
      <p:sp>
        <p:nvSpPr>
          <p:cNvPr id="659" name="Google Shape;659;p119"/>
          <p:cNvSpPr txBox="1">
            <a:spLocks noGrp="1"/>
          </p:cNvSpPr>
          <p:nvPr>
            <p:ph type="title"/>
          </p:nvPr>
        </p:nvSpPr>
        <p:spPr>
          <a:xfrm>
            <a:off x="437767" y="510540"/>
            <a:ext cx="3808797" cy="655320"/>
          </a:xfrm>
          <a:prstGeom prst="rect">
            <a:avLst/>
          </a:prstGeom>
          <a:noFill/>
          <a:ln>
            <a:noFill/>
          </a:ln>
        </p:spPr>
        <p:txBody>
          <a:bodyPr spcFirstLastPara="1" wrap="square" lIns="91400" tIns="45700" rIns="91400" bIns="45700" anchor="t" anchorCtr="0">
            <a:noAutofit/>
          </a:bodyPr>
          <a:lstStyle>
            <a:lvl1pPr marR="0" lvl="0" algn="l" rtl="0">
              <a:lnSpc>
                <a:spcPct val="85000"/>
              </a:lnSpc>
              <a:spcBef>
                <a:spcPts val="0"/>
              </a:spcBef>
              <a:spcAft>
                <a:spcPts val="0"/>
              </a:spcAft>
              <a:buClr>
                <a:schemeClr val="lt1"/>
              </a:buClr>
              <a:buSzPts val="3200"/>
              <a:buFont typeface="Calibri"/>
              <a:buNone/>
              <a:defRPr sz="32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60" name="Google Shape;660;p119"/>
          <p:cNvSpPr txBox="1">
            <a:spLocks noGrp="1"/>
          </p:cNvSpPr>
          <p:nvPr>
            <p:ph type="body" idx="1"/>
          </p:nvPr>
        </p:nvSpPr>
        <p:spPr>
          <a:xfrm>
            <a:off x="5097464" y="510540"/>
            <a:ext cx="3551237" cy="4080510"/>
          </a:xfrm>
          <a:prstGeom prst="rect">
            <a:avLst/>
          </a:prstGeom>
          <a:noFill/>
          <a:ln>
            <a:noFill/>
          </a:ln>
        </p:spPr>
        <p:txBody>
          <a:bodyPr spcFirstLastPara="1" wrap="square" lIns="0" tIns="45700" rIns="0" bIns="45700" anchor="t" anchorCtr="0">
            <a:noAutofit/>
          </a:bodyPr>
          <a:lstStyle>
            <a:lvl1pPr marL="457200" marR="0" lvl="0" indent="-304800" algn="l" rtl="0">
              <a:lnSpc>
                <a:spcPct val="100000"/>
              </a:lnSpc>
              <a:spcBef>
                <a:spcPts val="750"/>
              </a:spcBef>
              <a:spcAft>
                <a:spcPts val="0"/>
              </a:spcAft>
              <a:buClr>
                <a:schemeClr val="dk1"/>
              </a:buClr>
              <a:buSzPts val="1200"/>
              <a:buFont typeface="Arial"/>
              <a:buChar char="•"/>
              <a:defRPr sz="20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375"/>
              </a:spcBef>
              <a:spcAft>
                <a:spcPts val="0"/>
              </a:spcAft>
              <a:buClr>
                <a:schemeClr val="dk1"/>
              </a:buClr>
              <a:buSzPts val="1200"/>
              <a:buFont typeface="Arial"/>
              <a:buChar char="•"/>
              <a:defRPr sz="2000" b="0" i="0" u="none" strike="noStrike" cap="none">
                <a:solidFill>
                  <a:schemeClr val="dk1"/>
                </a:solidFill>
                <a:latin typeface="Calibri"/>
                <a:ea typeface="Calibri"/>
                <a:cs typeface="Calibri"/>
                <a:sym typeface="Calibri"/>
              </a:defRPr>
            </a:lvl2pPr>
            <a:lvl3pPr marL="1371600" marR="0" lvl="2" indent="-297180" algn="l" rtl="0">
              <a:lnSpc>
                <a:spcPct val="100000"/>
              </a:lnSpc>
              <a:spcBef>
                <a:spcPts val="375"/>
              </a:spcBef>
              <a:spcAft>
                <a:spcPts val="0"/>
              </a:spcAft>
              <a:buClr>
                <a:schemeClr val="dk1"/>
              </a:buClr>
              <a:buSzPts val="1080"/>
              <a:buFont typeface="Arial"/>
              <a:buChar char="•"/>
              <a:defRPr sz="1800" b="0" i="0" u="none" strike="noStrike" cap="none">
                <a:solidFill>
                  <a:schemeClr val="dk1"/>
                </a:solidFill>
                <a:latin typeface="Calibri"/>
                <a:ea typeface="Calibri"/>
                <a:cs typeface="Calibri"/>
                <a:sym typeface="Calibri"/>
              </a:defRPr>
            </a:lvl3pPr>
            <a:lvl4pPr marL="1828800" marR="0" lvl="3" indent="-289560" algn="l" rtl="0">
              <a:lnSpc>
                <a:spcPct val="100000"/>
              </a:lnSpc>
              <a:spcBef>
                <a:spcPts val="375"/>
              </a:spcBef>
              <a:spcAft>
                <a:spcPts val="0"/>
              </a:spcAft>
              <a:buClr>
                <a:schemeClr val="dk1"/>
              </a:buClr>
              <a:buSzPts val="960"/>
              <a:buFont typeface="Arial"/>
              <a:buChar char="•"/>
              <a:defRPr sz="1600" b="0" i="0" u="none" strike="noStrike" cap="none">
                <a:solidFill>
                  <a:schemeClr val="dk1"/>
                </a:solidFill>
                <a:latin typeface="Calibri"/>
                <a:ea typeface="Calibri"/>
                <a:cs typeface="Calibri"/>
                <a:sym typeface="Calibri"/>
              </a:defRPr>
            </a:lvl4pPr>
            <a:lvl5pPr marL="2286000" marR="0" lvl="4" indent="-289560" algn="l" rtl="0">
              <a:lnSpc>
                <a:spcPct val="100000"/>
              </a:lnSpc>
              <a:spcBef>
                <a:spcPts val="375"/>
              </a:spcBef>
              <a:spcAft>
                <a:spcPts val="0"/>
              </a:spcAft>
              <a:buClr>
                <a:schemeClr val="dk1"/>
              </a:buClr>
              <a:buSzPts val="960"/>
              <a:buFont typeface="Arial"/>
              <a:buChar char="•"/>
              <a:defRPr sz="16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61" name="Google Shape;661;p119"/>
          <p:cNvSpPr txBox="1">
            <a:spLocks noGrp="1"/>
          </p:cNvSpPr>
          <p:nvPr>
            <p:ph type="body" idx="2"/>
          </p:nvPr>
        </p:nvSpPr>
        <p:spPr>
          <a:xfrm>
            <a:off x="437767" y="1659843"/>
            <a:ext cx="3808797" cy="2931208"/>
          </a:xfrm>
          <a:prstGeom prst="rect">
            <a:avLst/>
          </a:prstGeom>
          <a:noFill/>
          <a:ln>
            <a:noFill/>
          </a:ln>
        </p:spPr>
        <p:txBody>
          <a:bodyPr spcFirstLastPara="1" wrap="square" lIns="91425" tIns="45700" rIns="91425" bIns="45700" anchor="t" anchorCtr="0">
            <a:noAutofit/>
          </a:bodyPr>
          <a:lstStyle>
            <a:lvl1pPr marL="457200" marR="0" lvl="0" indent="-304800" algn="l" rtl="0">
              <a:lnSpc>
                <a:spcPct val="90000"/>
              </a:lnSpc>
              <a:spcBef>
                <a:spcPts val="750"/>
              </a:spcBef>
              <a:spcAft>
                <a:spcPts val="0"/>
              </a:spcAft>
              <a:buClr>
                <a:schemeClr val="dk2"/>
              </a:buClr>
              <a:buSzPts val="1200"/>
              <a:buFont typeface="Arial"/>
              <a:buChar char="•"/>
              <a:defRPr sz="2000" b="0" i="0" u="none" strike="noStrike" cap="none">
                <a:solidFill>
                  <a:schemeClr val="lt1"/>
                </a:solidFill>
                <a:latin typeface="Calibri"/>
                <a:ea typeface="Calibri"/>
                <a:cs typeface="Calibri"/>
                <a:sym typeface="Calibri"/>
              </a:defRPr>
            </a:lvl1pPr>
            <a:lvl2pPr marL="914400" marR="0" lvl="1" indent="-304800" algn="l" rtl="0">
              <a:lnSpc>
                <a:spcPct val="90000"/>
              </a:lnSpc>
              <a:spcBef>
                <a:spcPts val="375"/>
              </a:spcBef>
              <a:spcAft>
                <a:spcPts val="0"/>
              </a:spcAft>
              <a:buClr>
                <a:schemeClr val="dk2"/>
              </a:buClr>
              <a:buSzPts val="1200"/>
              <a:buFont typeface="Arial"/>
              <a:buChar char="•"/>
              <a:defRPr sz="2000" b="0" i="0" u="none" strike="noStrike" cap="none">
                <a:solidFill>
                  <a:schemeClr val="lt1"/>
                </a:solidFill>
                <a:latin typeface="Calibri"/>
                <a:ea typeface="Calibri"/>
                <a:cs typeface="Calibri"/>
                <a:sym typeface="Calibri"/>
              </a:defRPr>
            </a:lvl2pPr>
            <a:lvl3pPr marL="1371600" marR="0" lvl="2" indent="-297180" algn="l" rtl="0">
              <a:lnSpc>
                <a:spcPct val="90000"/>
              </a:lnSpc>
              <a:spcBef>
                <a:spcPts val="375"/>
              </a:spcBef>
              <a:spcAft>
                <a:spcPts val="0"/>
              </a:spcAft>
              <a:buClr>
                <a:schemeClr val="dk2"/>
              </a:buClr>
              <a:buSzPts val="1080"/>
              <a:buFont typeface="Arial"/>
              <a:buChar char="•"/>
              <a:defRPr sz="1800" b="0" i="0" u="none" strike="noStrike" cap="none">
                <a:solidFill>
                  <a:schemeClr val="lt1"/>
                </a:solidFill>
                <a:latin typeface="Calibri"/>
                <a:ea typeface="Calibri"/>
                <a:cs typeface="Calibri"/>
                <a:sym typeface="Calibri"/>
              </a:defRPr>
            </a:lvl3pPr>
            <a:lvl4pPr marL="1828800" marR="0" lvl="3" indent="-289560" algn="l" rtl="0">
              <a:lnSpc>
                <a:spcPct val="90000"/>
              </a:lnSpc>
              <a:spcBef>
                <a:spcPts val="375"/>
              </a:spcBef>
              <a:spcAft>
                <a:spcPts val="0"/>
              </a:spcAft>
              <a:buClr>
                <a:schemeClr val="dk2"/>
              </a:buClr>
              <a:buSzPts val="960"/>
              <a:buFont typeface="Arial"/>
              <a:buChar char="•"/>
              <a:defRPr sz="1600" b="0" i="0" u="none" strike="noStrike" cap="none">
                <a:solidFill>
                  <a:schemeClr val="lt1"/>
                </a:solidFill>
                <a:latin typeface="Calibri"/>
                <a:ea typeface="Calibri"/>
                <a:cs typeface="Calibri"/>
                <a:sym typeface="Calibri"/>
              </a:defRPr>
            </a:lvl4pPr>
            <a:lvl5pPr marL="2286000" marR="0" lvl="4" indent="-289560" algn="l" rtl="0">
              <a:lnSpc>
                <a:spcPct val="90000"/>
              </a:lnSpc>
              <a:spcBef>
                <a:spcPts val="375"/>
              </a:spcBef>
              <a:spcAft>
                <a:spcPts val="0"/>
              </a:spcAft>
              <a:buClr>
                <a:schemeClr val="dk2"/>
              </a:buClr>
              <a:buSzPts val="960"/>
              <a:buFont typeface="Arial"/>
              <a:buChar char="•"/>
              <a:defRPr sz="1600" b="0" i="0" u="none" strike="noStrike" cap="none">
                <a:solidFill>
                  <a:schemeClr val="lt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62" name="Google Shape;662;p119"/>
          <p:cNvSpPr/>
          <p:nvPr/>
        </p:nvSpPr>
        <p:spPr>
          <a:xfrm>
            <a:off x="477679" y="4741655"/>
            <a:ext cx="3359215" cy="154518"/>
          </a:xfrm>
          <a:prstGeom prst="rect">
            <a:avLst/>
          </a:prstGeom>
          <a:noFill/>
          <a:ln>
            <a:noFill/>
          </a:ln>
        </p:spPr>
        <p:txBody>
          <a:bodyPr spcFirstLastPara="1" wrap="square" lIns="61575" tIns="30775" rIns="61575" bIns="30775" anchor="b" anchorCtr="0">
            <a:noAutofit/>
          </a:bodyPr>
          <a:lstStyle/>
          <a:p>
            <a:pPr marL="0" marR="0" lvl="0" indent="0" algn="l" rtl="0">
              <a:spcBef>
                <a:spcPts val="0"/>
              </a:spcBef>
              <a:spcAft>
                <a:spcPts val="0"/>
              </a:spcAft>
              <a:buNone/>
            </a:pPr>
            <a:r>
              <a:rPr lang="en-US" sz="600">
                <a:solidFill>
                  <a:srgbClr val="008CB0"/>
                </a:solidFill>
                <a:latin typeface="Calibri"/>
                <a:ea typeface="Calibri"/>
                <a:cs typeface="Calibri"/>
                <a:sym typeface="Calibri"/>
              </a:rPr>
              <a:t>© 2017  Cisco and/or its affiliates. All rights reserved.   Cisco Confidential</a:t>
            </a:r>
            <a:endParaRPr/>
          </a:p>
        </p:txBody>
      </p:sp>
      <p:sp>
        <p:nvSpPr>
          <p:cNvPr id="663" name="Google Shape;663;p119"/>
          <p:cNvSpPr/>
          <p:nvPr/>
        </p:nvSpPr>
        <p:spPr>
          <a:xfrm>
            <a:off x="0" y="0"/>
            <a:ext cx="4580092"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rgbClr val="005073"/>
              </a:solidFill>
              <a:latin typeface="Calibri"/>
              <a:ea typeface="Calibri"/>
              <a:cs typeface="Calibri"/>
              <a:sym typeface="Calibri"/>
            </a:endParaRPr>
          </a:p>
        </p:txBody>
      </p:sp>
      <p:sp>
        <p:nvSpPr>
          <p:cNvPr id="664" name="Google Shape;664;p119"/>
          <p:cNvSpPr/>
          <p:nvPr/>
        </p:nvSpPr>
        <p:spPr>
          <a:xfrm>
            <a:off x="477679" y="4741655"/>
            <a:ext cx="3359215" cy="154518"/>
          </a:xfrm>
          <a:prstGeom prst="rect">
            <a:avLst/>
          </a:prstGeom>
          <a:noFill/>
          <a:ln>
            <a:noFill/>
          </a:ln>
        </p:spPr>
        <p:txBody>
          <a:bodyPr spcFirstLastPara="1" wrap="square" lIns="61575" tIns="30775" rIns="61575" bIns="30775" anchor="b" anchorCtr="0">
            <a:noAutofit/>
          </a:bodyPr>
          <a:lstStyle/>
          <a:p>
            <a:pPr marL="0" marR="0" lvl="0" indent="0" algn="l" rtl="0">
              <a:spcBef>
                <a:spcPts val="0"/>
              </a:spcBef>
              <a:spcAft>
                <a:spcPts val="0"/>
              </a:spcAft>
              <a:buNone/>
            </a:pPr>
            <a:r>
              <a:rPr lang="en-US" sz="600">
                <a:solidFill>
                  <a:srgbClr val="008CB0"/>
                </a:solidFill>
                <a:latin typeface="Calibri"/>
                <a:ea typeface="Calibri"/>
                <a:cs typeface="Calibri"/>
                <a:sym typeface="Calibri"/>
              </a:rPr>
              <a:t>© 2017  Cisco and/or its affiliates. All rights reserved.   Cisco Confidential</a:t>
            </a:r>
            <a:endParaRPr/>
          </a:p>
        </p:txBody>
      </p:sp>
    </p:spTree>
  </p:cSld>
  <p:clrMapOvr>
    <a:masterClrMapping/>
  </p:clrMapOvr>
  <p:extLst>
    <p:ext uri="{DCECCB84-F9BA-43D5-87BE-67443E8EF086}">
      <p15:sldGuideLst xmlns:p15="http://schemas.microsoft.com/office/powerpoint/2012/main">
        <p15:guide id="1" pos="2675">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665"/>
        <p:cNvGrpSpPr/>
        <p:nvPr/>
      </p:nvGrpSpPr>
      <p:grpSpPr>
        <a:xfrm>
          <a:off x="0" y="0"/>
          <a:ext cx="0" cy="0"/>
          <a:chOff x="0" y="0"/>
          <a:chExt cx="0" cy="0"/>
        </a:xfrm>
      </p:grpSpPr>
      <p:sp>
        <p:nvSpPr>
          <p:cNvPr id="666" name="Google Shape;666;p120"/>
          <p:cNvSpPr txBox="1">
            <a:spLocks noGrp="1"/>
          </p:cNvSpPr>
          <p:nvPr>
            <p:ph type="title"/>
          </p:nvPr>
        </p:nvSpPr>
        <p:spPr>
          <a:xfrm>
            <a:off x="748800" y="279400"/>
            <a:ext cx="7646400" cy="444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338D"/>
              </a:buClr>
              <a:buSzPts val="3300"/>
              <a:buFont typeface="Calibri"/>
              <a:buNone/>
              <a:defRPr sz="3300" b="0" i="0" u="none" strike="noStrike" cap="none">
                <a:solidFill>
                  <a:srgbClr val="00338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transition spd="med">
    <p:push/>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nly" type="obj">
  <p:cSld name="OBJECT">
    <p:spTree>
      <p:nvGrpSpPr>
        <p:cNvPr id="1" name="Shape 674"/>
        <p:cNvGrpSpPr/>
        <p:nvPr/>
      </p:nvGrpSpPr>
      <p:grpSpPr>
        <a:xfrm>
          <a:off x="0" y="0"/>
          <a:ext cx="0" cy="0"/>
          <a:chOff x="0" y="0"/>
          <a:chExt cx="0" cy="0"/>
        </a:xfrm>
      </p:grpSpPr>
      <p:sp>
        <p:nvSpPr>
          <p:cNvPr id="675" name="Google Shape;675;p122"/>
          <p:cNvSpPr txBox="1">
            <a:spLocks noGrp="1"/>
          </p:cNvSpPr>
          <p:nvPr>
            <p:ph type="title"/>
          </p:nvPr>
        </p:nvSpPr>
        <p:spPr>
          <a:xfrm>
            <a:off x="989547" y="1001438"/>
            <a:ext cx="7164906" cy="288354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8738" b="1" i="0">
                <a:solidFill>
                  <a:srgbClr val="FF3A4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6" name="Google Shape;676;p122"/>
          <p:cNvSpPr txBox="1">
            <a:spLocks noGrp="1"/>
          </p:cNvSpPr>
          <p:nvPr>
            <p:ph type="ftr" idx="11"/>
          </p:nvPr>
        </p:nvSpPr>
        <p:spPr>
          <a:xfrm>
            <a:off x="1171513" y="4918303"/>
            <a:ext cx="6801103" cy="136512"/>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887" b="0" i="0">
                <a:solidFill>
                  <a:srgbClr val="AAAAAA"/>
                </a:solidFill>
                <a:latin typeface="Arimo"/>
                <a:ea typeface="Arimo"/>
                <a:cs typeface="Arimo"/>
                <a:sym typeface="Arim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7" name="Google Shape;677;p122"/>
          <p:cNvSpPr txBox="1">
            <a:spLocks noGrp="1"/>
          </p:cNvSpPr>
          <p:nvPr>
            <p:ph type="dt" idx="10"/>
          </p:nvPr>
        </p:nvSpPr>
        <p:spPr>
          <a:xfrm>
            <a:off x="457200" y="4783455"/>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8" name="Google Shape;678;p122"/>
          <p:cNvSpPr txBox="1">
            <a:spLocks noGrp="1"/>
          </p:cNvSpPr>
          <p:nvPr>
            <p:ph type="sldNum" idx="12"/>
          </p:nvPr>
        </p:nvSpPr>
        <p:spPr>
          <a:xfrm>
            <a:off x="6583681" y="4783455"/>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sz="1800">
                <a:solidFill>
                  <a:srgbClr val="888888"/>
                </a:solidFill>
                <a:latin typeface="Calibri"/>
                <a:ea typeface="Calibri"/>
                <a:cs typeface="Calibri"/>
                <a:sym typeface="Calibri"/>
              </a:defRPr>
            </a:lvl1pPr>
            <a:lvl2pPr marL="0" lvl="1" indent="0" algn="r">
              <a:spcBef>
                <a:spcPts val="0"/>
              </a:spcBef>
              <a:buNone/>
              <a:defRPr sz="1800">
                <a:solidFill>
                  <a:srgbClr val="888888"/>
                </a:solidFill>
                <a:latin typeface="Calibri"/>
                <a:ea typeface="Calibri"/>
                <a:cs typeface="Calibri"/>
                <a:sym typeface="Calibri"/>
              </a:defRPr>
            </a:lvl2pPr>
            <a:lvl3pPr marL="0" lvl="2" indent="0" algn="r">
              <a:spcBef>
                <a:spcPts val="0"/>
              </a:spcBef>
              <a:buNone/>
              <a:defRPr sz="1800">
                <a:solidFill>
                  <a:srgbClr val="888888"/>
                </a:solidFill>
                <a:latin typeface="Calibri"/>
                <a:ea typeface="Calibri"/>
                <a:cs typeface="Calibri"/>
                <a:sym typeface="Calibri"/>
              </a:defRPr>
            </a:lvl3pPr>
            <a:lvl4pPr marL="0" lvl="3" indent="0" algn="r">
              <a:spcBef>
                <a:spcPts val="0"/>
              </a:spcBef>
              <a:buNone/>
              <a:defRPr sz="1800">
                <a:solidFill>
                  <a:srgbClr val="888888"/>
                </a:solidFill>
                <a:latin typeface="Calibri"/>
                <a:ea typeface="Calibri"/>
                <a:cs typeface="Calibri"/>
                <a:sym typeface="Calibri"/>
              </a:defRPr>
            </a:lvl4pPr>
            <a:lvl5pPr marL="0" lvl="4" indent="0" algn="r">
              <a:spcBef>
                <a:spcPts val="0"/>
              </a:spcBef>
              <a:buNone/>
              <a:defRPr sz="1800">
                <a:solidFill>
                  <a:srgbClr val="888888"/>
                </a:solidFill>
                <a:latin typeface="Calibri"/>
                <a:ea typeface="Calibri"/>
                <a:cs typeface="Calibri"/>
                <a:sym typeface="Calibri"/>
              </a:defRPr>
            </a:lvl5pPr>
            <a:lvl6pPr marL="0" lvl="5" indent="0" algn="r">
              <a:spcBef>
                <a:spcPts val="0"/>
              </a:spcBef>
              <a:buNone/>
              <a:defRPr sz="1800">
                <a:solidFill>
                  <a:srgbClr val="888888"/>
                </a:solidFill>
                <a:latin typeface="Calibri"/>
                <a:ea typeface="Calibri"/>
                <a:cs typeface="Calibri"/>
                <a:sym typeface="Calibri"/>
              </a:defRPr>
            </a:lvl6pPr>
            <a:lvl7pPr marL="0" lvl="6" indent="0" algn="r">
              <a:spcBef>
                <a:spcPts val="0"/>
              </a:spcBef>
              <a:buNone/>
              <a:defRPr sz="1800">
                <a:solidFill>
                  <a:srgbClr val="888888"/>
                </a:solidFill>
                <a:latin typeface="Calibri"/>
                <a:ea typeface="Calibri"/>
                <a:cs typeface="Calibri"/>
                <a:sym typeface="Calibri"/>
              </a:defRPr>
            </a:lvl7pPr>
            <a:lvl8pPr marL="0" lvl="7" indent="0" algn="r">
              <a:spcBef>
                <a:spcPts val="0"/>
              </a:spcBef>
              <a:buNone/>
              <a:defRPr sz="1800">
                <a:solidFill>
                  <a:srgbClr val="888888"/>
                </a:solidFill>
                <a:latin typeface="Calibri"/>
                <a:ea typeface="Calibri"/>
                <a:cs typeface="Calibri"/>
                <a:sym typeface="Calibri"/>
              </a:defRPr>
            </a:lvl8pPr>
            <a:lvl9pPr marL="0" lvl="8" indent="0" algn="r">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79"/>
        <p:cNvGrpSpPr/>
        <p:nvPr/>
      </p:nvGrpSpPr>
      <p:grpSpPr>
        <a:xfrm>
          <a:off x="0" y="0"/>
          <a:ext cx="0" cy="0"/>
          <a:chOff x="0" y="0"/>
          <a:chExt cx="0" cy="0"/>
        </a:xfrm>
      </p:grpSpPr>
      <p:sp>
        <p:nvSpPr>
          <p:cNvPr id="680" name="Google Shape;680;p123"/>
          <p:cNvSpPr txBox="1">
            <a:spLocks noGrp="1"/>
          </p:cNvSpPr>
          <p:nvPr>
            <p:ph type="title"/>
          </p:nvPr>
        </p:nvSpPr>
        <p:spPr>
          <a:xfrm>
            <a:off x="989547" y="1001438"/>
            <a:ext cx="7164906" cy="288354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8738" b="1" i="0">
                <a:solidFill>
                  <a:srgbClr val="FF3A4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1" name="Google Shape;681;p123"/>
          <p:cNvSpPr txBox="1">
            <a:spLocks noGrp="1"/>
          </p:cNvSpPr>
          <p:nvPr>
            <p:ph type="body" idx="1"/>
          </p:nvPr>
        </p:nvSpPr>
        <p:spPr>
          <a:xfrm>
            <a:off x="1275336" y="2312773"/>
            <a:ext cx="3664243" cy="430439"/>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2797" b="0" i="0">
                <a:solidFill>
                  <a:srgbClr val="FFC800"/>
                </a:solidFill>
                <a:latin typeface="Calibri"/>
                <a:ea typeface="Calibri"/>
                <a:cs typeface="Calibri"/>
                <a:sym typeface="Calibri"/>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82" name="Google Shape;682;p123"/>
          <p:cNvSpPr txBox="1">
            <a:spLocks noGrp="1"/>
          </p:cNvSpPr>
          <p:nvPr>
            <p:ph type="ftr" idx="11"/>
          </p:nvPr>
        </p:nvSpPr>
        <p:spPr>
          <a:xfrm>
            <a:off x="1171513" y="4918303"/>
            <a:ext cx="6801103" cy="136512"/>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887" b="0" i="0">
                <a:solidFill>
                  <a:srgbClr val="AAAAAA"/>
                </a:solidFill>
                <a:latin typeface="Arimo"/>
                <a:ea typeface="Arimo"/>
                <a:cs typeface="Arimo"/>
                <a:sym typeface="Arim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3" name="Google Shape;683;p123"/>
          <p:cNvSpPr txBox="1">
            <a:spLocks noGrp="1"/>
          </p:cNvSpPr>
          <p:nvPr>
            <p:ph type="dt" idx="10"/>
          </p:nvPr>
        </p:nvSpPr>
        <p:spPr>
          <a:xfrm>
            <a:off x="457200" y="4783455"/>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4" name="Google Shape;684;p123"/>
          <p:cNvSpPr txBox="1">
            <a:spLocks noGrp="1"/>
          </p:cNvSpPr>
          <p:nvPr>
            <p:ph type="sldNum" idx="12"/>
          </p:nvPr>
        </p:nvSpPr>
        <p:spPr>
          <a:xfrm>
            <a:off x="6583681" y="4783455"/>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sz="1800">
                <a:solidFill>
                  <a:srgbClr val="888888"/>
                </a:solidFill>
                <a:latin typeface="Calibri"/>
                <a:ea typeface="Calibri"/>
                <a:cs typeface="Calibri"/>
                <a:sym typeface="Calibri"/>
              </a:defRPr>
            </a:lvl1pPr>
            <a:lvl2pPr marL="0" lvl="1" indent="0" algn="r">
              <a:spcBef>
                <a:spcPts val="0"/>
              </a:spcBef>
              <a:buNone/>
              <a:defRPr sz="1800">
                <a:solidFill>
                  <a:srgbClr val="888888"/>
                </a:solidFill>
                <a:latin typeface="Calibri"/>
                <a:ea typeface="Calibri"/>
                <a:cs typeface="Calibri"/>
                <a:sym typeface="Calibri"/>
              </a:defRPr>
            </a:lvl2pPr>
            <a:lvl3pPr marL="0" lvl="2" indent="0" algn="r">
              <a:spcBef>
                <a:spcPts val="0"/>
              </a:spcBef>
              <a:buNone/>
              <a:defRPr sz="1800">
                <a:solidFill>
                  <a:srgbClr val="888888"/>
                </a:solidFill>
                <a:latin typeface="Calibri"/>
                <a:ea typeface="Calibri"/>
                <a:cs typeface="Calibri"/>
                <a:sym typeface="Calibri"/>
              </a:defRPr>
            </a:lvl3pPr>
            <a:lvl4pPr marL="0" lvl="3" indent="0" algn="r">
              <a:spcBef>
                <a:spcPts val="0"/>
              </a:spcBef>
              <a:buNone/>
              <a:defRPr sz="1800">
                <a:solidFill>
                  <a:srgbClr val="888888"/>
                </a:solidFill>
                <a:latin typeface="Calibri"/>
                <a:ea typeface="Calibri"/>
                <a:cs typeface="Calibri"/>
                <a:sym typeface="Calibri"/>
              </a:defRPr>
            </a:lvl4pPr>
            <a:lvl5pPr marL="0" lvl="4" indent="0" algn="r">
              <a:spcBef>
                <a:spcPts val="0"/>
              </a:spcBef>
              <a:buNone/>
              <a:defRPr sz="1800">
                <a:solidFill>
                  <a:srgbClr val="888888"/>
                </a:solidFill>
                <a:latin typeface="Calibri"/>
                <a:ea typeface="Calibri"/>
                <a:cs typeface="Calibri"/>
                <a:sym typeface="Calibri"/>
              </a:defRPr>
            </a:lvl5pPr>
            <a:lvl6pPr marL="0" lvl="5" indent="0" algn="r">
              <a:spcBef>
                <a:spcPts val="0"/>
              </a:spcBef>
              <a:buNone/>
              <a:defRPr sz="1800">
                <a:solidFill>
                  <a:srgbClr val="888888"/>
                </a:solidFill>
                <a:latin typeface="Calibri"/>
                <a:ea typeface="Calibri"/>
                <a:cs typeface="Calibri"/>
                <a:sym typeface="Calibri"/>
              </a:defRPr>
            </a:lvl6pPr>
            <a:lvl7pPr marL="0" lvl="6" indent="0" algn="r">
              <a:spcBef>
                <a:spcPts val="0"/>
              </a:spcBef>
              <a:buNone/>
              <a:defRPr sz="1800">
                <a:solidFill>
                  <a:srgbClr val="888888"/>
                </a:solidFill>
                <a:latin typeface="Calibri"/>
                <a:ea typeface="Calibri"/>
                <a:cs typeface="Calibri"/>
                <a:sym typeface="Calibri"/>
              </a:defRPr>
            </a:lvl7pPr>
            <a:lvl8pPr marL="0" lvl="7" indent="0" algn="r">
              <a:spcBef>
                <a:spcPts val="0"/>
              </a:spcBef>
              <a:buNone/>
              <a:defRPr sz="1800">
                <a:solidFill>
                  <a:srgbClr val="888888"/>
                </a:solidFill>
                <a:latin typeface="Calibri"/>
                <a:ea typeface="Calibri"/>
                <a:cs typeface="Calibri"/>
                <a:sym typeface="Calibri"/>
              </a:defRPr>
            </a:lvl8pPr>
            <a:lvl9pPr marL="0" lvl="8" indent="0" algn="r">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85"/>
        <p:cNvGrpSpPr/>
        <p:nvPr/>
      </p:nvGrpSpPr>
      <p:grpSpPr>
        <a:xfrm>
          <a:off x="0" y="0"/>
          <a:ext cx="0" cy="0"/>
          <a:chOff x="0" y="0"/>
          <a:chExt cx="0" cy="0"/>
        </a:xfrm>
      </p:grpSpPr>
      <p:sp>
        <p:nvSpPr>
          <p:cNvPr id="686" name="Google Shape;686;p124"/>
          <p:cNvSpPr txBox="1">
            <a:spLocks noGrp="1"/>
          </p:cNvSpPr>
          <p:nvPr>
            <p:ph type="ftr" idx="11"/>
          </p:nvPr>
        </p:nvSpPr>
        <p:spPr>
          <a:xfrm>
            <a:off x="1171513" y="4918303"/>
            <a:ext cx="6801103" cy="136512"/>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887" b="0" i="0">
                <a:solidFill>
                  <a:srgbClr val="AAAAAA"/>
                </a:solidFill>
                <a:latin typeface="Arimo"/>
                <a:ea typeface="Arimo"/>
                <a:cs typeface="Arimo"/>
                <a:sym typeface="Arim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7" name="Google Shape;687;p124"/>
          <p:cNvSpPr txBox="1">
            <a:spLocks noGrp="1"/>
          </p:cNvSpPr>
          <p:nvPr>
            <p:ph type="dt" idx="10"/>
          </p:nvPr>
        </p:nvSpPr>
        <p:spPr>
          <a:xfrm>
            <a:off x="457200" y="4783455"/>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8" name="Google Shape;688;p124"/>
          <p:cNvSpPr txBox="1">
            <a:spLocks noGrp="1"/>
          </p:cNvSpPr>
          <p:nvPr>
            <p:ph type="sldNum" idx="12"/>
          </p:nvPr>
        </p:nvSpPr>
        <p:spPr>
          <a:xfrm>
            <a:off x="6583681" y="4783455"/>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sz="1800">
                <a:solidFill>
                  <a:srgbClr val="888888"/>
                </a:solidFill>
                <a:latin typeface="Calibri"/>
                <a:ea typeface="Calibri"/>
                <a:cs typeface="Calibri"/>
                <a:sym typeface="Calibri"/>
              </a:defRPr>
            </a:lvl1pPr>
            <a:lvl2pPr marL="0" lvl="1" indent="0" algn="r">
              <a:spcBef>
                <a:spcPts val="0"/>
              </a:spcBef>
              <a:buNone/>
              <a:defRPr sz="1800">
                <a:solidFill>
                  <a:srgbClr val="888888"/>
                </a:solidFill>
                <a:latin typeface="Calibri"/>
                <a:ea typeface="Calibri"/>
                <a:cs typeface="Calibri"/>
                <a:sym typeface="Calibri"/>
              </a:defRPr>
            </a:lvl2pPr>
            <a:lvl3pPr marL="0" lvl="2" indent="0" algn="r">
              <a:spcBef>
                <a:spcPts val="0"/>
              </a:spcBef>
              <a:buNone/>
              <a:defRPr sz="1800">
                <a:solidFill>
                  <a:srgbClr val="888888"/>
                </a:solidFill>
                <a:latin typeface="Calibri"/>
                <a:ea typeface="Calibri"/>
                <a:cs typeface="Calibri"/>
                <a:sym typeface="Calibri"/>
              </a:defRPr>
            </a:lvl3pPr>
            <a:lvl4pPr marL="0" lvl="3" indent="0" algn="r">
              <a:spcBef>
                <a:spcPts val="0"/>
              </a:spcBef>
              <a:buNone/>
              <a:defRPr sz="1800">
                <a:solidFill>
                  <a:srgbClr val="888888"/>
                </a:solidFill>
                <a:latin typeface="Calibri"/>
                <a:ea typeface="Calibri"/>
                <a:cs typeface="Calibri"/>
                <a:sym typeface="Calibri"/>
              </a:defRPr>
            </a:lvl4pPr>
            <a:lvl5pPr marL="0" lvl="4" indent="0" algn="r">
              <a:spcBef>
                <a:spcPts val="0"/>
              </a:spcBef>
              <a:buNone/>
              <a:defRPr sz="1800">
                <a:solidFill>
                  <a:srgbClr val="888888"/>
                </a:solidFill>
                <a:latin typeface="Calibri"/>
                <a:ea typeface="Calibri"/>
                <a:cs typeface="Calibri"/>
                <a:sym typeface="Calibri"/>
              </a:defRPr>
            </a:lvl5pPr>
            <a:lvl6pPr marL="0" lvl="5" indent="0" algn="r">
              <a:spcBef>
                <a:spcPts val="0"/>
              </a:spcBef>
              <a:buNone/>
              <a:defRPr sz="1800">
                <a:solidFill>
                  <a:srgbClr val="888888"/>
                </a:solidFill>
                <a:latin typeface="Calibri"/>
                <a:ea typeface="Calibri"/>
                <a:cs typeface="Calibri"/>
                <a:sym typeface="Calibri"/>
              </a:defRPr>
            </a:lvl6pPr>
            <a:lvl7pPr marL="0" lvl="6" indent="0" algn="r">
              <a:spcBef>
                <a:spcPts val="0"/>
              </a:spcBef>
              <a:buNone/>
              <a:defRPr sz="1800">
                <a:solidFill>
                  <a:srgbClr val="888888"/>
                </a:solidFill>
                <a:latin typeface="Calibri"/>
                <a:ea typeface="Calibri"/>
                <a:cs typeface="Calibri"/>
                <a:sym typeface="Calibri"/>
              </a:defRPr>
            </a:lvl7pPr>
            <a:lvl8pPr marL="0" lvl="7" indent="0" algn="r">
              <a:spcBef>
                <a:spcPts val="0"/>
              </a:spcBef>
              <a:buNone/>
              <a:defRPr sz="1800">
                <a:solidFill>
                  <a:srgbClr val="888888"/>
                </a:solidFill>
                <a:latin typeface="Calibri"/>
                <a:ea typeface="Calibri"/>
                <a:cs typeface="Calibri"/>
                <a:sym typeface="Calibri"/>
              </a:defRPr>
            </a:lvl8pPr>
            <a:lvl9pPr marL="0" lvl="8" indent="0" algn="r">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ONE COLUMN TEXT">
  <p:cSld name="1_ONE COLUMN TEXT">
    <p:spTree>
      <p:nvGrpSpPr>
        <p:cNvPr id="1" name="Shape 65"/>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89"/>
        <p:cNvGrpSpPr/>
        <p:nvPr/>
      </p:nvGrpSpPr>
      <p:grpSpPr>
        <a:xfrm>
          <a:off x="0" y="0"/>
          <a:ext cx="0" cy="0"/>
          <a:chOff x="0" y="0"/>
          <a:chExt cx="0" cy="0"/>
        </a:xfrm>
      </p:grpSpPr>
      <p:sp>
        <p:nvSpPr>
          <p:cNvPr id="690" name="Google Shape;690;p125"/>
          <p:cNvSpPr txBox="1">
            <a:spLocks noGrp="1"/>
          </p:cNvSpPr>
          <p:nvPr>
            <p:ph type="ctrTitle"/>
          </p:nvPr>
        </p:nvSpPr>
        <p:spPr>
          <a:xfrm>
            <a:off x="685800" y="1594485"/>
            <a:ext cx="7772400" cy="634019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1" name="Google Shape;691;p125"/>
          <p:cNvSpPr txBox="1">
            <a:spLocks noGrp="1"/>
          </p:cNvSpPr>
          <p:nvPr>
            <p:ph type="subTitle" idx="1"/>
          </p:nvPr>
        </p:nvSpPr>
        <p:spPr>
          <a:xfrm>
            <a:off x="1371600" y="2880360"/>
            <a:ext cx="6400800" cy="946413"/>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2" name="Google Shape;692;p125"/>
          <p:cNvSpPr txBox="1">
            <a:spLocks noGrp="1"/>
          </p:cNvSpPr>
          <p:nvPr>
            <p:ph type="ftr" idx="11"/>
          </p:nvPr>
        </p:nvSpPr>
        <p:spPr>
          <a:xfrm>
            <a:off x="1171513" y="4918303"/>
            <a:ext cx="6801103" cy="136512"/>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887" b="0" i="0">
                <a:solidFill>
                  <a:srgbClr val="AAAAAA"/>
                </a:solidFill>
                <a:latin typeface="Arimo"/>
                <a:ea typeface="Arimo"/>
                <a:cs typeface="Arimo"/>
                <a:sym typeface="Arim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3" name="Google Shape;693;p125"/>
          <p:cNvSpPr txBox="1">
            <a:spLocks noGrp="1"/>
          </p:cNvSpPr>
          <p:nvPr>
            <p:ph type="dt" idx="10"/>
          </p:nvPr>
        </p:nvSpPr>
        <p:spPr>
          <a:xfrm>
            <a:off x="457200" y="4783455"/>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4" name="Google Shape;694;p125"/>
          <p:cNvSpPr txBox="1">
            <a:spLocks noGrp="1"/>
          </p:cNvSpPr>
          <p:nvPr>
            <p:ph type="sldNum" idx="12"/>
          </p:nvPr>
        </p:nvSpPr>
        <p:spPr>
          <a:xfrm>
            <a:off x="6583681" y="4783455"/>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sz="1800">
                <a:solidFill>
                  <a:srgbClr val="888888"/>
                </a:solidFill>
                <a:latin typeface="Calibri"/>
                <a:ea typeface="Calibri"/>
                <a:cs typeface="Calibri"/>
                <a:sym typeface="Calibri"/>
              </a:defRPr>
            </a:lvl1pPr>
            <a:lvl2pPr marL="0" lvl="1" indent="0" algn="r">
              <a:spcBef>
                <a:spcPts val="0"/>
              </a:spcBef>
              <a:buNone/>
              <a:defRPr sz="1800">
                <a:solidFill>
                  <a:srgbClr val="888888"/>
                </a:solidFill>
                <a:latin typeface="Calibri"/>
                <a:ea typeface="Calibri"/>
                <a:cs typeface="Calibri"/>
                <a:sym typeface="Calibri"/>
              </a:defRPr>
            </a:lvl2pPr>
            <a:lvl3pPr marL="0" lvl="2" indent="0" algn="r">
              <a:spcBef>
                <a:spcPts val="0"/>
              </a:spcBef>
              <a:buNone/>
              <a:defRPr sz="1800">
                <a:solidFill>
                  <a:srgbClr val="888888"/>
                </a:solidFill>
                <a:latin typeface="Calibri"/>
                <a:ea typeface="Calibri"/>
                <a:cs typeface="Calibri"/>
                <a:sym typeface="Calibri"/>
              </a:defRPr>
            </a:lvl3pPr>
            <a:lvl4pPr marL="0" lvl="3" indent="0" algn="r">
              <a:spcBef>
                <a:spcPts val="0"/>
              </a:spcBef>
              <a:buNone/>
              <a:defRPr sz="1800">
                <a:solidFill>
                  <a:srgbClr val="888888"/>
                </a:solidFill>
                <a:latin typeface="Calibri"/>
                <a:ea typeface="Calibri"/>
                <a:cs typeface="Calibri"/>
                <a:sym typeface="Calibri"/>
              </a:defRPr>
            </a:lvl4pPr>
            <a:lvl5pPr marL="0" lvl="4" indent="0" algn="r">
              <a:spcBef>
                <a:spcPts val="0"/>
              </a:spcBef>
              <a:buNone/>
              <a:defRPr sz="1800">
                <a:solidFill>
                  <a:srgbClr val="888888"/>
                </a:solidFill>
                <a:latin typeface="Calibri"/>
                <a:ea typeface="Calibri"/>
                <a:cs typeface="Calibri"/>
                <a:sym typeface="Calibri"/>
              </a:defRPr>
            </a:lvl5pPr>
            <a:lvl6pPr marL="0" lvl="5" indent="0" algn="r">
              <a:spcBef>
                <a:spcPts val="0"/>
              </a:spcBef>
              <a:buNone/>
              <a:defRPr sz="1800">
                <a:solidFill>
                  <a:srgbClr val="888888"/>
                </a:solidFill>
                <a:latin typeface="Calibri"/>
                <a:ea typeface="Calibri"/>
                <a:cs typeface="Calibri"/>
                <a:sym typeface="Calibri"/>
              </a:defRPr>
            </a:lvl6pPr>
            <a:lvl7pPr marL="0" lvl="6" indent="0" algn="r">
              <a:spcBef>
                <a:spcPts val="0"/>
              </a:spcBef>
              <a:buNone/>
              <a:defRPr sz="1800">
                <a:solidFill>
                  <a:srgbClr val="888888"/>
                </a:solidFill>
                <a:latin typeface="Calibri"/>
                <a:ea typeface="Calibri"/>
                <a:cs typeface="Calibri"/>
                <a:sym typeface="Calibri"/>
              </a:defRPr>
            </a:lvl7pPr>
            <a:lvl8pPr marL="0" lvl="7" indent="0" algn="r">
              <a:spcBef>
                <a:spcPts val="0"/>
              </a:spcBef>
              <a:buNone/>
              <a:defRPr sz="1800">
                <a:solidFill>
                  <a:srgbClr val="888888"/>
                </a:solidFill>
                <a:latin typeface="Calibri"/>
                <a:ea typeface="Calibri"/>
                <a:cs typeface="Calibri"/>
                <a:sym typeface="Calibri"/>
              </a:defRPr>
            </a:lvl8pPr>
            <a:lvl9pPr marL="0" lvl="8" indent="0" algn="r">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95"/>
        <p:cNvGrpSpPr/>
        <p:nvPr/>
      </p:nvGrpSpPr>
      <p:grpSpPr>
        <a:xfrm>
          <a:off x="0" y="0"/>
          <a:ext cx="0" cy="0"/>
          <a:chOff x="0" y="0"/>
          <a:chExt cx="0" cy="0"/>
        </a:xfrm>
      </p:grpSpPr>
      <p:sp>
        <p:nvSpPr>
          <p:cNvPr id="696" name="Google Shape;696;p126"/>
          <p:cNvSpPr txBox="1">
            <a:spLocks noGrp="1"/>
          </p:cNvSpPr>
          <p:nvPr>
            <p:ph type="title"/>
          </p:nvPr>
        </p:nvSpPr>
        <p:spPr>
          <a:xfrm>
            <a:off x="989547" y="1001438"/>
            <a:ext cx="7164906" cy="288354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8738" b="1" i="0">
                <a:solidFill>
                  <a:srgbClr val="FF3A4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7" name="Google Shape;697;p126"/>
          <p:cNvSpPr txBox="1">
            <a:spLocks noGrp="1"/>
          </p:cNvSpPr>
          <p:nvPr>
            <p:ph type="body" idx="1"/>
          </p:nvPr>
        </p:nvSpPr>
        <p:spPr>
          <a:xfrm>
            <a:off x="457200" y="1183005"/>
            <a:ext cx="3977640" cy="946413"/>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98" name="Google Shape;698;p126"/>
          <p:cNvSpPr txBox="1">
            <a:spLocks noGrp="1"/>
          </p:cNvSpPr>
          <p:nvPr>
            <p:ph type="body" idx="2"/>
          </p:nvPr>
        </p:nvSpPr>
        <p:spPr>
          <a:xfrm>
            <a:off x="4709160" y="1183005"/>
            <a:ext cx="3977640" cy="946413"/>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99" name="Google Shape;699;p126"/>
          <p:cNvSpPr txBox="1">
            <a:spLocks noGrp="1"/>
          </p:cNvSpPr>
          <p:nvPr>
            <p:ph type="ftr" idx="11"/>
          </p:nvPr>
        </p:nvSpPr>
        <p:spPr>
          <a:xfrm>
            <a:off x="1171513" y="4918303"/>
            <a:ext cx="6801103" cy="136512"/>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887" b="0" i="0">
                <a:solidFill>
                  <a:srgbClr val="AAAAAA"/>
                </a:solidFill>
                <a:latin typeface="Arimo"/>
                <a:ea typeface="Arimo"/>
                <a:cs typeface="Arimo"/>
                <a:sym typeface="Arim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0" name="Google Shape;700;p126"/>
          <p:cNvSpPr txBox="1">
            <a:spLocks noGrp="1"/>
          </p:cNvSpPr>
          <p:nvPr>
            <p:ph type="dt" idx="10"/>
          </p:nvPr>
        </p:nvSpPr>
        <p:spPr>
          <a:xfrm>
            <a:off x="457200" y="4783455"/>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1" name="Google Shape;701;p126"/>
          <p:cNvSpPr txBox="1">
            <a:spLocks noGrp="1"/>
          </p:cNvSpPr>
          <p:nvPr>
            <p:ph type="sldNum" idx="12"/>
          </p:nvPr>
        </p:nvSpPr>
        <p:spPr>
          <a:xfrm>
            <a:off x="6583681" y="4783455"/>
            <a:ext cx="2103120" cy="276999"/>
          </a:xfrm>
          <a:prstGeom prst="rect">
            <a:avLst/>
          </a:prstGeom>
          <a:noFill/>
          <a:ln>
            <a:noFill/>
          </a:ln>
        </p:spPr>
        <p:txBody>
          <a:bodyPr spcFirstLastPara="1" wrap="square" lIns="0" tIns="0" rIns="0" bIns="0" anchor="t" anchorCtr="0">
            <a:spAutoFit/>
          </a:bodyPr>
          <a:lstStyle>
            <a:lvl1pPr marL="0" lvl="0" indent="0" algn="r">
              <a:spcBef>
                <a:spcPts val="0"/>
              </a:spcBef>
              <a:buNone/>
              <a:defRPr sz="1800">
                <a:solidFill>
                  <a:srgbClr val="888888"/>
                </a:solidFill>
                <a:latin typeface="Calibri"/>
                <a:ea typeface="Calibri"/>
                <a:cs typeface="Calibri"/>
                <a:sym typeface="Calibri"/>
              </a:defRPr>
            </a:lvl1pPr>
            <a:lvl2pPr marL="0" lvl="1" indent="0" algn="r">
              <a:spcBef>
                <a:spcPts val="0"/>
              </a:spcBef>
              <a:buNone/>
              <a:defRPr sz="1800">
                <a:solidFill>
                  <a:srgbClr val="888888"/>
                </a:solidFill>
                <a:latin typeface="Calibri"/>
                <a:ea typeface="Calibri"/>
                <a:cs typeface="Calibri"/>
                <a:sym typeface="Calibri"/>
              </a:defRPr>
            </a:lvl2pPr>
            <a:lvl3pPr marL="0" lvl="2" indent="0" algn="r">
              <a:spcBef>
                <a:spcPts val="0"/>
              </a:spcBef>
              <a:buNone/>
              <a:defRPr sz="1800">
                <a:solidFill>
                  <a:srgbClr val="888888"/>
                </a:solidFill>
                <a:latin typeface="Calibri"/>
                <a:ea typeface="Calibri"/>
                <a:cs typeface="Calibri"/>
                <a:sym typeface="Calibri"/>
              </a:defRPr>
            </a:lvl3pPr>
            <a:lvl4pPr marL="0" lvl="3" indent="0" algn="r">
              <a:spcBef>
                <a:spcPts val="0"/>
              </a:spcBef>
              <a:buNone/>
              <a:defRPr sz="1800">
                <a:solidFill>
                  <a:srgbClr val="888888"/>
                </a:solidFill>
                <a:latin typeface="Calibri"/>
                <a:ea typeface="Calibri"/>
                <a:cs typeface="Calibri"/>
                <a:sym typeface="Calibri"/>
              </a:defRPr>
            </a:lvl4pPr>
            <a:lvl5pPr marL="0" lvl="4" indent="0" algn="r">
              <a:spcBef>
                <a:spcPts val="0"/>
              </a:spcBef>
              <a:buNone/>
              <a:defRPr sz="1800">
                <a:solidFill>
                  <a:srgbClr val="888888"/>
                </a:solidFill>
                <a:latin typeface="Calibri"/>
                <a:ea typeface="Calibri"/>
                <a:cs typeface="Calibri"/>
                <a:sym typeface="Calibri"/>
              </a:defRPr>
            </a:lvl5pPr>
            <a:lvl6pPr marL="0" lvl="5" indent="0" algn="r">
              <a:spcBef>
                <a:spcPts val="0"/>
              </a:spcBef>
              <a:buNone/>
              <a:defRPr sz="1800">
                <a:solidFill>
                  <a:srgbClr val="888888"/>
                </a:solidFill>
                <a:latin typeface="Calibri"/>
                <a:ea typeface="Calibri"/>
                <a:cs typeface="Calibri"/>
                <a:sym typeface="Calibri"/>
              </a:defRPr>
            </a:lvl6pPr>
            <a:lvl7pPr marL="0" lvl="6" indent="0" algn="r">
              <a:spcBef>
                <a:spcPts val="0"/>
              </a:spcBef>
              <a:buNone/>
              <a:defRPr sz="1800">
                <a:solidFill>
                  <a:srgbClr val="888888"/>
                </a:solidFill>
                <a:latin typeface="Calibri"/>
                <a:ea typeface="Calibri"/>
                <a:cs typeface="Calibri"/>
                <a:sym typeface="Calibri"/>
              </a:defRPr>
            </a:lvl7pPr>
            <a:lvl8pPr marL="0" lvl="7" indent="0" algn="r">
              <a:spcBef>
                <a:spcPts val="0"/>
              </a:spcBef>
              <a:buNone/>
              <a:defRPr sz="1800">
                <a:solidFill>
                  <a:srgbClr val="888888"/>
                </a:solidFill>
                <a:latin typeface="Calibri"/>
                <a:ea typeface="Calibri"/>
                <a:cs typeface="Calibri"/>
                <a:sym typeface="Calibri"/>
              </a:defRPr>
            </a:lvl8pPr>
            <a:lvl9pPr marL="0" lvl="8" indent="0" algn="r">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_ONE COLUMN TEXT">
  <p:cSld name="1_ONE COLUMN TEXT">
    <p:spTree>
      <p:nvGrpSpPr>
        <p:cNvPr id="1" name="Shape 702"/>
        <p:cNvGrpSpPr/>
        <p:nvPr/>
      </p:nvGrpSpPr>
      <p:grpSpPr>
        <a:xfrm>
          <a:off x="0" y="0"/>
          <a:ext cx="0" cy="0"/>
          <a:chOff x="0" y="0"/>
          <a:chExt cx="0" cy="0"/>
        </a:xfrm>
      </p:grpSpPr>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09"/>
        <p:cNvGrpSpPr/>
        <p:nvPr/>
      </p:nvGrpSpPr>
      <p:grpSpPr>
        <a:xfrm>
          <a:off x="0" y="0"/>
          <a:ext cx="0" cy="0"/>
          <a:chOff x="0" y="0"/>
          <a:chExt cx="0" cy="0"/>
        </a:xfrm>
      </p:grpSpPr>
      <p:sp>
        <p:nvSpPr>
          <p:cNvPr id="710" name="Google Shape;710;p12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1" name="Google Shape;711;p12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Font typeface="Arial"/>
              <a:buNone/>
              <a:defRPr sz="1800"/>
            </a:lvl1pPr>
            <a:lvl2pPr lvl="1" algn="ctr">
              <a:lnSpc>
                <a:spcPct val="90000"/>
              </a:lnSpc>
              <a:spcBef>
                <a:spcPts val="375"/>
              </a:spcBef>
              <a:spcAft>
                <a:spcPts val="0"/>
              </a:spcAft>
              <a:buClr>
                <a:schemeClr val="dk1"/>
              </a:buClr>
              <a:buSzPts val="2000"/>
              <a:buFont typeface="Arial"/>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712" name="Google Shape;712;p1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1400"/>
              <a:buFont typeface="Arial"/>
              <a:buNone/>
              <a:defRPr sz="1800">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13" name="Google Shape;713;p1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1400"/>
              <a:buFont typeface="Arial"/>
              <a:buNone/>
              <a:defRPr sz="1800">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14" name="Google Shape;714;p1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000000"/>
              </a:buClr>
              <a:buSzPts val="1800"/>
              <a:buFont typeface="Arial"/>
              <a:buNone/>
              <a:defRPr sz="1800">
                <a:solidFill>
                  <a:srgbClr val="000000"/>
                </a:solidFill>
                <a:latin typeface="Arial"/>
                <a:ea typeface="Arial"/>
                <a:cs typeface="Arial"/>
                <a:sym typeface="Arial"/>
              </a:defRPr>
            </a:lvl1pPr>
            <a:lvl2pPr marL="0" marR="0" lvl="1" indent="0" algn="r" rtl="0">
              <a:spcBef>
                <a:spcPts val="0"/>
              </a:spcBef>
              <a:buClr>
                <a:srgbClr val="000000"/>
              </a:buClr>
              <a:buSzPts val="1800"/>
              <a:buFont typeface="Arial"/>
              <a:buNone/>
              <a:defRPr sz="1800">
                <a:solidFill>
                  <a:srgbClr val="000000"/>
                </a:solidFill>
                <a:latin typeface="Arial"/>
                <a:ea typeface="Arial"/>
                <a:cs typeface="Arial"/>
                <a:sym typeface="Arial"/>
              </a:defRPr>
            </a:lvl2pPr>
            <a:lvl3pPr marL="0" marR="0" lvl="2" indent="0" algn="r" rtl="0">
              <a:spcBef>
                <a:spcPts val="0"/>
              </a:spcBef>
              <a:buClr>
                <a:srgbClr val="000000"/>
              </a:buClr>
              <a:buSzPts val="1800"/>
              <a:buFont typeface="Arial"/>
              <a:buNone/>
              <a:defRPr sz="1800">
                <a:solidFill>
                  <a:srgbClr val="000000"/>
                </a:solidFill>
                <a:latin typeface="Arial"/>
                <a:ea typeface="Arial"/>
                <a:cs typeface="Arial"/>
                <a:sym typeface="Arial"/>
              </a:defRPr>
            </a:lvl3pPr>
            <a:lvl4pPr marL="0" marR="0" lvl="3" indent="0" algn="r" rtl="0">
              <a:spcBef>
                <a:spcPts val="0"/>
              </a:spcBef>
              <a:buClr>
                <a:srgbClr val="000000"/>
              </a:buClr>
              <a:buSzPts val="1800"/>
              <a:buFont typeface="Arial"/>
              <a:buNone/>
              <a:defRPr sz="1800">
                <a:solidFill>
                  <a:srgbClr val="000000"/>
                </a:solidFill>
                <a:latin typeface="Arial"/>
                <a:ea typeface="Arial"/>
                <a:cs typeface="Arial"/>
                <a:sym typeface="Arial"/>
              </a:defRPr>
            </a:lvl4pPr>
            <a:lvl5pPr marL="0" marR="0" lvl="4" indent="0" algn="r" rtl="0">
              <a:spcBef>
                <a:spcPts val="0"/>
              </a:spcBef>
              <a:buClr>
                <a:srgbClr val="000000"/>
              </a:buClr>
              <a:buSzPts val="1800"/>
              <a:buFont typeface="Arial"/>
              <a:buNone/>
              <a:defRPr sz="1800">
                <a:solidFill>
                  <a:srgbClr val="000000"/>
                </a:solidFill>
                <a:latin typeface="Arial"/>
                <a:ea typeface="Arial"/>
                <a:cs typeface="Arial"/>
                <a:sym typeface="Arial"/>
              </a:defRPr>
            </a:lvl5pPr>
            <a:lvl6pPr marL="0" marR="0" lvl="5" indent="0" algn="r" rtl="0">
              <a:spcBef>
                <a:spcPts val="0"/>
              </a:spcBef>
              <a:buClr>
                <a:srgbClr val="000000"/>
              </a:buClr>
              <a:buSzPts val="1800"/>
              <a:buFont typeface="Arial"/>
              <a:buNone/>
              <a:defRPr sz="1800">
                <a:solidFill>
                  <a:srgbClr val="000000"/>
                </a:solidFill>
                <a:latin typeface="Arial"/>
                <a:ea typeface="Arial"/>
                <a:cs typeface="Arial"/>
                <a:sym typeface="Arial"/>
              </a:defRPr>
            </a:lvl6pPr>
            <a:lvl7pPr marL="0" marR="0" lvl="6" indent="0" algn="r" rtl="0">
              <a:spcBef>
                <a:spcPts val="0"/>
              </a:spcBef>
              <a:buClr>
                <a:srgbClr val="000000"/>
              </a:buClr>
              <a:buSzPts val="1800"/>
              <a:buFont typeface="Arial"/>
              <a:buNone/>
              <a:defRPr sz="1800">
                <a:solidFill>
                  <a:srgbClr val="000000"/>
                </a:solidFill>
                <a:latin typeface="Arial"/>
                <a:ea typeface="Arial"/>
                <a:cs typeface="Arial"/>
                <a:sym typeface="Arial"/>
              </a:defRPr>
            </a:lvl7pPr>
            <a:lvl8pPr marL="0" marR="0" lvl="7" indent="0" algn="r" rtl="0">
              <a:spcBef>
                <a:spcPts val="0"/>
              </a:spcBef>
              <a:buClr>
                <a:srgbClr val="000000"/>
              </a:buClr>
              <a:buSzPts val="1800"/>
              <a:buFont typeface="Arial"/>
              <a:buNone/>
              <a:defRPr sz="1800">
                <a:solidFill>
                  <a:srgbClr val="000000"/>
                </a:solidFill>
                <a:latin typeface="Arial"/>
                <a:ea typeface="Arial"/>
                <a:cs typeface="Arial"/>
                <a:sym typeface="Arial"/>
              </a:defRPr>
            </a:lvl8pPr>
            <a:lvl9pPr marL="0" marR="0" lvl="8" indent="0" algn="r" rtl="0">
              <a:spcBef>
                <a:spcPts val="0"/>
              </a:spcBef>
              <a:buClr>
                <a:srgbClr val="000000"/>
              </a:buClr>
              <a:buSzPts val="1800"/>
              <a:buFont typeface="Arial"/>
              <a:buNone/>
              <a:defRPr sz="18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ITLE SLIDE 1 - Right light vertical image">
  <p:cSld name="ITLE SLIDE 1 - Right light vertical image">
    <p:bg>
      <p:bgPr>
        <a:blipFill>
          <a:blip r:embed="rId2">
            <a:alphaModFix/>
          </a:blip>
          <a:stretch>
            <a:fillRect/>
          </a:stretch>
        </a:blipFill>
        <a:effectLst/>
      </p:bgPr>
    </p:bg>
    <p:spTree>
      <p:nvGrpSpPr>
        <p:cNvPr id="1" name="Shape 715"/>
        <p:cNvGrpSpPr/>
        <p:nvPr/>
      </p:nvGrpSpPr>
      <p:grpSpPr>
        <a:xfrm>
          <a:off x="0" y="0"/>
          <a:ext cx="0" cy="0"/>
          <a:chOff x="0" y="0"/>
          <a:chExt cx="0" cy="0"/>
        </a:xfrm>
      </p:grpSpPr>
      <p:sp>
        <p:nvSpPr>
          <p:cNvPr id="716" name="Google Shape;716;p130"/>
          <p:cNvSpPr txBox="1">
            <a:spLocks noGrp="1"/>
          </p:cNvSpPr>
          <p:nvPr>
            <p:ph type="ctrTitle"/>
          </p:nvPr>
        </p:nvSpPr>
        <p:spPr>
          <a:xfrm>
            <a:off x="735620" y="1076475"/>
            <a:ext cx="4935838"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7" name="Google Shape;717;p130"/>
          <p:cNvSpPr txBox="1">
            <a:spLocks noGrp="1"/>
          </p:cNvSpPr>
          <p:nvPr>
            <p:ph type="body" idx="1"/>
          </p:nvPr>
        </p:nvSpPr>
        <p:spPr>
          <a:xfrm>
            <a:off x="765319" y="4043175"/>
            <a:ext cx="4906139"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718" name="Google Shape;718;p130"/>
          <p:cNvSpPr/>
          <p:nvPr/>
        </p:nvSpPr>
        <p:spPr>
          <a:xfrm>
            <a:off x="750094"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1_ITLE SLIDE 1 - Right light vertical image">
  <p:cSld name="1_ITLE SLIDE 1 - Right light vertical image">
    <p:bg>
      <p:bgPr>
        <a:solidFill>
          <a:schemeClr val="lt1"/>
        </a:solidFill>
        <a:effectLst/>
      </p:bgPr>
    </p:bg>
    <p:spTree>
      <p:nvGrpSpPr>
        <p:cNvPr id="1" name="Shape 719"/>
        <p:cNvGrpSpPr/>
        <p:nvPr/>
      </p:nvGrpSpPr>
      <p:grpSpPr>
        <a:xfrm>
          <a:off x="0" y="0"/>
          <a:ext cx="0" cy="0"/>
          <a:chOff x="0" y="0"/>
          <a:chExt cx="0" cy="0"/>
        </a:xfrm>
      </p:grpSpPr>
      <p:sp>
        <p:nvSpPr>
          <p:cNvPr id="720" name="Google Shape;720;p131"/>
          <p:cNvSpPr txBox="1">
            <a:spLocks noGrp="1"/>
          </p:cNvSpPr>
          <p:nvPr>
            <p:ph type="ctrTitle"/>
          </p:nvPr>
        </p:nvSpPr>
        <p:spPr>
          <a:xfrm>
            <a:off x="735620" y="1076475"/>
            <a:ext cx="4935838"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1" name="Google Shape;721;p131"/>
          <p:cNvSpPr txBox="1">
            <a:spLocks noGrp="1"/>
          </p:cNvSpPr>
          <p:nvPr>
            <p:ph type="body" idx="1"/>
          </p:nvPr>
        </p:nvSpPr>
        <p:spPr>
          <a:xfrm>
            <a:off x="765319" y="4043175"/>
            <a:ext cx="4906139"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722" name="Google Shape;722;p131"/>
          <p:cNvSpPr/>
          <p:nvPr/>
        </p:nvSpPr>
        <p:spPr>
          <a:xfrm>
            <a:off x="750094"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FFFF"/>
              </a:solidFill>
              <a:latin typeface="Arial"/>
              <a:ea typeface="Arial"/>
              <a:cs typeface="Arial"/>
              <a:sym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2_ITLE SLIDE 1 - Right light vertical image">
  <p:cSld name="2_ITLE SLIDE 1 - Right light vertical image">
    <p:bg>
      <p:bgPr>
        <a:blipFill>
          <a:blip r:embed="rId2">
            <a:alphaModFix/>
          </a:blip>
          <a:stretch>
            <a:fillRect/>
          </a:stretch>
        </a:blipFill>
        <a:effectLst/>
      </p:bgPr>
    </p:bg>
    <p:spTree>
      <p:nvGrpSpPr>
        <p:cNvPr id="1" name="Shape 723"/>
        <p:cNvGrpSpPr/>
        <p:nvPr/>
      </p:nvGrpSpPr>
      <p:grpSpPr>
        <a:xfrm>
          <a:off x="0" y="0"/>
          <a:ext cx="0" cy="0"/>
          <a:chOff x="0" y="0"/>
          <a:chExt cx="0" cy="0"/>
        </a:xfrm>
      </p:grpSpPr>
      <p:sp>
        <p:nvSpPr>
          <p:cNvPr id="724" name="Google Shape;724;p132"/>
          <p:cNvSpPr txBox="1">
            <a:spLocks noGrp="1"/>
          </p:cNvSpPr>
          <p:nvPr>
            <p:ph type="ctrTitle"/>
          </p:nvPr>
        </p:nvSpPr>
        <p:spPr>
          <a:xfrm>
            <a:off x="735620" y="1076475"/>
            <a:ext cx="4935838"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5" name="Google Shape;725;p132"/>
          <p:cNvSpPr txBox="1">
            <a:spLocks noGrp="1"/>
          </p:cNvSpPr>
          <p:nvPr>
            <p:ph type="body" idx="1"/>
          </p:nvPr>
        </p:nvSpPr>
        <p:spPr>
          <a:xfrm>
            <a:off x="765319" y="4043175"/>
            <a:ext cx="4906139"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726" name="Google Shape;726;p132"/>
          <p:cNvSpPr/>
          <p:nvPr/>
        </p:nvSpPr>
        <p:spPr>
          <a:xfrm>
            <a:off x="750094"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TITLE SLIDE 6 - No image">
  <p:cSld name="TITLE SLIDE 6 - No image">
    <p:spTree>
      <p:nvGrpSpPr>
        <p:cNvPr id="1" name="Shape 727"/>
        <p:cNvGrpSpPr/>
        <p:nvPr/>
      </p:nvGrpSpPr>
      <p:grpSpPr>
        <a:xfrm>
          <a:off x="0" y="0"/>
          <a:ext cx="0" cy="0"/>
          <a:chOff x="0" y="0"/>
          <a:chExt cx="0" cy="0"/>
        </a:xfrm>
      </p:grpSpPr>
      <p:sp>
        <p:nvSpPr>
          <p:cNvPr id="728" name="Google Shape;728;p133"/>
          <p:cNvSpPr/>
          <p:nvPr/>
        </p:nvSpPr>
        <p:spPr>
          <a:xfrm>
            <a:off x="0" y="0"/>
            <a:ext cx="9144000" cy="5143500"/>
          </a:xfrm>
          <a:prstGeom prst="rect">
            <a:avLst/>
          </a:prstGeom>
          <a:solidFill>
            <a:schemeClr val="accen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729" name="Google Shape;729;p133"/>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30" name="Google Shape;730;p133"/>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1" name="Google Shape;731;p133"/>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32" name="Google Shape;732;p133"/>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re seul">
  <p:cSld name="Titre seul">
    <p:spTree>
      <p:nvGrpSpPr>
        <p:cNvPr id="1" name="Shape 733"/>
        <p:cNvGrpSpPr/>
        <p:nvPr/>
      </p:nvGrpSpPr>
      <p:grpSpPr>
        <a:xfrm>
          <a:off x="0" y="0"/>
          <a:ext cx="0" cy="0"/>
          <a:chOff x="0" y="0"/>
          <a:chExt cx="0" cy="0"/>
        </a:xfrm>
      </p:grpSpPr>
      <p:sp>
        <p:nvSpPr>
          <p:cNvPr id="734" name="Google Shape;734;p134"/>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35"/>
        <p:cNvGrpSpPr/>
        <p:nvPr/>
      </p:nvGrpSpPr>
      <p:grpSpPr>
        <a:xfrm>
          <a:off x="0" y="0"/>
          <a:ext cx="0" cy="0"/>
          <a:chOff x="0" y="0"/>
          <a:chExt cx="0" cy="0"/>
        </a:xfrm>
      </p:grpSpPr>
      <p:sp>
        <p:nvSpPr>
          <p:cNvPr id="736" name="Google Shape;736;p135"/>
          <p:cNvSpPr txBox="1">
            <a:spLocks noGrp="1"/>
          </p:cNvSpPr>
          <p:nvPr>
            <p:ph type="body" idx="1"/>
          </p:nvPr>
        </p:nvSpPr>
        <p:spPr>
          <a:xfrm>
            <a:off x="748800" y="997594"/>
            <a:ext cx="76464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737" name="Google Shape;737;p135"/>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ONE COLUMN TEXT">
  <p:cSld name="2_ONE COLUMN TEXT">
    <p:spTree>
      <p:nvGrpSpPr>
        <p:cNvPr id="1" name="Shape 66"/>
        <p:cNvGrpSpPr/>
        <p:nvPr/>
      </p:nvGrpSpPr>
      <p:grpSpPr>
        <a:xfrm>
          <a:off x="0" y="0"/>
          <a:ext cx="0" cy="0"/>
          <a:chOff x="0" y="0"/>
          <a:chExt cx="0" cy="0"/>
        </a:xfrm>
      </p:grpSpPr>
      <p:pic>
        <p:nvPicPr>
          <p:cNvPr id="67" name="Google Shape;67;p14" descr="A picture containing object, watch, clock&#10;&#10;Description automatically generated"/>
          <p:cNvPicPr preferRelativeResize="0"/>
          <p:nvPr/>
        </p:nvPicPr>
        <p:blipFill rotWithShape="1">
          <a:blip r:embed="rId2">
            <a:alphaModFix/>
          </a:blip>
          <a:srcRect/>
          <a:stretch/>
        </p:blipFill>
        <p:spPr>
          <a:xfrm>
            <a:off x="2024869" y="0"/>
            <a:ext cx="7119131" cy="5143500"/>
          </a:xfrm>
          <a:prstGeom prst="rect">
            <a:avLst/>
          </a:prstGeom>
          <a:blipFill rotWithShape="1">
            <a:blip r:embed="rId3">
              <a:alphaModFix/>
            </a:blip>
            <a:tile tx="0" ty="0" sx="100000" sy="100000" flip="none" algn="tl"/>
          </a:blipFill>
          <a:ln>
            <a:noFill/>
          </a:ln>
        </p:spPr>
      </p:pic>
      <p:pic>
        <p:nvPicPr>
          <p:cNvPr id="68" name="Google Shape;68;p14"/>
          <p:cNvPicPr preferRelativeResize="0"/>
          <p:nvPr/>
        </p:nvPicPr>
        <p:blipFill rotWithShape="1">
          <a:blip r:embed="rId4">
            <a:alphaModFix/>
          </a:blip>
          <a:srcRect/>
          <a:stretch/>
        </p:blipFill>
        <p:spPr>
          <a:xfrm>
            <a:off x="-1" y="-1"/>
            <a:ext cx="3655314" cy="5143501"/>
          </a:xfrm>
          <a:prstGeom prst="rect">
            <a:avLst/>
          </a:prstGeom>
          <a:noFill/>
          <a:ln>
            <a:noFill/>
          </a:ln>
        </p:spPr>
      </p:pic>
      <p:sp>
        <p:nvSpPr>
          <p:cNvPr id="69" name="Google Shape;69;p14"/>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70" name="Google Shape;70;p14"/>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71" name="Google Shape;71;p14"/>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72" name="Google Shape;72;p14"/>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3" name="Google Shape;73;p14"/>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_ONE COLUMN TEXT">
  <p:cSld name="1_ONE COLUMN TEXT">
    <p:spTree>
      <p:nvGrpSpPr>
        <p:cNvPr id="1" name="Shape 738"/>
        <p:cNvGrpSpPr/>
        <p:nvPr/>
      </p:nvGrpSpPr>
      <p:grpSpPr>
        <a:xfrm>
          <a:off x="0" y="0"/>
          <a:ext cx="0" cy="0"/>
          <a:chOff x="0" y="0"/>
          <a:chExt cx="0" cy="0"/>
        </a:xfrm>
      </p:grpSpPr>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2_ONE COLUMN TEXT">
  <p:cSld name="2_ONE COLUMN TEXT">
    <p:spTree>
      <p:nvGrpSpPr>
        <p:cNvPr id="1" name="Shape 739"/>
        <p:cNvGrpSpPr/>
        <p:nvPr/>
      </p:nvGrpSpPr>
      <p:grpSpPr>
        <a:xfrm>
          <a:off x="0" y="0"/>
          <a:ext cx="0" cy="0"/>
          <a:chOff x="0" y="0"/>
          <a:chExt cx="0" cy="0"/>
        </a:xfrm>
      </p:grpSpPr>
      <p:pic>
        <p:nvPicPr>
          <p:cNvPr id="740" name="Google Shape;740;p137" descr="A picture containing object, watch, clock&#10;&#10;Description automatically generated"/>
          <p:cNvPicPr preferRelativeResize="0"/>
          <p:nvPr/>
        </p:nvPicPr>
        <p:blipFill rotWithShape="1">
          <a:blip r:embed="rId2">
            <a:alphaModFix/>
          </a:blip>
          <a:srcRect/>
          <a:stretch/>
        </p:blipFill>
        <p:spPr>
          <a:xfrm>
            <a:off x="2024869" y="0"/>
            <a:ext cx="7119131" cy="5143500"/>
          </a:xfrm>
          <a:prstGeom prst="rect">
            <a:avLst/>
          </a:prstGeom>
          <a:blipFill rotWithShape="1">
            <a:blip r:embed="rId3">
              <a:alphaModFix/>
            </a:blip>
            <a:tile tx="0" ty="0" sx="100000" sy="100000" flip="none" algn="tl"/>
          </a:blipFill>
          <a:ln>
            <a:noFill/>
          </a:ln>
        </p:spPr>
      </p:pic>
      <p:pic>
        <p:nvPicPr>
          <p:cNvPr id="741" name="Google Shape;741;p137"/>
          <p:cNvPicPr preferRelativeResize="0"/>
          <p:nvPr/>
        </p:nvPicPr>
        <p:blipFill rotWithShape="1">
          <a:blip r:embed="rId4">
            <a:alphaModFix/>
          </a:blip>
          <a:srcRect/>
          <a:stretch/>
        </p:blipFill>
        <p:spPr>
          <a:xfrm>
            <a:off x="-1" y="-1"/>
            <a:ext cx="3655314" cy="5143501"/>
          </a:xfrm>
          <a:prstGeom prst="rect">
            <a:avLst/>
          </a:prstGeom>
          <a:noFill/>
          <a:ln>
            <a:noFill/>
          </a:ln>
        </p:spPr>
      </p:pic>
      <p:sp>
        <p:nvSpPr>
          <p:cNvPr id="742" name="Google Shape;742;p137"/>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743" name="Google Shape;743;p137"/>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744" name="Google Shape;744;p137"/>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745" name="Google Shape;745;p137"/>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46" name="Google Shape;746;p137"/>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5_ONE COLUMN TEXT">
  <p:cSld name="5_ONE COLUMN TEXT">
    <p:spTree>
      <p:nvGrpSpPr>
        <p:cNvPr id="1" name="Shape 747"/>
        <p:cNvGrpSpPr/>
        <p:nvPr/>
      </p:nvGrpSpPr>
      <p:grpSpPr>
        <a:xfrm>
          <a:off x="0" y="0"/>
          <a:ext cx="0" cy="0"/>
          <a:chOff x="0" y="0"/>
          <a:chExt cx="0" cy="0"/>
        </a:xfrm>
      </p:grpSpPr>
      <p:pic>
        <p:nvPicPr>
          <p:cNvPr id="748" name="Google Shape;748;p138"/>
          <p:cNvPicPr preferRelativeResize="0"/>
          <p:nvPr/>
        </p:nvPicPr>
        <p:blipFill rotWithShape="1">
          <a:blip r:embed="rId2">
            <a:alphaModFix/>
          </a:blip>
          <a:srcRect/>
          <a:stretch/>
        </p:blipFill>
        <p:spPr>
          <a:xfrm>
            <a:off x="-1" y="-1"/>
            <a:ext cx="3655314" cy="5143501"/>
          </a:xfrm>
          <a:prstGeom prst="rect">
            <a:avLst/>
          </a:prstGeom>
          <a:noFill/>
          <a:ln>
            <a:noFill/>
          </a:ln>
        </p:spPr>
      </p:pic>
      <p:sp>
        <p:nvSpPr>
          <p:cNvPr id="749" name="Google Shape;749;p138"/>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750" name="Google Shape;750;p138"/>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51" name="Google Shape;751;p138"/>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3_ONE COLUMN TEXT">
  <p:cSld name="3_ONE COLUMN TEXT">
    <p:spTree>
      <p:nvGrpSpPr>
        <p:cNvPr id="1" name="Shape 752"/>
        <p:cNvGrpSpPr/>
        <p:nvPr/>
      </p:nvGrpSpPr>
      <p:grpSpPr>
        <a:xfrm>
          <a:off x="0" y="0"/>
          <a:ext cx="0" cy="0"/>
          <a:chOff x="0" y="0"/>
          <a:chExt cx="0" cy="0"/>
        </a:xfrm>
      </p:grpSpPr>
      <p:pic>
        <p:nvPicPr>
          <p:cNvPr id="753" name="Google Shape;753;p139"/>
          <p:cNvPicPr preferRelativeResize="0"/>
          <p:nvPr/>
        </p:nvPicPr>
        <p:blipFill rotWithShape="1">
          <a:blip r:embed="rId2">
            <a:alphaModFix/>
          </a:blip>
          <a:srcRect/>
          <a:stretch/>
        </p:blipFill>
        <p:spPr>
          <a:xfrm>
            <a:off x="2900641" y="908"/>
            <a:ext cx="6243359" cy="5142592"/>
          </a:xfrm>
          <a:prstGeom prst="rect">
            <a:avLst/>
          </a:prstGeom>
          <a:noFill/>
          <a:ln>
            <a:noFill/>
          </a:ln>
        </p:spPr>
      </p:pic>
      <p:pic>
        <p:nvPicPr>
          <p:cNvPr id="754" name="Google Shape;754;p139"/>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755" name="Google Shape;755;p139"/>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756" name="Google Shape;756;p139"/>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757" name="Google Shape;757;p139"/>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758" name="Google Shape;758;p139"/>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59" name="Google Shape;759;p139"/>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20_ONE COLUMN TEXT">
  <p:cSld name="20_ONE COLUMN TEXT">
    <p:spTree>
      <p:nvGrpSpPr>
        <p:cNvPr id="1" name="Shape 760"/>
        <p:cNvGrpSpPr/>
        <p:nvPr/>
      </p:nvGrpSpPr>
      <p:grpSpPr>
        <a:xfrm>
          <a:off x="0" y="0"/>
          <a:ext cx="0" cy="0"/>
          <a:chOff x="0" y="0"/>
          <a:chExt cx="0" cy="0"/>
        </a:xfrm>
      </p:grpSpPr>
      <p:pic>
        <p:nvPicPr>
          <p:cNvPr id="761" name="Google Shape;761;p140"/>
          <p:cNvPicPr preferRelativeResize="0"/>
          <p:nvPr/>
        </p:nvPicPr>
        <p:blipFill rotWithShape="1">
          <a:blip r:embed="rId2">
            <a:alphaModFix/>
          </a:blip>
          <a:srcRect/>
          <a:stretch/>
        </p:blipFill>
        <p:spPr>
          <a:xfrm>
            <a:off x="-1" y="-1"/>
            <a:ext cx="3655314" cy="5143501"/>
          </a:xfrm>
          <a:prstGeom prst="rect">
            <a:avLst/>
          </a:prstGeom>
          <a:noFill/>
          <a:ln>
            <a:noFill/>
          </a:ln>
        </p:spPr>
      </p:pic>
      <p:sp>
        <p:nvSpPr>
          <p:cNvPr id="762" name="Google Shape;762;p140"/>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763" name="Google Shape;763;p140"/>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764" name="Google Shape;764;p140"/>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65" name="Google Shape;765;p140"/>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4_ONE COLUMN TEXT">
  <p:cSld name="4_ONE COLUMN TEXT">
    <p:spTree>
      <p:nvGrpSpPr>
        <p:cNvPr id="1" name="Shape 766"/>
        <p:cNvGrpSpPr/>
        <p:nvPr/>
      </p:nvGrpSpPr>
      <p:grpSpPr>
        <a:xfrm>
          <a:off x="0" y="0"/>
          <a:ext cx="0" cy="0"/>
          <a:chOff x="0" y="0"/>
          <a:chExt cx="0" cy="0"/>
        </a:xfrm>
      </p:grpSpPr>
      <p:pic>
        <p:nvPicPr>
          <p:cNvPr id="767" name="Google Shape;767;p141"/>
          <p:cNvPicPr preferRelativeResize="0"/>
          <p:nvPr/>
        </p:nvPicPr>
        <p:blipFill rotWithShape="1">
          <a:blip r:embed="rId2">
            <a:alphaModFix/>
          </a:blip>
          <a:srcRect/>
          <a:stretch/>
        </p:blipFill>
        <p:spPr>
          <a:xfrm>
            <a:off x="984167" y="1"/>
            <a:ext cx="8159832" cy="5143499"/>
          </a:xfrm>
          <a:prstGeom prst="rect">
            <a:avLst/>
          </a:prstGeom>
          <a:noFill/>
          <a:ln>
            <a:noFill/>
          </a:ln>
        </p:spPr>
      </p:pic>
      <p:pic>
        <p:nvPicPr>
          <p:cNvPr id="768" name="Google Shape;768;p141"/>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769" name="Google Shape;769;p141"/>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770" name="Google Shape;770;p141"/>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771" name="Google Shape;771;p141"/>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772" name="Google Shape;772;p141"/>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73" name="Google Shape;773;p141"/>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6_ONE COLUMN TEXT">
  <p:cSld name="6_ONE COLUMN TEXT">
    <p:spTree>
      <p:nvGrpSpPr>
        <p:cNvPr id="1" name="Shape 774"/>
        <p:cNvGrpSpPr/>
        <p:nvPr/>
      </p:nvGrpSpPr>
      <p:grpSpPr>
        <a:xfrm>
          <a:off x="0" y="0"/>
          <a:ext cx="0" cy="0"/>
          <a:chOff x="0" y="0"/>
          <a:chExt cx="0" cy="0"/>
        </a:xfrm>
      </p:grpSpPr>
      <p:pic>
        <p:nvPicPr>
          <p:cNvPr id="775" name="Google Shape;775;p142"/>
          <p:cNvPicPr preferRelativeResize="0"/>
          <p:nvPr/>
        </p:nvPicPr>
        <p:blipFill rotWithShape="1">
          <a:blip r:embed="rId2">
            <a:alphaModFix/>
          </a:blip>
          <a:srcRect/>
          <a:stretch/>
        </p:blipFill>
        <p:spPr>
          <a:xfrm>
            <a:off x="1678782" y="0"/>
            <a:ext cx="7465218" cy="5150889"/>
          </a:xfrm>
          <a:prstGeom prst="rect">
            <a:avLst/>
          </a:prstGeom>
          <a:noFill/>
          <a:ln>
            <a:noFill/>
          </a:ln>
        </p:spPr>
      </p:pic>
      <p:pic>
        <p:nvPicPr>
          <p:cNvPr id="776" name="Google Shape;776;p142"/>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777" name="Google Shape;777;p142"/>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778" name="Google Shape;778;p142"/>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779" name="Google Shape;779;p142"/>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780" name="Google Shape;780;p142"/>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81" name="Google Shape;781;p142"/>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7_ONE COLUMN TEXT">
  <p:cSld name="7_ONE COLUMN TEXT">
    <p:spTree>
      <p:nvGrpSpPr>
        <p:cNvPr id="1" name="Shape 782"/>
        <p:cNvGrpSpPr/>
        <p:nvPr/>
      </p:nvGrpSpPr>
      <p:grpSpPr>
        <a:xfrm>
          <a:off x="0" y="0"/>
          <a:ext cx="0" cy="0"/>
          <a:chOff x="0" y="0"/>
          <a:chExt cx="0" cy="0"/>
        </a:xfrm>
      </p:grpSpPr>
      <p:pic>
        <p:nvPicPr>
          <p:cNvPr id="783" name="Google Shape;783;p143"/>
          <p:cNvPicPr preferRelativeResize="0"/>
          <p:nvPr/>
        </p:nvPicPr>
        <p:blipFill rotWithShape="1">
          <a:blip r:embed="rId2">
            <a:alphaModFix/>
          </a:blip>
          <a:srcRect/>
          <a:stretch/>
        </p:blipFill>
        <p:spPr>
          <a:xfrm>
            <a:off x="1080516" y="0"/>
            <a:ext cx="8063485" cy="5143500"/>
          </a:xfrm>
          <a:prstGeom prst="rect">
            <a:avLst/>
          </a:prstGeom>
          <a:noFill/>
          <a:ln>
            <a:noFill/>
          </a:ln>
        </p:spPr>
      </p:pic>
      <p:pic>
        <p:nvPicPr>
          <p:cNvPr id="784" name="Google Shape;784;p143"/>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785" name="Google Shape;785;p143"/>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786" name="Google Shape;786;p143"/>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787" name="Google Shape;787;p143"/>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788" name="Google Shape;788;p143"/>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89" name="Google Shape;789;p143"/>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8_ONE COLUMN TEXT">
  <p:cSld name="8_ONE COLUMN TEXT">
    <p:spTree>
      <p:nvGrpSpPr>
        <p:cNvPr id="1" name="Shape 790"/>
        <p:cNvGrpSpPr/>
        <p:nvPr/>
      </p:nvGrpSpPr>
      <p:grpSpPr>
        <a:xfrm>
          <a:off x="0" y="0"/>
          <a:ext cx="0" cy="0"/>
          <a:chOff x="0" y="0"/>
          <a:chExt cx="0" cy="0"/>
        </a:xfrm>
      </p:grpSpPr>
      <p:pic>
        <p:nvPicPr>
          <p:cNvPr id="791" name="Google Shape;791;p144"/>
          <p:cNvPicPr preferRelativeResize="0"/>
          <p:nvPr/>
        </p:nvPicPr>
        <p:blipFill rotWithShape="1">
          <a:blip r:embed="rId2">
            <a:alphaModFix/>
          </a:blip>
          <a:srcRect/>
          <a:stretch/>
        </p:blipFill>
        <p:spPr>
          <a:xfrm>
            <a:off x="2736056" y="1"/>
            <a:ext cx="6407943" cy="5145905"/>
          </a:xfrm>
          <a:prstGeom prst="rect">
            <a:avLst/>
          </a:prstGeom>
          <a:noFill/>
          <a:ln>
            <a:noFill/>
          </a:ln>
        </p:spPr>
      </p:pic>
      <p:pic>
        <p:nvPicPr>
          <p:cNvPr id="792" name="Google Shape;792;p144"/>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793" name="Google Shape;793;p144"/>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794" name="Google Shape;794;p144"/>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795" name="Google Shape;795;p144"/>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796" name="Google Shape;796;p144"/>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97" name="Google Shape;797;p144"/>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9_ONE COLUMN TEXT">
  <p:cSld name="9_ONE COLUMN TEXT">
    <p:spTree>
      <p:nvGrpSpPr>
        <p:cNvPr id="1" name="Shape 798"/>
        <p:cNvGrpSpPr/>
        <p:nvPr/>
      </p:nvGrpSpPr>
      <p:grpSpPr>
        <a:xfrm>
          <a:off x="0" y="0"/>
          <a:ext cx="0" cy="0"/>
          <a:chOff x="0" y="0"/>
          <a:chExt cx="0" cy="0"/>
        </a:xfrm>
      </p:grpSpPr>
      <p:pic>
        <p:nvPicPr>
          <p:cNvPr id="799" name="Google Shape;799;p145"/>
          <p:cNvPicPr preferRelativeResize="0"/>
          <p:nvPr/>
        </p:nvPicPr>
        <p:blipFill rotWithShape="1">
          <a:blip r:embed="rId2">
            <a:alphaModFix/>
          </a:blip>
          <a:srcRect/>
          <a:stretch/>
        </p:blipFill>
        <p:spPr>
          <a:xfrm>
            <a:off x="1" y="0"/>
            <a:ext cx="9143999" cy="5143500"/>
          </a:xfrm>
          <a:prstGeom prst="rect">
            <a:avLst/>
          </a:prstGeom>
          <a:noFill/>
          <a:ln>
            <a:noFill/>
          </a:ln>
        </p:spPr>
      </p:pic>
      <p:pic>
        <p:nvPicPr>
          <p:cNvPr id="800" name="Google Shape;800;p145"/>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801" name="Google Shape;801;p145"/>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802" name="Google Shape;802;p145"/>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803" name="Google Shape;803;p145"/>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804" name="Google Shape;804;p145"/>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805" name="Google Shape;805;p145"/>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ONE COLUMN TEXT">
  <p:cSld name="5_ONE COLUMN TEXT">
    <p:spTree>
      <p:nvGrpSpPr>
        <p:cNvPr id="1" name="Shape 74"/>
        <p:cNvGrpSpPr/>
        <p:nvPr/>
      </p:nvGrpSpPr>
      <p:grpSpPr>
        <a:xfrm>
          <a:off x="0" y="0"/>
          <a:ext cx="0" cy="0"/>
          <a:chOff x="0" y="0"/>
          <a:chExt cx="0" cy="0"/>
        </a:xfrm>
      </p:grpSpPr>
      <p:pic>
        <p:nvPicPr>
          <p:cNvPr id="75" name="Google Shape;75;p15"/>
          <p:cNvPicPr preferRelativeResize="0"/>
          <p:nvPr/>
        </p:nvPicPr>
        <p:blipFill rotWithShape="1">
          <a:blip r:embed="rId2">
            <a:alphaModFix/>
          </a:blip>
          <a:srcRect/>
          <a:stretch/>
        </p:blipFill>
        <p:spPr>
          <a:xfrm>
            <a:off x="-1" y="-1"/>
            <a:ext cx="3655314" cy="5143501"/>
          </a:xfrm>
          <a:prstGeom prst="rect">
            <a:avLst/>
          </a:prstGeom>
          <a:noFill/>
          <a:ln>
            <a:noFill/>
          </a:ln>
        </p:spPr>
      </p:pic>
      <p:sp>
        <p:nvSpPr>
          <p:cNvPr id="76" name="Google Shape;76;p15"/>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77" name="Google Shape;77;p15"/>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8" name="Google Shape;78;p15"/>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10_ONE COLUMN TEXT">
  <p:cSld name="10_ONE COLUMN TEXT">
    <p:spTree>
      <p:nvGrpSpPr>
        <p:cNvPr id="1" name="Shape 806"/>
        <p:cNvGrpSpPr/>
        <p:nvPr/>
      </p:nvGrpSpPr>
      <p:grpSpPr>
        <a:xfrm>
          <a:off x="0" y="0"/>
          <a:ext cx="0" cy="0"/>
          <a:chOff x="0" y="0"/>
          <a:chExt cx="0" cy="0"/>
        </a:xfrm>
      </p:grpSpPr>
      <p:pic>
        <p:nvPicPr>
          <p:cNvPr id="807" name="Google Shape;807;p146"/>
          <p:cNvPicPr preferRelativeResize="0"/>
          <p:nvPr/>
        </p:nvPicPr>
        <p:blipFill rotWithShape="1">
          <a:blip r:embed="rId2">
            <a:alphaModFix/>
          </a:blip>
          <a:srcRect/>
          <a:stretch/>
        </p:blipFill>
        <p:spPr>
          <a:xfrm>
            <a:off x="80566" y="1"/>
            <a:ext cx="9063434" cy="5143499"/>
          </a:xfrm>
          <a:prstGeom prst="rect">
            <a:avLst/>
          </a:prstGeom>
          <a:noFill/>
          <a:ln>
            <a:noFill/>
          </a:ln>
        </p:spPr>
      </p:pic>
      <p:pic>
        <p:nvPicPr>
          <p:cNvPr id="808" name="Google Shape;808;p146"/>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809" name="Google Shape;809;p146"/>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810" name="Google Shape;810;p146"/>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811" name="Google Shape;811;p146"/>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812" name="Google Shape;812;p146"/>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813" name="Google Shape;813;p146"/>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1_ONE COLUMN TEXT">
  <p:cSld name="11_ONE COLUMN TEXT">
    <p:spTree>
      <p:nvGrpSpPr>
        <p:cNvPr id="1" name="Shape 814"/>
        <p:cNvGrpSpPr/>
        <p:nvPr/>
      </p:nvGrpSpPr>
      <p:grpSpPr>
        <a:xfrm>
          <a:off x="0" y="0"/>
          <a:ext cx="0" cy="0"/>
          <a:chOff x="0" y="0"/>
          <a:chExt cx="0" cy="0"/>
        </a:xfrm>
      </p:grpSpPr>
      <p:pic>
        <p:nvPicPr>
          <p:cNvPr id="815" name="Google Shape;815;p147"/>
          <p:cNvPicPr preferRelativeResize="0"/>
          <p:nvPr/>
        </p:nvPicPr>
        <p:blipFill rotWithShape="1">
          <a:blip r:embed="rId2">
            <a:alphaModFix/>
          </a:blip>
          <a:srcRect/>
          <a:stretch/>
        </p:blipFill>
        <p:spPr>
          <a:xfrm>
            <a:off x="1" y="0"/>
            <a:ext cx="9143999" cy="5143500"/>
          </a:xfrm>
          <a:prstGeom prst="rect">
            <a:avLst/>
          </a:prstGeom>
          <a:noFill/>
          <a:ln>
            <a:noFill/>
          </a:ln>
        </p:spPr>
      </p:pic>
      <p:pic>
        <p:nvPicPr>
          <p:cNvPr id="816" name="Google Shape;816;p147"/>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817" name="Google Shape;817;p147"/>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818" name="Google Shape;818;p147"/>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819" name="Google Shape;819;p147"/>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820" name="Google Shape;820;p147"/>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821" name="Google Shape;821;p147"/>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2_ONE COLUMN TEXT">
  <p:cSld name="12_ONE COLUMN TEXT">
    <p:spTree>
      <p:nvGrpSpPr>
        <p:cNvPr id="1" name="Shape 822"/>
        <p:cNvGrpSpPr/>
        <p:nvPr/>
      </p:nvGrpSpPr>
      <p:grpSpPr>
        <a:xfrm>
          <a:off x="0" y="0"/>
          <a:ext cx="0" cy="0"/>
          <a:chOff x="0" y="0"/>
          <a:chExt cx="0" cy="0"/>
        </a:xfrm>
      </p:grpSpPr>
      <p:pic>
        <p:nvPicPr>
          <p:cNvPr id="823" name="Google Shape;823;p148"/>
          <p:cNvPicPr preferRelativeResize="0"/>
          <p:nvPr/>
        </p:nvPicPr>
        <p:blipFill rotWithShape="1">
          <a:blip r:embed="rId2">
            <a:alphaModFix/>
          </a:blip>
          <a:srcRect/>
          <a:stretch/>
        </p:blipFill>
        <p:spPr>
          <a:xfrm>
            <a:off x="1168402" y="0"/>
            <a:ext cx="7975598" cy="5143500"/>
          </a:xfrm>
          <a:prstGeom prst="rect">
            <a:avLst/>
          </a:prstGeom>
          <a:noFill/>
          <a:ln>
            <a:noFill/>
          </a:ln>
        </p:spPr>
      </p:pic>
      <p:pic>
        <p:nvPicPr>
          <p:cNvPr id="824" name="Google Shape;824;p148"/>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825" name="Google Shape;825;p148"/>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3_ONE COLUMN TEXT">
  <p:cSld name="13_ONE COLUMN TEXT">
    <p:spTree>
      <p:nvGrpSpPr>
        <p:cNvPr id="1" name="Shape 826"/>
        <p:cNvGrpSpPr/>
        <p:nvPr/>
      </p:nvGrpSpPr>
      <p:grpSpPr>
        <a:xfrm>
          <a:off x="0" y="0"/>
          <a:ext cx="0" cy="0"/>
          <a:chOff x="0" y="0"/>
          <a:chExt cx="0" cy="0"/>
        </a:xfrm>
      </p:grpSpPr>
      <p:pic>
        <p:nvPicPr>
          <p:cNvPr id="827" name="Google Shape;827;p149"/>
          <p:cNvPicPr preferRelativeResize="0"/>
          <p:nvPr/>
        </p:nvPicPr>
        <p:blipFill rotWithShape="1">
          <a:blip r:embed="rId2">
            <a:alphaModFix/>
          </a:blip>
          <a:srcRect/>
          <a:stretch/>
        </p:blipFill>
        <p:spPr>
          <a:xfrm>
            <a:off x="766744" y="0"/>
            <a:ext cx="8377257" cy="5143500"/>
          </a:xfrm>
          <a:prstGeom prst="rect">
            <a:avLst/>
          </a:prstGeom>
          <a:noFill/>
          <a:ln>
            <a:noFill/>
          </a:ln>
        </p:spPr>
      </p:pic>
      <p:pic>
        <p:nvPicPr>
          <p:cNvPr id="828" name="Google Shape;828;p149"/>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829" name="Google Shape;829;p149"/>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830" name="Google Shape;830;p149"/>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831" name="Google Shape;831;p149"/>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832" name="Google Shape;832;p149"/>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833" name="Google Shape;833;p149"/>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4_ONE COLUMN TEXT">
  <p:cSld name="14_ONE COLUMN TEXT">
    <p:spTree>
      <p:nvGrpSpPr>
        <p:cNvPr id="1" name="Shape 834"/>
        <p:cNvGrpSpPr/>
        <p:nvPr/>
      </p:nvGrpSpPr>
      <p:grpSpPr>
        <a:xfrm>
          <a:off x="0" y="0"/>
          <a:ext cx="0" cy="0"/>
          <a:chOff x="0" y="0"/>
          <a:chExt cx="0" cy="0"/>
        </a:xfrm>
      </p:grpSpPr>
      <p:pic>
        <p:nvPicPr>
          <p:cNvPr id="835" name="Google Shape;835;p150"/>
          <p:cNvPicPr preferRelativeResize="0"/>
          <p:nvPr/>
        </p:nvPicPr>
        <p:blipFill rotWithShape="1">
          <a:blip r:embed="rId2">
            <a:alphaModFix/>
          </a:blip>
          <a:srcRect/>
          <a:stretch/>
        </p:blipFill>
        <p:spPr>
          <a:xfrm>
            <a:off x="1006344" y="0"/>
            <a:ext cx="8137657" cy="5143500"/>
          </a:xfrm>
          <a:prstGeom prst="rect">
            <a:avLst/>
          </a:prstGeom>
          <a:noFill/>
          <a:ln>
            <a:noFill/>
          </a:ln>
        </p:spPr>
      </p:pic>
      <p:pic>
        <p:nvPicPr>
          <p:cNvPr id="836" name="Google Shape;836;p150"/>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837" name="Google Shape;837;p150"/>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15_ONE COLUMN TEXT">
  <p:cSld name="15_ONE COLUMN TEXT">
    <p:spTree>
      <p:nvGrpSpPr>
        <p:cNvPr id="1" name="Shape 838"/>
        <p:cNvGrpSpPr/>
        <p:nvPr/>
      </p:nvGrpSpPr>
      <p:grpSpPr>
        <a:xfrm>
          <a:off x="0" y="0"/>
          <a:ext cx="0" cy="0"/>
          <a:chOff x="0" y="0"/>
          <a:chExt cx="0" cy="0"/>
        </a:xfrm>
      </p:grpSpPr>
      <p:pic>
        <p:nvPicPr>
          <p:cNvPr id="839" name="Google Shape;839;p151" descr="A person standing in front of a mountain&#10;&#10;Description automatically generated"/>
          <p:cNvPicPr preferRelativeResize="0"/>
          <p:nvPr/>
        </p:nvPicPr>
        <p:blipFill rotWithShape="1">
          <a:blip r:embed="rId2">
            <a:alphaModFix/>
          </a:blip>
          <a:srcRect/>
          <a:stretch/>
        </p:blipFill>
        <p:spPr>
          <a:xfrm flipH="1">
            <a:off x="-2" y="0"/>
            <a:ext cx="9144000" cy="5143500"/>
          </a:xfrm>
          <a:prstGeom prst="rect">
            <a:avLst/>
          </a:prstGeom>
          <a:noFill/>
          <a:ln>
            <a:noFill/>
          </a:ln>
        </p:spPr>
      </p:pic>
      <p:pic>
        <p:nvPicPr>
          <p:cNvPr id="840" name="Google Shape;840;p151"/>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841" name="Google Shape;841;p151"/>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842" name="Google Shape;842;p151"/>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843" name="Google Shape;843;p151"/>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844" name="Google Shape;844;p151"/>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845" name="Google Shape;845;p151"/>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16_ONE COLUMN TEXT">
  <p:cSld name="16_ONE COLUMN TEXT">
    <p:spTree>
      <p:nvGrpSpPr>
        <p:cNvPr id="1" name="Shape 846"/>
        <p:cNvGrpSpPr/>
        <p:nvPr/>
      </p:nvGrpSpPr>
      <p:grpSpPr>
        <a:xfrm>
          <a:off x="0" y="0"/>
          <a:ext cx="0" cy="0"/>
          <a:chOff x="0" y="0"/>
          <a:chExt cx="0" cy="0"/>
        </a:xfrm>
      </p:grpSpPr>
      <p:pic>
        <p:nvPicPr>
          <p:cNvPr id="847" name="Google Shape;847;p15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848" name="Google Shape;848;p152"/>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849" name="Google Shape;849;p152"/>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850" name="Google Shape;850;p152"/>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851" name="Google Shape;851;p152"/>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852" name="Google Shape;852;p152"/>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853" name="Google Shape;853;p152"/>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17_ONE COLUMN TEXT">
  <p:cSld name="17_ONE COLUMN TEXT">
    <p:spTree>
      <p:nvGrpSpPr>
        <p:cNvPr id="1" name="Shape 854"/>
        <p:cNvGrpSpPr/>
        <p:nvPr/>
      </p:nvGrpSpPr>
      <p:grpSpPr>
        <a:xfrm>
          <a:off x="0" y="0"/>
          <a:ext cx="0" cy="0"/>
          <a:chOff x="0" y="0"/>
          <a:chExt cx="0" cy="0"/>
        </a:xfrm>
      </p:grpSpPr>
      <p:pic>
        <p:nvPicPr>
          <p:cNvPr id="855" name="Google Shape;855;p153" descr="A picture containing road&#10;&#10;Description automatically generated"/>
          <p:cNvPicPr preferRelativeResize="0"/>
          <p:nvPr/>
        </p:nvPicPr>
        <p:blipFill rotWithShape="1">
          <a:blip r:embed="rId2">
            <a:alphaModFix/>
          </a:blip>
          <a:srcRect/>
          <a:stretch/>
        </p:blipFill>
        <p:spPr>
          <a:xfrm>
            <a:off x="1" y="0"/>
            <a:ext cx="9143999" cy="5143500"/>
          </a:xfrm>
          <a:prstGeom prst="rect">
            <a:avLst/>
          </a:prstGeom>
          <a:noFill/>
          <a:ln>
            <a:noFill/>
          </a:ln>
        </p:spPr>
      </p:pic>
      <p:pic>
        <p:nvPicPr>
          <p:cNvPr id="856" name="Google Shape;856;p153"/>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857" name="Google Shape;857;p153"/>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858" name="Google Shape;858;p153"/>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859" name="Google Shape;859;p153"/>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860" name="Google Shape;860;p153"/>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861" name="Google Shape;861;p153"/>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18_ONE COLUMN TEXT">
  <p:cSld name="18_ONE COLUMN TEXT">
    <p:spTree>
      <p:nvGrpSpPr>
        <p:cNvPr id="1" name="Shape 862"/>
        <p:cNvGrpSpPr/>
        <p:nvPr/>
      </p:nvGrpSpPr>
      <p:grpSpPr>
        <a:xfrm>
          <a:off x="0" y="0"/>
          <a:ext cx="0" cy="0"/>
          <a:chOff x="0" y="0"/>
          <a:chExt cx="0" cy="0"/>
        </a:xfrm>
      </p:grpSpPr>
      <p:pic>
        <p:nvPicPr>
          <p:cNvPr id="863" name="Google Shape;863;p154"/>
          <p:cNvPicPr preferRelativeResize="0"/>
          <p:nvPr/>
        </p:nvPicPr>
        <p:blipFill rotWithShape="1">
          <a:blip r:embed="rId2">
            <a:alphaModFix/>
          </a:blip>
          <a:srcRect/>
          <a:stretch/>
        </p:blipFill>
        <p:spPr>
          <a:xfrm>
            <a:off x="1317346" y="0"/>
            <a:ext cx="7826654" cy="5143500"/>
          </a:xfrm>
          <a:prstGeom prst="rect">
            <a:avLst/>
          </a:prstGeom>
          <a:noFill/>
          <a:ln>
            <a:noFill/>
          </a:ln>
        </p:spPr>
      </p:pic>
      <p:pic>
        <p:nvPicPr>
          <p:cNvPr id="864" name="Google Shape;864;p154"/>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865" name="Google Shape;865;p154"/>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866" name="Google Shape;866;p154"/>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867" name="Google Shape;867;p154"/>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868" name="Google Shape;868;p154"/>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869" name="Google Shape;869;p154"/>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19_ONE COLUMN TEXT">
  <p:cSld name="19_ONE COLUMN TEXT">
    <p:spTree>
      <p:nvGrpSpPr>
        <p:cNvPr id="1" name="Shape 870"/>
        <p:cNvGrpSpPr/>
        <p:nvPr/>
      </p:nvGrpSpPr>
      <p:grpSpPr>
        <a:xfrm>
          <a:off x="0" y="0"/>
          <a:ext cx="0" cy="0"/>
          <a:chOff x="0" y="0"/>
          <a:chExt cx="0" cy="0"/>
        </a:xfrm>
      </p:grpSpPr>
      <p:pic>
        <p:nvPicPr>
          <p:cNvPr id="871" name="Google Shape;871;p155"/>
          <p:cNvPicPr preferRelativeResize="0"/>
          <p:nvPr/>
        </p:nvPicPr>
        <p:blipFill rotWithShape="1">
          <a:blip r:embed="rId2">
            <a:alphaModFix/>
          </a:blip>
          <a:srcRect/>
          <a:stretch/>
        </p:blipFill>
        <p:spPr>
          <a:xfrm flipH="1">
            <a:off x="3350416" y="0"/>
            <a:ext cx="5793583" cy="5143501"/>
          </a:xfrm>
          <a:prstGeom prst="rect">
            <a:avLst/>
          </a:prstGeom>
          <a:noFill/>
          <a:ln>
            <a:noFill/>
          </a:ln>
        </p:spPr>
      </p:pic>
      <p:pic>
        <p:nvPicPr>
          <p:cNvPr id="872" name="Google Shape;872;p155"/>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873" name="Google Shape;873;p155"/>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874" name="Google Shape;874;p155"/>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875" name="Google Shape;875;p155"/>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876" name="Google Shape;876;p155"/>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877" name="Google Shape;877;p155"/>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ONE COLUMN TEXT">
  <p:cSld name="3_ONE COLUMN TEXT">
    <p:spTree>
      <p:nvGrpSpPr>
        <p:cNvPr id="1" name="Shape 79"/>
        <p:cNvGrpSpPr/>
        <p:nvPr/>
      </p:nvGrpSpPr>
      <p:grpSpPr>
        <a:xfrm>
          <a:off x="0" y="0"/>
          <a:ext cx="0" cy="0"/>
          <a:chOff x="0" y="0"/>
          <a:chExt cx="0" cy="0"/>
        </a:xfrm>
      </p:grpSpPr>
      <p:pic>
        <p:nvPicPr>
          <p:cNvPr id="80" name="Google Shape;80;p16"/>
          <p:cNvPicPr preferRelativeResize="0"/>
          <p:nvPr/>
        </p:nvPicPr>
        <p:blipFill rotWithShape="1">
          <a:blip r:embed="rId2">
            <a:alphaModFix/>
          </a:blip>
          <a:srcRect/>
          <a:stretch/>
        </p:blipFill>
        <p:spPr>
          <a:xfrm>
            <a:off x="2900641" y="908"/>
            <a:ext cx="6243359" cy="5142592"/>
          </a:xfrm>
          <a:prstGeom prst="rect">
            <a:avLst/>
          </a:prstGeom>
          <a:noFill/>
          <a:ln>
            <a:noFill/>
          </a:ln>
        </p:spPr>
      </p:pic>
      <p:pic>
        <p:nvPicPr>
          <p:cNvPr id="81" name="Google Shape;81;p16"/>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82" name="Google Shape;82;p16"/>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83" name="Google Shape;83;p16"/>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84" name="Google Shape;84;p16"/>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85" name="Google Shape;85;p16"/>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86" name="Google Shape;86;p16"/>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WO COLUMN TEXT">
  <p:cSld name="TWO COLUMN TEXT">
    <p:spTree>
      <p:nvGrpSpPr>
        <p:cNvPr id="1" name="Shape 878"/>
        <p:cNvGrpSpPr/>
        <p:nvPr/>
      </p:nvGrpSpPr>
      <p:grpSpPr>
        <a:xfrm>
          <a:off x="0" y="0"/>
          <a:ext cx="0" cy="0"/>
          <a:chOff x="0" y="0"/>
          <a:chExt cx="0" cy="0"/>
        </a:xfrm>
      </p:grpSpPr>
      <p:sp>
        <p:nvSpPr>
          <p:cNvPr id="879" name="Google Shape;879;p156"/>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0" name="Google Shape;880;p156"/>
          <p:cNvSpPr txBox="1">
            <a:spLocks noGrp="1"/>
          </p:cNvSpPr>
          <p:nvPr>
            <p:ph type="body" idx="1"/>
          </p:nvPr>
        </p:nvSpPr>
        <p:spPr>
          <a:xfrm>
            <a:off x="752400" y="997594"/>
            <a:ext cx="37260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881" name="Google Shape;881;p156"/>
          <p:cNvSpPr txBox="1">
            <a:spLocks noGrp="1"/>
          </p:cNvSpPr>
          <p:nvPr>
            <p:ph type="body" idx="2"/>
          </p:nvPr>
        </p:nvSpPr>
        <p:spPr>
          <a:xfrm>
            <a:off x="4665600" y="997594"/>
            <a:ext cx="37260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EXT WITH IMAGE OR CHART">
  <p:cSld name="TEXT WITH IMAGE OR CHART">
    <p:spTree>
      <p:nvGrpSpPr>
        <p:cNvPr id="1" name="Shape 882"/>
        <p:cNvGrpSpPr/>
        <p:nvPr/>
      </p:nvGrpSpPr>
      <p:grpSpPr>
        <a:xfrm>
          <a:off x="0" y="0"/>
          <a:ext cx="0" cy="0"/>
          <a:chOff x="0" y="0"/>
          <a:chExt cx="0" cy="0"/>
        </a:xfrm>
      </p:grpSpPr>
      <p:sp>
        <p:nvSpPr>
          <p:cNvPr id="883" name="Google Shape;883;p157"/>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4" name="Google Shape;884;p157"/>
          <p:cNvSpPr txBox="1">
            <a:spLocks noGrp="1"/>
          </p:cNvSpPr>
          <p:nvPr>
            <p:ph type="body" idx="1"/>
          </p:nvPr>
        </p:nvSpPr>
        <p:spPr>
          <a:xfrm>
            <a:off x="752400" y="997594"/>
            <a:ext cx="37260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885" name="Google Shape;885;p157"/>
          <p:cNvSpPr>
            <a:spLocks noGrp="1"/>
          </p:cNvSpPr>
          <p:nvPr>
            <p:ph type="chart" idx="2"/>
          </p:nvPr>
        </p:nvSpPr>
        <p:spPr>
          <a:xfrm>
            <a:off x="4665600" y="997594"/>
            <a:ext cx="37260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2 COLUMN CHART TEXT">
  <p:cSld name="2 COLUMN CHART TEXT">
    <p:spTree>
      <p:nvGrpSpPr>
        <p:cNvPr id="1" name="Shape 886"/>
        <p:cNvGrpSpPr/>
        <p:nvPr/>
      </p:nvGrpSpPr>
      <p:grpSpPr>
        <a:xfrm>
          <a:off x="0" y="0"/>
          <a:ext cx="0" cy="0"/>
          <a:chOff x="0" y="0"/>
          <a:chExt cx="0" cy="0"/>
        </a:xfrm>
      </p:grpSpPr>
      <p:sp>
        <p:nvSpPr>
          <p:cNvPr id="887" name="Google Shape;887;p158"/>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8" name="Google Shape;888;p158"/>
          <p:cNvSpPr>
            <a:spLocks noGrp="1"/>
          </p:cNvSpPr>
          <p:nvPr>
            <p:ph type="chart" idx="2"/>
          </p:nvPr>
        </p:nvSpPr>
        <p:spPr>
          <a:xfrm>
            <a:off x="4665600" y="997594"/>
            <a:ext cx="37260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889" name="Google Shape;889;p158"/>
          <p:cNvSpPr>
            <a:spLocks noGrp="1"/>
          </p:cNvSpPr>
          <p:nvPr>
            <p:ph type="chart" idx="3"/>
          </p:nvPr>
        </p:nvSpPr>
        <p:spPr>
          <a:xfrm>
            <a:off x="752400" y="997594"/>
            <a:ext cx="37260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1 COLUMN CHART TEXT">
  <p:cSld name="1 COLUMN CHART TEXT">
    <p:spTree>
      <p:nvGrpSpPr>
        <p:cNvPr id="1" name="Shape 890"/>
        <p:cNvGrpSpPr/>
        <p:nvPr/>
      </p:nvGrpSpPr>
      <p:grpSpPr>
        <a:xfrm>
          <a:off x="0" y="0"/>
          <a:ext cx="0" cy="0"/>
          <a:chOff x="0" y="0"/>
          <a:chExt cx="0" cy="0"/>
        </a:xfrm>
      </p:grpSpPr>
      <p:sp>
        <p:nvSpPr>
          <p:cNvPr id="891" name="Google Shape;891;p159"/>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2" name="Google Shape;892;p159"/>
          <p:cNvSpPr txBox="1">
            <a:spLocks noGrp="1"/>
          </p:cNvSpPr>
          <p:nvPr>
            <p:ph type="body" idx="1"/>
          </p:nvPr>
        </p:nvSpPr>
        <p:spPr>
          <a:xfrm>
            <a:off x="752400" y="2806595"/>
            <a:ext cx="7646400" cy="160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893" name="Google Shape;893;p159"/>
          <p:cNvSpPr>
            <a:spLocks noGrp="1"/>
          </p:cNvSpPr>
          <p:nvPr>
            <p:ph type="chart" idx="2"/>
          </p:nvPr>
        </p:nvSpPr>
        <p:spPr>
          <a:xfrm>
            <a:off x="752400" y="998520"/>
            <a:ext cx="7646400" cy="1601805"/>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3 COLUMN CHART TEXT">
  <p:cSld name="3 COLUMN CHART TEXT">
    <p:spTree>
      <p:nvGrpSpPr>
        <p:cNvPr id="1" name="Shape 894"/>
        <p:cNvGrpSpPr/>
        <p:nvPr/>
      </p:nvGrpSpPr>
      <p:grpSpPr>
        <a:xfrm>
          <a:off x="0" y="0"/>
          <a:ext cx="0" cy="0"/>
          <a:chOff x="0" y="0"/>
          <a:chExt cx="0" cy="0"/>
        </a:xfrm>
      </p:grpSpPr>
      <p:sp>
        <p:nvSpPr>
          <p:cNvPr id="895" name="Google Shape;895;p160"/>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6" name="Google Shape;896;p160"/>
          <p:cNvSpPr>
            <a:spLocks noGrp="1"/>
          </p:cNvSpPr>
          <p:nvPr>
            <p:ph type="chart" idx="2"/>
          </p:nvPr>
        </p:nvSpPr>
        <p:spPr>
          <a:xfrm>
            <a:off x="3412800" y="998520"/>
            <a:ext cx="2354400" cy="1601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897" name="Google Shape;897;p160"/>
          <p:cNvSpPr>
            <a:spLocks noGrp="1"/>
          </p:cNvSpPr>
          <p:nvPr>
            <p:ph type="chart" idx="3"/>
          </p:nvPr>
        </p:nvSpPr>
        <p:spPr>
          <a:xfrm>
            <a:off x="752400" y="998520"/>
            <a:ext cx="2390400" cy="1601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898" name="Google Shape;898;p160"/>
          <p:cNvSpPr txBox="1">
            <a:spLocks noGrp="1"/>
          </p:cNvSpPr>
          <p:nvPr>
            <p:ph type="body" idx="1"/>
          </p:nvPr>
        </p:nvSpPr>
        <p:spPr>
          <a:xfrm>
            <a:off x="752400" y="2806595"/>
            <a:ext cx="2390400" cy="160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899" name="Google Shape;899;p160"/>
          <p:cNvSpPr>
            <a:spLocks noGrp="1"/>
          </p:cNvSpPr>
          <p:nvPr>
            <p:ph type="chart" idx="4"/>
          </p:nvPr>
        </p:nvSpPr>
        <p:spPr>
          <a:xfrm>
            <a:off x="6037200" y="998520"/>
            <a:ext cx="2354400" cy="1601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900" name="Google Shape;900;p160"/>
          <p:cNvSpPr txBox="1">
            <a:spLocks noGrp="1"/>
          </p:cNvSpPr>
          <p:nvPr>
            <p:ph type="body" idx="5"/>
          </p:nvPr>
        </p:nvSpPr>
        <p:spPr>
          <a:xfrm>
            <a:off x="3376800" y="2806595"/>
            <a:ext cx="2390400" cy="160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01" name="Google Shape;901;p160"/>
          <p:cNvSpPr txBox="1">
            <a:spLocks noGrp="1"/>
          </p:cNvSpPr>
          <p:nvPr>
            <p:ph type="body" idx="6"/>
          </p:nvPr>
        </p:nvSpPr>
        <p:spPr>
          <a:xfrm>
            <a:off x="6001200" y="2806595"/>
            <a:ext cx="2390400" cy="160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PICTURE">
  <p:cSld name="TITLE AND PICTURE">
    <p:spTree>
      <p:nvGrpSpPr>
        <p:cNvPr id="1" name="Shape 902"/>
        <p:cNvGrpSpPr/>
        <p:nvPr/>
      </p:nvGrpSpPr>
      <p:grpSpPr>
        <a:xfrm>
          <a:off x="0" y="0"/>
          <a:ext cx="0" cy="0"/>
          <a:chOff x="0" y="0"/>
          <a:chExt cx="0" cy="0"/>
        </a:xfrm>
      </p:grpSpPr>
      <p:sp>
        <p:nvSpPr>
          <p:cNvPr id="903" name="Google Shape;903;p161"/>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4" name="Google Shape;904;p161"/>
          <p:cNvSpPr>
            <a:spLocks noGrp="1"/>
          </p:cNvSpPr>
          <p:nvPr>
            <p:ph type="pic" idx="2"/>
          </p:nvPr>
        </p:nvSpPr>
        <p:spPr>
          <a:xfrm>
            <a:off x="752400" y="997594"/>
            <a:ext cx="76464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FULL IMAGE">
  <p:cSld name="FULL IMAGE">
    <p:spTree>
      <p:nvGrpSpPr>
        <p:cNvPr id="1" name="Shape 905"/>
        <p:cNvGrpSpPr/>
        <p:nvPr/>
      </p:nvGrpSpPr>
      <p:grpSpPr>
        <a:xfrm>
          <a:off x="0" y="0"/>
          <a:ext cx="0" cy="0"/>
          <a:chOff x="0" y="0"/>
          <a:chExt cx="0" cy="0"/>
        </a:xfrm>
      </p:grpSpPr>
      <p:sp>
        <p:nvSpPr>
          <p:cNvPr id="906" name="Google Shape;906;p162"/>
          <p:cNvSpPr>
            <a:spLocks noGrp="1"/>
          </p:cNvSpPr>
          <p:nvPr>
            <p:ph type="pic" idx="2"/>
          </p:nvPr>
        </p:nvSpPr>
        <p:spPr>
          <a:xfrm>
            <a:off x="0" y="1"/>
            <a:ext cx="9144000" cy="4407694"/>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907" name="Google Shape;907;p162"/>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908" name="Google Shape;908;p162"/>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909" name="Google Shape;909;p162"/>
          <p:cNvSpPr txBox="1"/>
          <p:nvPr/>
        </p:nvSpPr>
        <p:spPr>
          <a:xfrm>
            <a:off x="1676201" y="470024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2018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PROCESS FIVE COLUMN">
  <p:cSld name="PROCESS FIVE COLUMN">
    <p:spTree>
      <p:nvGrpSpPr>
        <p:cNvPr id="1" name="Shape 910"/>
        <p:cNvGrpSpPr/>
        <p:nvPr/>
      </p:nvGrpSpPr>
      <p:grpSpPr>
        <a:xfrm>
          <a:off x="0" y="0"/>
          <a:ext cx="0" cy="0"/>
          <a:chOff x="0" y="0"/>
          <a:chExt cx="0" cy="0"/>
        </a:xfrm>
      </p:grpSpPr>
      <p:sp>
        <p:nvSpPr>
          <p:cNvPr id="911" name="Google Shape;911;p163"/>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2" name="Google Shape;912;p163"/>
          <p:cNvSpPr txBox="1">
            <a:spLocks noGrp="1"/>
          </p:cNvSpPr>
          <p:nvPr>
            <p:ph type="body" idx="1"/>
          </p:nvPr>
        </p:nvSpPr>
        <p:spPr>
          <a:xfrm>
            <a:off x="7524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13" name="Google Shape;913;p163"/>
          <p:cNvSpPr txBox="1">
            <a:spLocks noGrp="1"/>
          </p:cNvSpPr>
          <p:nvPr>
            <p:ph type="body" idx="2"/>
          </p:nvPr>
        </p:nvSpPr>
        <p:spPr>
          <a:xfrm>
            <a:off x="23103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14" name="Google Shape;914;p163"/>
          <p:cNvSpPr txBox="1">
            <a:spLocks noGrp="1"/>
          </p:cNvSpPr>
          <p:nvPr>
            <p:ph type="body" idx="3"/>
          </p:nvPr>
        </p:nvSpPr>
        <p:spPr>
          <a:xfrm>
            <a:off x="38682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15" name="Google Shape;915;p163"/>
          <p:cNvSpPr txBox="1">
            <a:spLocks noGrp="1"/>
          </p:cNvSpPr>
          <p:nvPr>
            <p:ph type="body" idx="4"/>
          </p:nvPr>
        </p:nvSpPr>
        <p:spPr>
          <a:xfrm>
            <a:off x="54261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16" name="Google Shape;916;p163"/>
          <p:cNvSpPr>
            <a:spLocks noGrp="1"/>
          </p:cNvSpPr>
          <p:nvPr>
            <p:ph type="body" idx="5"/>
          </p:nvPr>
        </p:nvSpPr>
        <p:spPr>
          <a:xfrm>
            <a:off x="752400" y="991791"/>
            <a:ext cx="1407600" cy="453600"/>
          </a:xfrm>
          <a:prstGeom prst="homePlate">
            <a:avLst>
              <a:gd name="adj" fmla="val 31970"/>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17" name="Google Shape;917;p163"/>
          <p:cNvSpPr>
            <a:spLocks noGrp="1"/>
          </p:cNvSpPr>
          <p:nvPr>
            <p:ph type="body" idx="6"/>
          </p:nvPr>
        </p:nvSpPr>
        <p:spPr>
          <a:xfrm>
            <a:off x="23103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18" name="Google Shape;918;p163"/>
          <p:cNvSpPr>
            <a:spLocks noGrp="1"/>
          </p:cNvSpPr>
          <p:nvPr>
            <p:ph type="body" idx="7"/>
          </p:nvPr>
        </p:nvSpPr>
        <p:spPr>
          <a:xfrm>
            <a:off x="38682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19" name="Google Shape;919;p163"/>
          <p:cNvSpPr>
            <a:spLocks noGrp="1"/>
          </p:cNvSpPr>
          <p:nvPr>
            <p:ph type="body" idx="8"/>
          </p:nvPr>
        </p:nvSpPr>
        <p:spPr>
          <a:xfrm>
            <a:off x="54261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20" name="Google Shape;920;p163"/>
          <p:cNvSpPr>
            <a:spLocks noGrp="1"/>
          </p:cNvSpPr>
          <p:nvPr>
            <p:ph type="body" idx="9"/>
          </p:nvPr>
        </p:nvSpPr>
        <p:spPr>
          <a:xfrm>
            <a:off x="69840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21" name="Google Shape;921;p163"/>
          <p:cNvSpPr txBox="1">
            <a:spLocks noGrp="1"/>
          </p:cNvSpPr>
          <p:nvPr>
            <p:ph type="body" idx="13"/>
          </p:nvPr>
        </p:nvSpPr>
        <p:spPr>
          <a:xfrm>
            <a:off x="69840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PROCESS FOUR COLUMN">
  <p:cSld name="PROCESS FOUR COLUMN">
    <p:spTree>
      <p:nvGrpSpPr>
        <p:cNvPr id="1" name="Shape 922"/>
        <p:cNvGrpSpPr/>
        <p:nvPr/>
      </p:nvGrpSpPr>
      <p:grpSpPr>
        <a:xfrm>
          <a:off x="0" y="0"/>
          <a:ext cx="0" cy="0"/>
          <a:chOff x="0" y="0"/>
          <a:chExt cx="0" cy="0"/>
        </a:xfrm>
      </p:grpSpPr>
      <p:sp>
        <p:nvSpPr>
          <p:cNvPr id="923" name="Google Shape;923;p164"/>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4" name="Google Shape;924;p164"/>
          <p:cNvSpPr txBox="1">
            <a:spLocks noGrp="1"/>
          </p:cNvSpPr>
          <p:nvPr>
            <p:ph type="body" idx="1"/>
          </p:nvPr>
        </p:nvSpPr>
        <p:spPr>
          <a:xfrm>
            <a:off x="7524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25" name="Google Shape;925;p164"/>
          <p:cNvSpPr txBox="1">
            <a:spLocks noGrp="1"/>
          </p:cNvSpPr>
          <p:nvPr>
            <p:ph type="body" idx="2"/>
          </p:nvPr>
        </p:nvSpPr>
        <p:spPr>
          <a:xfrm>
            <a:off x="27120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26" name="Google Shape;926;p164"/>
          <p:cNvSpPr txBox="1">
            <a:spLocks noGrp="1"/>
          </p:cNvSpPr>
          <p:nvPr>
            <p:ph type="body" idx="3"/>
          </p:nvPr>
        </p:nvSpPr>
        <p:spPr>
          <a:xfrm>
            <a:off x="46716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27" name="Google Shape;927;p164"/>
          <p:cNvSpPr txBox="1">
            <a:spLocks noGrp="1"/>
          </p:cNvSpPr>
          <p:nvPr>
            <p:ph type="body" idx="4"/>
          </p:nvPr>
        </p:nvSpPr>
        <p:spPr>
          <a:xfrm>
            <a:off x="66312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28" name="Google Shape;928;p164"/>
          <p:cNvSpPr>
            <a:spLocks noGrp="1"/>
          </p:cNvSpPr>
          <p:nvPr>
            <p:ph type="body" idx="5"/>
          </p:nvPr>
        </p:nvSpPr>
        <p:spPr>
          <a:xfrm>
            <a:off x="746125" y="991791"/>
            <a:ext cx="1760400" cy="453600"/>
          </a:xfrm>
          <a:prstGeom prst="homePlate">
            <a:avLst>
              <a:gd name="adj" fmla="val 31970"/>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29" name="Google Shape;929;p164"/>
          <p:cNvSpPr>
            <a:spLocks noGrp="1"/>
          </p:cNvSpPr>
          <p:nvPr>
            <p:ph type="body" idx="6"/>
          </p:nvPr>
        </p:nvSpPr>
        <p:spPr>
          <a:xfrm>
            <a:off x="2707817"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30" name="Google Shape;930;p164"/>
          <p:cNvSpPr>
            <a:spLocks noGrp="1"/>
          </p:cNvSpPr>
          <p:nvPr>
            <p:ph type="body" idx="7"/>
          </p:nvPr>
        </p:nvSpPr>
        <p:spPr>
          <a:xfrm>
            <a:off x="4669508"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31" name="Google Shape;931;p164"/>
          <p:cNvSpPr>
            <a:spLocks noGrp="1"/>
          </p:cNvSpPr>
          <p:nvPr>
            <p:ph type="body" idx="8"/>
          </p:nvPr>
        </p:nvSpPr>
        <p:spPr>
          <a:xfrm>
            <a:off x="6631200"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QUAD WITH CENTER">
  <p:cSld name="QUAD WITH CENTER">
    <p:spTree>
      <p:nvGrpSpPr>
        <p:cNvPr id="1" name="Shape 932"/>
        <p:cNvGrpSpPr/>
        <p:nvPr/>
      </p:nvGrpSpPr>
      <p:grpSpPr>
        <a:xfrm>
          <a:off x="0" y="0"/>
          <a:ext cx="0" cy="0"/>
          <a:chOff x="0" y="0"/>
          <a:chExt cx="0" cy="0"/>
        </a:xfrm>
      </p:grpSpPr>
      <p:sp>
        <p:nvSpPr>
          <p:cNvPr id="933" name="Google Shape;933;p165"/>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4" name="Google Shape;934;p165"/>
          <p:cNvSpPr>
            <a:spLocks noGrp="1"/>
          </p:cNvSpPr>
          <p:nvPr>
            <p:ph type="body" idx="1"/>
          </p:nvPr>
        </p:nvSpPr>
        <p:spPr>
          <a:xfrm>
            <a:off x="3979920" y="2068463"/>
            <a:ext cx="1245746" cy="1244700"/>
          </a:xfrm>
          <a:prstGeom prst="ellipse">
            <a:avLst/>
          </a:prstGeom>
          <a:solidFill>
            <a:schemeClr val="accent1"/>
          </a:solidFill>
          <a:ln>
            <a:noFill/>
          </a:ln>
        </p:spPr>
        <p:txBody>
          <a:bodyPr spcFirstLastPara="1" wrap="square" lIns="54000" tIns="54000" rIns="54000" bIns="54000" anchor="ctr" anchorCtr="1">
            <a:noAutofit/>
          </a:bodyPr>
          <a:lstStyle>
            <a:lvl1pPr marL="457200" lvl="0" indent="-228600" algn="ctr">
              <a:lnSpc>
                <a:spcPct val="100000"/>
              </a:lnSpc>
              <a:spcBef>
                <a:spcPts val="0"/>
              </a:spcBef>
              <a:spcAft>
                <a:spcPts val="0"/>
              </a:spcAft>
              <a:buClr>
                <a:schemeClr val="lt1"/>
              </a:buClr>
              <a:buSzPts val="1050"/>
              <a:buFont typeface="Arial"/>
              <a:buNone/>
              <a:defRPr sz="1050">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35" name="Google Shape;935;p165"/>
          <p:cNvSpPr txBox="1">
            <a:spLocks noGrp="1"/>
          </p:cNvSpPr>
          <p:nvPr>
            <p:ph type="body" idx="2"/>
          </p:nvPr>
        </p:nvSpPr>
        <p:spPr>
          <a:xfrm>
            <a:off x="752511" y="991791"/>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36" name="Google Shape;936;p165"/>
          <p:cNvSpPr txBox="1">
            <a:spLocks noGrp="1"/>
          </p:cNvSpPr>
          <p:nvPr>
            <p:ph type="body" idx="3"/>
          </p:nvPr>
        </p:nvSpPr>
        <p:spPr>
          <a:xfrm>
            <a:off x="752511" y="3011438"/>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37" name="Google Shape;937;p165"/>
          <p:cNvSpPr txBox="1">
            <a:spLocks noGrp="1"/>
          </p:cNvSpPr>
          <p:nvPr>
            <p:ph type="body" idx="4"/>
          </p:nvPr>
        </p:nvSpPr>
        <p:spPr>
          <a:xfrm>
            <a:off x="5508001" y="991791"/>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38" name="Google Shape;938;p165"/>
          <p:cNvSpPr txBox="1">
            <a:spLocks noGrp="1"/>
          </p:cNvSpPr>
          <p:nvPr>
            <p:ph type="body" idx="5"/>
          </p:nvPr>
        </p:nvSpPr>
        <p:spPr>
          <a:xfrm>
            <a:off x="5508001" y="3011438"/>
            <a:ext cx="2885771" cy="291600"/>
          </a:xfrm>
          <a:prstGeom prst="rect">
            <a:avLst/>
          </a:prstGeom>
          <a:solidFill>
            <a:srgbClr val="00338D"/>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39" name="Google Shape;939;p165"/>
          <p:cNvSpPr/>
          <p:nvPr/>
        </p:nvSpPr>
        <p:spPr>
          <a:xfrm rot="2700000">
            <a:off x="3816469" y="1851401"/>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65"/>
          <p:cNvSpPr txBox="1"/>
          <p:nvPr/>
        </p:nvSpPr>
        <p:spPr>
          <a:xfrm rot="-8100000">
            <a:off x="3829635" y="1888696"/>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941" name="Google Shape;941;p165"/>
          <p:cNvSpPr txBox="1">
            <a:spLocks noGrp="1"/>
          </p:cNvSpPr>
          <p:nvPr>
            <p:ph type="body" idx="6"/>
          </p:nvPr>
        </p:nvSpPr>
        <p:spPr>
          <a:xfrm>
            <a:off x="752510" y="1289155"/>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42" name="Google Shape;942;p165"/>
          <p:cNvSpPr txBox="1">
            <a:spLocks noGrp="1"/>
          </p:cNvSpPr>
          <p:nvPr>
            <p:ph type="body" idx="7"/>
          </p:nvPr>
        </p:nvSpPr>
        <p:spPr>
          <a:xfrm>
            <a:off x="752510" y="3303038"/>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43" name="Google Shape;943;p165"/>
          <p:cNvSpPr txBox="1">
            <a:spLocks noGrp="1"/>
          </p:cNvSpPr>
          <p:nvPr>
            <p:ph type="body" idx="8"/>
          </p:nvPr>
        </p:nvSpPr>
        <p:spPr>
          <a:xfrm>
            <a:off x="5506571" y="1289155"/>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44" name="Google Shape;944;p165"/>
          <p:cNvSpPr txBox="1">
            <a:spLocks noGrp="1"/>
          </p:cNvSpPr>
          <p:nvPr>
            <p:ph type="body" idx="9"/>
          </p:nvPr>
        </p:nvSpPr>
        <p:spPr>
          <a:xfrm>
            <a:off x="5506571" y="3303038"/>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45" name="Google Shape;945;p165"/>
          <p:cNvSpPr/>
          <p:nvPr/>
        </p:nvSpPr>
        <p:spPr>
          <a:xfrm rot="-2700000" flipH="1">
            <a:off x="5057234" y="1851401"/>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65"/>
          <p:cNvSpPr txBox="1"/>
          <p:nvPr/>
        </p:nvSpPr>
        <p:spPr>
          <a:xfrm rot="8100000" flipH="1">
            <a:off x="5134072" y="1888696"/>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947" name="Google Shape;947;p165"/>
          <p:cNvSpPr/>
          <p:nvPr/>
        </p:nvSpPr>
        <p:spPr>
          <a:xfrm rot="8100000" flipH="1">
            <a:off x="3816469" y="3232525"/>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65"/>
          <p:cNvSpPr txBox="1"/>
          <p:nvPr/>
        </p:nvSpPr>
        <p:spPr>
          <a:xfrm rot="-2700000" flipH="1">
            <a:off x="3829635" y="3333484"/>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949" name="Google Shape;949;p165"/>
          <p:cNvSpPr/>
          <p:nvPr/>
        </p:nvSpPr>
        <p:spPr>
          <a:xfrm rot="-8100000">
            <a:off x="5057233" y="3232525"/>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65"/>
          <p:cNvSpPr txBox="1"/>
          <p:nvPr/>
        </p:nvSpPr>
        <p:spPr>
          <a:xfrm rot="2700000">
            <a:off x="5134072" y="3333484"/>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0_ONE COLUMN TEXT">
  <p:cSld name="20_ONE COLUMN TEXT">
    <p:spTree>
      <p:nvGrpSpPr>
        <p:cNvPr id="1" name="Shape 87"/>
        <p:cNvGrpSpPr/>
        <p:nvPr/>
      </p:nvGrpSpPr>
      <p:grpSpPr>
        <a:xfrm>
          <a:off x="0" y="0"/>
          <a:ext cx="0" cy="0"/>
          <a:chOff x="0" y="0"/>
          <a:chExt cx="0" cy="0"/>
        </a:xfrm>
      </p:grpSpPr>
      <p:pic>
        <p:nvPicPr>
          <p:cNvPr id="88" name="Google Shape;88;p17"/>
          <p:cNvPicPr preferRelativeResize="0"/>
          <p:nvPr/>
        </p:nvPicPr>
        <p:blipFill rotWithShape="1">
          <a:blip r:embed="rId2">
            <a:alphaModFix/>
          </a:blip>
          <a:srcRect/>
          <a:stretch/>
        </p:blipFill>
        <p:spPr>
          <a:xfrm>
            <a:off x="-1" y="-1"/>
            <a:ext cx="3655314" cy="5143501"/>
          </a:xfrm>
          <a:prstGeom prst="rect">
            <a:avLst/>
          </a:prstGeom>
          <a:noFill/>
          <a:ln>
            <a:noFill/>
          </a:ln>
        </p:spPr>
      </p:pic>
      <p:sp>
        <p:nvSpPr>
          <p:cNvPr id="89" name="Google Shape;89;p17"/>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90" name="Google Shape;90;p17"/>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91" name="Google Shape;91;p17"/>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92" name="Google Shape;92;p17"/>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2 COLUMN BLUE">
  <p:cSld name="2 COLUMN BLUE">
    <p:spTree>
      <p:nvGrpSpPr>
        <p:cNvPr id="1" name="Shape 951"/>
        <p:cNvGrpSpPr/>
        <p:nvPr/>
      </p:nvGrpSpPr>
      <p:grpSpPr>
        <a:xfrm>
          <a:off x="0" y="0"/>
          <a:ext cx="0" cy="0"/>
          <a:chOff x="0" y="0"/>
          <a:chExt cx="0" cy="0"/>
        </a:xfrm>
      </p:grpSpPr>
      <p:sp>
        <p:nvSpPr>
          <p:cNvPr id="952" name="Google Shape;952;p166"/>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3" name="Google Shape;953;p166"/>
          <p:cNvSpPr txBox="1">
            <a:spLocks noGrp="1"/>
          </p:cNvSpPr>
          <p:nvPr>
            <p:ph type="body" idx="1"/>
          </p:nvPr>
        </p:nvSpPr>
        <p:spPr>
          <a:xfrm>
            <a:off x="752400" y="1281112"/>
            <a:ext cx="3726000" cy="3126581"/>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200"/>
              <a:buFont typeface="Arial"/>
              <a:buNone/>
              <a:defRPr sz="1200"/>
            </a:lvl1pPr>
            <a:lvl2pPr marL="914400" lvl="1" indent="-228600" algn="l">
              <a:lnSpc>
                <a:spcPct val="100000"/>
              </a:lnSpc>
              <a:spcBef>
                <a:spcPts val="450"/>
              </a:spcBef>
              <a:spcAft>
                <a:spcPts val="0"/>
              </a:spcAft>
              <a:buClr>
                <a:schemeClr val="dk2"/>
              </a:buClr>
              <a:buSzPts val="1200"/>
              <a:buFont typeface="Arial"/>
              <a:buNone/>
              <a:defRPr sz="1200"/>
            </a:lvl2pPr>
            <a:lvl3pPr marL="1371600" lvl="2" indent="-304800" algn="l">
              <a:lnSpc>
                <a:spcPct val="100000"/>
              </a:lnSpc>
              <a:spcBef>
                <a:spcPts val="450"/>
              </a:spcBef>
              <a:spcAft>
                <a:spcPts val="0"/>
              </a:spcAft>
              <a:buSzPts val="1200"/>
              <a:buChar char="–"/>
              <a:defRPr sz="1200"/>
            </a:lvl3pPr>
            <a:lvl4pPr marL="1828800" lvl="3" indent="-304800" algn="l">
              <a:lnSpc>
                <a:spcPct val="100000"/>
              </a:lnSpc>
              <a:spcBef>
                <a:spcPts val="450"/>
              </a:spcBef>
              <a:spcAft>
                <a:spcPts val="0"/>
              </a:spcAft>
              <a:buSzPts val="1200"/>
              <a:buChar char="–"/>
              <a:defRPr sz="1200"/>
            </a:lvl4pPr>
            <a:lvl5pPr marL="2286000" lvl="4" indent="-304800" algn="l">
              <a:lnSpc>
                <a:spcPct val="100000"/>
              </a:lnSpc>
              <a:spcBef>
                <a:spcPts val="450"/>
              </a:spcBef>
              <a:spcAft>
                <a:spcPts val="0"/>
              </a:spcAft>
              <a:buSzPts val="1200"/>
              <a:buChar char="–"/>
              <a:defRPr sz="120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54" name="Google Shape;954;p166"/>
          <p:cNvSpPr txBox="1">
            <a:spLocks noGrp="1"/>
          </p:cNvSpPr>
          <p:nvPr>
            <p:ph type="body" idx="2"/>
          </p:nvPr>
        </p:nvSpPr>
        <p:spPr>
          <a:xfrm>
            <a:off x="7524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55" name="Google Shape;955;p166"/>
          <p:cNvSpPr txBox="1">
            <a:spLocks noGrp="1"/>
          </p:cNvSpPr>
          <p:nvPr>
            <p:ph type="body" idx="3"/>
          </p:nvPr>
        </p:nvSpPr>
        <p:spPr>
          <a:xfrm>
            <a:off x="4665600" y="1281112"/>
            <a:ext cx="3726000" cy="3126581"/>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200"/>
              <a:buFont typeface="Arial"/>
              <a:buNone/>
              <a:defRPr sz="1200"/>
            </a:lvl1pPr>
            <a:lvl2pPr marL="914400" lvl="1" indent="-228600" algn="l">
              <a:lnSpc>
                <a:spcPct val="100000"/>
              </a:lnSpc>
              <a:spcBef>
                <a:spcPts val="450"/>
              </a:spcBef>
              <a:spcAft>
                <a:spcPts val="0"/>
              </a:spcAft>
              <a:buClr>
                <a:schemeClr val="dk2"/>
              </a:buClr>
              <a:buSzPts val="1200"/>
              <a:buFont typeface="Arial"/>
              <a:buNone/>
              <a:defRPr sz="1200"/>
            </a:lvl2pPr>
            <a:lvl3pPr marL="1371600" lvl="2" indent="-304800" algn="l">
              <a:lnSpc>
                <a:spcPct val="100000"/>
              </a:lnSpc>
              <a:spcBef>
                <a:spcPts val="450"/>
              </a:spcBef>
              <a:spcAft>
                <a:spcPts val="0"/>
              </a:spcAft>
              <a:buSzPts val="1200"/>
              <a:buChar char="–"/>
              <a:defRPr sz="1200"/>
            </a:lvl3pPr>
            <a:lvl4pPr marL="1828800" lvl="3" indent="-304800" algn="l">
              <a:lnSpc>
                <a:spcPct val="100000"/>
              </a:lnSpc>
              <a:spcBef>
                <a:spcPts val="450"/>
              </a:spcBef>
              <a:spcAft>
                <a:spcPts val="0"/>
              </a:spcAft>
              <a:buSzPts val="1200"/>
              <a:buChar char="–"/>
              <a:defRPr sz="1200"/>
            </a:lvl4pPr>
            <a:lvl5pPr marL="2286000" lvl="4" indent="-304800" algn="l">
              <a:lnSpc>
                <a:spcPct val="100000"/>
              </a:lnSpc>
              <a:spcBef>
                <a:spcPts val="450"/>
              </a:spcBef>
              <a:spcAft>
                <a:spcPts val="0"/>
              </a:spcAft>
              <a:buSzPts val="1200"/>
              <a:buChar char="–"/>
              <a:defRPr sz="120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56" name="Google Shape;956;p166"/>
          <p:cNvSpPr txBox="1">
            <a:spLocks noGrp="1"/>
          </p:cNvSpPr>
          <p:nvPr>
            <p:ph type="body" idx="4"/>
          </p:nvPr>
        </p:nvSpPr>
        <p:spPr>
          <a:xfrm>
            <a:off x="46656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QUAD">
  <p:cSld name="QUAD">
    <p:spTree>
      <p:nvGrpSpPr>
        <p:cNvPr id="1" name="Shape 957"/>
        <p:cNvGrpSpPr/>
        <p:nvPr/>
      </p:nvGrpSpPr>
      <p:grpSpPr>
        <a:xfrm>
          <a:off x="0" y="0"/>
          <a:ext cx="0" cy="0"/>
          <a:chOff x="0" y="0"/>
          <a:chExt cx="0" cy="0"/>
        </a:xfrm>
      </p:grpSpPr>
      <p:sp>
        <p:nvSpPr>
          <p:cNvPr id="958" name="Google Shape;958;p167"/>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9" name="Google Shape;959;p167"/>
          <p:cNvSpPr txBox="1">
            <a:spLocks noGrp="1"/>
          </p:cNvSpPr>
          <p:nvPr>
            <p:ph type="body" idx="1"/>
          </p:nvPr>
        </p:nvSpPr>
        <p:spPr>
          <a:xfrm>
            <a:off x="752400" y="128111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60" name="Google Shape;960;p167"/>
          <p:cNvSpPr txBox="1">
            <a:spLocks noGrp="1"/>
          </p:cNvSpPr>
          <p:nvPr>
            <p:ph type="body" idx="2"/>
          </p:nvPr>
        </p:nvSpPr>
        <p:spPr>
          <a:xfrm>
            <a:off x="7524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61" name="Google Shape;961;p167"/>
          <p:cNvSpPr txBox="1">
            <a:spLocks noGrp="1"/>
          </p:cNvSpPr>
          <p:nvPr>
            <p:ph type="body" idx="3"/>
          </p:nvPr>
        </p:nvSpPr>
        <p:spPr>
          <a:xfrm>
            <a:off x="4665600" y="128111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62" name="Google Shape;962;p167"/>
          <p:cNvSpPr txBox="1">
            <a:spLocks noGrp="1"/>
          </p:cNvSpPr>
          <p:nvPr>
            <p:ph type="body" idx="4"/>
          </p:nvPr>
        </p:nvSpPr>
        <p:spPr>
          <a:xfrm>
            <a:off x="46656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63" name="Google Shape;963;p167"/>
          <p:cNvSpPr txBox="1">
            <a:spLocks noGrp="1"/>
          </p:cNvSpPr>
          <p:nvPr>
            <p:ph type="body" idx="5"/>
          </p:nvPr>
        </p:nvSpPr>
        <p:spPr>
          <a:xfrm>
            <a:off x="752400" y="308848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64" name="Google Shape;964;p167"/>
          <p:cNvSpPr txBox="1">
            <a:spLocks noGrp="1"/>
          </p:cNvSpPr>
          <p:nvPr>
            <p:ph type="body" idx="6"/>
          </p:nvPr>
        </p:nvSpPr>
        <p:spPr>
          <a:xfrm>
            <a:off x="752400" y="2806440"/>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65" name="Google Shape;965;p167"/>
          <p:cNvSpPr txBox="1">
            <a:spLocks noGrp="1"/>
          </p:cNvSpPr>
          <p:nvPr>
            <p:ph type="body" idx="7"/>
          </p:nvPr>
        </p:nvSpPr>
        <p:spPr>
          <a:xfrm>
            <a:off x="4665600" y="308848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66" name="Google Shape;966;p167"/>
          <p:cNvSpPr txBox="1">
            <a:spLocks noGrp="1"/>
          </p:cNvSpPr>
          <p:nvPr>
            <p:ph type="body" idx="8"/>
          </p:nvPr>
        </p:nvSpPr>
        <p:spPr>
          <a:xfrm>
            <a:off x="4665600" y="2806440"/>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matchingName="Image only">
  <p:cSld name="Image only">
    <p:spTree>
      <p:nvGrpSpPr>
        <p:cNvPr id="1" name="Shape 967"/>
        <p:cNvGrpSpPr/>
        <p:nvPr/>
      </p:nvGrpSpPr>
      <p:grpSpPr>
        <a:xfrm>
          <a:off x="0" y="0"/>
          <a:ext cx="0" cy="0"/>
          <a:chOff x="0" y="0"/>
          <a:chExt cx="0" cy="0"/>
        </a:xfrm>
      </p:grpSpPr>
      <p:sp>
        <p:nvSpPr>
          <p:cNvPr id="968" name="Google Shape;968;p168"/>
          <p:cNvSpPr>
            <a:spLocks noGrp="1"/>
          </p:cNvSpPr>
          <p:nvPr>
            <p:ph type="pic" idx="2"/>
          </p:nvPr>
        </p:nvSpPr>
        <p:spPr>
          <a:xfrm>
            <a:off x="0" y="0"/>
            <a:ext cx="9144000" cy="51435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matchingName="DIVIDER 1">
  <p:cSld name="DIVIDER 1">
    <p:spTree>
      <p:nvGrpSpPr>
        <p:cNvPr id="1" name="Shape 969"/>
        <p:cNvGrpSpPr/>
        <p:nvPr/>
      </p:nvGrpSpPr>
      <p:grpSpPr>
        <a:xfrm>
          <a:off x="0" y="0"/>
          <a:ext cx="0" cy="0"/>
          <a:chOff x="0" y="0"/>
          <a:chExt cx="0" cy="0"/>
        </a:xfrm>
      </p:grpSpPr>
      <p:sp>
        <p:nvSpPr>
          <p:cNvPr id="970" name="Google Shape;970;p169"/>
          <p:cNvSpPr/>
          <p:nvPr/>
        </p:nvSpPr>
        <p:spPr>
          <a:xfrm>
            <a:off x="0" y="0"/>
            <a:ext cx="9144000" cy="5143500"/>
          </a:xfrm>
          <a:prstGeom prst="rect">
            <a:avLst/>
          </a:prstGeom>
          <a:solidFill>
            <a:schemeClr val="accen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971" name="Google Shape;971;p169"/>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2" name="Google Shape;972;p169"/>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973" name="Google Shape;973;p169"/>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974" name="Google Shape;974;p169"/>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matchingName="DIVIDER 2">
  <p:cSld name="DIVIDER 2">
    <p:spTree>
      <p:nvGrpSpPr>
        <p:cNvPr id="1" name="Shape 975"/>
        <p:cNvGrpSpPr/>
        <p:nvPr/>
      </p:nvGrpSpPr>
      <p:grpSpPr>
        <a:xfrm>
          <a:off x="0" y="0"/>
          <a:ext cx="0" cy="0"/>
          <a:chOff x="0" y="0"/>
          <a:chExt cx="0" cy="0"/>
        </a:xfrm>
      </p:grpSpPr>
      <p:sp>
        <p:nvSpPr>
          <p:cNvPr id="976" name="Google Shape;976;p170"/>
          <p:cNvSpPr/>
          <p:nvPr/>
        </p:nvSpPr>
        <p:spPr>
          <a:xfrm>
            <a:off x="0" y="0"/>
            <a:ext cx="9144000" cy="5143500"/>
          </a:xfrm>
          <a:prstGeom prst="rect">
            <a:avLst/>
          </a:prstGeom>
          <a:solidFill>
            <a:schemeClr val="accent2"/>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977" name="Google Shape;977;p170"/>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8" name="Google Shape;978;p170"/>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979" name="Google Shape;979;p170"/>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A3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980" name="Google Shape;980;p170"/>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matchingName="DIVIDER 3">
  <p:cSld name="DIVIDER 3">
    <p:spTree>
      <p:nvGrpSpPr>
        <p:cNvPr id="1" name="Shape 981"/>
        <p:cNvGrpSpPr/>
        <p:nvPr/>
      </p:nvGrpSpPr>
      <p:grpSpPr>
        <a:xfrm>
          <a:off x="0" y="0"/>
          <a:ext cx="0" cy="0"/>
          <a:chOff x="0" y="0"/>
          <a:chExt cx="0" cy="0"/>
        </a:xfrm>
      </p:grpSpPr>
      <p:sp>
        <p:nvSpPr>
          <p:cNvPr id="982" name="Google Shape;982;p171"/>
          <p:cNvSpPr/>
          <p:nvPr/>
        </p:nvSpPr>
        <p:spPr>
          <a:xfrm>
            <a:off x="0" y="0"/>
            <a:ext cx="9144000" cy="5143500"/>
          </a:xfrm>
          <a:prstGeom prst="rect">
            <a:avLst/>
          </a:prstGeom>
          <a:solidFill>
            <a:schemeClr val="dk2"/>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983" name="Google Shape;983;p171"/>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4" name="Google Shape;984;p171"/>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985" name="Google Shape;985;p171"/>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chemeClr val="accent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986" name="Google Shape;986;p171"/>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matchingName="DIVIDER 4">
  <p:cSld name="DIVIDER 4">
    <p:spTree>
      <p:nvGrpSpPr>
        <p:cNvPr id="1" name="Shape 987"/>
        <p:cNvGrpSpPr/>
        <p:nvPr/>
      </p:nvGrpSpPr>
      <p:grpSpPr>
        <a:xfrm>
          <a:off x="0" y="0"/>
          <a:ext cx="0" cy="0"/>
          <a:chOff x="0" y="0"/>
          <a:chExt cx="0" cy="0"/>
        </a:xfrm>
      </p:grpSpPr>
      <p:sp>
        <p:nvSpPr>
          <p:cNvPr id="988" name="Google Shape;988;p172"/>
          <p:cNvSpPr/>
          <p:nvPr/>
        </p:nvSpPr>
        <p:spPr>
          <a:xfrm>
            <a:off x="0" y="0"/>
            <a:ext cx="9144000" cy="5143500"/>
          </a:xfrm>
          <a:prstGeom prst="rect">
            <a:avLst/>
          </a:prstGeom>
          <a:solidFill>
            <a:schemeClr val="accent4"/>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989" name="Google Shape;989;p172"/>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0" name="Google Shape;990;p172"/>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991" name="Google Shape;991;p172"/>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470A6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992" name="Google Shape;992;p172"/>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993"/>
        <p:cNvGrpSpPr/>
        <p:nvPr/>
      </p:nvGrpSpPr>
      <p:grpSpPr>
        <a:xfrm>
          <a:off x="0" y="0"/>
          <a:ext cx="0" cy="0"/>
          <a:chOff x="0" y="0"/>
          <a:chExt cx="0" cy="0"/>
        </a:xfrm>
      </p:grpSpPr>
      <p:sp>
        <p:nvSpPr>
          <p:cNvPr id="994" name="Google Shape;994;p173"/>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995" name="Google Shape;995;p173"/>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996" name="Google Shape;996;p173"/>
          <p:cNvSpPr txBox="1">
            <a:spLocks noGrp="1"/>
          </p:cNvSpPr>
          <p:nvPr>
            <p:ph type="body" idx="1"/>
          </p:nvPr>
        </p:nvSpPr>
        <p:spPr>
          <a:xfrm>
            <a:off x="2046873" y="2873818"/>
            <a:ext cx="5888813" cy="48250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A5A5A5"/>
              </a:buClr>
              <a:buSzPts val="825"/>
              <a:buFont typeface="Arial"/>
              <a:buNone/>
              <a:defRPr sz="825" b="0">
                <a:solidFill>
                  <a:srgbClr val="A5A5A5"/>
                </a:solidFill>
              </a:defRPr>
            </a:lvl1pPr>
            <a:lvl2pPr marL="914400" lvl="1" indent="-228600" algn="l">
              <a:lnSpc>
                <a:spcPct val="100000"/>
              </a:lnSpc>
              <a:spcBef>
                <a:spcPts val="450"/>
              </a:spcBef>
              <a:spcAft>
                <a:spcPts val="0"/>
              </a:spcAft>
              <a:buClr>
                <a:srgbClr val="A5A5A5"/>
              </a:buClr>
              <a:buSzPts val="825"/>
              <a:buFont typeface="Arial"/>
              <a:buNone/>
              <a:defRPr sz="825" b="0">
                <a:solidFill>
                  <a:srgbClr val="A5A5A5"/>
                </a:solidFill>
              </a:defRPr>
            </a:lvl2pPr>
            <a:lvl3pPr marL="1371600" lvl="2" indent="-228600" algn="l">
              <a:lnSpc>
                <a:spcPct val="100000"/>
              </a:lnSpc>
              <a:spcBef>
                <a:spcPts val="450"/>
              </a:spcBef>
              <a:spcAft>
                <a:spcPts val="0"/>
              </a:spcAft>
              <a:buSzPts val="675"/>
              <a:buFont typeface="Arial"/>
              <a:buNone/>
              <a:defRPr sz="675" b="0">
                <a:solidFill>
                  <a:srgbClr val="A5A5A5"/>
                </a:solidFill>
              </a:defRPr>
            </a:lvl3pPr>
            <a:lvl4pPr marL="1828800" lvl="3" indent="-228600" algn="l">
              <a:lnSpc>
                <a:spcPct val="100000"/>
              </a:lnSpc>
              <a:spcBef>
                <a:spcPts val="450"/>
              </a:spcBef>
              <a:spcAft>
                <a:spcPts val="0"/>
              </a:spcAft>
              <a:buSzPts val="675"/>
              <a:buFont typeface="Arial"/>
              <a:buNone/>
              <a:defRPr sz="675" b="0">
                <a:solidFill>
                  <a:srgbClr val="A5A5A5"/>
                </a:solidFill>
              </a:defRPr>
            </a:lvl4pPr>
            <a:lvl5pPr marL="2286000" lvl="4" indent="-228600" algn="l">
              <a:lnSpc>
                <a:spcPct val="100000"/>
              </a:lnSpc>
              <a:spcBef>
                <a:spcPts val="450"/>
              </a:spcBef>
              <a:spcAft>
                <a:spcPts val="0"/>
              </a:spcAft>
              <a:buSzPts val="675"/>
              <a:buFont typeface="Arial"/>
              <a:buNone/>
              <a:defRPr sz="675" b="0">
                <a:solidFill>
                  <a:srgbClr val="A5A5A5"/>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997" name="Google Shape;997;p173">
            <a:hlinkClick r:id="rId2"/>
          </p:cNvPr>
          <p:cNvSpPr/>
          <p:nvPr/>
        </p:nvSpPr>
        <p:spPr>
          <a:xfrm>
            <a:off x="2046873" y="2190062"/>
            <a:ext cx="1314220" cy="138499"/>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900">
                <a:solidFill>
                  <a:srgbClr val="00338D"/>
                </a:solidFill>
                <a:latin typeface="Arial"/>
                <a:ea typeface="Arial"/>
                <a:cs typeface="Arial"/>
                <a:sym typeface="Arial"/>
              </a:rPr>
              <a:t>kpmg.ca</a:t>
            </a:r>
            <a:endParaRPr sz="900">
              <a:solidFill>
                <a:srgbClr val="00338D"/>
              </a:solidFill>
              <a:latin typeface="Arial"/>
              <a:ea typeface="Arial"/>
              <a:cs typeface="Arial"/>
              <a:sym typeface="Arial"/>
            </a:endParaRPr>
          </a:p>
        </p:txBody>
      </p:sp>
      <p:grpSp>
        <p:nvGrpSpPr>
          <p:cNvPr id="998" name="Google Shape;998;p173"/>
          <p:cNvGrpSpPr/>
          <p:nvPr/>
        </p:nvGrpSpPr>
        <p:grpSpPr>
          <a:xfrm>
            <a:off x="2046873" y="2413990"/>
            <a:ext cx="975992" cy="227684"/>
            <a:chOff x="2729163" y="3218653"/>
            <a:chExt cx="1301323" cy="303578"/>
          </a:xfrm>
        </p:grpSpPr>
        <p:grpSp>
          <p:nvGrpSpPr>
            <p:cNvPr id="999" name="Google Shape;999;p173"/>
            <p:cNvGrpSpPr/>
            <p:nvPr/>
          </p:nvGrpSpPr>
          <p:grpSpPr>
            <a:xfrm>
              <a:off x="3396740" y="3218787"/>
              <a:ext cx="294635" cy="303444"/>
              <a:chOff x="5102225" y="3725863"/>
              <a:chExt cx="477838" cy="492125"/>
            </a:xfrm>
          </p:grpSpPr>
          <p:sp>
            <p:nvSpPr>
              <p:cNvPr id="1000" name="Google Shape;1000;p173"/>
              <p:cNvSpPr/>
              <p:nvPr/>
            </p:nvSpPr>
            <p:spPr>
              <a:xfrm>
                <a:off x="5102225" y="3725863"/>
                <a:ext cx="477838" cy="492125"/>
              </a:xfrm>
              <a:custGeom>
                <a:avLst/>
                <a:gdLst/>
                <a:ahLst/>
                <a:cxnLst/>
                <a:rect l="l" t="t" r="r" b="b"/>
                <a:pathLst>
                  <a:path w="127"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7" y="124"/>
                      <a:pt x="127" y="119"/>
                    </a:cubicBezTo>
                    <a:cubicBezTo>
                      <a:pt x="127" y="10"/>
                      <a:pt x="127" y="10"/>
                      <a:pt x="127" y="10"/>
                    </a:cubicBezTo>
                    <a:cubicBezTo>
                      <a:pt x="127" y="5"/>
                      <a:pt x="123" y="0"/>
                      <a:pt x="118" y="0"/>
                    </a:cubicBezTo>
                  </a:path>
                </a:pathLst>
              </a:custGeom>
              <a:solidFill>
                <a:srgbClr val="E532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001" name="Google Shape;1001;p173"/>
              <p:cNvSpPr/>
              <p:nvPr/>
            </p:nvSpPr>
            <p:spPr>
              <a:xfrm>
                <a:off x="5187950" y="3849688"/>
                <a:ext cx="315913" cy="246063"/>
              </a:xfrm>
              <a:custGeom>
                <a:avLst/>
                <a:gdLst/>
                <a:ahLst/>
                <a:cxnLst/>
                <a:rect l="l" t="t" r="r" b="b"/>
                <a:pathLst>
                  <a:path w="84" h="64" extrusionOk="0">
                    <a:moveTo>
                      <a:pt x="30" y="46"/>
                    </a:moveTo>
                    <a:cubicBezTo>
                      <a:pt x="30" y="18"/>
                      <a:pt x="30" y="18"/>
                      <a:pt x="30" y="18"/>
                    </a:cubicBezTo>
                    <a:cubicBezTo>
                      <a:pt x="54" y="32"/>
                      <a:pt x="54" y="32"/>
                      <a:pt x="54" y="32"/>
                    </a:cubicBezTo>
                    <a:lnTo>
                      <a:pt x="30" y="46"/>
                    </a:lnTo>
                    <a:close/>
                    <a:moveTo>
                      <a:pt x="71" y="0"/>
                    </a:moveTo>
                    <a:cubicBezTo>
                      <a:pt x="12" y="0"/>
                      <a:pt x="12" y="0"/>
                      <a:pt x="12" y="0"/>
                    </a:cubicBezTo>
                    <a:cubicBezTo>
                      <a:pt x="5" y="0"/>
                      <a:pt x="0" y="6"/>
                      <a:pt x="0" y="13"/>
                    </a:cubicBezTo>
                    <a:cubicBezTo>
                      <a:pt x="0" y="51"/>
                      <a:pt x="0" y="51"/>
                      <a:pt x="0" y="51"/>
                    </a:cubicBezTo>
                    <a:cubicBezTo>
                      <a:pt x="0" y="58"/>
                      <a:pt x="5" y="64"/>
                      <a:pt x="12" y="64"/>
                    </a:cubicBezTo>
                    <a:cubicBezTo>
                      <a:pt x="71" y="64"/>
                      <a:pt x="71" y="64"/>
                      <a:pt x="71" y="64"/>
                    </a:cubicBezTo>
                    <a:cubicBezTo>
                      <a:pt x="78" y="64"/>
                      <a:pt x="84" y="58"/>
                      <a:pt x="84" y="51"/>
                    </a:cubicBezTo>
                    <a:cubicBezTo>
                      <a:pt x="84" y="13"/>
                      <a:pt x="84" y="13"/>
                      <a:pt x="84" y="13"/>
                    </a:cubicBezTo>
                    <a:cubicBezTo>
                      <a:pt x="84" y="6"/>
                      <a:pt x="78" y="0"/>
                      <a:pt x="71" y="0"/>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nvGrpSpPr>
            <p:cNvPr id="1002" name="Google Shape;1002;p173"/>
            <p:cNvGrpSpPr/>
            <p:nvPr/>
          </p:nvGrpSpPr>
          <p:grpSpPr>
            <a:xfrm>
              <a:off x="3062952" y="3218787"/>
              <a:ext cx="296592" cy="303444"/>
              <a:chOff x="4560888" y="3725863"/>
              <a:chExt cx="481013" cy="492125"/>
            </a:xfrm>
          </p:grpSpPr>
          <p:sp>
            <p:nvSpPr>
              <p:cNvPr id="1003" name="Google Shape;1003;p173"/>
              <p:cNvSpPr/>
              <p:nvPr/>
            </p:nvSpPr>
            <p:spPr>
              <a:xfrm>
                <a:off x="4560888" y="3725863"/>
                <a:ext cx="481013" cy="492125"/>
              </a:xfrm>
              <a:custGeom>
                <a:avLst/>
                <a:gdLst/>
                <a:ahLst/>
                <a:cxnLst/>
                <a:rect l="l" t="t" r="r" b="b"/>
                <a:pathLst>
                  <a:path w="128"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8" y="124"/>
                      <a:pt x="128" y="119"/>
                    </a:cubicBezTo>
                    <a:cubicBezTo>
                      <a:pt x="128" y="10"/>
                      <a:pt x="128" y="10"/>
                      <a:pt x="128" y="10"/>
                    </a:cubicBezTo>
                    <a:cubicBezTo>
                      <a:pt x="128" y="5"/>
                      <a:pt x="123" y="0"/>
                      <a:pt x="118" y="0"/>
                    </a:cubicBezTo>
                  </a:path>
                </a:pathLst>
              </a:custGeom>
              <a:solidFill>
                <a:srgbClr val="61A8D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004" name="Google Shape;1004;p173"/>
              <p:cNvSpPr/>
              <p:nvPr/>
            </p:nvSpPr>
            <p:spPr>
              <a:xfrm>
                <a:off x="4635500" y="3833813"/>
                <a:ext cx="338138" cy="280988"/>
              </a:xfrm>
              <a:custGeom>
                <a:avLst/>
                <a:gdLst/>
                <a:ahLst/>
                <a:cxnLst/>
                <a:rect l="l" t="t" r="r" b="b"/>
                <a:pathLst>
                  <a:path w="90" h="73" extrusionOk="0">
                    <a:moveTo>
                      <a:pt x="90" y="9"/>
                    </a:moveTo>
                    <a:cubicBezTo>
                      <a:pt x="87" y="10"/>
                      <a:pt x="83" y="11"/>
                      <a:pt x="79" y="11"/>
                    </a:cubicBezTo>
                    <a:cubicBezTo>
                      <a:pt x="83" y="9"/>
                      <a:pt x="86" y="6"/>
                      <a:pt x="88" y="1"/>
                    </a:cubicBezTo>
                    <a:cubicBezTo>
                      <a:pt x="84" y="3"/>
                      <a:pt x="80" y="5"/>
                      <a:pt x="76" y="6"/>
                    </a:cubicBezTo>
                    <a:cubicBezTo>
                      <a:pt x="72" y="2"/>
                      <a:pt x="68" y="0"/>
                      <a:pt x="62" y="0"/>
                    </a:cubicBezTo>
                    <a:cubicBezTo>
                      <a:pt x="52" y="0"/>
                      <a:pt x="44" y="8"/>
                      <a:pt x="44" y="18"/>
                    </a:cubicBezTo>
                    <a:cubicBezTo>
                      <a:pt x="44" y="20"/>
                      <a:pt x="44" y="21"/>
                      <a:pt x="44" y="23"/>
                    </a:cubicBezTo>
                    <a:cubicBezTo>
                      <a:pt x="29" y="22"/>
                      <a:pt x="15" y="14"/>
                      <a:pt x="6" y="3"/>
                    </a:cubicBezTo>
                    <a:cubicBezTo>
                      <a:pt x="4" y="6"/>
                      <a:pt x="3" y="9"/>
                      <a:pt x="3" y="13"/>
                    </a:cubicBezTo>
                    <a:cubicBezTo>
                      <a:pt x="3" y="19"/>
                      <a:pt x="7" y="25"/>
                      <a:pt x="12" y="28"/>
                    </a:cubicBezTo>
                    <a:cubicBezTo>
                      <a:pt x="9" y="28"/>
                      <a:pt x="6" y="27"/>
                      <a:pt x="3" y="26"/>
                    </a:cubicBezTo>
                    <a:cubicBezTo>
                      <a:pt x="3" y="26"/>
                      <a:pt x="3" y="26"/>
                      <a:pt x="3" y="26"/>
                    </a:cubicBezTo>
                    <a:cubicBezTo>
                      <a:pt x="3" y="35"/>
                      <a:pt x="10" y="42"/>
                      <a:pt x="18" y="44"/>
                    </a:cubicBezTo>
                    <a:cubicBezTo>
                      <a:pt x="17" y="45"/>
                      <a:pt x="15" y="45"/>
                      <a:pt x="13" y="45"/>
                    </a:cubicBezTo>
                    <a:cubicBezTo>
                      <a:pt x="12" y="45"/>
                      <a:pt x="11" y="45"/>
                      <a:pt x="10" y="44"/>
                    </a:cubicBezTo>
                    <a:cubicBezTo>
                      <a:pt x="12" y="52"/>
                      <a:pt x="19" y="57"/>
                      <a:pt x="27" y="57"/>
                    </a:cubicBezTo>
                    <a:cubicBezTo>
                      <a:pt x="21" y="62"/>
                      <a:pt x="13" y="65"/>
                      <a:pt x="4" y="65"/>
                    </a:cubicBezTo>
                    <a:cubicBezTo>
                      <a:pt x="2" y="65"/>
                      <a:pt x="1" y="65"/>
                      <a:pt x="0" y="65"/>
                    </a:cubicBezTo>
                    <a:cubicBezTo>
                      <a:pt x="8" y="70"/>
                      <a:pt x="18" y="73"/>
                      <a:pt x="28" y="73"/>
                    </a:cubicBezTo>
                    <a:cubicBezTo>
                      <a:pt x="62" y="73"/>
                      <a:pt x="81" y="45"/>
                      <a:pt x="81" y="21"/>
                    </a:cubicBezTo>
                    <a:cubicBezTo>
                      <a:pt x="81" y="20"/>
                      <a:pt x="81" y="19"/>
                      <a:pt x="81" y="18"/>
                    </a:cubicBezTo>
                    <a:cubicBezTo>
                      <a:pt x="84" y="16"/>
                      <a:pt x="88" y="12"/>
                      <a:pt x="90" y="9"/>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nvGrpSpPr>
            <p:cNvPr id="1005" name="Google Shape;1005;p173"/>
            <p:cNvGrpSpPr/>
            <p:nvPr/>
          </p:nvGrpSpPr>
          <p:grpSpPr>
            <a:xfrm>
              <a:off x="2729163" y="3218787"/>
              <a:ext cx="296592" cy="303444"/>
              <a:chOff x="4019550" y="3725863"/>
              <a:chExt cx="481013" cy="492125"/>
            </a:xfrm>
          </p:grpSpPr>
          <p:sp>
            <p:nvSpPr>
              <p:cNvPr id="1006" name="Google Shape;1006;p173"/>
              <p:cNvSpPr/>
              <p:nvPr/>
            </p:nvSpPr>
            <p:spPr>
              <a:xfrm>
                <a:off x="4019550" y="3725863"/>
                <a:ext cx="481013" cy="492125"/>
              </a:xfrm>
              <a:custGeom>
                <a:avLst/>
                <a:gdLst/>
                <a:ahLst/>
                <a:cxnLst/>
                <a:rect l="l" t="t" r="r" b="b"/>
                <a:pathLst>
                  <a:path w="128"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8" y="124"/>
                      <a:pt x="128" y="119"/>
                    </a:cubicBezTo>
                    <a:cubicBezTo>
                      <a:pt x="128" y="10"/>
                      <a:pt x="128" y="10"/>
                      <a:pt x="128" y="10"/>
                    </a:cubicBezTo>
                    <a:cubicBezTo>
                      <a:pt x="128" y="5"/>
                      <a:pt x="123" y="0"/>
                      <a:pt x="118" y="0"/>
                    </a:cubicBezTo>
                  </a:path>
                </a:pathLst>
              </a:custGeom>
              <a:solidFill>
                <a:srgbClr val="047CB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007" name="Google Shape;1007;p173"/>
              <p:cNvSpPr/>
              <p:nvPr/>
            </p:nvSpPr>
            <p:spPr>
              <a:xfrm>
                <a:off x="4083050" y="3795713"/>
                <a:ext cx="82550" cy="349250"/>
              </a:xfrm>
              <a:custGeom>
                <a:avLst/>
                <a:gdLst/>
                <a:ahLst/>
                <a:cxnLst/>
                <a:rect l="l" t="t" r="r" b="b"/>
                <a:pathLst>
                  <a:path w="22" h="91" extrusionOk="0">
                    <a:moveTo>
                      <a:pt x="11" y="0"/>
                    </a:moveTo>
                    <a:cubicBezTo>
                      <a:pt x="17" y="0"/>
                      <a:pt x="22" y="5"/>
                      <a:pt x="22" y="11"/>
                    </a:cubicBezTo>
                    <a:cubicBezTo>
                      <a:pt x="22" y="17"/>
                      <a:pt x="17" y="22"/>
                      <a:pt x="11" y="22"/>
                    </a:cubicBezTo>
                    <a:cubicBezTo>
                      <a:pt x="5" y="22"/>
                      <a:pt x="0" y="17"/>
                      <a:pt x="0" y="11"/>
                    </a:cubicBezTo>
                    <a:cubicBezTo>
                      <a:pt x="0" y="5"/>
                      <a:pt x="5" y="0"/>
                      <a:pt x="11" y="0"/>
                    </a:cubicBezTo>
                    <a:moveTo>
                      <a:pt x="2" y="30"/>
                    </a:moveTo>
                    <a:cubicBezTo>
                      <a:pt x="21" y="30"/>
                      <a:pt x="21" y="30"/>
                      <a:pt x="21" y="30"/>
                    </a:cubicBezTo>
                    <a:cubicBezTo>
                      <a:pt x="21" y="91"/>
                      <a:pt x="21" y="91"/>
                      <a:pt x="21" y="91"/>
                    </a:cubicBezTo>
                    <a:cubicBezTo>
                      <a:pt x="2" y="91"/>
                      <a:pt x="2" y="91"/>
                      <a:pt x="2" y="91"/>
                    </a:cubicBezTo>
                    <a:lnTo>
                      <a:pt x="2" y="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008" name="Google Shape;1008;p173"/>
              <p:cNvSpPr/>
              <p:nvPr/>
            </p:nvSpPr>
            <p:spPr>
              <a:xfrm>
                <a:off x="4206875" y="3906838"/>
                <a:ext cx="222250" cy="238125"/>
              </a:xfrm>
              <a:custGeom>
                <a:avLst/>
                <a:gdLst/>
                <a:ahLst/>
                <a:cxnLst/>
                <a:rect l="l" t="t" r="r" b="b"/>
                <a:pathLst>
                  <a:path w="59" h="62" extrusionOk="0">
                    <a:moveTo>
                      <a:pt x="0" y="1"/>
                    </a:moveTo>
                    <a:cubicBezTo>
                      <a:pt x="18" y="1"/>
                      <a:pt x="18" y="1"/>
                      <a:pt x="18" y="1"/>
                    </a:cubicBezTo>
                    <a:cubicBezTo>
                      <a:pt x="18" y="10"/>
                      <a:pt x="18" y="10"/>
                      <a:pt x="18" y="10"/>
                    </a:cubicBezTo>
                    <a:cubicBezTo>
                      <a:pt x="18" y="10"/>
                      <a:pt x="18" y="10"/>
                      <a:pt x="18" y="10"/>
                    </a:cubicBezTo>
                    <a:cubicBezTo>
                      <a:pt x="21" y="5"/>
                      <a:pt x="27" y="0"/>
                      <a:pt x="36" y="0"/>
                    </a:cubicBezTo>
                    <a:cubicBezTo>
                      <a:pt x="55" y="0"/>
                      <a:pt x="59" y="12"/>
                      <a:pt x="59" y="29"/>
                    </a:cubicBezTo>
                    <a:cubicBezTo>
                      <a:pt x="59" y="62"/>
                      <a:pt x="59" y="62"/>
                      <a:pt x="59" y="62"/>
                    </a:cubicBezTo>
                    <a:cubicBezTo>
                      <a:pt x="40" y="62"/>
                      <a:pt x="40" y="62"/>
                      <a:pt x="40" y="62"/>
                    </a:cubicBezTo>
                    <a:cubicBezTo>
                      <a:pt x="40" y="33"/>
                      <a:pt x="40" y="33"/>
                      <a:pt x="40" y="33"/>
                    </a:cubicBezTo>
                    <a:cubicBezTo>
                      <a:pt x="40" y="25"/>
                      <a:pt x="40" y="16"/>
                      <a:pt x="30" y="16"/>
                    </a:cubicBezTo>
                    <a:cubicBezTo>
                      <a:pt x="20" y="16"/>
                      <a:pt x="19" y="24"/>
                      <a:pt x="19" y="32"/>
                    </a:cubicBezTo>
                    <a:cubicBezTo>
                      <a:pt x="19" y="62"/>
                      <a:pt x="19" y="62"/>
                      <a:pt x="19" y="62"/>
                    </a:cubicBezTo>
                    <a:cubicBezTo>
                      <a:pt x="0" y="62"/>
                      <a:pt x="0" y="62"/>
                      <a:pt x="0" y="62"/>
                    </a:cubicBezTo>
                    <a:lnTo>
                      <a:pt x="0" y="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pic>
          <p:nvPicPr>
            <p:cNvPr id="1009" name="Google Shape;1009;p173">
              <a:hlinkClick r:id="rId3"/>
            </p:cNvPr>
            <p:cNvPicPr preferRelativeResize="0"/>
            <p:nvPr/>
          </p:nvPicPr>
          <p:blipFill rotWithShape="1">
            <a:blip r:embed="rId4">
              <a:alphaModFix/>
            </a:blip>
            <a:srcRect/>
            <a:stretch/>
          </p:blipFill>
          <p:spPr>
            <a:xfrm>
              <a:off x="3728571" y="3218653"/>
              <a:ext cx="301915" cy="301752"/>
            </a:xfrm>
            <a:prstGeom prst="rect">
              <a:avLst/>
            </a:prstGeom>
            <a:noFill/>
            <a:ln>
              <a:noFill/>
            </a:ln>
          </p:spPr>
        </p:pic>
      </p:gr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_Titre seul">
  <p:cSld name="2_Titre seul">
    <p:spTree>
      <p:nvGrpSpPr>
        <p:cNvPr id="1" name="Shape 1010"/>
        <p:cNvGrpSpPr/>
        <p:nvPr/>
      </p:nvGrpSpPr>
      <p:grpSpPr>
        <a:xfrm>
          <a:off x="0" y="0"/>
          <a:ext cx="0" cy="0"/>
          <a:chOff x="0" y="0"/>
          <a:chExt cx="0" cy="0"/>
        </a:xfrm>
      </p:grpSpPr>
      <p:sp>
        <p:nvSpPr>
          <p:cNvPr id="1011" name="Google Shape;1011;p174"/>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2" name="Google Shape;1012;p174"/>
          <p:cNvSpPr txBox="1">
            <a:spLocks noGrp="1"/>
          </p:cNvSpPr>
          <p:nvPr>
            <p:ph type="body" idx="1"/>
          </p:nvPr>
        </p:nvSpPr>
        <p:spPr>
          <a:xfrm>
            <a:off x="753835" y="914346"/>
            <a:ext cx="7645628" cy="344566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013" name="Google Shape;1013;p174"/>
          <p:cNvSpPr txBox="1">
            <a:spLocks noGrp="1"/>
          </p:cNvSpPr>
          <p:nvPr>
            <p:ph type="sldNum" idx="12"/>
          </p:nvPr>
        </p:nvSpPr>
        <p:spPr>
          <a:xfrm>
            <a:off x="8567816" y="4835558"/>
            <a:ext cx="285750" cy="18859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74">
                <a:solidFill>
                  <a:srgbClr val="00338D"/>
                </a:solidFill>
                <a:latin typeface="Arial"/>
                <a:ea typeface="Arial"/>
                <a:cs typeface="Arial"/>
                <a:sym typeface="Arial"/>
              </a:defRPr>
            </a:lvl1pPr>
            <a:lvl2pPr marL="0" marR="0" lvl="1" indent="0" algn="r" rtl="0">
              <a:spcBef>
                <a:spcPts val="0"/>
              </a:spcBef>
              <a:buNone/>
              <a:defRPr sz="674">
                <a:solidFill>
                  <a:srgbClr val="00338D"/>
                </a:solidFill>
                <a:latin typeface="Arial"/>
                <a:ea typeface="Arial"/>
                <a:cs typeface="Arial"/>
                <a:sym typeface="Arial"/>
              </a:defRPr>
            </a:lvl2pPr>
            <a:lvl3pPr marL="0" marR="0" lvl="2" indent="0" algn="r" rtl="0">
              <a:spcBef>
                <a:spcPts val="0"/>
              </a:spcBef>
              <a:buNone/>
              <a:defRPr sz="674">
                <a:solidFill>
                  <a:srgbClr val="00338D"/>
                </a:solidFill>
                <a:latin typeface="Arial"/>
                <a:ea typeface="Arial"/>
                <a:cs typeface="Arial"/>
                <a:sym typeface="Arial"/>
              </a:defRPr>
            </a:lvl3pPr>
            <a:lvl4pPr marL="0" marR="0" lvl="3" indent="0" algn="r" rtl="0">
              <a:spcBef>
                <a:spcPts val="0"/>
              </a:spcBef>
              <a:buNone/>
              <a:defRPr sz="674">
                <a:solidFill>
                  <a:srgbClr val="00338D"/>
                </a:solidFill>
                <a:latin typeface="Arial"/>
                <a:ea typeface="Arial"/>
                <a:cs typeface="Arial"/>
                <a:sym typeface="Arial"/>
              </a:defRPr>
            </a:lvl4pPr>
            <a:lvl5pPr marL="0" marR="0" lvl="4" indent="0" algn="r" rtl="0">
              <a:spcBef>
                <a:spcPts val="0"/>
              </a:spcBef>
              <a:buNone/>
              <a:defRPr sz="674">
                <a:solidFill>
                  <a:srgbClr val="00338D"/>
                </a:solidFill>
                <a:latin typeface="Arial"/>
                <a:ea typeface="Arial"/>
                <a:cs typeface="Arial"/>
                <a:sym typeface="Arial"/>
              </a:defRPr>
            </a:lvl5pPr>
            <a:lvl6pPr marL="0" marR="0" lvl="5" indent="0" algn="r" rtl="0">
              <a:spcBef>
                <a:spcPts val="0"/>
              </a:spcBef>
              <a:buNone/>
              <a:defRPr sz="674">
                <a:solidFill>
                  <a:srgbClr val="00338D"/>
                </a:solidFill>
                <a:latin typeface="Arial"/>
                <a:ea typeface="Arial"/>
                <a:cs typeface="Arial"/>
                <a:sym typeface="Arial"/>
              </a:defRPr>
            </a:lvl6pPr>
            <a:lvl7pPr marL="0" marR="0" lvl="6" indent="0" algn="r" rtl="0">
              <a:spcBef>
                <a:spcPts val="0"/>
              </a:spcBef>
              <a:buNone/>
              <a:defRPr sz="674">
                <a:solidFill>
                  <a:srgbClr val="00338D"/>
                </a:solidFill>
                <a:latin typeface="Arial"/>
                <a:ea typeface="Arial"/>
                <a:cs typeface="Arial"/>
                <a:sym typeface="Arial"/>
              </a:defRPr>
            </a:lvl7pPr>
            <a:lvl8pPr marL="0" marR="0" lvl="7" indent="0" algn="r" rtl="0">
              <a:spcBef>
                <a:spcPts val="0"/>
              </a:spcBef>
              <a:buNone/>
              <a:defRPr sz="674">
                <a:solidFill>
                  <a:srgbClr val="00338D"/>
                </a:solidFill>
                <a:latin typeface="Arial"/>
                <a:ea typeface="Arial"/>
                <a:cs typeface="Arial"/>
                <a:sym typeface="Arial"/>
              </a:defRPr>
            </a:lvl8pPr>
            <a:lvl9pPr marL="0" marR="0" lvl="8" indent="0" algn="r" rtl="0">
              <a:spcBef>
                <a:spcPts val="0"/>
              </a:spcBef>
              <a:buNone/>
              <a:defRPr sz="674">
                <a:solidFill>
                  <a:srgbClr val="00338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28_Two Content">
  <p:cSld name="28_Two Content">
    <p:bg>
      <p:bgPr>
        <a:solidFill>
          <a:schemeClr val="lt1"/>
        </a:solidFill>
        <a:effectLst/>
      </p:bgPr>
    </p:bg>
    <p:spTree>
      <p:nvGrpSpPr>
        <p:cNvPr id="1" name="Shape 1014"/>
        <p:cNvGrpSpPr/>
        <p:nvPr/>
      </p:nvGrpSpPr>
      <p:grpSpPr>
        <a:xfrm>
          <a:off x="0" y="0"/>
          <a:ext cx="0" cy="0"/>
          <a:chOff x="0" y="0"/>
          <a:chExt cx="0" cy="0"/>
        </a:xfrm>
      </p:grpSpPr>
      <p:sp>
        <p:nvSpPr>
          <p:cNvPr id="1015" name="Google Shape;1015;p175"/>
          <p:cNvSpPr txBox="1">
            <a:spLocks noGrp="1"/>
          </p:cNvSpPr>
          <p:nvPr>
            <p:ph type="body" idx="1"/>
          </p:nvPr>
        </p:nvSpPr>
        <p:spPr>
          <a:xfrm>
            <a:off x="0" y="0"/>
            <a:ext cx="9144000" cy="4552950"/>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2"/>
              </a:buClr>
              <a:buSzPts val="1200"/>
              <a:buFont typeface="Arimo"/>
              <a:buNone/>
              <a:defRPr>
                <a:latin typeface="Arimo"/>
                <a:ea typeface="Arimo"/>
                <a:cs typeface="Arimo"/>
                <a:sym typeface="Arimo"/>
              </a:defRPr>
            </a:lvl1pPr>
            <a:lvl2pPr marL="914400" lvl="1" indent="-228600" algn="ctr">
              <a:lnSpc>
                <a:spcPct val="100000"/>
              </a:lnSpc>
              <a:spcBef>
                <a:spcPts val="450"/>
              </a:spcBef>
              <a:spcAft>
                <a:spcPts val="0"/>
              </a:spcAft>
              <a:buClr>
                <a:schemeClr val="dk2"/>
              </a:buClr>
              <a:buSzPts val="1000"/>
              <a:buFont typeface="Arimo"/>
              <a:buNone/>
              <a:defRPr sz="1000">
                <a:latin typeface="Arimo"/>
                <a:ea typeface="Arimo"/>
                <a:cs typeface="Arimo"/>
                <a:sym typeface="Arimo"/>
              </a:defRPr>
            </a:lvl2pPr>
            <a:lvl3pPr marL="1371600" lvl="2" indent="-304800" algn="ctr">
              <a:lnSpc>
                <a:spcPct val="100000"/>
              </a:lnSpc>
              <a:spcBef>
                <a:spcPts val="450"/>
              </a:spcBef>
              <a:spcAft>
                <a:spcPts val="0"/>
              </a:spcAft>
              <a:buSzPts val="1200"/>
              <a:buChar char="–"/>
              <a:defRPr/>
            </a:lvl3pPr>
            <a:lvl4pPr marL="1828800" lvl="3" indent="-304800" algn="ctr">
              <a:lnSpc>
                <a:spcPct val="100000"/>
              </a:lnSpc>
              <a:spcBef>
                <a:spcPts val="450"/>
              </a:spcBef>
              <a:spcAft>
                <a:spcPts val="0"/>
              </a:spcAft>
              <a:buSzPts val="1200"/>
              <a:buChar char="–"/>
              <a:defRPr/>
            </a:lvl4pPr>
            <a:lvl5pPr marL="2286000" lvl="4" indent="-304800" algn="ctr">
              <a:lnSpc>
                <a:spcPct val="100000"/>
              </a:lnSpc>
              <a:spcBef>
                <a:spcPts val="450"/>
              </a:spcBef>
              <a:spcAft>
                <a:spcPts val="0"/>
              </a:spcAft>
              <a:buSzPts val="12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016" name="Google Shape;1016;p175"/>
          <p:cNvSpPr txBox="1">
            <a:spLocks noGrp="1"/>
          </p:cNvSpPr>
          <p:nvPr>
            <p:ph type="body" idx="2"/>
          </p:nvPr>
        </p:nvSpPr>
        <p:spPr>
          <a:xfrm>
            <a:off x="0" y="4552950"/>
            <a:ext cx="9144000" cy="590550"/>
          </a:xfrm>
          <a:prstGeom prst="rect">
            <a:avLst/>
          </a:prstGeom>
          <a:solidFill>
            <a:srgbClr val="000000">
              <a:alpha val="74901"/>
            </a:srgbClr>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1100"/>
              <a:buFont typeface="Arimo"/>
              <a:buNone/>
              <a:defRPr sz="1100">
                <a:solidFill>
                  <a:schemeClr val="lt1"/>
                </a:solidFill>
                <a:latin typeface="Arimo"/>
                <a:ea typeface="Arimo"/>
                <a:cs typeface="Arimo"/>
                <a:sym typeface="Arimo"/>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ONE COLUMN TEXT">
  <p:cSld name="4_ONE COLUMN TEXT">
    <p:spTree>
      <p:nvGrpSpPr>
        <p:cNvPr id="1" name="Shape 93"/>
        <p:cNvGrpSpPr/>
        <p:nvPr/>
      </p:nvGrpSpPr>
      <p:grpSpPr>
        <a:xfrm>
          <a:off x="0" y="0"/>
          <a:ext cx="0" cy="0"/>
          <a:chOff x="0" y="0"/>
          <a:chExt cx="0" cy="0"/>
        </a:xfrm>
      </p:grpSpPr>
      <p:pic>
        <p:nvPicPr>
          <p:cNvPr id="94" name="Google Shape;94;p18"/>
          <p:cNvPicPr preferRelativeResize="0"/>
          <p:nvPr/>
        </p:nvPicPr>
        <p:blipFill rotWithShape="1">
          <a:blip r:embed="rId2">
            <a:alphaModFix/>
          </a:blip>
          <a:srcRect/>
          <a:stretch/>
        </p:blipFill>
        <p:spPr>
          <a:xfrm>
            <a:off x="984167" y="1"/>
            <a:ext cx="8159832" cy="5143499"/>
          </a:xfrm>
          <a:prstGeom prst="rect">
            <a:avLst/>
          </a:prstGeom>
          <a:noFill/>
          <a:ln>
            <a:noFill/>
          </a:ln>
        </p:spPr>
      </p:pic>
      <p:pic>
        <p:nvPicPr>
          <p:cNvPr id="95" name="Google Shape;95;p18"/>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96" name="Google Shape;96;p18"/>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97" name="Google Shape;97;p18"/>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98" name="Google Shape;98;p18"/>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99" name="Google Shape;99;p18"/>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00" name="Google Shape;100;p18"/>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38_Two Content">
  <p:cSld name="38_Two Content">
    <p:bg>
      <p:bgPr>
        <a:solidFill>
          <a:schemeClr val="lt1"/>
        </a:solidFill>
        <a:effectLst/>
      </p:bgPr>
    </p:bg>
    <p:spTree>
      <p:nvGrpSpPr>
        <p:cNvPr id="1" name="Shape 1017"/>
        <p:cNvGrpSpPr/>
        <p:nvPr/>
      </p:nvGrpSpPr>
      <p:grpSpPr>
        <a:xfrm>
          <a:off x="0" y="0"/>
          <a:ext cx="0" cy="0"/>
          <a:chOff x="0" y="0"/>
          <a:chExt cx="0" cy="0"/>
        </a:xfrm>
      </p:grpSpPr>
      <p:sp>
        <p:nvSpPr>
          <p:cNvPr id="1018" name="Google Shape;1018;p176"/>
          <p:cNvSpPr txBox="1">
            <a:spLocks noGrp="1"/>
          </p:cNvSpPr>
          <p:nvPr>
            <p:ph type="body" idx="1"/>
          </p:nvPr>
        </p:nvSpPr>
        <p:spPr>
          <a:xfrm>
            <a:off x="0" y="4552950"/>
            <a:ext cx="9144000" cy="590550"/>
          </a:xfrm>
          <a:prstGeom prst="rect">
            <a:avLst/>
          </a:prstGeom>
          <a:solidFill>
            <a:srgbClr val="000000">
              <a:alpha val="74901"/>
            </a:srgbClr>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1100"/>
              <a:buFont typeface="Arimo"/>
              <a:buNone/>
              <a:defRPr sz="1100">
                <a:solidFill>
                  <a:schemeClr val="lt1"/>
                </a:solidFill>
                <a:latin typeface="Arimo"/>
                <a:ea typeface="Arimo"/>
                <a:cs typeface="Arimo"/>
                <a:sym typeface="Arimo"/>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019" name="Google Shape;1019;p176"/>
          <p:cNvSpPr txBox="1">
            <a:spLocks noGrp="1"/>
          </p:cNvSpPr>
          <p:nvPr>
            <p:ph type="body" idx="2"/>
          </p:nvPr>
        </p:nvSpPr>
        <p:spPr>
          <a:xfrm>
            <a:off x="0" y="0"/>
            <a:ext cx="9144000" cy="4552950"/>
          </a:xfrm>
          <a:prstGeom prst="rect">
            <a:avLst/>
          </a:prstGeom>
          <a:no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2"/>
              </a:buClr>
              <a:buSzPts val="1200"/>
              <a:buFont typeface="Arimo"/>
              <a:buNone/>
              <a:defRPr>
                <a:latin typeface="Arimo"/>
                <a:ea typeface="Arimo"/>
                <a:cs typeface="Arimo"/>
                <a:sym typeface="Arimo"/>
              </a:defRPr>
            </a:lvl1pPr>
            <a:lvl2pPr marL="914400" lvl="1" indent="-228600" algn="ctr">
              <a:lnSpc>
                <a:spcPct val="100000"/>
              </a:lnSpc>
              <a:spcBef>
                <a:spcPts val="450"/>
              </a:spcBef>
              <a:spcAft>
                <a:spcPts val="0"/>
              </a:spcAft>
              <a:buClr>
                <a:schemeClr val="dk2"/>
              </a:buClr>
              <a:buSzPts val="1200"/>
              <a:buFont typeface="Arimo"/>
              <a:buNone/>
              <a:defRPr>
                <a:latin typeface="Arimo"/>
                <a:ea typeface="Arimo"/>
                <a:cs typeface="Arimo"/>
                <a:sym typeface="Arimo"/>
              </a:defRPr>
            </a:lvl2pPr>
            <a:lvl3pPr marL="1371600" lvl="2" indent="-304800" algn="ctr">
              <a:lnSpc>
                <a:spcPct val="100000"/>
              </a:lnSpc>
              <a:spcBef>
                <a:spcPts val="450"/>
              </a:spcBef>
              <a:spcAft>
                <a:spcPts val="0"/>
              </a:spcAft>
              <a:buSzPts val="1200"/>
              <a:buChar char="–"/>
              <a:defRPr/>
            </a:lvl3pPr>
            <a:lvl4pPr marL="1828800" lvl="3" indent="-304800" algn="ctr">
              <a:lnSpc>
                <a:spcPct val="100000"/>
              </a:lnSpc>
              <a:spcBef>
                <a:spcPts val="450"/>
              </a:spcBef>
              <a:spcAft>
                <a:spcPts val="0"/>
              </a:spcAft>
              <a:buSzPts val="1200"/>
              <a:buChar char="–"/>
              <a:defRPr/>
            </a:lvl4pPr>
            <a:lvl5pPr marL="2286000" lvl="4" indent="-304800" algn="ctr">
              <a:lnSpc>
                <a:spcPct val="100000"/>
              </a:lnSpc>
              <a:spcBef>
                <a:spcPts val="450"/>
              </a:spcBef>
              <a:spcAft>
                <a:spcPts val="0"/>
              </a:spcAft>
              <a:buSzPts val="12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
                                  </p:stCondLst>
                                  <p:childTnLst>
                                    <p:set>
                                      <p:cBhvr>
                                        <p:cTn id="6" dur="1" fill="hold">
                                          <p:stCondLst>
                                            <p:cond delay="0"/>
                                          </p:stCondLst>
                                        </p:cTn>
                                        <p:tgtEl>
                                          <p:spTgt spid="1018">
                                            <p:txEl>
                                              <p:pRg st="0" end="0"/>
                                            </p:txEl>
                                          </p:spTgt>
                                        </p:tgtEl>
                                        <p:attrNameLst>
                                          <p:attrName>style.visibility</p:attrName>
                                        </p:attrNameLst>
                                      </p:cBhvr>
                                      <p:to>
                                        <p:strVal val="visible"/>
                                      </p:to>
                                    </p:set>
                                    <p:animEffect transition="in" filter="fade">
                                      <p:cBhvr>
                                        <p:cTn id="7" dur="1000"/>
                                        <p:tgtEl>
                                          <p:spTgt spid="1018">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200"/>
                                  </p:stCondLst>
                                  <p:childTnLst>
                                    <p:set>
                                      <p:cBhvr>
                                        <p:cTn id="10" dur="1" fill="hold">
                                          <p:stCondLst>
                                            <p:cond delay="0"/>
                                          </p:stCondLst>
                                        </p:cTn>
                                        <p:tgtEl>
                                          <p:spTgt spid="1018">
                                            <p:txEl>
                                              <p:pRg st="1" end="1"/>
                                            </p:txEl>
                                          </p:spTgt>
                                        </p:tgtEl>
                                        <p:attrNameLst>
                                          <p:attrName>style.visibility</p:attrName>
                                        </p:attrNameLst>
                                      </p:cBhvr>
                                      <p:to>
                                        <p:strVal val="visible"/>
                                      </p:to>
                                    </p:set>
                                    <p:animEffect transition="in" filter="fade">
                                      <p:cBhvr>
                                        <p:cTn id="11" dur="1000"/>
                                        <p:tgtEl>
                                          <p:spTgt spid="1018">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200"/>
                                  </p:stCondLst>
                                  <p:childTnLst>
                                    <p:set>
                                      <p:cBhvr>
                                        <p:cTn id="14" dur="1" fill="hold">
                                          <p:stCondLst>
                                            <p:cond delay="0"/>
                                          </p:stCondLst>
                                        </p:cTn>
                                        <p:tgtEl>
                                          <p:spTgt spid="1018">
                                            <p:txEl>
                                              <p:pRg st="2" end="2"/>
                                            </p:txEl>
                                          </p:spTgt>
                                        </p:tgtEl>
                                        <p:attrNameLst>
                                          <p:attrName>style.visibility</p:attrName>
                                        </p:attrNameLst>
                                      </p:cBhvr>
                                      <p:to>
                                        <p:strVal val="visible"/>
                                      </p:to>
                                    </p:set>
                                    <p:animEffect transition="in" filter="fade">
                                      <p:cBhvr>
                                        <p:cTn id="15" dur="1000"/>
                                        <p:tgtEl>
                                          <p:spTgt spid="1018">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200"/>
                                  </p:stCondLst>
                                  <p:childTnLst>
                                    <p:set>
                                      <p:cBhvr>
                                        <p:cTn id="18" dur="1" fill="hold">
                                          <p:stCondLst>
                                            <p:cond delay="0"/>
                                          </p:stCondLst>
                                        </p:cTn>
                                        <p:tgtEl>
                                          <p:spTgt spid="1018">
                                            <p:txEl>
                                              <p:pRg st="3" end="3"/>
                                            </p:txEl>
                                          </p:spTgt>
                                        </p:tgtEl>
                                        <p:attrNameLst>
                                          <p:attrName>style.visibility</p:attrName>
                                        </p:attrNameLst>
                                      </p:cBhvr>
                                      <p:to>
                                        <p:strVal val="visible"/>
                                      </p:to>
                                    </p:set>
                                    <p:animEffect transition="in" filter="fade">
                                      <p:cBhvr>
                                        <p:cTn id="19" dur="1000"/>
                                        <p:tgtEl>
                                          <p:spTgt spid="1018">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200"/>
                                  </p:stCondLst>
                                  <p:childTnLst>
                                    <p:set>
                                      <p:cBhvr>
                                        <p:cTn id="22" dur="1" fill="hold">
                                          <p:stCondLst>
                                            <p:cond delay="0"/>
                                          </p:stCondLst>
                                        </p:cTn>
                                        <p:tgtEl>
                                          <p:spTgt spid="1018">
                                            <p:txEl>
                                              <p:pRg st="4" end="4"/>
                                            </p:txEl>
                                          </p:spTgt>
                                        </p:tgtEl>
                                        <p:attrNameLst>
                                          <p:attrName>style.visibility</p:attrName>
                                        </p:attrNameLst>
                                      </p:cBhvr>
                                      <p:to>
                                        <p:strVal val="visible"/>
                                      </p:to>
                                    </p:set>
                                    <p:animEffect transition="in" filter="fade">
                                      <p:cBhvr>
                                        <p:cTn id="23" dur="1000"/>
                                        <p:tgtEl>
                                          <p:spTgt spid="1018">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200"/>
                                  </p:stCondLst>
                                  <p:childTnLst>
                                    <p:set>
                                      <p:cBhvr>
                                        <p:cTn id="26" dur="1" fill="hold">
                                          <p:stCondLst>
                                            <p:cond delay="0"/>
                                          </p:stCondLst>
                                        </p:cTn>
                                        <p:tgtEl>
                                          <p:spTgt spid="1018">
                                            <p:txEl>
                                              <p:pRg st="5" end="5"/>
                                            </p:txEl>
                                          </p:spTgt>
                                        </p:tgtEl>
                                        <p:attrNameLst>
                                          <p:attrName>style.visibility</p:attrName>
                                        </p:attrNameLst>
                                      </p:cBhvr>
                                      <p:to>
                                        <p:strVal val="visible"/>
                                      </p:to>
                                    </p:set>
                                    <p:animEffect transition="in" filter="fade">
                                      <p:cBhvr>
                                        <p:cTn id="27" dur="1000"/>
                                        <p:tgtEl>
                                          <p:spTgt spid="1018">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200"/>
                                  </p:stCondLst>
                                  <p:childTnLst>
                                    <p:set>
                                      <p:cBhvr>
                                        <p:cTn id="30" dur="1" fill="hold">
                                          <p:stCondLst>
                                            <p:cond delay="0"/>
                                          </p:stCondLst>
                                        </p:cTn>
                                        <p:tgtEl>
                                          <p:spTgt spid="1018">
                                            <p:txEl>
                                              <p:pRg st="6" end="6"/>
                                            </p:txEl>
                                          </p:spTgt>
                                        </p:tgtEl>
                                        <p:attrNameLst>
                                          <p:attrName>style.visibility</p:attrName>
                                        </p:attrNameLst>
                                      </p:cBhvr>
                                      <p:to>
                                        <p:strVal val="visible"/>
                                      </p:to>
                                    </p:set>
                                    <p:animEffect transition="in" filter="fade">
                                      <p:cBhvr>
                                        <p:cTn id="31" dur="1000"/>
                                        <p:tgtEl>
                                          <p:spTgt spid="1018">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200"/>
                                  </p:stCondLst>
                                  <p:childTnLst>
                                    <p:set>
                                      <p:cBhvr>
                                        <p:cTn id="34" dur="1" fill="hold">
                                          <p:stCondLst>
                                            <p:cond delay="0"/>
                                          </p:stCondLst>
                                        </p:cTn>
                                        <p:tgtEl>
                                          <p:spTgt spid="1018">
                                            <p:txEl>
                                              <p:pRg st="7" end="7"/>
                                            </p:txEl>
                                          </p:spTgt>
                                        </p:tgtEl>
                                        <p:attrNameLst>
                                          <p:attrName>style.visibility</p:attrName>
                                        </p:attrNameLst>
                                      </p:cBhvr>
                                      <p:to>
                                        <p:strVal val="visible"/>
                                      </p:to>
                                    </p:set>
                                    <p:animEffect transition="in" filter="fade">
                                      <p:cBhvr>
                                        <p:cTn id="35" dur="1000"/>
                                        <p:tgtEl>
                                          <p:spTgt spid="1018">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200"/>
                                  </p:stCondLst>
                                  <p:childTnLst>
                                    <p:set>
                                      <p:cBhvr>
                                        <p:cTn id="38" dur="1" fill="hold">
                                          <p:stCondLst>
                                            <p:cond delay="0"/>
                                          </p:stCondLst>
                                        </p:cTn>
                                        <p:tgtEl>
                                          <p:spTgt spid="1018">
                                            <p:txEl>
                                              <p:pRg st="8" end="8"/>
                                            </p:txEl>
                                          </p:spTgt>
                                        </p:tgtEl>
                                        <p:attrNameLst>
                                          <p:attrName>style.visibility</p:attrName>
                                        </p:attrNameLst>
                                      </p:cBhvr>
                                      <p:to>
                                        <p:strVal val="visible"/>
                                      </p:to>
                                    </p:set>
                                    <p:animEffect transition="in" filter="fade">
                                      <p:cBhvr>
                                        <p:cTn id="39" dur="1000"/>
                                        <p:tgtEl>
                                          <p:spTgt spid="10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0"/>
        <p:cNvGrpSpPr/>
        <p:nvPr/>
      </p:nvGrpSpPr>
      <p:grpSpPr>
        <a:xfrm>
          <a:off x="0" y="0"/>
          <a:ext cx="0" cy="0"/>
          <a:chOff x="0" y="0"/>
          <a:chExt cx="0" cy="0"/>
        </a:xfrm>
      </p:grpSpPr>
      <p:sp>
        <p:nvSpPr>
          <p:cNvPr id="1021" name="Google Shape;1021;p17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22" name="Google Shape;1022;p17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23" name="Google Shape;1023;p17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24"/>
        <p:cNvGrpSpPr/>
        <p:nvPr/>
      </p:nvGrpSpPr>
      <p:grpSpPr>
        <a:xfrm>
          <a:off x="0" y="0"/>
          <a:ext cx="0" cy="0"/>
          <a:chOff x="0" y="0"/>
          <a:chExt cx="0" cy="0"/>
        </a:xfrm>
      </p:grpSpPr>
      <p:sp>
        <p:nvSpPr>
          <p:cNvPr id="1025" name="Google Shape;1025;p178"/>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1"/>
              </a:buClr>
              <a:buSzPts val="4050"/>
              <a:buFont typeface="Arial"/>
              <a:buNone/>
              <a:defRPr sz="4050" b="0" i="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6" name="Google Shape;1026;p178"/>
          <p:cNvSpPr txBox="1">
            <a:spLocks noGrp="1"/>
          </p:cNvSpPr>
          <p:nvPr>
            <p:ph type="body" idx="1"/>
          </p:nvPr>
        </p:nvSpPr>
        <p:spPr>
          <a:xfrm>
            <a:off x="752401" y="998520"/>
            <a:ext cx="7645853" cy="34091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0"/>
              <a:buFont typeface="Arial"/>
              <a:buNone/>
              <a:defRPr sz="8250" b="0" i="0">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027" name="Google Shape;1027;p178"/>
          <p:cNvSpPr txBox="1">
            <a:spLocks noGrp="1"/>
          </p:cNvSpPr>
          <p:nvPr>
            <p:ph type="ftr" idx="11"/>
          </p:nvPr>
        </p:nvSpPr>
        <p:spPr>
          <a:xfrm>
            <a:off x="3108960" y="4783455"/>
            <a:ext cx="2926080" cy="257175"/>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18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28" name="Google Shape;1028;p178"/>
          <p:cNvSpPr txBox="1">
            <a:spLocks noGrp="1"/>
          </p:cNvSpPr>
          <p:nvPr>
            <p:ph type="dt" idx="10"/>
          </p:nvPr>
        </p:nvSpPr>
        <p:spPr>
          <a:xfrm>
            <a:off x="457200" y="4783455"/>
            <a:ext cx="2103120" cy="25717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29" name="Google Shape;1029;p178"/>
          <p:cNvSpPr txBox="1">
            <a:spLocks noGrp="1"/>
          </p:cNvSpPr>
          <p:nvPr>
            <p:ph type="sldNum" idx="12"/>
          </p:nvPr>
        </p:nvSpPr>
        <p:spPr>
          <a:xfrm>
            <a:off x="6583680" y="4783455"/>
            <a:ext cx="2103120" cy="257175"/>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a:solidFill>
                  <a:srgbClr val="888888"/>
                </a:solidFill>
                <a:latin typeface="Arial"/>
                <a:ea typeface="Arial"/>
                <a:cs typeface="Arial"/>
                <a:sym typeface="Arial"/>
              </a:defRPr>
            </a:lvl1pPr>
            <a:lvl2pPr marL="0" marR="0" lvl="1" indent="0" algn="r" rtl="0">
              <a:spcBef>
                <a:spcPts val="0"/>
              </a:spcBef>
              <a:buNone/>
              <a:defRPr sz="1800">
                <a:solidFill>
                  <a:srgbClr val="888888"/>
                </a:solidFill>
                <a:latin typeface="Arial"/>
                <a:ea typeface="Arial"/>
                <a:cs typeface="Arial"/>
                <a:sym typeface="Arial"/>
              </a:defRPr>
            </a:lvl2pPr>
            <a:lvl3pPr marL="0" marR="0" lvl="2" indent="0" algn="r" rtl="0">
              <a:spcBef>
                <a:spcPts val="0"/>
              </a:spcBef>
              <a:buNone/>
              <a:defRPr sz="1800">
                <a:solidFill>
                  <a:srgbClr val="888888"/>
                </a:solidFill>
                <a:latin typeface="Arial"/>
                <a:ea typeface="Arial"/>
                <a:cs typeface="Arial"/>
                <a:sym typeface="Arial"/>
              </a:defRPr>
            </a:lvl3pPr>
            <a:lvl4pPr marL="0" marR="0" lvl="3" indent="0" algn="r" rtl="0">
              <a:spcBef>
                <a:spcPts val="0"/>
              </a:spcBef>
              <a:buNone/>
              <a:defRPr sz="1800">
                <a:solidFill>
                  <a:srgbClr val="888888"/>
                </a:solidFill>
                <a:latin typeface="Arial"/>
                <a:ea typeface="Arial"/>
                <a:cs typeface="Arial"/>
                <a:sym typeface="Arial"/>
              </a:defRPr>
            </a:lvl4pPr>
            <a:lvl5pPr marL="0" marR="0" lvl="4" indent="0" algn="r" rtl="0">
              <a:spcBef>
                <a:spcPts val="0"/>
              </a:spcBef>
              <a:buNone/>
              <a:defRPr sz="1800">
                <a:solidFill>
                  <a:srgbClr val="888888"/>
                </a:solidFill>
                <a:latin typeface="Arial"/>
                <a:ea typeface="Arial"/>
                <a:cs typeface="Arial"/>
                <a:sym typeface="Arial"/>
              </a:defRPr>
            </a:lvl5pPr>
            <a:lvl6pPr marL="0" marR="0" lvl="5" indent="0" algn="r" rtl="0">
              <a:spcBef>
                <a:spcPts val="0"/>
              </a:spcBef>
              <a:buNone/>
              <a:defRPr sz="1800">
                <a:solidFill>
                  <a:srgbClr val="888888"/>
                </a:solidFill>
                <a:latin typeface="Arial"/>
                <a:ea typeface="Arial"/>
                <a:cs typeface="Arial"/>
                <a:sym typeface="Arial"/>
              </a:defRPr>
            </a:lvl6pPr>
            <a:lvl7pPr marL="0" marR="0" lvl="6" indent="0" algn="r" rtl="0">
              <a:spcBef>
                <a:spcPts val="0"/>
              </a:spcBef>
              <a:buNone/>
              <a:defRPr sz="1800">
                <a:solidFill>
                  <a:srgbClr val="888888"/>
                </a:solidFill>
                <a:latin typeface="Arial"/>
                <a:ea typeface="Arial"/>
                <a:cs typeface="Arial"/>
                <a:sym typeface="Arial"/>
              </a:defRPr>
            </a:lvl7pPr>
            <a:lvl8pPr marL="0" marR="0" lvl="7" indent="0" algn="r" rtl="0">
              <a:spcBef>
                <a:spcPts val="0"/>
              </a:spcBef>
              <a:buNone/>
              <a:defRPr sz="1800">
                <a:solidFill>
                  <a:srgbClr val="888888"/>
                </a:solidFill>
                <a:latin typeface="Arial"/>
                <a:ea typeface="Arial"/>
                <a:cs typeface="Arial"/>
                <a:sym typeface="Arial"/>
              </a:defRPr>
            </a:lvl8pPr>
            <a:lvl9pPr marL="0" marR="0" lvl="8" indent="0" algn="r" rtl="0">
              <a:spcBef>
                <a:spcPts val="0"/>
              </a:spcBef>
              <a:buNone/>
              <a:defRPr sz="18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35"/>
        <p:cNvGrpSpPr/>
        <p:nvPr/>
      </p:nvGrpSpPr>
      <p:grpSpPr>
        <a:xfrm>
          <a:off x="0" y="0"/>
          <a:ext cx="0" cy="0"/>
          <a:chOff x="0" y="0"/>
          <a:chExt cx="0" cy="0"/>
        </a:xfrm>
      </p:grpSpPr>
      <p:sp>
        <p:nvSpPr>
          <p:cNvPr id="1036" name="Google Shape;1036;p180"/>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37"/>
        <p:cNvGrpSpPr/>
        <p:nvPr/>
      </p:nvGrpSpPr>
      <p:grpSpPr>
        <a:xfrm>
          <a:off x="0" y="0"/>
          <a:ext cx="0" cy="0"/>
          <a:chOff x="0" y="0"/>
          <a:chExt cx="0" cy="0"/>
        </a:xfrm>
      </p:grpSpPr>
      <p:sp>
        <p:nvSpPr>
          <p:cNvPr id="1038" name="Google Shape;1038;p181"/>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9" name="Google Shape;1039;p181"/>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Font typeface="Arial"/>
              <a:buNone/>
              <a:defRPr sz="1800"/>
            </a:lvl1pPr>
            <a:lvl2pPr lvl="1" algn="ctr">
              <a:lnSpc>
                <a:spcPct val="90000"/>
              </a:lnSpc>
              <a:spcBef>
                <a:spcPts val="375"/>
              </a:spcBef>
              <a:spcAft>
                <a:spcPts val="0"/>
              </a:spcAft>
              <a:buClr>
                <a:schemeClr val="dk1"/>
              </a:buClr>
              <a:buSzPts val="2000"/>
              <a:buFont typeface="Arial"/>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040" name="Google Shape;1040;p18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1400"/>
              <a:buFont typeface="Arial"/>
              <a:buNone/>
              <a:defRPr sz="1800">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41" name="Google Shape;1041;p18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1400"/>
              <a:buFont typeface="Arial"/>
              <a:buNone/>
              <a:defRPr sz="1800">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42" name="Google Shape;1042;p18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000000"/>
              </a:buClr>
              <a:buSzPts val="1800"/>
              <a:buFont typeface="Arial"/>
              <a:buNone/>
              <a:defRPr sz="1800">
                <a:solidFill>
                  <a:srgbClr val="000000"/>
                </a:solidFill>
                <a:latin typeface="Arial"/>
                <a:ea typeface="Arial"/>
                <a:cs typeface="Arial"/>
                <a:sym typeface="Arial"/>
              </a:defRPr>
            </a:lvl1pPr>
            <a:lvl2pPr marL="0" marR="0" lvl="1" indent="0" algn="r" rtl="0">
              <a:spcBef>
                <a:spcPts val="0"/>
              </a:spcBef>
              <a:buClr>
                <a:srgbClr val="000000"/>
              </a:buClr>
              <a:buSzPts val="1800"/>
              <a:buFont typeface="Arial"/>
              <a:buNone/>
              <a:defRPr sz="1800">
                <a:solidFill>
                  <a:srgbClr val="000000"/>
                </a:solidFill>
                <a:latin typeface="Arial"/>
                <a:ea typeface="Arial"/>
                <a:cs typeface="Arial"/>
                <a:sym typeface="Arial"/>
              </a:defRPr>
            </a:lvl2pPr>
            <a:lvl3pPr marL="0" marR="0" lvl="2" indent="0" algn="r" rtl="0">
              <a:spcBef>
                <a:spcPts val="0"/>
              </a:spcBef>
              <a:buClr>
                <a:srgbClr val="000000"/>
              </a:buClr>
              <a:buSzPts val="1800"/>
              <a:buFont typeface="Arial"/>
              <a:buNone/>
              <a:defRPr sz="1800">
                <a:solidFill>
                  <a:srgbClr val="000000"/>
                </a:solidFill>
                <a:latin typeface="Arial"/>
                <a:ea typeface="Arial"/>
                <a:cs typeface="Arial"/>
                <a:sym typeface="Arial"/>
              </a:defRPr>
            </a:lvl3pPr>
            <a:lvl4pPr marL="0" marR="0" lvl="3" indent="0" algn="r" rtl="0">
              <a:spcBef>
                <a:spcPts val="0"/>
              </a:spcBef>
              <a:buClr>
                <a:srgbClr val="000000"/>
              </a:buClr>
              <a:buSzPts val="1800"/>
              <a:buFont typeface="Arial"/>
              <a:buNone/>
              <a:defRPr sz="1800">
                <a:solidFill>
                  <a:srgbClr val="000000"/>
                </a:solidFill>
                <a:latin typeface="Arial"/>
                <a:ea typeface="Arial"/>
                <a:cs typeface="Arial"/>
                <a:sym typeface="Arial"/>
              </a:defRPr>
            </a:lvl4pPr>
            <a:lvl5pPr marL="0" marR="0" lvl="4" indent="0" algn="r" rtl="0">
              <a:spcBef>
                <a:spcPts val="0"/>
              </a:spcBef>
              <a:buClr>
                <a:srgbClr val="000000"/>
              </a:buClr>
              <a:buSzPts val="1800"/>
              <a:buFont typeface="Arial"/>
              <a:buNone/>
              <a:defRPr sz="1800">
                <a:solidFill>
                  <a:srgbClr val="000000"/>
                </a:solidFill>
                <a:latin typeface="Arial"/>
                <a:ea typeface="Arial"/>
                <a:cs typeface="Arial"/>
                <a:sym typeface="Arial"/>
              </a:defRPr>
            </a:lvl5pPr>
            <a:lvl6pPr marL="0" marR="0" lvl="5" indent="0" algn="r" rtl="0">
              <a:spcBef>
                <a:spcPts val="0"/>
              </a:spcBef>
              <a:buClr>
                <a:srgbClr val="000000"/>
              </a:buClr>
              <a:buSzPts val="1800"/>
              <a:buFont typeface="Arial"/>
              <a:buNone/>
              <a:defRPr sz="1800">
                <a:solidFill>
                  <a:srgbClr val="000000"/>
                </a:solidFill>
                <a:latin typeface="Arial"/>
                <a:ea typeface="Arial"/>
                <a:cs typeface="Arial"/>
                <a:sym typeface="Arial"/>
              </a:defRPr>
            </a:lvl6pPr>
            <a:lvl7pPr marL="0" marR="0" lvl="6" indent="0" algn="r" rtl="0">
              <a:spcBef>
                <a:spcPts val="0"/>
              </a:spcBef>
              <a:buClr>
                <a:srgbClr val="000000"/>
              </a:buClr>
              <a:buSzPts val="1800"/>
              <a:buFont typeface="Arial"/>
              <a:buNone/>
              <a:defRPr sz="1800">
                <a:solidFill>
                  <a:srgbClr val="000000"/>
                </a:solidFill>
                <a:latin typeface="Arial"/>
                <a:ea typeface="Arial"/>
                <a:cs typeface="Arial"/>
                <a:sym typeface="Arial"/>
              </a:defRPr>
            </a:lvl7pPr>
            <a:lvl8pPr marL="0" marR="0" lvl="7" indent="0" algn="r" rtl="0">
              <a:spcBef>
                <a:spcPts val="0"/>
              </a:spcBef>
              <a:buClr>
                <a:srgbClr val="000000"/>
              </a:buClr>
              <a:buSzPts val="1800"/>
              <a:buFont typeface="Arial"/>
              <a:buNone/>
              <a:defRPr sz="1800">
                <a:solidFill>
                  <a:srgbClr val="000000"/>
                </a:solidFill>
                <a:latin typeface="Arial"/>
                <a:ea typeface="Arial"/>
                <a:cs typeface="Arial"/>
                <a:sym typeface="Arial"/>
              </a:defRPr>
            </a:lvl8pPr>
            <a:lvl9pPr marL="0" marR="0" lvl="8" indent="0" algn="r" rtl="0">
              <a:spcBef>
                <a:spcPts val="0"/>
              </a:spcBef>
              <a:buClr>
                <a:srgbClr val="000000"/>
              </a:buClr>
              <a:buSzPts val="1800"/>
              <a:buFont typeface="Arial"/>
              <a:buNone/>
              <a:defRPr sz="18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28_Two Content">
  <p:cSld name="28_Two Content">
    <p:bg>
      <p:bgPr>
        <a:solidFill>
          <a:schemeClr val="lt1"/>
        </a:solidFill>
        <a:effectLst/>
      </p:bgPr>
    </p:bg>
    <p:spTree>
      <p:nvGrpSpPr>
        <p:cNvPr id="1" name="Shape 1043"/>
        <p:cNvGrpSpPr/>
        <p:nvPr/>
      </p:nvGrpSpPr>
      <p:grpSpPr>
        <a:xfrm>
          <a:off x="0" y="0"/>
          <a:ext cx="0" cy="0"/>
          <a:chOff x="0" y="0"/>
          <a:chExt cx="0" cy="0"/>
        </a:xfrm>
      </p:grpSpPr>
      <p:sp>
        <p:nvSpPr>
          <p:cNvPr id="1044" name="Google Shape;1044;p182"/>
          <p:cNvSpPr txBox="1">
            <a:spLocks noGrp="1"/>
          </p:cNvSpPr>
          <p:nvPr>
            <p:ph type="body" idx="1"/>
          </p:nvPr>
        </p:nvSpPr>
        <p:spPr>
          <a:xfrm>
            <a:off x="0" y="0"/>
            <a:ext cx="9144000" cy="4552950"/>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2"/>
              </a:buClr>
              <a:buSzPts val="1200"/>
              <a:buFont typeface="Arimo"/>
              <a:buNone/>
              <a:defRPr>
                <a:latin typeface="Arimo"/>
                <a:ea typeface="Arimo"/>
                <a:cs typeface="Arimo"/>
                <a:sym typeface="Arimo"/>
              </a:defRPr>
            </a:lvl1pPr>
            <a:lvl2pPr marL="914400" lvl="1" indent="-228600" algn="ctr">
              <a:lnSpc>
                <a:spcPct val="100000"/>
              </a:lnSpc>
              <a:spcBef>
                <a:spcPts val="450"/>
              </a:spcBef>
              <a:spcAft>
                <a:spcPts val="0"/>
              </a:spcAft>
              <a:buClr>
                <a:schemeClr val="dk2"/>
              </a:buClr>
              <a:buSzPts val="1000"/>
              <a:buFont typeface="Arimo"/>
              <a:buNone/>
              <a:defRPr sz="1000">
                <a:latin typeface="Arimo"/>
                <a:ea typeface="Arimo"/>
                <a:cs typeface="Arimo"/>
                <a:sym typeface="Arimo"/>
              </a:defRPr>
            </a:lvl2pPr>
            <a:lvl3pPr marL="1371600" lvl="2" indent="-304800" algn="ctr">
              <a:lnSpc>
                <a:spcPct val="100000"/>
              </a:lnSpc>
              <a:spcBef>
                <a:spcPts val="450"/>
              </a:spcBef>
              <a:spcAft>
                <a:spcPts val="0"/>
              </a:spcAft>
              <a:buSzPts val="1200"/>
              <a:buChar char="–"/>
              <a:defRPr/>
            </a:lvl3pPr>
            <a:lvl4pPr marL="1828800" lvl="3" indent="-304800" algn="ctr">
              <a:lnSpc>
                <a:spcPct val="100000"/>
              </a:lnSpc>
              <a:spcBef>
                <a:spcPts val="450"/>
              </a:spcBef>
              <a:spcAft>
                <a:spcPts val="0"/>
              </a:spcAft>
              <a:buSzPts val="1200"/>
              <a:buChar char="–"/>
              <a:defRPr/>
            </a:lvl4pPr>
            <a:lvl5pPr marL="2286000" lvl="4" indent="-304800" algn="ctr">
              <a:lnSpc>
                <a:spcPct val="100000"/>
              </a:lnSpc>
              <a:spcBef>
                <a:spcPts val="450"/>
              </a:spcBef>
              <a:spcAft>
                <a:spcPts val="0"/>
              </a:spcAft>
              <a:buSzPts val="12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045" name="Google Shape;1045;p182"/>
          <p:cNvSpPr txBox="1">
            <a:spLocks noGrp="1"/>
          </p:cNvSpPr>
          <p:nvPr>
            <p:ph type="body" idx="2"/>
          </p:nvPr>
        </p:nvSpPr>
        <p:spPr>
          <a:xfrm>
            <a:off x="0" y="4552950"/>
            <a:ext cx="9144000" cy="590550"/>
          </a:xfrm>
          <a:prstGeom prst="rect">
            <a:avLst/>
          </a:prstGeom>
          <a:solidFill>
            <a:srgbClr val="000000">
              <a:alpha val="74901"/>
            </a:srgbClr>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1100"/>
              <a:buFont typeface="Arimo"/>
              <a:buNone/>
              <a:defRPr sz="1100">
                <a:solidFill>
                  <a:schemeClr val="lt1"/>
                </a:solidFill>
                <a:latin typeface="Arimo"/>
                <a:ea typeface="Arimo"/>
                <a:cs typeface="Arimo"/>
                <a:sym typeface="Arimo"/>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46"/>
        <p:cNvGrpSpPr/>
        <p:nvPr/>
      </p:nvGrpSpPr>
      <p:grpSpPr>
        <a:xfrm>
          <a:off x="0" y="0"/>
          <a:ext cx="0" cy="0"/>
          <a:chOff x="0" y="0"/>
          <a:chExt cx="0" cy="0"/>
        </a:xfrm>
      </p:grpSpPr>
      <p:sp>
        <p:nvSpPr>
          <p:cNvPr id="1047" name="Google Shape;1047;p183"/>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1"/>
              </a:buClr>
              <a:buSzPts val="4050"/>
              <a:buFont typeface="Arial"/>
              <a:buNone/>
              <a:defRPr sz="4050" b="0" i="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8" name="Google Shape;1048;p183"/>
          <p:cNvSpPr txBox="1">
            <a:spLocks noGrp="1"/>
          </p:cNvSpPr>
          <p:nvPr>
            <p:ph type="body" idx="1"/>
          </p:nvPr>
        </p:nvSpPr>
        <p:spPr>
          <a:xfrm>
            <a:off x="752401" y="998520"/>
            <a:ext cx="7645853" cy="34091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0"/>
              <a:buFont typeface="Arial"/>
              <a:buNone/>
              <a:defRPr sz="8250" b="0" i="0">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049" name="Google Shape;1049;p183"/>
          <p:cNvSpPr txBox="1">
            <a:spLocks noGrp="1"/>
          </p:cNvSpPr>
          <p:nvPr>
            <p:ph type="ftr" idx="11"/>
          </p:nvPr>
        </p:nvSpPr>
        <p:spPr>
          <a:xfrm>
            <a:off x="3108960" y="4783455"/>
            <a:ext cx="2926080" cy="257175"/>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18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50" name="Google Shape;1050;p183"/>
          <p:cNvSpPr txBox="1">
            <a:spLocks noGrp="1"/>
          </p:cNvSpPr>
          <p:nvPr>
            <p:ph type="dt" idx="10"/>
          </p:nvPr>
        </p:nvSpPr>
        <p:spPr>
          <a:xfrm>
            <a:off x="457200" y="4783455"/>
            <a:ext cx="2103120" cy="25717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51" name="Google Shape;1051;p183"/>
          <p:cNvSpPr txBox="1">
            <a:spLocks noGrp="1"/>
          </p:cNvSpPr>
          <p:nvPr>
            <p:ph type="sldNum" idx="12"/>
          </p:nvPr>
        </p:nvSpPr>
        <p:spPr>
          <a:xfrm>
            <a:off x="6583680" y="4783455"/>
            <a:ext cx="2103120" cy="257175"/>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a:solidFill>
                  <a:srgbClr val="888888"/>
                </a:solidFill>
                <a:latin typeface="Arial"/>
                <a:ea typeface="Arial"/>
                <a:cs typeface="Arial"/>
                <a:sym typeface="Arial"/>
              </a:defRPr>
            </a:lvl1pPr>
            <a:lvl2pPr marL="0" marR="0" lvl="1" indent="0" algn="r" rtl="0">
              <a:spcBef>
                <a:spcPts val="0"/>
              </a:spcBef>
              <a:buNone/>
              <a:defRPr sz="1800">
                <a:solidFill>
                  <a:srgbClr val="888888"/>
                </a:solidFill>
                <a:latin typeface="Arial"/>
                <a:ea typeface="Arial"/>
                <a:cs typeface="Arial"/>
                <a:sym typeface="Arial"/>
              </a:defRPr>
            </a:lvl2pPr>
            <a:lvl3pPr marL="0" marR="0" lvl="2" indent="0" algn="r" rtl="0">
              <a:spcBef>
                <a:spcPts val="0"/>
              </a:spcBef>
              <a:buNone/>
              <a:defRPr sz="1800">
                <a:solidFill>
                  <a:srgbClr val="888888"/>
                </a:solidFill>
                <a:latin typeface="Arial"/>
                <a:ea typeface="Arial"/>
                <a:cs typeface="Arial"/>
                <a:sym typeface="Arial"/>
              </a:defRPr>
            </a:lvl3pPr>
            <a:lvl4pPr marL="0" marR="0" lvl="3" indent="0" algn="r" rtl="0">
              <a:spcBef>
                <a:spcPts val="0"/>
              </a:spcBef>
              <a:buNone/>
              <a:defRPr sz="1800">
                <a:solidFill>
                  <a:srgbClr val="888888"/>
                </a:solidFill>
                <a:latin typeface="Arial"/>
                <a:ea typeface="Arial"/>
                <a:cs typeface="Arial"/>
                <a:sym typeface="Arial"/>
              </a:defRPr>
            </a:lvl4pPr>
            <a:lvl5pPr marL="0" marR="0" lvl="4" indent="0" algn="r" rtl="0">
              <a:spcBef>
                <a:spcPts val="0"/>
              </a:spcBef>
              <a:buNone/>
              <a:defRPr sz="1800">
                <a:solidFill>
                  <a:srgbClr val="888888"/>
                </a:solidFill>
                <a:latin typeface="Arial"/>
                <a:ea typeface="Arial"/>
                <a:cs typeface="Arial"/>
                <a:sym typeface="Arial"/>
              </a:defRPr>
            </a:lvl5pPr>
            <a:lvl6pPr marL="0" marR="0" lvl="5" indent="0" algn="r" rtl="0">
              <a:spcBef>
                <a:spcPts val="0"/>
              </a:spcBef>
              <a:buNone/>
              <a:defRPr sz="1800">
                <a:solidFill>
                  <a:srgbClr val="888888"/>
                </a:solidFill>
                <a:latin typeface="Arial"/>
                <a:ea typeface="Arial"/>
                <a:cs typeface="Arial"/>
                <a:sym typeface="Arial"/>
              </a:defRPr>
            </a:lvl6pPr>
            <a:lvl7pPr marL="0" marR="0" lvl="6" indent="0" algn="r" rtl="0">
              <a:spcBef>
                <a:spcPts val="0"/>
              </a:spcBef>
              <a:buNone/>
              <a:defRPr sz="1800">
                <a:solidFill>
                  <a:srgbClr val="888888"/>
                </a:solidFill>
                <a:latin typeface="Arial"/>
                <a:ea typeface="Arial"/>
                <a:cs typeface="Arial"/>
                <a:sym typeface="Arial"/>
              </a:defRPr>
            </a:lvl7pPr>
            <a:lvl8pPr marL="0" marR="0" lvl="7" indent="0" algn="r" rtl="0">
              <a:spcBef>
                <a:spcPts val="0"/>
              </a:spcBef>
              <a:buNone/>
              <a:defRPr sz="1800">
                <a:solidFill>
                  <a:srgbClr val="888888"/>
                </a:solidFill>
                <a:latin typeface="Arial"/>
                <a:ea typeface="Arial"/>
                <a:cs typeface="Arial"/>
                <a:sym typeface="Arial"/>
              </a:defRPr>
            </a:lvl8pPr>
            <a:lvl9pPr marL="0" marR="0" lvl="8" indent="0" algn="r" rtl="0">
              <a:spcBef>
                <a:spcPts val="0"/>
              </a:spcBef>
              <a:buNone/>
              <a:defRPr sz="18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52"/>
        <p:cNvGrpSpPr/>
        <p:nvPr/>
      </p:nvGrpSpPr>
      <p:grpSpPr>
        <a:xfrm>
          <a:off x="0" y="0"/>
          <a:ext cx="0" cy="0"/>
          <a:chOff x="0" y="0"/>
          <a:chExt cx="0" cy="0"/>
        </a:xfrm>
      </p:grpSpPr>
      <p:sp>
        <p:nvSpPr>
          <p:cNvPr id="1053" name="Google Shape;1053;p18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54" name="Google Shape;1054;p18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55" name="Google Shape;1055;p18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matchingName="ITLE SLIDE 1 - Right light vertical image">
  <p:cSld name="ITLE SLIDE 1 - Right light vertical image">
    <p:bg>
      <p:bgPr>
        <a:blipFill>
          <a:blip r:embed="rId2">
            <a:alphaModFix/>
          </a:blip>
          <a:stretch>
            <a:fillRect/>
          </a:stretch>
        </a:blipFill>
        <a:effectLst/>
      </p:bgPr>
    </p:bg>
    <p:spTree>
      <p:nvGrpSpPr>
        <p:cNvPr id="1" name="Shape 1056"/>
        <p:cNvGrpSpPr/>
        <p:nvPr/>
      </p:nvGrpSpPr>
      <p:grpSpPr>
        <a:xfrm>
          <a:off x="0" y="0"/>
          <a:ext cx="0" cy="0"/>
          <a:chOff x="0" y="0"/>
          <a:chExt cx="0" cy="0"/>
        </a:xfrm>
      </p:grpSpPr>
      <p:sp>
        <p:nvSpPr>
          <p:cNvPr id="1057" name="Google Shape;1057;p185"/>
          <p:cNvSpPr txBox="1">
            <a:spLocks noGrp="1"/>
          </p:cNvSpPr>
          <p:nvPr>
            <p:ph type="ctrTitle"/>
          </p:nvPr>
        </p:nvSpPr>
        <p:spPr>
          <a:xfrm>
            <a:off x="735620" y="1076475"/>
            <a:ext cx="4935838"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8" name="Google Shape;1058;p185"/>
          <p:cNvSpPr txBox="1">
            <a:spLocks noGrp="1"/>
          </p:cNvSpPr>
          <p:nvPr>
            <p:ph type="body" idx="1"/>
          </p:nvPr>
        </p:nvSpPr>
        <p:spPr>
          <a:xfrm>
            <a:off x="765319" y="4043175"/>
            <a:ext cx="4906139"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059" name="Google Shape;1059;p185"/>
          <p:cNvSpPr/>
          <p:nvPr/>
        </p:nvSpPr>
        <p:spPr>
          <a:xfrm>
            <a:off x="750094"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matchingName="1_ITLE SLIDE 1 - Right light vertical image">
  <p:cSld name="1_ITLE SLIDE 1 - Right light vertical image">
    <p:bg>
      <p:bgPr>
        <a:solidFill>
          <a:schemeClr val="lt1"/>
        </a:solidFill>
        <a:effectLst/>
      </p:bgPr>
    </p:bg>
    <p:spTree>
      <p:nvGrpSpPr>
        <p:cNvPr id="1" name="Shape 1060"/>
        <p:cNvGrpSpPr/>
        <p:nvPr/>
      </p:nvGrpSpPr>
      <p:grpSpPr>
        <a:xfrm>
          <a:off x="0" y="0"/>
          <a:ext cx="0" cy="0"/>
          <a:chOff x="0" y="0"/>
          <a:chExt cx="0" cy="0"/>
        </a:xfrm>
      </p:grpSpPr>
      <p:sp>
        <p:nvSpPr>
          <p:cNvPr id="1061" name="Google Shape;1061;p186"/>
          <p:cNvSpPr txBox="1">
            <a:spLocks noGrp="1"/>
          </p:cNvSpPr>
          <p:nvPr>
            <p:ph type="ctrTitle"/>
          </p:nvPr>
        </p:nvSpPr>
        <p:spPr>
          <a:xfrm>
            <a:off x="735620" y="1076475"/>
            <a:ext cx="4935838"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186"/>
          <p:cNvSpPr txBox="1">
            <a:spLocks noGrp="1"/>
          </p:cNvSpPr>
          <p:nvPr>
            <p:ph type="body" idx="1"/>
          </p:nvPr>
        </p:nvSpPr>
        <p:spPr>
          <a:xfrm>
            <a:off x="765319" y="4043175"/>
            <a:ext cx="4906139"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063" name="Google Shape;1063;p186"/>
          <p:cNvSpPr/>
          <p:nvPr/>
        </p:nvSpPr>
        <p:spPr>
          <a:xfrm>
            <a:off x="750094"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FFFF"/>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_ONE COLUMN TEXT">
  <p:cSld name="6_ONE COLUMN TEXT">
    <p:spTree>
      <p:nvGrpSpPr>
        <p:cNvPr id="1" name="Shape 101"/>
        <p:cNvGrpSpPr/>
        <p:nvPr/>
      </p:nvGrpSpPr>
      <p:grpSpPr>
        <a:xfrm>
          <a:off x="0" y="0"/>
          <a:ext cx="0" cy="0"/>
          <a:chOff x="0" y="0"/>
          <a:chExt cx="0" cy="0"/>
        </a:xfrm>
      </p:grpSpPr>
      <p:pic>
        <p:nvPicPr>
          <p:cNvPr id="102" name="Google Shape;102;p19"/>
          <p:cNvPicPr preferRelativeResize="0"/>
          <p:nvPr/>
        </p:nvPicPr>
        <p:blipFill rotWithShape="1">
          <a:blip r:embed="rId2">
            <a:alphaModFix/>
          </a:blip>
          <a:srcRect/>
          <a:stretch/>
        </p:blipFill>
        <p:spPr>
          <a:xfrm>
            <a:off x="1678782" y="0"/>
            <a:ext cx="7465218" cy="5150889"/>
          </a:xfrm>
          <a:prstGeom prst="rect">
            <a:avLst/>
          </a:prstGeom>
          <a:noFill/>
          <a:ln>
            <a:noFill/>
          </a:ln>
        </p:spPr>
      </p:pic>
      <p:pic>
        <p:nvPicPr>
          <p:cNvPr id="103" name="Google Shape;103;p19"/>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04" name="Google Shape;104;p19"/>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05" name="Google Shape;105;p19"/>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06" name="Google Shape;106;p19"/>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07" name="Google Shape;107;p19"/>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08" name="Google Shape;108;p19"/>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matchingName="2_ITLE SLIDE 1 - Right light vertical image">
  <p:cSld name="2_ITLE SLIDE 1 - Right light vertical image">
    <p:bg>
      <p:bgPr>
        <a:blipFill>
          <a:blip r:embed="rId2">
            <a:alphaModFix/>
          </a:blip>
          <a:stretch>
            <a:fillRect/>
          </a:stretch>
        </a:blipFill>
        <a:effectLst/>
      </p:bgPr>
    </p:bg>
    <p:spTree>
      <p:nvGrpSpPr>
        <p:cNvPr id="1" name="Shape 1064"/>
        <p:cNvGrpSpPr/>
        <p:nvPr/>
      </p:nvGrpSpPr>
      <p:grpSpPr>
        <a:xfrm>
          <a:off x="0" y="0"/>
          <a:ext cx="0" cy="0"/>
          <a:chOff x="0" y="0"/>
          <a:chExt cx="0" cy="0"/>
        </a:xfrm>
      </p:grpSpPr>
      <p:sp>
        <p:nvSpPr>
          <p:cNvPr id="1065" name="Google Shape;1065;p187"/>
          <p:cNvSpPr txBox="1">
            <a:spLocks noGrp="1"/>
          </p:cNvSpPr>
          <p:nvPr>
            <p:ph type="ctrTitle"/>
          </p:nvPr>
        </p:nvSpPr>
        <p:spPr>
          <a:xfrm>
            <a:off x="735620" y="1076475"/>
            <a:ext cx="4935838"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6" name="Google Shape;1066;p187"/>
          <p:cNvSpPr txBox="1">
            <a:spLocks noGrp="1"/>
          </p:cNvSpPr>
          <p:nvPr>
            <p:ph type="body" idx="1"/>
          </p:nvPr>
        </p:nvSpPr>
        <p:spPr>
          <a:xfrm>
            <a:off x="765319" y="4043175"/>
            <a:ext cx="4906139"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067" name="Google Shape;1067;p187"/>
          <p:cNvSpPr/>
          <p:nvPr/>
        </p:nvSpPr>
        <p:spPr>
          <a:xfrm>
            <a:off x="750094"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matchingName="TITLE SLIDE 6 - No image">
  <p:cSld name="TITLE SLIDE 6 - No image">
    <p:spTree>
      <p:nvGrpSpPr>
        <p:cNvPr id="1" name="Shape 1068"/>
        <p:cNvGrpSpPr/>
        <p:nvPr/>
      </p:nvGrpSpPr>
      <p:grpSpPr>
        <a:xfrm>
          <a:off x="0" y="0"/>
          <a:ext cx="0" cy="0"/>
          <a:chOff x="0" y="0"/>
          <a:chExt cx="0" cy="0"/>
        </a:xfrm>
      </p:grpSpPr>
      <p:sp>
        <p:nvSpPr>
          <p:cNvPr id="1069" name="Google Shape;1069;p188"/>
          <p:cNvSpPr/>
          <p:nvPr/>
        </p:nvSpPr>
        <p:spPr>
          <a:xfrm>
            <a:off x="0" y="0"/>
            <a:ext cx="9144000" cy="5143500"/>
          </a:xfrm>
          <a:prstGeom prst="rect">
            <a:avLst/>
          </a:prstGeom>
          <a:solidFill>
            <a:schemeClr val="accen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070" name="Google Shape;1070;p188"/>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071" name="Google Shape;1071;p188"/>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2" name="Google Shape;1072;p188"/>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073" name="Google Shape;1073;p188"/>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re seul">
  <p:cSld name="Titre seul">
    <p:spTree>
      <p:nvGrpSpPr>
        <p:cNvPr id="1" name="Shape 1074"/>
        <p:cNvGrpSpPr/>
        <p:nvPr/>
      </p:nvGrpSpPr>
      <p:grpSpPr>
        <a:xfrm>
          <a:off x="0" y="0"/>
          <a:ext cx="0" cy="0"/>
          <a:chOff x="0" y="0"/>
          <a:chExt cx="0" cy="0"/>
        </a:xfrm>
      </p:grpSpPr>
      <p:sp>
        <p:nvSpPr>
          <p:cNvPr id="1075" name="Google Shape;1075;p189"/>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6"/>
        <p:cNvGrpSpPr/>
        <p:nvPr/>
      </p:nvGrpSpPr>
      <p:grpSpPr>
        <a:xfrm>
          <a:off x="0" y="0"/>
          <a:ext cx="0" cy="0"/>
          <a:chOff x="0" y="0"/>
          <a:chExt cx="0" cy="0"/>
        </a:xfrm>
      </p:grpSpPr>
      <p:sp>
        <p:nvSpPr>
          <p:cNvPr id="1077" name="Google Shape;1077;p190"/>
          <p:cNvSpPr txBox="1">
            <a:spLocks noGrp="1"/>
          </p:cNvSpPr>
          <p:nvPr>
            <p:ph type="body" idx="1"/>
          </p:nvPr>
        </p:nvSpPr>
        <p:spPr>
          <a:xfrm>
            <a:off x="748800" y="997594"/>
            <a:ext cx="76464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078" name="Google Shape;1078;p190"/>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1_ONE COLUMN TEXT">
  <p:cSld name="1_ONE COLUMN TEXT">
    <p:spTree>
      <p:nvGrpSpPr>
        <p:cNvPr id="1" name="Shape 1079"/>
        <p:cNvGrpSpPr/>
        <p:nvPr/>
      </p:nvGrpSpPr>
      <p:grpSpPr>
        <a:xfrm>
          <a:off x="0" y="0"/>
          <a:ext cx="0" cy="0"/>
          <a:chOff x="0" y="0"/>
          <a:chExt cx="0" cy="0"/>
        </a:xfrm>
      </p:grpSpPr>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2_ONE COLUMN TEXT">
  <p:cSld name="2_ONE COLUMN TEXT">
    <p:spTree>
      <p:nvGrpSpPr>
        <p:cNvPr id="1" name="Shape 1080"/>
        <p:cNvGrpSpPr/>
        <p:nvPr/>
      </p:nvGrpSpPr>
      <p:grpSpPr>
        <a:xfrm>
          <a:off x="0" y="0"/>
          <a:ext cx="0" cy="0"/>
          <a:chOff x="0" y="0"/>
          <a:chExt cx="0" cy="0"/>
        </a:xfrm>
      </p:grpSpPr>
      <p:pic>
        <p:nvPicPr>
          <p:cNvPr id="1081" name="Google Shape;1081;p192" descr="A picture containing object, watch, clock&#10;&#10;Description automatically generated"/>
          <p:cNvPicPr preferRelativeResize="0"/>
          <p:nvPr/>
        </p:nvPicPr>
        <p:blipFill rotWithShape="1">
          <a:blip r:embed="rId2">
            <a:alphaModFix/>
          </a:blip>
          <a:srcRect/>
          <a:stretch/>
        </p:blipFill>
        <p:spPr>
          <a:xfrm>
            <a:off x="2024869" y="0"/>
            <a:ext cx="7119131" cy="5143500"/>
          </a:xfrm>
          <a:prstGeom prst="rect">
            <a:avLst/>
          </a:prstGeom>
          <a:blipFill rotWithShape="1">
            <a:blip r:embed="rId3">
              <a:alphaModFix/>
            </a:blip>
            <a:tile tx="0" ty="0" sx="100000" sy="100000" flip="none" algn="tl"/>
          </a:blipFill>
          <a:ln>
            <a:noFill/>
          </a:ln>
        </p:spPr>
      </p:pic>
      <p:pic>
        <p:nvPicPr>
          <p:cNvPr id="1082" name="Google Shape;1082;p192"/>
          <p:cNvPicPr preferRelativeResize="0"/>
          <p:nvPr/>
        </p:nvPicPr>
        <p:blipFill rotWithShape="1">
          <a:blip r:embed="rId4">
            <a:alphaModFix/>
          </a:blip>
          <a:srcRect/>
          <a:stretch/>
        </p:blipFill>
        <p:spPr>
          <a:xfrm>
            <a:off x="-1" y="-1"/>
            <a:ext cx="3655314" cy="5143501"/>
          </a:xfrm>
          <a:prstGeom prst="rect">
            <a:avLst/>
          </a:prstGeom>
          <a:noFill/>
          <a:ln>
            <a:noFill/>
          </a:ln>
        </p:spPr>
      </p:pic>
      <p:sp>
        <p:nvSpPr>
          <p:cNvPr id="1083" name="Google Shape;1083;p192"/>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084" name="Google Shape;1084;p192"/>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085" name="Google Shape;1085;p192"/>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086" name="Google Shape;1086;p192"/>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087" name="Google Shape;1087;p192"/>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5_ONE COLUMN TEXT">
  <p:cSld name="5_ONE COLUMN TEXT">
    <p:spTree>
      <p:nvGrpSpPr>
        <p:cNvPr id="1" name="Shape 1088"/>
        <p:cNvGrpSpPr/>
        <p:nvPr/>
      </p:nvGrpSpPr>
      <p:grpSpPr>
        <a:xfrm>
          <a:off x="0" y="0"/>
          <a:ext cx="0" cy="0"/>
          <a:chOff x="0" y="0"/>
          <a:chExt cx="0" cy="0"/>
        </a:xfrm>
      </p:grpSpPr>
      <p:pic>
        <p:nvPicPr>
          <p:cNvPr id="1089" name="Google Shape;1089;p193"/>
          <p:cNvPicPr preferRelativeResize="0"/>
          <p:nvPr/>
        </p:nvPicPr>
        <p:blipFill rotWithShape="1">
          <a:blip r:embed="rId2">
            <a:alphaModFix/>
          </a:blip>
          <a:srcRect/>
          <a:stretch/>
        </p:blipFill>
        <p:spPr>
          <a:xfrm>
            <a:off x="-1" y="-1"/>
            <a:ext cx="3655314" cy="5143501"/>
          </a:xfrm>
          <a:prstGeom prst="rect">
            <a:avLst/>
          </a:prstGeom>
          <a:noFill/>
          <a:ln>
            <a:noFill/>
          </a:ln>
        </p:spPr>
      </p:pic>
      <p:sp>
        <p:nvSpPr>
          <p:cNvPr id="1090" name="Google Shape;1090;p193"/>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091" name="Google Shape;1091;p193"/>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092" name="Google Shape;1092;p193"/>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3_ONE COLUMN TEXT">
  <p:cSld name="3_ONE COLUMN TEXT">
    <p:spTree>
      <p:nvGrpSpPr>
        <p:cNvPr id="1" name="Shape 1093"/>
        <p:cNvGrpSpPr/>
        <p:nvPr/>
      </p:nvGrpSpPr>
      <p:grpSpPr>
        <a:xfrm>
          <a:off x="0" y="0"/>
          <a:ext cx="0" cy="0"/>
          <a:chOff x="0" y="0"/>
          <a:chExt cx="0" cy="0"/>
        </a:xfrm>
      </p:grpSpPr>
      <p:pic>
        <p:nvPicPr>
          <p:cNvPr id="1094" name="Google Shape;1094;p194"/>
          <p:cNvPicPr preferRelativeResize="0"/>
          <p:nvPr/>
        </p:nvPicPr>
        <p:blipFill rotWithShape="1">
          <a:blip r:embed="rId2">
            <a:alphaModFix/>
          </a:blip>
          <a:srcRect/>
          <a:stretch/>
        </p:blipFill>
        <p:spPr>
          <a:xfrm>
            <a:off x="2900641" y="908"/>
            <a:ext cx="6243359" cy="5142592"/>
          </a:xfrm>
          <a:prstGeom prst="rect">
            <a:avLst/>
          </a:prstGeom>
          <a:noFill/>
          <a:ln>
            <a:noFill/>
          </a:ln>
        </p:spPr>
      </p:pic>
      <p:pic>
        <p:nvPicPr>
          <p:cNvPr id="1095" name="Google Shape;1095;p194"/>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096" name="Google Shape;1096;p194"/>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097" name="Google Shape;1097;p194"/>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098" name="Google Shape;1098;p194"/>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099" name="Google Shape;1099;p194"/>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100" name="Google Shape;1100;p194"/>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20_ONE COLUMN TEXT">
  <p:cSld name="20_ONE COLUMN TEXT">
    <p:spTree>
      <p:nvGrpSpPr>
        <p:cNvPr id="1" name="Shape 1101"/>
        <p:cNvGrpSpPr/>
        <p:nvPr/>
      </p:nvGrpSpPr>
      <p:grpSpPr>
        <a:xfrm>
          <a:off x="0" y="0"/>
          <a:ext cx="0" cy="0"/>
          <a:chOff x="0" y="0"/>
          <a:chExt cx="0" cy="0"/>
        </a:xfrm>
      </p:grpSpPr>
      <p:pic>
        <p:nvPicPr>
          <p:cNvPr id="1102" name="Google Shape;1102;p195"/>
          <p:cNvPicPr preferRelativeResize="0"/>
          <p:nvPr/>
        </p:nvPicPr>
        <p:blipFill rotWithShape="1">
          <a:blip r:embed="rId2">
            <a:alphaModFix/>
          </a:blip>
          <a:srcRect/>
          <a:stretch/>
        </p:blipFill>
        <p:spPr>
          <a:xfrm>
            <a:off x="-1" y="-1"/>
            <a:ext cx="3655314" cy="5143501"/>
          </a:xfrm>
          <a:prstGeom prst="rect">
            <a:avLst/>
          </a:prstGeom>
          <a:noFill/>
          <a:ln>
            <a:noFill/>
          </a:ln>
        </p:spPr>
      </p:pic>
      <p:sp>
        <p:nvSpPr>
          <p:cNvPr id="1103" name="Google Shape;1103;p195"/>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104" name="Google Shape;1104;p195"/>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105" name="Google Shape;1105;p195"/>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106" name="Google Shape;1106;p195"/>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4_ONE COLUMN TEXT">
  <p:cSld name="4_ONE COLUMN TEXT">
    <p:spTree>
      <p:nvGrpSpPr>
        <p:cNvPr id="1" name="Shape 1107"/>
        <p:cNvGrpSpPr/>
        <p:nvPr/>
      </p:nvGrpSpPr>
      <p:grpSpPr>
        <a:xfrm>
          <a:off x="0" y="0"/>
          <a:ext cx="0" cy="0"/>
          <a:chOff x="0" y="0"/>
          <a:chExt cx="0" cy="0"/>
        </a:xfrm>
      </p:grpSpPr>
      <p:pic>
        <p:nvPicPr>
          <p:cNvPr id="1108" name="Google Shape;1108;p196"/>
          <p:cNvPicPr preferRelativeResize="0"/>
          <p:nvPr/>
        </p:nvPicPr>
        <p:blipFill rotWithShape="1">
          <a:blip r:embed="rId2">
            <a:alphaModFix/>
          </a:blip>
          <a:srcRect/>
          <a:stretch/>
        </p:blipFill>
        <p:spPr>
          <a:xfrm>
            <a:off x="984167" y="1"/>
            <a:ext cx="8159832" cy="5143499"/>
          </a:xfrm>
          <a:prstGeom prst="rect">
            <a:avLst/>
          </a:prstGeom>
          <a:noFill/>
          <a:ln>
            <a:noFill/>
          </a:ln>
        </p:spPr>
      </p:pic>
      <p:pic>
        <p:nvPicPr>
          <p:cNvPr id="1109" name="Google Shape;1109;p196"/>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110" name="Google Shape;1110;p196"/>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111" name="Google Shape;1111;p196"/>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112" name="Google Shape;1112;p196"/>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113" name="Google Shape;1113;p196"/>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114" name="Google Shape;1114;p196"/>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7_ONE COLUMN TEXT">
  <p:cSld name="7_ONE COLUMN TEXT">
    <p:spTree>
      <p:nvGrpSpPr>
        <p:cNvPr id="1" name="Shape 109"/>
        <p:cNvGrpSpPr/>
        <p:nvPr/>
      </p:nvGrpSpPr>
      <p:grpSpPr>
        <a:xfrm>
          <a:off x="0" y="0"/>
          <a:ext cx="0" cy="0"/>
          <a:chOff x="0" y="0"/>
          <a:chExt cx="0" cy="0"/>
        </a:xfrm>
      </p:grpSpPr>
      <p:pic>
        <p:nvPicPr>
          <p:cNvPr id="110" name="Google Shape;110;p20"/>
          <p:cNvPicPr preferRelativeResize="0"/>
          <p:nvPr/>
        </p:nvPicPr>
        <p:blipFill rotWithShape="1">
          <a:blip r:embed="rId2">
            <a:alphaModFix/>
          </a:blip>
          <a:srcRect/>
          <a:stretch/>
        </p:blipFill>
        <p:spPr>
          <a:xfrm>
            <a:off x="1080516" y="0"/>
            <a:ext cx="8063485" cy="5143500"/>
          </a:xfrm>
          <a:prstGeom prst="rect">
            <a:avLst/>
          </a:prstGeom>
          <a:noFill/>
          <a:ln>
            <a:noFill/>
          </a:ln>
        </p:spPr>
      </p:pic>
      <p:pic>
        <p:nvPicPr>
          <p:cNvPr id="111" name="Google Shape;111;p20"/>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12" name="Google Shape;112;p20"/>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13" name="Google Shape;113;p20"/>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14" name="Google Shape;114;p20"/>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15" name="Google Shape;115;p20"/>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16" name="Google Shape;116;p20"/>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6_ONE COLUMN TEXT">
  <p:cSld name="6_ONE COLUMN TEXT">
    <p:spTree>
      <p:nvGrpSpPr>
        <p:cNvPr id="1" name="Shape 1115"/>
        <p:cNvGrpSpPr/>
        <p:nvPr/>
      </p:nvGrpSpPr>
      <p:grpSpPr>
        <a:xfrm>
          <a:off x="0" y="0"/>
          <a:ext cx="0" cy="0"/>
          <a:chOff x="0" y="0"/>
          <a:chExt cx="0" cy="0"/>
        </a:xfrm>
      </p:grpSpPr>
      <p:pic>
        <p:nvPicPr>
          <p:cNvPr id="1116" name="Google Shape;1116;p197"/>
          <p:cNvPicPr preferRelativeResize="0"/>
          <p:nvPr/>
        </p:nvPicPr>
        <p:blipFill rotWithShape="1">
          <a:blip r:embed="rId2">
            <a:alphaModFix/>
          </a:blip>
          <a:srcRect/>
          <a:stretch/>
        </p:blipFill>
        <p:spPr>
          <a:xfrm>
            <a:off x="1678782" y="0"/>
            <a:ext cx="7465218" cy="5150889"/>
          </a:xfrm>
          <a:prstGeom prst="rect">
            <a:avLst/>
          </a:prstGeom>
          <a:noFill/>
          <a:ln>
            <a:noFill/>
          </a:ln>
        </p:spPr>
      </p:pic>
      <p:pic>
        <p:nvPicPr>
          <p:cNvPr id="1117" name="Google Shape;1117;p197"/>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118" name="Google Shape;1118;p197"/>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119" name="Google Shape;1119;p197"/>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120" name="Google Shape;1120;p197"/>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121" name="Google Shape;1121;p197"/>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122" name="Google Shape;1122;p197"/>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7_ONE COLUMN TEXT">
  <p:cSld name="7_ONE COLUMN TEXT">
    <p:spTree>
      <p:nvGrpSpPr>
        <p:cNvPr id="1" name="Shape 1123"/>
        <p:cNvGrpSpPr/>
        <p:nvPr/>
      </p:nvGrpSpPr>
      <p:grpSpPr>
        <a:xfrm>
          <a:off x="0" y="0"/>
          <a:ext cx="0" cy="0"/>
          <a:chOff x="0" y="0"/>
          <a:chExt cx="0" cy="0"/>
        </a:xfrm>
      </p:grpSpPr>
      <p:pic>
        <p:nvPicPr>
          <p:cNvPr id="1124" name="Google Shape;1124;p198"/>
          <p:cNvPicPr preferRelativeResize="0"/>
          <p:nvPr/>
        </p:nvPicPr>
        <p:blipFill rotWithShape="1">
          <a:blip r:embed="rId2">
            <a:alphaModFix/>
          </a:blip>
          <a:srcRect/>
          <a:stretch/>
        </p:blipFill>
        <p:spPr>
          <a:xfrm>
            <a:off x="1080516" y="0"/>
            <a:ext cx="8063485" cy="5143500"/>
          </a:xfrm>
          <a:prstGeom prst="rect">
            <a:avLst/>
          </a:prstGeom>
          <a:noFill/>
          <a:ln>
            <a:noFill/>
          </a:ln>
        </p:spPr>
      </p:pic>
      <p:pic>
        <p:nvPicPr>
          <p:cNvPr id="1125" name="Google Shape;1125;p198"/>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126" name="Google Shape;1126;p198"/>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127" name="Google Shape;1127;p198"/>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128" name="Google Shape;1128;p198"/>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129" name="Google Shape;1129;p198"/>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130" name="Google Shape;1130;p198"/>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8_ONE COLUMN TEXT">
  <p:cSld name="8_ONE COLUMN TEXT">
    <p:spTree>
      <p:nvGrpSpPr>
        <p:cNvPr id="1" name="Shape 1131"/>
        <p:cNvGrpSpPr/>
        <p:nvPr/>
      </p:nvGrpSpPr>
      <p:grpSpPr>
        <a:xfrm>
          <a:off x="0" y="0"/>
          <a:ext cx="0" cy="0"/>
          <a:chOff x="0" y="0"/>
          <a:chExt cx="0" cy="0"/>
        </a:xfrm>
      </p:grpSpPr>
      <p:pic>
        <p:nvPicPr>
          <p:cNvPr id="1132" name="Google Shape;1132;p199"/>
          <p:cNvPicPr preferRelativeResize="0"/>
          <p:nvPr/>
        </p:nvPicPr>
        <p:blipFill rotWithShape="1">
          <a:blip r:embed="rId2">
            <a:alphaModFix/>
          </a:blip>
          <a:srcRect/>
          <a:stretch/>
        </p:blipFill>
        <p:spPr>
          <a:xfrm>
            <a:off x="2736056" y="1"/>
            <a:ext cx="6407943" cy="5145905"/>
          </a:xfrm>
          <a:prstGeom prst="rect">
            <a:avLst/>
          </a:prstGeom>
          <a:noFill/>
          <a:ln>
            <a:noFill/>
          </a:ln>
        </p:spPr>
      </p:pic>
      <p:pic>
        <p:nvPicPr>
          <p:cNvPr id="1133" name="Google Shape;1133;p199"/>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134" name="Google Shape;1134;p199"/>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135" name="Google Shape;1135;p199"/>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136" name="Google Shape;1136;p199"/>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137" name="Google Shape;1137;p199"/>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138" name="Google Shape;1138;p199"/>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9_ONE COLUMN TEXT">
  <p:cSld name="9_ONE COLUMN TEXT">
    <p:spTree>
      <p:nvGrpSpPr>
        <p:cNvPr id="1" name="Shape 1139"/>
        <p:cNvGrpSpPr/>
        <p:nvPr/>
      </p:nvGrpSpPr>
      <p:grpSpPr>
        <a:xfrm>
          <a:off x="0" y="0"/>
          <a:ext cx="0" cy="0"/>
          <a:chOff x="0" y="0"/>
          <a:chExt cx="0" cy="0"/>
        </a:xfrm>
      </p:grpSpPr>
      <p:pic>
        <p:nvPicPr>
          <p:cNvPr id="1140" name="Google Shape;1140;p200"/>
          <p:cNvPicPr preferRelativeResize="0"/>
          <p:nvPr/>
        </p:nvPicPr>
        <p:blipFill rotWithShape="1">
          <a:blip r:embed="rId2">
            <a:alphaModFix/>
          </a:blip>
          <a:srcRect/>
          <a:stretch/>
        </p:blipFill>
        <p:spPr>
          <a:xfrm>
            <a:off x="1" y="0"/>
            <a:ext cx="9143999" cy="5143500"/>
          </a:xfrm>
          <a:prstGeom prst="rect">
            <a:avLst/>
          </a:prstGeom>
          <a:noFill/>
          <a:ln>
            <a:noFill/>
          </a:ln>
        </p:spPr>
      </p:pic>
      <p:pic>
        <p:nvPicPr>
          <p:cNvPr id="1141" name="Google Shape;1141;p200"/>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142" name="Google Shape;1142;p200"/>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143" name="Google Shape;1143;p200"/>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144" name="Google Shape;1144;p200"/>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145" name="Google Shape;1145;p200"/>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146" name="Google Shape;1146;p200"/>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10_ONE COLUMN TEXT">
  <p:cSld name="10_ONE COLUMN TEXT">
    <p:spTree>
      <p:nvGrpSpPr>
        <p:cNvPr id="1" name="Shape 1147"/>
        <p:cNvGrpSpPr/>
        <p:nvPr/>
      </p:nvGrpSpPr>
      <p:grpSpPr>
        <a:xfrm>
          <a:off x="0" y="0"/>
          <a:ext cx="0" cy="0"/>
          <a:chOff x="0" y="0"/>
          <a:chExt cx="0" cy="0"/>
        </a:xfrm>
      </p:grpSpPr>
      <p:pic>
        <p:nvPicPr>
          <p:cNvPr id="1148" name="Google Shape;1148;p201"/>
          <p:cNvPicPr preferRelativeResize="0"/>
          <p:nvPr/>
        </p:nvPicPr>
        <p:blipFill rotWithShape="1">
          <a:blip r:embed="rId2">
            <a:alphaModFix/>
          </a:blip>
          <a:srcRect/>
          <a:stretch/>
        </p:blipFill>
        <p:spPr>
          <a:xfrm>
            <a:off x="80566" y="1"/>
            <a:ext cx="9063434" cy="5143499"/>
          </a:xfrm>
          <a:prstGeom prst="rect">
            <a:avLst/>
          </a:prstGeom>
          <a:noFill/>
          <a:ln>
            <a:noFill/>
          </a:ln>
        </p:spPr>
      </p:pic>
      <p:pic>
        <p:nvPicPr>
          <p:cNvPr id="1149" name="Google Shape;1149;p201"/>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150" name="Google Shape;1150;p201"/>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151" name="Google Shape;1151;p201"/>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152" name="Google Shape;1152;p201"/>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153" name="Google Shape;1153;p201"/>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154" name="Google Shape;1154;p201"/>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11_ONE COLUMN TEXT">
  <p:cSld name="11_ONE COLUMN TEXT">
    <p:spTree>
      <p:nvGrpSpPr>
        <p:cNvPr id="1" name="Shape 1155"/>
        <p:cNvGrpSpPr/>
        <p:nvPr/>
      </p:nvGrpSpPr>
      <p:grpSpPr>
        <a:xfrm>
          <a:off x="0" y="0"/>
          <a:ext cx="0" cy="0"/>
          <a:chOff x="0" y="0"/>
          <a:chExt cx="0" cy="0"/>
        </a:xfrm>
      </p:grpSpPr>
      <p:pic>
        <p:nvPicPr>
          <p:cNvPr id="1156" name="Google Shape;1156;p202"/>
          <p:cNvPicPr preferRelativeResize="0"/>
          <p:nvPr/>
        </p:nvPicPr>
        <p:blipFill rotWithShape="1">
          <a:blip r:embed="rId2">
            <a:alphaModFix/>
          </a:blip>
          <a:srcRect/>
          <a:stretch/>
        </p:blipFill>
        <p:spPr>
          <a:xfrm>
            <a:off x="1" y="0"/>
            <a:ext cx="9143999" cy="5143500"/>
          </a:xfrm>
          <a:prstGeom prst="rect">
            <a:avLst/>
          </a:prstGeom>
          <a:noFill/>
          <a:ln>
            <a:noFill/>
          </a:ln>
        </p:spPr>
      </p:pic>
      <p:pic>
        <p:nvPicPr>
          <p:cNvPr id="1157" name="Google Shape;1157;p202"/>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158" name="Google Shape;1158;p202"/>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159" name="Google Shape;1159;p202"/>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160" name="Google Shape;1160;p202"/>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161" name="Google Shape;1161;p202"/>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162" name="Google Shape;1162;p202"/>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12_ONE COLUMN TEXT">
  <p:cSld name="12_ONE COLUMN TEXT">
    <p:spTree>
      <p:nvGrpSpPr>
        <p:cNvPr id="1" name="Shape 1163"/>
        <p:cNvGrpSpPr/>
        <p:nvPr/>
      </p:nvGrpSpPr>
      <p:grpSpPr>
        <a:xfrm>
          <a:off x="0" y="0"/>
          <a:ext cx="0" cy="0"/>
          <a:chOff x="0" y="0"/>
          <a:chExt cx="0" cy="0"/>
        </a:xfrm>
      </p:grpSpPr>
      <p:pic>
        <p:nvPicPr>
          <p:cNvPr id="1164" name="Google Shape;1164;p203"/>
          <p:cNvPicPr preferRelativeResize="0"/>
          <p:nvPr/>
        </p:nvPicPr>
        <p:blipFill rotWithShape="1">
          <a:blip r:embed="rId2">
            <a:alphaModFix/>
          </a:blip>
          <a:srcRect/>
          <a:stretch/>
        </p:blipFill>
        <p:spPr>
          <a:xfrm>
            <a:off x="1168402" y="0"/>
            <a:ext cx="7975598" cy="5143500"/>
          </a:xfrm>
          <a:prstGeom prst="rect">
            <a:avLst/>
          </a:prstGeom>
          <a:noFill/>
          <a:ln>
            <a:noFill/>
          </a:ln>
        </p:spPr>
      </p:pic>
      <p:pic>
        <p:nvPicPr>
          <p:cNvPr id="1165" name="Google Shape;1165;p203"/>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166" name="Google Shape;1166;p203"/>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13_ONE COLUMN TEXT">
  <p:cSld name="13_ONE COLUMN TEXT">
    <p:spTree>
      <p:nvGrpSpPr>
        <p:cNvPr id="1" name="Shape 1167"/>
        <p:cNvGrpSpPr/>
        <p:nvPr/>
      </p:nvGrpSpPr>
      <p:grpSpPr>
        <a:xfrm>
          <a:off x="0" y="0"/>
          <a:ext cx="0" cy="0"/>
          <a:chOff x="0" y="0"/>
          <a:chExt cx="0" cy="0"/>
        </a:xfrm>
      </p:grpSpPr>
      <p:pic>
        <p:nvPicPr>
          <p:cNvPr id="1168" name="Google Shape;1168;p204"/>
          <p:cNvPicPr preferRelativeResize="0"/>
          <p:nvPr/>
        </p:nvPicPr>
        <p:blipFill rotWithShape="1">
          <a:blip r:embed="rId2">
            <a:alphaModFix/>
          </a:blip>
          <a:srcRect/>
          <a:stretch/>
        </p:blipFill>
        <p:spPr>
          <a:xfrm>
            <a:off x="766744" y="0"/>
            <a:ext cx="8377257" cy="5143500"/>
          </a:xfrm>
          <a:prstGeom prst="rect">
            <a:avLst/>
          </a:prstGeom>
          <a:noFill/>
          <a:ln>
            <a:noFill/>
          </a:ln>
        </p:spPr>
      </p:pic>
      <p:pic>
        <p:nvPicPr>
          <p:cNvPr id="1169" name="Google Shape;1169;p204"/>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170" name="Google Shape;1170;p204"/>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171" name="Google Shape;1171;p204"/>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172" name="Google Shape;1172;p204"/>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173" name="Google Shape;1173;p204"/>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174" name="Google Shape;1174;p204"/>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14_ONE COLUMN TEXT">
  <p:cSld name="14_ONE COLUMN TEXT">
    <p:spTree>
      <p:nvGrpSpPr>
        <p:cNvPr id="1" name="Shape 1175"/>
        <p:cNvGrpSpPr/>
        <p:nvPr/>
      </p:nvGrpSpPr>
      <p:grpSpPr>
        <a:xfrm>
          <a:off x="0" y="0"/>
          <a:ext cx="0" cy="0"/>
          <a:chOff x="0" y="0"/>
          <a:chExt cx="0" cy="0"/>
        </a:xfrm>
      </p:grpSpPr>
      <p:pic>
        <p:nvPicPr>
          <p:cNvPr id="1176" name="Google Shape;1176;p205"/>
          <p:cNvPicPr preferRelativeResize="0"/>
          <p:nvPr/>
        </p:nvPicPr>
        <p:blipFill rotWithShape="1">
          <a:blip r:embed="rId2">
            <a:alphaModFix/>
          </a:blip>
          <a:srcRect/>
          <a:stretch/>
        </p:blipFill>
        <p:spPr>
          <a:xfrm>
            <a:off x="1006344" y="0"/>
            <a:ext cx="8137657" cy="5143500"/>
          </a:xfrm>
          <a:prstGeom prst="rect">
            <a:avLst/>
          </a:prstGeom>
          <a:noFill/>
          <a:ln>
            <a:noFill/>
          </a:ln>
        </p:spPr>
      </p:pic>
      <p:pic>
        <p:nvPicPr>
          <p:cNvPr id="1177" name="Google Shape;1177;p205"/>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178" name="Google Shape;1178;p205"/>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15_ONE COLUMN TEXT">
  <p:cSld name="15_ONE COLUMN TEXT">
    <p:spTree>
      <p:nvGrpSpPr>
        <p:cNvPr id="1" name="Shape 1179"/>
        <p:cNvGrpSpPr/>
        <p:nvPr/>
      </p:nvGrpSpPr>
      <p:grpSpPr>
        <a:xfrm>
          <a:off x="0" y="0"/>
          <a:ext cx="0" cy="0"/>
          <a:chOff x="0" y="0"/>
          <a:chExt cx="0" cy="0"/>
        </a:xfrm>
      </p:grpSpPr>
      <p:pic>
        <p:nvPicPr>
          <p:cNvPr id="1180" name="Google Shape;1180;p206" descr="A person standing in front of a mountain&#10;&#10;Description automatically generated"/>
          <p:cNvPicPr preferRelativeResize="0"/>
          <p:nvPr/>
        </p:nvPicPr>
        <p:blipFill rotWithShape="1">
          <a:blip r:embed="rId2">
            <a:alphaModFix/>
          </a:blip>
          <a:srcRect/>
          <a:stretch/>
        </p:blipFill>
        <p:spPr>
          <a:xfrm flipH="1">
            <a:off x="-2" y="0"/>
            <a:ext cx="9144000" cy="5143500"/>
          </a:xfrm>
          <a:prstGeom prst="rect">
            <a:avLst/>
          </a:prstGeom>
          <a:noFill/>
          <a:ln>
            <a:noFill/>
          </a:ln>
        </p:spPr>
      </p:pic>
      <p:pic>
        <p:nvPicPr>
          <p:cNvPr id="1181" name="Google Shape;1181;p206"/>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182" name="Google Shape;1182;p206"/>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183" name="Google Shape;1183;p206"/>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184" name="Google Shape;1184;p206"/>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185" name="Google Shape;1185;p206"/>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186" name="Google Shape;1186;p206"/>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1_ONE COLUMN TEXT">
  <p:cSld name="21_ONE COLUMN TEXT">
    <p:spTree>
      <p:nvGrpSpPr>
        <p:cNvPr id="1" name="Shape 18"/>
        <p:cNvGrpSpPr/>
        <p:nvPr/>
      </p:nvGrpSpPr>
      <p:grpSpPr>
        <a:xfrm>
          <a:off x="0" y="0"/>
          <a:ext cx="0" cy="0"/>
          <a:chOff x="0" y="0"/>
          <a:chExt cx="0" cy="0"/>
        </a:xfrm>
      </p:grpSpPr>
      <p:sp>
        <p:nvSpPr>
          <p:cNvPr id="19" name="Google Shape;19;p3"/>
          <p:cNvSpPr/>
          <p:nvPr/>
        </p:nvSpPr>
        <p:spPr>
          <a:xfrm>
            <a:off x="0" y="0"/>
            <a:ext cx="9144000"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Open Sans Light"/>
              <a:ea typeface="Open Sans Light"/>
              <a:cs typeface="Open Sans Light"/>
              <a:sym typeface="Open Sans Light"/>
            </a:endParaRPr>
          </a:p>
        </p:txBody>
      </p:sp>
      <p:sp>
        <p:nvSpPr>
          <p:cNvPr id="20" name="Google Shape;20;p3"/>
          <p:cNvSpPr/>
          <p:nvPr/>
        </p:nvSpPr>
        <p:spPr>
          <a:xfrm>
            <a:off x="0" y="0"/>
            <a:ext cx="9144000" cy="5161006"/>
          </a:xfrm>
          <a:prstGeom prst="rect">
            <a:avLst/>
          </a:prstGeom>
          <a:solidFill>
            <a:srgbClr val="00338D">
              <a:alpha val="49803"/>
            </a:srgbClr>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Open Sans Light"/>
              <a:ea typeface="Open Sans Light"/>
              <a:cs typeface="Open Sans Light"/>
              <a:sym typeface="Open Sans Light"/>
            </a:endParaRPr>
          </a:p>
        </p:txBody>
      </p:sp>
      <p:sp>
        <p:nvSpPr>
          <p:cNvPr id="21" name="Google Shape;21;p3"/>
          <p:cNvSpPr/>
          <p:nvPr/>
        </p:nvSpPr>
        <p:spPr>
          <a:xfrm>
            <a:off x="0" y="0"/>
            <a:ext cx="9144000" cy="5143500"/>
          </a:xfrm>
          <a:prstGeom prst="rect">
            <a:avLst/>
          </a:prstGeom>
          <a:gradFill>
            <a:gsLst>
              <a:gs pos="0">
                <a:srgbClr val="000000">
                  <a:alpha val="0"/>
                </a:srgbClr>
              </a:gs>
              <a:gs pos="50000">
                <a:srgbClr val="000000">
                  <a:alpha val="13725"/>
                </a:srgbClr>
              </a:gs>
              <a:gs pos="100000">
                <a:srgbClr val="000000">
                  <a:alpha val="31764"/>
                </a:srgbClr>
              </a:gs>
            </a:gsLst>
            <a:path path="circle">
              <a:fillToRect l="50000" t="50000" r="50000" b="50000"/>
            </a:path>
            <a:tileRect/>
          </a:gra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Open Sans Light"/>
              <a:ea typeface="Open Sans Light"/>
              <a:cs typeface="Open Sans Light"/>
              <a:sym typeface="Open Sans Light"/>
            </a:endParaRPr>
          </a:p>
        </p:txBody>
      </p:sp>
      <p:sp>
        <p:nvSpPr>
          <p:cNvPr id="22" name="Google Shape;22;p3"/>
          <p:cNvSpPr txBox="1">
            <a:spLocks noGrp="1"/>
          </p:cNvSpPr>
          <p:nvPr>
            <p:ph type="body" idx="1"/>
          </p:nvPr>
        </p:nvSpPr>
        <p:spPr>
          <a:xfrm>
            <a:off x="748800" y="997594"/>
            <a:ext cx="76464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a:solidFill>
                  <a:schemeClr val="lt1"/>
                </a:solidFill>
              </a:defRPr>
            </a:lvl1pPr>
            <a:lvl2pPr marL="914400" lvl="1" indent="-228600" algn="l">
              <a:lnSpc>
                <a:spcPct val="100000"/>
              </a:lnSpc>
              <a:spcBef>
                <a:spcPts val="450"/>
              </a:spcBef>
              <a:spcAft>
                <a:spcPts val="0"/>
              </a:spcAft>
              <a:buClr>
                <a:schemeClr val="lt1"/>
              </a:buClr>
              <a:buSzPts val="1200"/>
              <a:buFont typeface="Arial"/>
              <a:buNone/>
              <a:defRPr>
                <a:solidFill>
                  <a:schemeClr val="lt1"/>
                </a:solidFill>
              </a:defRPr>
            </a:lvl2pPr>
            <a:lvl3pPr marL="1371600" lvl="2" indent="-304800" algn="l">
              <a:lnSpc>
                <a:spcPct val="100000"/>
              </a:lnSpc>
              <a:spcBef>
                <a:spcPts val="450"/>
              </a:spcBef>
              <a:spcAft>
                <a:spcPts val="0"/>
              </a:spcAft>
              <a:buClr>
                <a:schemeClr val="lt1"/>
              </a:buClr>
              <a:buSzPts val="1200"/>
              <a:buChar char="–"/>
              <a:defRPr>
                <a:solidFill>
                  <a:schemeClr val="lt1"/>
                </a:solidFill>
              </a:defRPr>
            </a:lvl3pPr>
            <a:lvl4pPr marL="1828800" lvl="3" indent="-304800" algn="l">
              <a:lnSpc>
                <a:spcPct val="100000"/>
              </a:lnSpc>
              <a:spcBef>
                <a:spcPts val="450"/>
              </a:spcBef>
              <a:spcAft>
                <a:spcPts val="0"/>
              </a:spcAft>
              <a:buClr>
                <a:schemeClr val="lt1"/>
              </a:buClr>
              <a:buSzPts val="1200"/>
              <a:buChar char="–"/>
              <a:defRPr>
                <a:solidFill>
                  <a:schemeClr val="lt1"/>
                </a:solidFill>
              </a:defRPr>
            </a:lvl4pPr>
            <a:lvl5pPr marL="2286000" lvl="4" indent="-304800" algn="l">
              <a:lnSpc>
                <a:spcPct val="100000"/>
              </a:lnSpc>
              <a:spcBef>
                <a:spcPts val="450"/>
              </a:spcBef>
              <a:spcAft>
                <a:spcPts val="0"/>
              </a:spcAft>
              <a:buClr>
                <a:schemeClr val="lt1"/>
              </a:buClr>
              <a:buSzPts val="1200"/>
              <a:buChar char="–"/>
              <a:defRPr>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3" name="Google Shape;23;p3"/>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405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Open Sans Light"/>
              <a:ea typeface="Open Sans Light"/>
              <a:cs typeface="Open Sans Light"/>
              <a:sym typeface="Open Sans Light"/>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8_ONE COLUMN TEXT">
  <p:cSld name="8_ONE COLUMN TEXT">
    <p:spTree>
      <p:nvGrpSpPr>
        <p:cNvPr id="1" name="Shape 117"/>
        <p:cNvGrpSpPr/>
        <p:nvPr/>
      </p:nvGrpSpPr>
      <p:grpSpPr>
        <a:xfrm>
          <a:off x="0" y="0"/>
          <a:ext cx="0" cy="0"/>
          <a:chOff x="0" y="0"/>
          <a:chExt cx="0" cy="0"/>
        </a:xfrm>
      </p:grpSpPr>
      <p:pic>
        <p:nvPicPr>
          <p:cNvPr id="118" name="Google Shape;118;p21"/>
          <p:cNvPicPr preferRelativeResize="0"/>
          <p:nvPr/>
        </p:nvPicPr>
        <p:blipFill rotWithShape="1">
          <a:blip r:embed="rId2">
            <a:alphaModFix/>
          </a:blip>
          <a:srcRect/>
          <a:stretch/>
        </p:blipFill>
        <p:spPr>
          <a:xfrm>
            <a:off x="2736056" y="1"/>
            <a:ext cx="6407943" cy="5145905"/>
          </a:xfrm>
          <a:prstGeom prst="rect">
            <a:avLst/>
          </a:prstGeom>
          <a:noFill/>
          <a:ln>
            <a:noFill/>
          </a:ln>
        </p:spPr>
      </p:pic>
      <p:pic>
        <p:nvPicPr>
          <p:cNvPr id="119" name="Google Shape;119;p21"/>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20" name="Google Shape;120;p21"/>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21" name="Google Shape;121;p21"/>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22" name="Google Shape;122;p21"/>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23" name="Google Shape;123;p21"/>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24" name="Google Shape;124;p21"/>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16_ONE COLUMN TEXT">
  <p:cSld name="16_ONE COLUMN TEXT">
    <p:spTree>
      <p:nvGrpSpPr>
        <p:cNvPr id="1" name="Shape 1187"/>
        <p:cNvGrpSpPr/>
        <p:nvPr/>
      </p:nvGrpSpPr>
      <p:grpSpPr>
        <a:xfrm>
          <a:off x="0" y="0"/>
          <a:ext cx="0" cy="0"/>
          <a:chOff x="0" y="0"/>
          <a:chExt cx="0" cy="0"/>
        </a:xfrm>
      </p:grpSpPr>
      <p:pic>
        <p:nvPicPr>
          <p:cNvPr id="1188" name="Google Shape;1188;p20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189" name="Google Shape;1189;p207"/>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190" name="Google Shape;1190;p207"/>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191" name="Google Shape;1191;p207"/>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192" name="Google Shape;1192;p207"/>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193" name="Google Shape;1193;p207"/>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194" name="Google Shape;1194;p207"/>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17_ONE COLUMN TEXT">
  <p:cSld name="17_ONE COLUMN TEXT">
    <p:spTree>
      <p:nvGrpSpPr>
        <p:cNvPr id="1" name="Shape 1195"/>
        <p:cNvGrpSpPr/>
        <p:nvPr/>
      </p:nvGrpSpPr>
      <p:grpSpPr>
        <a:xfrm>
          <a:off x="0" y="0"/>
          <a:ext cx="0" cy="0"/>
          <a:chOff x="0" y="0"/>
          <a:chExt cx="0" cy="0"/>
        </a:xfrm>
      </p:grpSpPr>
      <p:pic>
        <p:nvPicPr>
          <p:cNvPr id="1196" name="Google Shape;1196;p208" descr="A picture containing road&#10;&#10;Description automatically generated"/>
          <p:cNvPicPr preferRelativeResize="0"/>
          <p:nvPr/>
        </p:nvPicPr>
        <p:blipFill rotWithShape="1">
          <a:blip r:embed="rId2">
            <a:alphaModFix/>
          </a:blip>
          <a:srcRect/>
          <a:stretch/>
        </p:blipFill>
        <p:spPr>
          <a:xfrm>
            <a:off x="1" y="0"/>
            <a:ext cx="9143999" cy="5143500"/>
          </a:xfrm>
          <a:prstGeom prst="rect">
            <a:avLst/>
          </a:prstGeom>
          <a:noFill/>
          <a:ln>
            <a:noFill/>
          </a:ln>
        </p:spPr>
      </p:pic>
      <p:pic>
        <p:nvPicPr>
          <p:cNvPr id="1197" name="Google Shape;1197;p208"/>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198" name="Google Shape;1198;p208"/>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199" name="Google Shape;1199;p208"/>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200" name="Google Shape;1200;p208"/>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201" name="Google Shape;1201;p208"/>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202" name="Google Shape;1202;p208"/>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18_ONE COLUMN TEXT">
  <p:cSld name="18_ONE COLUMN TEXT">
    <p:spTree>
      <p:nvGrpSpPr>
        <p:cNvPr id="1" name="Shape 1203"/>
        <p:cNvGrpSpPr/>
        <p:nvPr/>
      </p:nvGrpSpPr>
      <p:grpSpPr>
        <a:xfrm>
          <a:off x="0" y="0"/>
          <a:ext cx="0" cy="0"/>
          <a:chOff x="0" y="0"/>
          <a:chExt cx="0" cy="0"/>
        </a:xfrm>
      </p:grpSpPr>
      <p:pic>
        <p:nvPicPr>
          <p:cNvPr id="1204" name="Google Shape;1204;p209"/>
          <p:cNvPicPr preferRelativeResize="0"/>
          <p:nvPr/>
        </p:nvPicPr>
        <p:blipFill rotWithShape="1">
          <a:blip r:embed="rId2">
            <a:alphaModFix/>
          </a:blip>
          <a:srcRect/>
          <a:stretch/>
        </p:blipFill>
        <p:spPr>
          <a:xfrm>
            <a:off x="1317346" y="0"/>
            <a:ext cx="7826654" cy="5143500"/>
          </a:xfrm>
          <a:prstGeom prst="rect">
            <a:avLst/>
          </a:prstGeom>
          <a:noFill/>
          <a:ln>
            <a:noFill/>
          </a:ln>
        </p:spPr>
      </p:pic>
      <p:pic>
        <p:nvPicPr>
          <p:cNvPr id="1205" name="Google Shape;1205;p209"/>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206" name="Google Shape;1206;p209"/>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207" name="Google Shape;1207;p209"/>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208" name="Google Shape;1208;p209"/>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209" name="Google Shape;1209;p209"/>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210" name="Google Shape;1210;p209"/>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19_ONE COLUMN TEXT">
  <p:cSld name="19_ONE COLUMN TEXT">
    <p:spTree>
      <p:nvGrpSpPr>
        <p:cNvPr id="1" name="Shape 1211"/>
        <p:cNvGrpSpPr/>
        <p:nvPr/>
      </p:nvGrpSpPr>
      <p:grpSpPr>
        <a:xfrm>
          <a:off x="0" y="0"/>
          <a:ext cx="0" cy="0"/>
          <a:chOff x="0" y="0"/>
          <a:chExt cx="0" cy="0"/>
        </a:xfrm>
      </p:grpSpPr>
      <p:pic>
        <p:nvPicPr>
          <p:cNvPr id="1212" name="Google Shape;1212;p210"/>
          <p:cNvPicPr preferRelativeResize="0"/>
          <p:nvPr/>
        </p:nvPicPr>
        <p:blipFill rotWithShape="1">
          <a:blip r:embed="rId2">
            <a:alphaModFix/>
          </a:blip>
          <a:srcRect/>
          <a:stretch/>
        </p:blipFill>
        <p:spPr>
          <a:xfrm flipH="1">
            <a:off x="3350416" y="0"/>
            <a:ext cx="5793583" cy="5143501"/>
          </a:xfrm>
          <a:prstGeom prst="rect">
            <a:avLst/>
          </a:prstGeom>
          <a:noFill/>
          <a:ln>
            <a:noFill/>
          </a:ln>
        </p:spPr>
      </p:pic>
      <p:pic>
        <p:nvPicPr>
          <p:cNvPr id="1213" name="Google Shape;1213;p210"/>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214" name="Google Shape;1214;p210"/>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215" name="Google Shape;1215;p210"/>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216" name="Google Shape;1216;p210"/>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217" name="Google Shape;1217;p210"/>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218" name="Google Shape;1218;p210"/>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WO COLUMN TEXT">
  <p:cSld name="TWO COLUMN TEXT">
    <p:spTree>
      <p:nvGrpSpPr>
        <p:cNvPr id="1" name="Shape 1219"/>
        <p:cNvGrpSpPr/>
        <p:nvPr/>
      </p:nvGrpSpPr>
      <p:grpSpPr>
        <a:xfrm>
          <a:off x="0" y="0"/>
          <a:ext cx="0" cy="0"/>
          <a:chOff x="0" y="0"/>
          <a:chExt cx="0" cy="0"/>
        </a:xfrm>
      </p:grpSpPr>
      <p:sp>
        <p:nvSpPr>
          <p:cNvPr id="1220" name="Google Shape;1220;p211"/>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1" name="Google Shape;1221;p211"/>
          <p:cNvSpPr txBox="1">
            <a:spLocks noGrp="1"/>
          </p:cNvSpPr>
          <p:nvPr>
            <p:ph type="body" idx="1"/>
          </p:nvPr>
        </p:nvSpPr>
        <p:spPr>
          <a:xfrm>
            <a:off x="752400" y="997594"/>
            <a:ext cx="37260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22" name="Google Shape;1222;p211"/>
          <p:cNvSpPr txBox="1">
            <a:spLocks noGrp="1"/>
          </p:cNvSpPr>
          <p:nvPr>
            <p:ph type="body" idx="2"/>
          </p:nvPr>
        </p:nvSpPr>
        <p:spPr>
          <a:xfrm>
            <a:off x="4665600" y="997594"/>
            <a:ext cx="37260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EXT WITH IMAGE OR CHART">
  <p:cSld name="TEXT WITH IMAGE OR CHART">
    <p:spTree>
      <p:nvGrpSpPr>
        <p:cNvPr id="1" name="Shape 1223"/>
        <p:cNvGrpSpPr/>
        <p:nvPr/>
      </p:nvGrpSpPr>
      <p:grpSpPr>
        <a:xfrm>
          <a:off x="0" y="0"/>
          <a:ext cx="0" cy="0"/>
          <a:chOff x="0" y="0"/>
          <a:chExt cx="0" cy="0"/>
        </a:xfrm>
      </p:grpSpPr>
      <p:sp>
        <p:nvSpPr>
          <p:cNvPr id="1224" name="Google Shape;1224;p212"/>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212"/>
          <p:cNvSpPr txBox="1">
            <a:spLocks noGrp="1"/>
          </p:cNvSpPr>
          <p:nvPr>
            <p:ph type="body" idx="1"/>
          </p:nvPr>
        </p:nvSpPr>
        <p:spPr>
          <a:xfrm>
            <a:off x="752400" y="997594"/>
            <a:ext cx="37260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26" name="Google Shape;1226;p212"/>
          <p:cNvSpPr>
            <a:spLocks noGrp="1"/>
          </p:cNvSpPr>
          <p:nvPr>
            <p:ph type="chart" idx="2"/>
          </p:nvPr>
        </p:nvSpPr>
        <p:spPr>
          <a:xfrm>
            <a:off x="4665600" y="997594"/>
            <a:ext cx="37260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2 COLUMN CHART TEXT">
  <p:cSld name="2 COLUMN CHART TEXT">
    <p:spTree>
      <p:nvGrpSpPr>
        <p:cNvPr id="1" name="Shape 1227"/>
        <p:cNvGrpSpPr/>
        <p:nvPr/>
      </p:nvGrpSpPr>
      <p:grpSpPr>
        <a:xfrm>
          <a:off x="0" y="0"/>
          <a:ext cx="0" cy="0"/>
          <a:chOff x="0" y="0"/>
          <a:chExt cx="0" cy="0"/>
        </a:xfrm>
      </p:grpSpPr>
      <p:sp>
        <p:nvSpPr>
          <p:cNvPr id="1228" name="Google Shape;1228;p213"/>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9" name="Google Shape;1229;p213"/>
          <p:cNvSpPr>
            <a:spLocks noGrp="1"/>
          </p:cNvSpPr>
          <p:nvPr>
            <p:ph type="chart" idx="2"/>
          </p:nvPr>
        </p:nvSpPr>
        <p:spPr>
          <a:xfrm>
            <a:off x="4665600" y="997594"/>
            <a:ext cx="37260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30" name="Google Shape;1230;p213"/>
          <p:cNvSpPr>
            <a:spLocks noGrp="1"/>
          </p:cNvSpPr>
          <p:nvPr>
            <p:ph type="chart" idx="3"/>
          </p:nvPr>
        </p:nvSpPr>
        <p:spPr>
          <a:xfrm>
            <a:off x="752400" y="997594"/>
            <a:ext cx="37260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1 COLUMN CHART TEXT">
  <p:cSld name="1 COLUMN CHART TEXT">
    <p:spTree>
      <p:nvGrpSpPr>
        <p:cNvPr id="1" name="Shape 1231"/>
        <p:cNvGrpSpPr/>
        <p:nvPr/>
      </p:nvGrpSpPr>
      <p:grpSpPr>
        <a:xfrm>
          <a:off x="0" y="0"/>
          <a:ext cx="0" cy="0"/>
          <a:chOff x="0" y="0"/>
          <a:chExt cx="0" cy="0"/>
        </a:xfrm>
      </p:grpSpPr>
      <p:sp>
        <p:nvSpPr>
          <p:cNvPr id="1232" name="Google Shape;1232;p214"/>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3" name="Google Shape;1233;p214"/>
          <p:cNvSpPr txBox="1">
            <a:spLocks noGrp="1"/>
          </p:cNvSpPr>
          <p:nvPr>
            <p:ph type="body" idx="1"/>
          </p:nvPr>
        </p:nvSpPr>
        <p:spPr>
          <a:xfrm>
            <a:off x="752400" y="2806595"/>
            <a:ext cx="7646400" cy="160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34" name="Google Shape;1234;p214"/>
          <p:cNvSpPr>
            <a:spLocks noGrp="1"/>
          </p:cNvSpPr>
          <p:nvPr>
            <p:ph type="chart" idx="2"/>
          </p:nvPr>
        </p:nvSpPr>
        <p:spPr>
          <a:xfrm>
            <a:off x="752400" y="998520"/>
            <a:ext cx="7646400" cy="1601805"/>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3 COLUMN CHART TEXT">
  <p:cSld name="3 COLUMN CHART TEXT">
    <p:spTree>
      <p:nvGrpSpPr>
        <p:cNvPr id="1" name="Shape 1235"/>
        <p:cNvGrpSpPr/>
        <p:nvPr/>
      </p:nvGrpSpPr>
      <p:grpSpPr>
        <a:xfrm>
          <a:off x="0" y="0"/>
          <a:ext cx="0" cy="0"/>
          <a:chOff x="0" y="0"/>
          <a:chExt cx="0" cy="0"/>
        </a:xfrm>
      </p:grpSpPr>
      <p:sp>
        <p:nvSpPr>
          <p:cNvPr id="1236" name="Google Shape;1236;p215"/>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7" name="Google Shape;1237;p215"/>
          <p:cNvSpPr>
            <a:spLocks noGrp="1"/>
          </p:cNvSpPr>
          <p:nvPr>
            <p:ph type="chart" idx="2"/>
          </p:nvPr>
        </p:nvSpPr>
        <p:spPr>
          <a:xfrm>
            <a:off x="3412800" y="998520"/>
            <a:ext cx="2354400" cy="1601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38" name="Google Shape;1238;p215"/>
          <p:cNvSpPr>
            <a:spLocks noGrp="1"/>
          </p:cNvSpPr>
          <p:nvPr>
            <p:ph type="chart" idx="3"/>
          </p:nvPr>
        </p:nvSpPr>
        <p:spPr>
          <a:xfrm>
            <a:off x="752400" y="998520"/>
            <a:ext cx="2390400" cy="1601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39" name="Google Shape;1239;p215"/>
          <p:cNvSpPr txBox="1">
            <a:spLocks noGrp="1"/>
          </p:cNvSpPr>
          <p:nvPr>
            <p:ph type="body" idx="1"/>
          </p:nvPr>
        </p:nvSpPr>
        <p:spPr>
          <a:xfrm>
            <a:off x="752400" y="2806595"/>
            <a:ext cx="2390400" cy="160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40" name="Google Shape;1240;p215"/>
          <p:cNvSpPr>
            <a:spLocks noGrp="1"/>
          </p:cNvSpPr>
          <p:nvPr>
            <p:ph type="chart" idx="4"/>
          </p:nvPr>
        </p:nvSpPr>
        <p:spPr>
          <a:xfrm>
            <a:off x="6037200" y="998520"/>
            <a:ext cx="2354400" cy="1601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41" name="Google Shape;1241;p215"/>
          <p:cNvSpPr txBox="1">
            <a:spLocks noGrp="1"/>
          </p:cNvSpPr>
          <p:nvPr>
            <p:ph type="body" idx="5"/>
          </p:nvPr>
        </p:nvSpPr>
        <p:spPr>
          <a:xfrm>
            <a:off x="3376800" y="2806595"/>
            <a:ext cx="2390400" cy="160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42" name="Google Shape;1242;p215"/>
          <p:cNvSpPr txBox="1">
            <a:spLocks noGrp="1"/>
          </p:cNvSpPr>
          <p:nvPr>
            <p:ph type="body" idx="6"/>
          </p:nvPr>
        </p:nvSpPr>
        <p:spPr>
          <a:xfrm>
            <a:off x="6001200" y="2806595"/>
            <a:ext cx="2390400" cy="160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PICTURE">
  <p:cSld name="TITLE AND PICTURE">
    <p:spTree>
      <p:nvGrpSpPr>
        <p:cNvPr id="1" name="Shape 1243"/>
        <p:cNvGrpSpPr/>
        <p:nvPr/>
      </p:nvGrpSpPr>
      <p:grpSpPr>
        <a:xfrm>
          <a:off x="0" y="0"/>
          <a:ext cx="0" cy="0"/>
          <a:chOff x="0" y="0"/>
          <a:chExt cx="0" cy="0"/>
        </a:xfrm>
      </p:grpSpPr>
      <p:sp>
        <p:nvSpPr>
          <p:cNvPr id="1244" name="Google Shape;1244;p216"/>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5" name="Google Shape;1245;p216"/>
          <p:cNvSpPr>
            <a:spLocks noGrp="1"/>
          </p:cNvSpPr>
          <p:nvPr>
            <p:ph type="pic" idx="2"/>
          </p:nvPr>
        </p:nvSpPr>
        <p:spPr>
          <a:xfrm>
            <a:off x="752400" y="997594"/>
            <a:ext cx="76464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9_ONE COLUMN TEXT">
  <p:cSld name="9_ONE COLUMN TEXT">
    <p:spTree>
      <p:nvGrpSpPr>
        <p:cNvPr id="1" name="Shape 125"/>
        <p:cNvGrpSpPr/>
        <p:nvPr/>
      </p:nvGrpSpPr>
      <p:grpSpPr>
        <a:xfrm>
          <a:off x="0" y="0"/>
          <a:ext cx="0" cy="0"/>
          <a:chOff x="0" y="0"/>
          <a:chExt cx="0" cy="0"/>
        </a:xfrm>
      </p:grpSpPr>
      <p:pic>
        <p:nvPicPr>
          <p:cNvPr id="126" name="Google Shape;126;p22"/>
          <p:cNvPicPr preferRelativeResize="0"/>
          <p:nvPr/>
        </p:nvPicPr>
        <p:blipFill rotWithShape="1">
          <a:blip r:embed="rId2">
            <a:alphaModFix/>
          </a:blip>
          <a:srcRect/>
          <a:stretch/>
        </p:blipFill>
        <p:spPr>
          <a:xfrm>
            <a:off x="1" y="0"/>
            <a:ext cx="9143999" cy="5143500"/>
          </a:xfrm>
          <a:prstGeom prst="rect">
            <a:avLst/>
          </a:prstGeom>
          <a:noFill/>
          <a:ln>
            <a:noFill/>
          </a:ln>
        </p:spPr>
      </p:pic>
      <p:pic>
        <p:nvPicPr>
          <p:cNvPr id="127" name="Google Shape;127;p22"/>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28" name="Google Shape;128;p22"/>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29" name="Google Shape;129;p22"/>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30" name="Google Shape;130;p22"/>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31" name="Google Shape;131;p22"/>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32" name="Google Shape;132;p22"/>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matchingName="FULL IMAGE">
  <p:cSld name="FULL IMAGE">
    <p:spTree>
      <p:nvGrpSpPr>
        <p:cNvPr id="1" name="Shape 1246"/>
        <p:cNvGrpSpPr/>
        <p:nvPr/>
      </p:nvGrpSpPr>
      <p:grpSpPr>
        <a:xfrm>
          <a:off x="0" y="0"/>
          <a:ext cx="0" cy="0"/>
          <a:chOff x="0" y="0"/>
          <a:chExt cx="0" cy="0"/>
        </a:xfrm>
      </p:grpSpPr>
      <p:sp>
        <p:nvSpPr>
          <p:cNvPr id="1247" name="Google Shape;1247;p217"/>
          <p:cNvSpPr>
            <a:spLocks noGrp="1"/>
          </p:cNvSpPr>
          <p:nvPr>
            <p:ph type="pic" idx="2"/>
          </p:nvPr>
        </p:nvSpPr>
        <p:spPr>
          <a:xfrm>
            <a:off x="0" y="1"/>
            <a:ext cx="9144000" cy="4407694"/>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48" name="Google Shape;1248;p217"/>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249" name="Google Shape;1249;p217"/>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250" name="Google Shape;1250;p217"/>
          <p:cNvSpPr txBox="1"/>
          <p:nvPr/>
        </p:nvSpPr>
        <p:spPr>
          <a:xfrm>
            <a:off x="1676201" y="470024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2018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PROCESS FIVE COLUMN">
  <p:cSld name="PROCESS FIVE COLUMN">
    <p:spTree>
      <p:nvGrpSpPr>
        <p:cNvPr id="1" name="Shape 1251"/>
        <p:cNvGrpSpPr/>
        <p:nvPr/>
      </p:nvGrpSpPr>
      <p:grpSpPr>
        <a:xfrm>
          <a:off x="0" y="0"/>
          <a:ext cx="0" cy="0"/>
          <a:chOff x="0" y="0"/>
          <a:chExt cx="0" cy="0"/>
        </a:xfrm>
      </p:grpSpPr>
      <p:sp>
        <p:nvSpPr>
          <p:cNvPr id="1252" name="Google Shape;1252;p218"/>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3" name="Google Shape;1253;p218"/>
          <p:cNvSpPr txBox="1">
            <a:spLocks noGrp="1"/>
          </p:cNvSpPr>
          <p:nvPr>
            <p:ph type="body" idx="1"/>
          </p:nvPr>
        </p:nvSpPr>
        <p:spPr>
          <a:xfrm>
            <a:off x="7524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54" name="Google Shape;1254;p218"/>
          <p:cNvSpPr txBox="1">
            <a:spLocks noGrp="1"/>
          </p:cNvSpPr>
          <p:nvPr>
            <p:ph type="body" idx="2"/>
          </p:nvPr>
        </p:nvSpPr>
        <p:spPr>
          <a:xfrm>
            <a:off x="23103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55" name="Google Shape;1255;p218"/>
          <p:cNvSpPr txBox="1">
            <a:spLocks noGrp="1"/>
          </p:cNvSpPr>
          <p:nvPr>
            <p:ph type="body" idx="3"/>
          </p:nvPr>
        </p:nvSpPr>
        <p:spPr>
          <a:xfrm>
            <a:off x="38682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56" name="Google Shape;1256;p218"/>
          <p:cNvSpPr txBox="1">
            <a:spLocks noGrp="1"/>
          </p:cNvSpPr>
          <p:nvPr>
            <p:ph type="body" idx="4"/>
          </p:nvPr>
        </p:nvSpPr>
        <p:spPr>
          <a:xfrm>
            <a:off x="54261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57" name="Google Shape;1257;p218"/>
          <p:cNvSpPr>
            <a:spLocks noGrp="1"/>
          </p:cNvSpPr>
          <p:nvPr>
            <p:ph type="body" idx="5"/>
          </p:nvPr>
        </p:nvSpPr>
        <p:spPr>
          <a:xfrm>
            <a:off x="752400" y="991791"/>
            <a:ext cx="1407600" cy="453600"/>
          </a:xfrm>
          <a:prstGeom prst="homePlate">
            <a:avLst>
              <a:gd name="adj" fmla="val 31970"/>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58" name="Google Shape;1258;p218"/>
          <p:cNvSpPr>
            <a:spLocks noGrp="1"/>
          </p:cNvSpPr>
          <p:nvPr>
            <p:ph type="body" idx="6"/>
          </p:nvPr>
        </p:nvSpPr>
        <p:spPr>
          <a:xfrm>
            <a:off x="23103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59" name="Google Shape;1259;p218"/>
          <p:cNvSpPr>
            <a:spLocks noGrp="1"/>
          </p:cNvSpPr>
          <p:nvPr>
            <p:ph type="body" idx="7"/>
          </p:nvPr>
        </p:nvSpPr>
        <p:spPr>
          <a:xfrm>
            <a:off x="38682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60" name="Google Shape;1260;p218"/>
          <p:cNvSpPr>
            <a:spLocks noGrp="1"/>
          </p:cNvSpPr>
          <p:nvPr>
            <p:ph type="body" idx="8"/>
          </p:nvPr>
        </p:nvSpPr>
        <p:spPr>
          <a:xfrm>
            <a:off x="54261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61" name="Google Shape;1261;p218"/>
          <p:cNvSpPr>
            <a:spLocks noGrp="1"/>
          </p:cNvSpPr>
          <p:nvPr>
            <p:ph type="body" idx="9"/>
          </p:nvPr>
        </p:nvSpPr>
        <p:spPr>
          <a:xfrm>
            <a:off x="69840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62" name="Google Shape;1262;p218"/>
          <p:cNvSpPr txBox="1">
            <a:spLocks noGrp="1"/>
          </p:cNvSpPr>
          <p:nvPr>
            <p:ph type="body" idx="13"/>
          </p:nvPr>
        </p:nvSpPr>
        <p:spPr>
          <a:xfrm>
            <a:off x="69840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PROCESS FOUR COLUMN">
  <p:cSld name="PROCESS FOUR COLUMN">
    <p:spTree>
      <p:nvGrpSpPr>
        <p:cNvPr id="1" name="Shape 1263"/>
        <p:cNvGrpSpPr/>
        <p:nvPr/>
      </p:nvGrpSpPr>
      <p:grpSpPr>
        <a:xfrm>
          <a:off x="0" y="0"/>
          <a:ext cx="0" cy="0"/>
          <a:chOff x="0" y="0"/>
          <a:chExt cx="0" cy="0"/>
        </a:xfrm>
      </p:grpSpPr>
      <p:sp>
        <p:nvSpPr>
          <p:cNvPr id="1264" name="Google Shape;1264;p219"/>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5" name="Google Shape;1265;p219"/>
          <p:cNvSpPr txBox="1">
            <a:spLocks noGrp="1"/>
          </p:cNvSpPr>
          <p:nvPr>
            <p:ph type="body" idx="1"/>
          </p:nvPr>
        </p:nvSpPr>
        <p:spPr>
          <a:xfrm>
            <a:off x="7524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66" name="Google Shape;1266;p219"/>
          <p:cNvSpPr txBox="1">
            <a:spLocks noGrp="1"/>
          </p:cNvSpPr>
          <p:nvPr>
            <p:ph type="body" idx="2"/>
          </p:nvPr>
        </p:nvSpPr>
        <p:spPr>
          <a:xfrm>
            <a:off x="27120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67" name="Google Shape;1267;p219"/>
          <p:cNvSpPr txBox="1">
            <a:spLocks noGrp="1"/>
          </p:cNvSpPr>
          <p:nvPr>
            <p:ph type="body" idx="3"/>
          </p:nvPr>
        </p:nvSpPr>
        <p:spPr>
          <a:xfrm>
            <a:off x="46716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68" name="Google Shape;1268;p219"/>
          <p:cNvSpPr txBox="1">
            <a:spLocks noGrp="1"/>
          </p:cNvSpPr>
          <p:nvPr>
            <p:ph type="body" idx="4"/>
          </p:nvPr>
        </p:nvSpPr>
        <p:spPr>
          <a:xfrm>
            <a:off x="66312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69" name="Google Shape;1269;p219"/>
          <p:cNvSpPr>
            <a:spLocks noGrp="1"/>
          </p:cNvSpPr>
          <p:nvPr>
            <p:ph type="body" idx="5"/>
          </p:nvPr>
        </p:nvSpPr>
        <p:spPr>
          <a:xfrm>
            <a:off x="746125" y="991791"/>
            <a:ext cx="1760400" cy="453600"/>
          </a:xfrm>
          <a:prstGeom prst="homePlate">
            <a:avLst>
              <a:gd name="adj" fmla="val 31970"/>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70" name="Google Shape;1270;p219"/>
          <p:cNvSpPr>
            <a:spLocks noGrp="1"/>
          </p:cNvSpPr>
          <p:nvPr>
            <p:ph type="body" idx="6"/>
          </p:nvPr>
        </p:nvSpPr>
        <p:spPr>
          <a:xfrm>
            <a:off x="2707817"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71" name="Google Shape;1271;p219"/>
          <p:cNvSpPr>
            <a:spLocks noGrp="1"/>
          </p:cNvSpPr>
          <p:nvPr>
            <p:ph type="body" idx="7"/>
          </p:nvPr>
        </p:nvSpPr>
        <p:spPr>
          <a:xfrm>
            <a:off x="4669508"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72" name="Google Shape;1272;p219"/>
          <p:cNvSpPr>
            <a:spLocks noGrp="1"/>
          </p:cNvSpPr>
          <p:nvPr>
            <p:ph type="body" idx="8"/>
          </p:nvPr>
        </p:nvSpPr>
        <p:spPr>
          <a:xfrm>
            <a:off x="6631200"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QUAD WITH CENTER">
  <p:cSld name="QUAD WITH CENTER">
    <p:spTree>
      <p:nvGrpSpPr>
        <p:cNvPr id="1" name="Shape 1273"/>
        <p:cNvGrpSpPr/>
        <p:nvPr/>
      </p:nvGrpSpPr>
      <p:grpSpPr>
        <a:xfrm>
          <a:off x="0" y="0"/>
          <a:ext cx="0" cy="0"/>
          <a:chOff x="0" y="0"/>
          <a:chExt cx="0" cy="0"/>
        </a:xfrm>
      </p:grpSpPr>
      <p:sp>
        <p:nvSpPr>
          <p:cNvPr id="1274" name="Google Shape;1274;p220"/>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5" name="Google Shape;1275;p220"/>
          <p:cNvSpPr>
            <a:spLocks noGrp="1"/>
          </p:cNvSpPr>
          <p:nvPr>
            <p:ph type="body" idx="1"/>
          </p:nvPr>
        </p:nvSpPr>
        <p:spPr>
          <a:xfrm>
            <a:off x="3979920" y="2068463"/>
            <a:ext cx="1245746" cy="1244700"/>
          </a:xfrm>
          <a:prstGeom prst="ellipse">
            <a:avLst/>
          </a:prstGeom>
          <a:solidFill>
            <a:schemeClr val="accent1"/>
          </a:solidFill>
          <a:ln>
            <a:noFill/>
          </a:ln>
        </p:spPr>
        <p:txBody>
          <a:bodyPr spcFirstLastPara="1" wrap="square" lIns="54000" tIns="54000" rIns="54000" bIns="54000" anchor="ctr" anchorCtr="1">
            <a:noAutofit/>
          </a:bodyPr>
          <a:lstStyle>
            <a:lvl1pPr marL="457200" lvl="0" indent="-228600" algn="ctr">
              <a:lnSpc>
                <a:spcPct val="100000"/>
              </a:lnSpc>
              <a:spcBef>
                <a:spcPts val="0"/>
              </a:spcBef>
              <a:spcAft>
                <a:spcPts val="0"/>
              </a:spcAft>
              <a:buClr>
                <a:schemeClr val="lt1"/>
              </a:buClr>
              <a:buSzPts val="1050"/>
              <a:buFont typeface="Arial"/>
              <a:buNone/>
              <a:defRPr sz="1050">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76" name="Google Shape;1276;p220"/>
          <p:cNvSpPr txBox="1">
            <a:spLocks noGrp="1"/>
          </p:cNvSpPr>
          <p:nvPr>
            <p:ph type="body" idx="2"/>
          </p:nvPr>
        </p:nvSpPr>
        <p:spPr>
          <a:xfrm>
            <a:off x="752511" y="991791"/>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77" name="Google Shape;1277;p220"/>
          <p:cNvSpPr txBox="1">
            <a:spLocks noGrp="1"/>
          </p:cNvSpPr>
          <p:nvPr>
            <p:ph type="body" idx="3"/>
          </p:nvPr>
        </p:nvSpPr>
        <p:spPr>
          <a:xfrm>
            <a:off x="752511" y="3011438"/>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78" name="Google Shape;1278;p220"/>
          <p:cNvSpPr txBox="1">
            <a:spLocks noGrp="1"/>
          </p:cNvSpPr>
          <p:nvPr>
            <p:ph type="body" idx="4"/>
          </p:nvPr>
        </p:nvSpPr>
        <p:spPr>
          <a:xfrm>
            <a:off x="5508001" y="991791"/>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79" name="Google Shape;1279;p220"/>
          <p:cNvSpPr txBox="1">
            <a:spLocks noGrp="1"/>
          </p:cNvSpPr>
          <p:nvPr>
            <p:ph type="body" idx="5"/>
          </p:nvPr>
        </p:nvSpPr>
        <p:spPr>
          <a:xfrm>
            <a:off x="5508001" y="3011438"/>
            <a:ext cx="2885771" cy="291600"/>
          </a:xfrm>
          <a:prstGeom prst="rect">
            <a:avLst/>
          </a:prstGeom>
          <a:solidFill>
            <a:srgbClr val="00338D"/>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80" name="Google Shape;1280;p220"/>
          <p:cNvSpPr/>
          <p:nvPr/>
        </p:nvSpPr>
        <p:spPr>
          <a:xfrm rot="2700000">
            <a:off x="3816469" y="1851401"/>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20"/>
          <p:cNvSpPr txBox="1"/>
          <p:nvPr/>
        </p:nvSpPr>
        <p:spPr>
          <a:xfrm rot="-8100000">
            <a:off x="3829635" y="1888696"/>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1282" name="Google Shape;1282;p220"/>
          <p:cNvSpPr txBox="1">
            <a:spLocks noGrp="1"/>
          </p:cNvSpPr>
          <p:nvPr>
            <p:ph type="body" idx="6"/>
          </p:nvPr>
        </p:nvSpPr>
        <p:spPr>
          <a:xfrm>
            <a:off x="752510" y="1289155"/>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83" name="Google Shape;1283;p220"/>
          <p:cNvSpPr txBox="1">
            <a:spLocks noGrp="1"/>
          </p:cNvSpPr>
          <p:nvPr>
            <p:ph type="body" idx="7"/>
          </p:nvPr>
        </p:nvSpPr>
        <p:spPr>
          <a:xfrm>
            <a:off x="752510" y="3303038"/>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84" name="Google Shape;1284;p220"/>
          <p:cNvSpPr txBox="1">
            <a:spLocks noGrp="1"/>
          </p:cNvSpPr>
          <p:nvPr>
            <p:ph type="body" idx="8"/>
          </p:nvPr>
        </p:nvSpPr>
        <p:spPr>
          <a:xfrm>
            <a:off x="5506571" y="1289155"/>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85" name="Google Shape;1285;p220"/>
          <p:cNvSpPr txBox="1">
            <a:spLocks noGrp="1"/>
          </p:cNvSpPr>
          <p:nvPr>
            <p:ph type="body" idx="9"/>
          </p:nvPr>
        </p:nvSpPr>
        <p:spPr>
          <a:xfrm>
            <a:off x="5506571" y="3303038"/>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86" name="Google Shape;1286;p220"/>
          <p:cNvSpPr/>
          <p:nvPr/>
        </p:nvSpPr>
        <p:spPr>
          <a:xfrm rot="-2700000" flipH="1">
            <a:off x="5057234" y="1851401"/>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20"/>
          <p:cNvSpPr txBox="1"/>
          <p:nvPr/>
        </p:nvSpPr>
        <p:spPr>
          <a:xfrm rot="8100000" flipH="1">
            <a:off x="5134072" y="1888696"/>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1288" name="Google Shape;1288;p220"/>
          <p:cNvSpPr/>
          <p:nvPr/>
        </p:nvSpPr>
        <p:spPr>
          <a:xfrm rot="8100000" flipH="1">
            <a:off x="3816469" y="3232525"/>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20"/>
          <p:cNvSpPr txBox="1"/>
          <p:nvPr/>
        </p:nvSpPr>
        <p:spPr>
          <a:xfrm rot="-2700000" flipH="1">
            <a:off x="3829635" y="3333484"/>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1290" name="Google Shape;1290;p220"/>
          <p:cNvSpPr/>
          <p:nvPr/>
        </p:nvSpPr>
        <p:spPr>
          <a:xfrm rot="-8100000">
            <a:off x="5057233" y="3232525"/>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20"/>
          <p:cNvSpPr txBox="1"/>
          <p:nvPr/>
        </p:nvSpPr>
        <p:spPr>
          <a:xfrm rot="2700000">
            <a:off x="5134072" y="3333484"/>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2 COLUMN BLUE">
  <p:cSld name="2 COLUMN BLUE">
    <p:spTree>
      <p:nvGrpSpPr>
        <p:cNvPr id="1" name="Shape 1292"/>
        <p:cNvGrpSpPr/>
        <p:nvPr/>
      </p:nvGrpSpPr>
      <p:grpSpPr>
        <a:xfrm>
          <a:off x="0" y="0"/>
          <a:ext cx="0" cy="0"/>
          <a:chOff x="0" y="0"/>
          <a:chExt cx="0" cy="0"/>
        </a:xfrm>
      </p:grpSpPr>
      <p:sp>
        <p:nvSpPr>
          <p:cNvPr id="1293" name="Google Shape;1293;p221"/>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4" name="Google Shape;1294;p221"/>
          <p:cNvSpPr txBox="1">
            <a:spLocks noGrp="1"/>
          </p:cNvSpPr>
          <p:nvPr>
            <p:ph type="body" idx="1"/>
          </p:nvPr>
        </p:nvSpPr>
        <p:spPr>
          <a:xfrm>
            <a:off x="752400" y="1281112"/>
            <a:ext cx="3726000" cy="3126581"/>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200"/>
              <a:buFont typeface="Arial"/>
              <a:buNone/>
              <a:defRPr sz="1200"/>
            </a:lvl1pPr>
            <a:lvl2pPr marL="914400" lvl="1" indent="-228600" algn="l">
              <a:lnSpc>
                <a:spcPct val="100000"/>
              </a:lnSpc>
              <a:spcBef>
                <a:spcPts val="450"/>
              </a:spcBef>
              <a:spcAft>
                <a:spcPts val="0"/>
              </a:spcAft>
              <a:buClr>
                <a:schemeClr val="dk2"/>
              </a:buClr>
              <a:buSzPts val="1200"/>
              <a:buFont typeface="Arial"/>
              <a:buNone/>
              <a:defRPr sz="1200"/>
            </a:lvl2pPr>
            <a:lvl3pPr marL="1371600" lvl="2" indent="-304800" algn="l">
              <a:lnSpc>
                <a:spcPct val="100000"/>
              </a:lnSpc>
              <a:spcBef>
                <a:spcPts val="450"/>
              </a:spcBef>
              <a:spcAft>
                <a:spcPts val="0"/>
              </a:spcAft>
              <a:buSzPts val="1200"/>
              <a:buChar char="–"/>
              <a:defRPr sz="1200"/>
            </a:lvl3pPr>
            <a:lvl4pPr marL="1828800" lvl="3" indent="-304800" algn="l">
              <a:lnSpc>
                <a:spcPct val="100000"/>
              </a:lnSpc>
              <a:spcBef>
                <a:spcPts val="450"/>
              </a:spcBef>
              <a:spcAft>
                <a:spcPts val="0"/>
              </a:spcAft>
              <a:buSzPts val="1200"/>
              <a:buChar char="–"/>
              <a:defRPr sz="1200"/>
            </a:lvl4pPr>
            <a:lvl5pPr marL="2286000" lvl="4" indent="-304800" algn="l">
              <a:lnSpc>
                <a:spcPct val="100000"/>
              </a:lnSpc>
              <a:spcBef>
                <a:spcPts val="450"/>
              </a:spcBef>
              <a:spcAft>
                <a:spcPts val="0"/>
              </a:spcAft>
              <a:buSzPts val="1200"/>
              <a:buChar char="–"/>
              <a:defRPr sz="120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95" name="Google Shape;1295;p221"/>
          <p:cNvSpPr txBox="1">
            <a:spLocks noGrp="1"/>
          </p:cNvSpPr>
          <p:nvPr>
            <p:ph type="body" idx="2"/>
          </p:nvPr>
        </p:nvSpPr>
        <p:spPr>
          <a:xfrm>
            <a:off x="7524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96" name="Google Shape;1296;p221"/>
          <p:cNvSpPr txBox="1">
            <a:spLocks noGrp="1"/>
          </p:cNvSpPr>
          <p:nvPr>
            <p:ph type="body" idx="3"/>
          </p:nvPr>
        </p:nvSpPr>
        <p:spPr>
          <a:xfrm>
            <a:off x="4665600" y="1281112"/>
            <a:ext cx="3726000" cy="3126581"/>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200"/>
              <a:buFont typeface="Arial"/>
              <a:buNone/>
              <a:defRPr sz="1200"/>
            </a:lvl1pPr>
            <a:lvl2pPr marL="914400" lvl="1" indent="-228600" algn="l">
              <a:lnSpc>
                <a:spcPct val="100000"/>
              </a:lnSpc>
              <a:spcBef>
                <a:spcPts val="450"/>
              </a:spcBef>
              <a:spcAft>
                <a:spcPts val="0"/>
              </a:spcAft>
              <a:buClr>
                <a:schemeClr val="dk2"/>
              </a:buClr>
              <a:buSzPts val="1200"/>
              <a:buFont typeface="Arial"/>
              <a:buNone/>
              <a:defRPr sz="1200"/>
            </a:lvl2pPr>
            <a:lvl3pPr marL="1371600" lvl="2" indent="-304800" algn="l">
              <a:lnSpc>
                <a:spcPct val="100000"/>
              </a:lnSpc>
              <a:spcBef>
                <a:spcPts val="450"/>
              </a:spcBef>
              <a:spcAft>
                <a:spcPts val="0"/>
              </a:spcAft>
              <a:buSzPts val="1200"/>
              <a:buChar char="–"/>
              <a:defRPr sz="1200"/>
            </a:lvl3pPr>
            <a:lvl4pPr marL="1828800" lvl="3" indent="-304800" algn="l">
              <a:lnSpc>
                <a:spcPct val="100000"/>
              </a:lnSpc>
              <a:spcBef>
                <a:spcPts val="450"/>
              </a:spcBef>
              <a:spcAft>
                <a:spcPts val="0"/>
              </a:spcAft>
              <a:buSzPts val="1200"/>
              <a:buChar char="–"/>
              <a:defRPr sz="1200"/>
            </a:lvl4pPr>
            <a:lvl5pPr marL="2286000" lvl="4" indent="-304800" algn="l">
              <a:lnSpc>
                <a:spcPct val="100000"/>
              </a:lnSpc>
              <a:spcBef>
                <a:spcPts val="450"/>
              </a:spcBef>
              <a:spcAft>
                <a:spcPts val="0"/>
              </a:spcAft>
              <a:buSzPts val="1200"/>
              <a:buChar char="–"/>
              <a:defRPr sz="120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297" name="Google Shape;1297;p221"/>
          <p:cNvSpPr txBox="1">
            <a:spLocks noGrp="1"/>
          </p:cNvSpPr>
          <p:nvPr>
            <p:ph type="body" idx="4"/>
          </p:nvPr>
        </p:nvSpPr>
        <p:spPr>
          <a:xfrm>
            <a:off x="46656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QUAD">
  <p:cSld name="QUAD">
    <p:spTree>
      <p:nvGrpSpPr>
        <p:cNvPr id="1" name="Shape 1298"/>
        <p:cNvGrpSpPr/>
        <p:nvPr/>
      </p:nvGrpSpPr>
      <p:grpSpPr>
        <a:xfrm>
          <a:off x="0" y="0"/>
          <a:ext cx="0" cy="0"/>
          <a:chOff x="0" y="0"/>
          <a:chExt cx="0" cy="0"/>
        </a:xfrm>
      </p:grpSpPr>
      <p:sp>
        <p:nvSpPr>
          <p:cNvPr id="1299" name="Google Shape;1299;p222"/>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0" name="Google Shape;1300;p222"/>
          <p:cNvSpPr txBox="1">
            <a:spLocks noGrp="1"/>
          </p:cNvSpPr>
          <p:nvPr>
            <p:ph type="body" idx="1"/>
          </p:nvPr>
        </p:nvSpPr>
        <p:spPr>
          <a:xfrm>
            <a:off x="752400" y="128111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301" name="Google Shape;1301;p222"/>
          <p:cNvSpPr txBox="1">
            <a:spLocks noGrp="1"/>
          </p:cNvSpPr>
          <p:nvPr>
            <p:ph type="body" idx="2"/>
          </p:nvPr>
        </p:nvSpPr>
        <p:spPr>
          <a:xfrm>
            <a:off x="7524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302" name="Google Shape;1302;p222"/>
          <p:cNvSpPr txBox="1">
            <a:spLocks noGrp="1"/>
          </p:cNvSpPr>
          <p:nvPr>
            <p:ph type="body" idx="3"/>
          </p:nvPr>
        </p:nvSpPr>
        <p:spPr>
          <a:xfrm>
            <a:off x="4665600" y="128111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303" name="Google Shape;1303;p222"/>
          <p:cNvSpPr txBox="1">
            <a:spLocks noGrp="1"/>
          </p:cNvSpPr>
          <p:nvPr>
            <p:ph type="body" idx="4"/>
          </p:nvPr>
        </p:nvSpPr>
        <p:spPr>
          <a:xfrm>
            <a:off x="46656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304" name="Google Shape;1304;p222"/>
          <p:cNvSpPr txBox="1">
            <a:spLocks noGrp="1"/>
          </p:cNvSpPr>
          <p:nvPr>
            <p:ph type="body" idx="5"/>
          </p:nvPr>
        </p:nvSpPr>
        <p:spPr>
          <a:xfrm>
            <a:off x="752400" y="308848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305" name="Google Shape;1305;p222"/>
          <p:cNvSpPr txBox="1">
            <a:spLocks noGrp="1"/>
          </p:cNvSpPr>
          <p:nvPr>
            <p:ph type="body" idx="6"/>
          </p:nvPr>
        </p:nvSpPr>
        <p:spPr>
          <a:xfrm>
            <a:off x="752400" y="2806440"/>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306" name="Google Shape;1306;p222"/>
          <p:cNvSpPr txBox="1">
            <a:spLocks noGrp="1"/>
          </p:cNvSpPr>
          <p:nvPr>
            <p:ph type="body" idx="7"/>
          </p:nvPr>
        </p:nvSpPr>
        <p:spPr>
          <a:xfrm>
            <a:off x="4665600" y="308848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307" name="Google Shape;1307;p222"/>
          <p:cNvSpPr txBox="1">
            <a:spLocks noGrp="1"/>
          </p:cNvSpPr>
          <p:nvPr>
            <p:ph type="body" idx="8"/>
          </p:nvPr>
        </p:nvSpPr>
        <p:spPr>
          <a:xfrm>
            <a:off x="4665600" y="2806440"/>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matchingName="Image only">
  <p:cSld name="Image only">
    <p:spTree>
      <p:nvGrpSpPr>
        <p:cNvPr id="1" name="Shape 1308"/>
        <p:cNvGrpSpPr/>
        <p:nvPr/>
      </p:nvGrpSpPr>
      <p:grpSpPr>
        <a:xfrm>
          <a:off x="0" y="0"/>
          <a:ext cx="0" cy="0"/>
          <a:chOff x="0" y="0"/>
          <a:chExt cx="0" cy="0"/>
        </a:xfrm>
      </p:grpSpPr>
      <p:sp>
        <p:nvSpPr>
          <p:cNvPr id="1309" name="Google Shape;1309;p223"/>
          <p:cNvSpPr>
            <a:spLocks noGrp="1"/>
          </p:cNvSpPr>
          <p:nvPr>
            <p:ph type="pic" idx="2"/>
          </p:nvPr>
        </p:nvSpPr>
        <p:spPr>
          <a:xfrm>
            <a:off x="0" y="0"/>
            <a:ext cx="9144000" cy="51435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matchingName="DIVIDER 1">
  <p:cSld name="DIVIDER 1">
    <p:spTree>
      <p:nvGrpSpPr>
        <p:cNvPr id="1" name="Shape 1310"/>
        <p:cNvGrpSpPr/>
        <p:nvPr/>
      </p:nvGrpSpPr>
      <p:grpSpPr>
        <a:xfrm>
          <a:off x="0" y="0"/>
          <a:ext cx="0" cy="0"/>
          <a:chOff x="0" y="0"/>
          <a:chExt cx="0" cy="0"/>
        </a:xfrm>
      </p:grpSpPr>
      <p:sp>
        <p:nvSpPr>
          <p:cNvPr id="1311" name="Google Shape;1311;p224"/>
          <p:cNvSpPr/>
          <p:nvPr/>
        </p:nvSpPr>
        <p:spPr>
          <a:xfrm>
            <a:off x="0" y="0"/>
            <a:ext cx="9144000" cy="5143500"/>
          </a:xfrm>
          <a:prstGeom prst="rect">
            <a:avLst/>
          </a:prstGeom>
          <a:solidFill>
            <a:schemeClr val="accen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312" name="Google Shape;1312;p224"/>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3" name="Google Shape;1313;p224"/>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314" name="Google Shape;1314;p224"/>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315" name="Google Shape;1315;p224"/>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matchingName="DIVIDER 2">
  <p:cSld name="DIVIDER 2">
    <p:spTree>
      <p:nvGrpSpPr>
        <p:cNvPr id="1" name="Shape 1316"/>
        <p:cNvGrpSpPr/>
        <p:nvPr/>
      </p:nvGrpSpPr>
      <p:grpSpPr>
        <a:xfrm>
          <a:off x="0" y="0"/>
          <a:ext cx="0" cy="0"/>
          <a:chOff x="0" y="0"/>
          <a:chExt cx="0" cy="0"/>
        </a:xfrm>
      </p:grpSpPr>
      <p:sp>
        <p:nvSpPr>
          <p:cNvPr id="1317" name="Google Shape;1317;p225"/>
          <p:cNvSpPr/>
          <p:nvPr/>
        </p:nvSpPr>
        <p:spPr>
          <a:xfrm>
            <a:off x="0" y="0"/>
            <a:ext cx="9144000" cy="5143500"/>
          </a:xfrm>
          <a:prstGeom prst="rect">
            <a:avLst/>
          </a:prstGeom>
          <a:solidFill>
            <a:schemeClr val="accent2"/>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318" name="Google Shape;1318;p225"/>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9" name="Google Shape;1319;p225"/>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320" name="Google Shape;1320;p225"/>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A3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321" name="Google Shape;1321;p225"/>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matchingName="DIVIDER 3">
  <p:cSld name="DIVIDER 3">
    <p:spTree>
      <p:nvGrpSpPr>
        <p:cNvPr id="1" name="Shape 1322"/>
        <p:cNvGrpSpPr/>
        <p:nvPr/>
      </p:nvGrpSpPr>
      <p:grpSpPr>
        <a:xfrm>
          <a:off x="0" y="0"/>
          <a:ext cx="0" cy="0"/>
          <a:chOff x="0" y="0"/>
          <a:chExt cx="0" cy="0"/>
        </a:xfrm>
      </p:grpSpPr>
      <p:sp>
        <p:nvSpPr>
          <p:cNvPr id="1323" name="Google Shape;1323;p226"/>
          <p:cNvSpPr/>
          <p:nvPr/>
        </p:nvSpPr>
        <p:spPr>
          <a:xfrm>
            <a:off x="0" y="0"/>
            <a:ext cx="9144000" cy="5143500"/>
          </a:xfrm>
          <a:prstGeom prst="rect">
            <a:avLst/>
          </a:prstGeom>
          <a:solidFill>
            <a:schemeClr val="dk2"/>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324" name="Google Shape;1324;p226"/>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5" name="Google Shape;1325;p226"/>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326" name="Google Shape;1326;p226"/>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chemeClr val="accent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327" name="Google Shape;1327;p226"/>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0_ONE COLUMN TEXT">
  <p:cSld name="10_ONE COLUMN TEXT">
    <p:spTree>
      <p:nvGrpSpPr>
        <p:cNvPr id="1" name="Shape 133"/>
        <p:cNvGrpSpPr/>
        <p:nvPr/>
      </p:nvGrpSpPr>
      <p:grpSpPr>
        <a:xfrm>
          <a:off x="0" y="0"/>
          <a:ext cx="0" cy="0"/>
          <a:chOff x="0" y="0"/>
          <a:chExt cx="0" cy="0"/>
        </a:xfrm>
      </p:grpSpPr>
      <p:pic>
        <p:nvPicPr>
          <p:cNvPr id="134" name="Google Shape;134;p23"/>
          <p:cNvPicPr preferRelativeResize="0"/>
          <p:nvPr/>
        </p:nvPicPr>
        <p:blipFill rotWithShape="1">
          <a:blip r:embed="rId2">
            <a:alphaModFix/>
          </a:blip>
          <a:srcRect/>
          <a:stretch/>
        </p:blipFill>
        <p:spPr>
          <a:xfrm>
            <a:off x="80566" y="1"/>
            <a:ext cx="9063434" cy="5143499"/>
          </a:xfrm>
          <a:prstGeom prst="rect">
            <a:avLst/>
          </a:prstGeom>
          <a:noFill/>
          <a:ln>
            <a:noFill/>
          </a:ln>
        </p:spPr>
      </p:pic>
      <p:pic>
        <p:nvPicPr>
          <p:cNvPr id="135" name="Google Shape;135;p23"/>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36" name="Google Shape;136;p23"/>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37" name="Google Shape;137;p23"/>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38" name="Google Shape;138;p23"/>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39" name="Google Shape;139;p23"/>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40" name="Google Shape;140;p23"/>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matchingName="DIVIDER 4">
  <p:cSld name="DIVIDER 4">
    <p:spTree>
      <p:nvGrpSpPr>
        <p:cNvPr id="1" name="Shape 1328"/>
        <p:cNvGrpSpPr/>
        <p:nvPr/>
      </p:nvGrpSpPr>
      <p:grpSpPr>
        <a:xfrm>
          <a:off x="0" y="0"/>
          <a:ext cx="0" cy="0"/>
          <a:chOff x="0" y="0"/>
          <a:chExt cx="0" cy="0"/>
        </a:xfrm>
      </p:grpSpPr>
      <p:sp>
        <p:nvSpPr>
          <p:cNvPr id="1329" name="Google Shape;1329;p227"/>
          <p:cNvSpPr/>
          <p:nvPr/>
        </p:nvSpPr>
        <p:spPr>
          <a:xfrm>
            <a:off x="0" y="0"/>
            <a:ext cx="9144000" cy="5143500"/>
          </a:xfrm>
          <a:prstGeom prst="rect">
            <a:avLst/>
          </a:prstGeom>
          <a:solidFill>
            <a:schemeClr val="accent4"/>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330" name="Google Shape;1330;p227"/>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1" name="Google Shape;1331;p227"/>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332" name="Google Shape;1332;p227"/>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470A6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333" name="Google Shape;1333;p227"/>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334"/>
        <p:cNvGrpSpPr/>
        <p:nvPr/>
      </p:nvGrpSpPr>
      <p:grpSpPr>
        <a:xfrm>
          <a:off x="0" y="0"/>
          <a:ext cx="0" cy="0"/>
          <a:chOff x="0" y="0"/>
          <a:chExt cx="0" cy="0"/>
        </a:xfrm>
      </p:grpSpPr>
      <p:sp>
        <p:nvSpPr>
          <p:cNvPr id="1335" name="Google Shape;1335;p228"/>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336" name="Google Shape;1336;p228"/>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337" name="Google Shape;1337;p228"/>
          <p:cNvSpPr txBox="1">
            <a:spLocks noGrp="1"/>
          </p:cNvSpPr>
          <p:nvPr>
            <p:ph type="body" idx="1"/>
          </p:nvPr>
        </p:nvSpPr>
        <p:spPr>
          <a:xfrm>
            <a:off x="2046873" y="2873818"/>
            <a:ext cx="5888813" cy="48250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A5A5A5"/>
              </a:buClr>
              <a:buSzPts val="825"/>
              <a:buFont typeface="Arial"/>
              <a:buNone/>
              <a:defRPr sz="825" b="0">
                <a:solidFill>
                  <a:srgbClr val="A5A5A5"/>
                </a:solidFill>
              </a:defRPr>
            </a:lvl1pPr>
            <a:lvl2pPr marL="914400" lvl="1" indent="-228600" algn="l">
              <a:lnSpc>
                <a:spcPct val="100000"/>
              </a:lnSpc>
              <a:spcBef>
                <a:spcPts val="450"/>
              </a:spcBef>
              <a:spcAft>
                <a:spcPts val="0"/>
              </a:spcAft>
              <a:buClr>
                <a:srgbClr val="A5A5A5"/>
              </a:buClr>
              <a:buSzPts val="825"/>
              <a:buFont typeface="Arial"/>
              <a:buNone/>
              <a:defRPr sz="825" b="0">
                <a:solidFill>
                  <a:srgbClr val="A5A5A5"/>
                </a:solidFill>
              </a:defRPr>
            </a:lvl2pPr>
            <a:lvl3pPr marL="1371600" lvl="2" indent="-228600" algn="l">
              <a:lnSpc>
                <a:spcPct val="100000"/>
              </a:lnSpc>
              <a:spcBef>
                <a:spcPts val="450"/>
              </a:spcBef>
              <a:spcAft>
                <a:spcPts val="0"/>
              </a:spcAft>
              <a:buSzPts val="675"/>
              <a:buFont typeface="Arial"/>
              <a:buNone/>
              <a:defRPr sz="675" b="0">
                <a:solidFill>
                  <a:srgbClr val="A5A5A5"/>
                </a:solidFill>
              </a:defRPr>
            </a:lvl3pPr>
            <a:lvl4pPr marL="1828800" lvl="3" indent="-228600" algn="l">
              <a:lnSpc>
                <a:spcPct val="100000"/>
              </a:lnSpc>
              <a:spcBef>
                <a:spcPts val="450"/>
              </a:spcBef>
              <a:spcAft>
                <a:spcPts val="0"/>
              </a:spcAft>
              <a:buSzPts val="675"/>
              <a:buFont typeface="Arial"/>
              <a:buNone/>
              <a:defRPr sz="675" b="0">
                <a:solidFill>
                  <a:srgbClr val="A5A5A5"/>
                </a:solidFill>
              </a:defRPr>
            </a:lvl4pPr>
            <a:lvl5pPr marL="2286000" lvl="4" indent="-228600" algn="l">
              <a:lnSpc>
                <a:spcPct val="100000"/>
              </a:lnSpc>
              <a:spcBef>
                <a:spcPts val="450"/>
              </a:spcBef>
              <a:spcAft>
                <a:spcPts val="0"/>
              </a:spcAft>
              <a:buSzPts val="675"/>
              <a:buFont typeface="Arial"/>
              <a:buNone/>
              <a:defRPr sz="675" b="0">
                <a:solidFill>
                  <a:srgbClr val="A5A5A5"/>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338" name="Google Shape;1338;p228">
            <a:hlinkClick r:id="rId2"/>
          </p:cNvPr>
          <p:cNvSpPr/>
          <p:nvPr/>
        </p:nvSpPr>
        <p:spPr>
          <a:xfrm>
            <a:off x="2046873" y="2190062"/>
            <a:ext cx="1314220" cy="138499"/>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900">
                <a:solidFill>
                  <a:srgbClr val="00338D"/>
                </a:solidFill>
                <a:latin typeface="Arial"/>
                <a:ea typeface="Arial"/>
                <a:cs typeface="Arial"/>
                <a:sym typeface="Arial"/>
              </a:rPr>
              <a:t>kpmg.ca</a:t>
            </a:r>
            <a:endParaRPr sz="900">
              <a:solidFill>
                <a:srgbClr val="00338D"/>
              </a:solidFill>
              <a:latin typeface="Arial"/>
              <a:ea typeface="Arial"/>
              <a:cs typeface="Arial"/>
              <a:sym typeface="Arial"/>
            </a:endParaRPr>
          </a:p>
        </p:txBody>
      </p:sp>
      <p:grpSp>
        <p:nvGrpSpPr>
          <p:cNvPr id="1339" name="Google Shape;1339;p228"/>
          <p:cNvGrpSpPr/>
          <p:nvPr/>
        </p:nvGrpSpPr>
        <p:grpSpPr>
          <a:xfrm>
            <a:off x="2046873" y="2413990"/>
            <a:ext cx="975992" cy="227684"/>
            <a:chOff x="2729163" y="3218653"/>
            <a:chExt cx="1301323" cy="303578"/>
          </a:xfrm>
        </p:grpSpPr>
        <p:grpSp>
          <p:nvGrpSpPr>
            <p:cNvPr id="1340" name="Google Shape;1340;p228"/>
            <p:cNvGrpSpPr/>
            <p:nvPr/>
          </p:nvGrpSpPr>
          <p:grpSpPr>
            <a:xfrm>
              <a:off x="3396740" y="3218787"/>
              <a:ext cx="294635" cy="303444"/>
              <a:chOff x="5102225" y="3725863"/>
              <a:chExt cx="477838" cy="492125"/>
            </a:xfrm>
          </p:grpSpPr>
          <p:sp>
            <p:nvSpPr>
              <p:cNvPr id="1341" name="Google Shape;1341;p228"/>
              <p:cNvSpPr/>
              <p:nvPr/>
            </p:nvSpPr>
            <p:spPr>
              <a:xfrm>
                <a:off x="5102225" y="3725863"/>
                <a:ext cx="477838" cy="492125"/>
              </a:xfrm>
              <a:custGeom>
                <a:avLst/>
                <a:gdLst/>
                <a:ahLst/>
                <a:cxnLst/>
                <a:rect l="l" t="t" r="r" b="b"/>
                <a:pathLst>
                  <a:path w="127"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7" y="124"/>
                      <a:pt x="127" y="119"/>
                    </a:cubicBezTo>
                    <a:cubicBezTo>
                      <a:pt x="127" y="10"/>
                      <a:pt x="127" y="10"/>
                      <a:pt x="127" y="10"/>
                    </a:cubicBezTo>
                    <a:cubicBezTo>
                      <a:pt x="127" y="5"/>
                      <a:pt x="123" y="0"/>
                      <a:pt x="118" y="0"/>
                    </a:cubicBezTo>
                  </a:path>
                </a:pathLst>
              </a:custGeom>
              <a:solidFill>
                <a:srgbClr val="E532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342" name="Google Shape;1342;p228"/>
              <p:cNvSpPr/>
              <p:nvPr/>
            </p:nvSpPr>
            <p:spPr>
              <a:xfrm>
                <a:off x="5187950" y="3849688"/>
                <a:ext cx="315913" cy="246063"/>
              </a:xfrm>
              <a:custGeom>
                <a:avLst/>
                <a:gdLst/>
                <a:ahLst/>
                <a:cxnLst/>
                <a:rect l="l" t="t" r="r" b="b"/>
                <a:pathLst>
                  <a:path w="84" h="64" extrusionOk="0">
                    <a:moveTo>
                      <a:pt x="30" y="46"/>
                    </a:moveTo>
                    <a:cubicBezTo>
                      <a:pt x="30" y="18"/>
                      <a:pt x="30" y="18"/>
                      <a:pt x="30" y="18"/>
                    </a:cubicBezTo>
                    <a:cubicBezTo>
                      <a:pt x="54" y="32"/>
                      <a:pt x="54" y="32"/>
                      <a:pt x="54" y="32"/>
                    </a:cubicBezTo>
                    <a:lnTo>
                      <a:pt x="30" y="46"/>
                    </a:lnTo>
                    <a:close/>
                    <a:moveTo>
                      <a:pt x="71" y="0"/>
                    </a:moveTo>
                    <a:cubicBezTo>
                      <a:pt x="12" y="0"/>
                      <a:pt x="12" y="0"/>
                      <a:pt x="12" y="0"/>
                    </a:cubicBezTo>
                    <a:cubicBezTo>
                      <a:pt x="5" y="0"/>
                      <a:pt x="0" y="6"/>
                      <a:pt x="0" y="13"/>
                    </a:cubicBezTo>
                    <a:cubicBezTo>
                      <a:pt x="0" y="51"/>
                      <a:pt x="0" y="51"/>
                      <a:pt x="0" y="51"/>
                    </a:cubicBezTo>
                    <a:cubicBezTo>
                      <a:pt x="0" y="58"/>
                      <a:pt x="5" y="64"/>
                      <a:pt x="12" y="64"/>
                    </a:cubicBezTo>
                    <a:cubicBezTo>
                      <a:pt x="71" y="64"/>
                      <a:pt x="71" y="64"/>
                      <a:pt x="71" y="64"/>
                    </a:cubicBezTo>
                    <a:cubicBezTo>
                      <a:pt x="78" y="64"/>
                      <a:pt x="84" y="58"/>
                      <a:pt x="84" y="51"/>
                    </a:cubicBezTo>
                    <a:cubicBezTo>
                      <a:pt x="84" y="13"/>
                      <a:pt x="84" y="13"/>
                      <a:pt x="84" y="13"/>
                    </a:cubicBezTo>
                    <a:cubicBezTo>
                      <a:pt x="84" y="6"/>
                      <a:pt x="78" y="0"/>
                      <a:pt x="71" y="0"/>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nvGrpSpPr>
            <p:cNvPr id="1343" name="Google Shape;1343;p228"/>
            <p:cNvGrpSpPr/>
            <p:nvPr/>
          </p:nvGrpSpPr>
          <p:grpSpPr>
            <a:xfrm>
              <a:off x="3062952" y="3218787"/>
              <a:ext cx="296592" cy="303444"/>
              <a:chOff x="4560888" y="3725863"/>
              <a:chExt cx="481013" cy="492125"/>
            </a:xfrm>
          </p:grpSpPr>
          <p:sp>
            <p:nvSpPr>
              <p:cNvPr id="1344" name="Google Shape;1344;p228"/>
              <p:cNvSpPr/>
              <p:nvPr/>
            </p:nvSpPr>
            <p:spPr>
              <a:xfrm>
                <a:off x="4560888" y="3725863"/>
                <a:ext cx="481013" cy="492125"/>
              </a:xfrm>
              <a:custGeom>
                <a:avLst/>
                <a:gdLst/>
                <a:ahLst/>
                <a:cxnLst/>
                <a:rect l="l" t="t" r="r" b="b"/>
                <a:pathLst>
                  <a:path w="128"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8" y="124"/>
                      <a:pt x="128" y="119"/>
                    </a:cubicBezTo>
                    <a:cubicBezTo>
                      <a:pt x="128" y="10"/>
                      <a:pt x="128" y="10"/>
                      <a:pt x="128" y="10"/>
                    </a:cubicBezTo>
                    <a:cubicBezTo>
                      <a:pt x="128" y="5"/>
                      <a:pt x="123" y="0"/>
                      <a:pt x="118" y="0"/>
                    </a:cubicBezTo>
                  </a:path>
                </a:pathLst>
              </a:custGeom>
              <a:solidFill>
                <a:srgbClr val="61A8D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345" name="Google Shape;1345;p228"/>
              <p:cNvSpPr/>
              <p:nvPr/>
            </p:nvSpPr>
            <p:spPr>
              <a:xfrm>
                <a:off x="4635500" y="3833813"/>
                <a:ext cx="338138" cy="280988"/>
              </a:xfrm>
              <a:custGeom>
                <a:avLst/>
                <a:gdLst/>
                <a:ahLst/>
                <a:cxnLst/>
                <a:rect l="l" t="t" r="r" b="b"/>
                <a:pathLst>
                  <a:path w="90" h="73" extrusionOk="0">
                    <a:moveTo>
                      <a:pt x="90" y="9"/>
                    </a:moveTo>
                    <a:cubicBezTo>
                      <a:pt x="87" y="10"/>
                      <a:pt x="83" y="11"/>
                      <a:pt x="79" y="11"/>
                    </a:cubicBezTo>
                    <a:cubicBezTo>
                      <a:pt x="83" y="9"/>
                      <a:pt x="86" y="6"/>
                      <a:pt x="88" y="1"/>
                    </a:cubicBezTo>
                    <a:cubicBezTo>
                      <a:pt x="84" y="3"/>
                      <a:pt x="80" y="5"/>
                      <a:pt x="76" y="6"/>
                    </a:cubicBezTo>
                    <a:cubicBezTo>
                      <a:pt x="72" y="2"/>
                      <a:pt x="68" y="0"/>
                      <a:pt x="62" y="0"/>
                    </a:cubicBezTo>
                    <a:cubicBezTo>
                      <a:pt x="52" y="0"/>
                      <a:pt x="44" y="8"/>
                      <a:pt x="44" y="18"/>
                    </a:cubicBezTo>
                    <a:cubicBezTo>
                      <a:pt x="44" y="20"/>
                      <a:pt x="44" y="21"/>
                      <a:pt x="44" y="23"/>
                    </a:cubicBezTo>
                    <a:cubicBezTo>
                      <a:pt x="29" y="22"/>
                      <a:pt x="15" y="14"/>
                      <a:pt x="6" y="3"/>
                    </a:cubicBezTo>
                    <a:cubicBezTo>
                      <a:pt x="4" y="6"/>
                      <a:pt x="3" y="9"/>
                      <a:pt x="3" y="13"/>
                    </a:cubicBezTo>
                    <a:cubicBezTo>
                      <a:pt x="3" y="19"/>
                      <a:pt x="7" y="25"/>
                      <a:pt x="12" y="28"/>
                    </a:cubicBezTo>
                    <a:cubicBezTo>
                      <a:pt x="9" y="28"/>
                      <a:pt x="6" y="27"/>
                      <a:pt x="3" y="26"/>
                    </a:cubicBezTo>
                    <a:cubicBezTo>
                      <a:pt x="3" y="26"/>
                      <a:pt x="3" y="26"/>
                      <a:pt x="3" y="26"/>
                    </a:cubicBezTo>
                    <a:cubicBezTo>
                      <a:pt x="3" y="35"/>
                      <a:pt x="10" y="42"/>
                      <a:pt x="18" y="44"/>
                    </a:cubicBezTo>
                    <a:cubicBezTo>
                      <a:pt x="17" y="45"/>
                      <a:pt x="15" y="45"/>
                      <a:pt x="13" y="45"/>
                    </a:cubicBezTo>
                    <a:cubicBezTo>
                      <a:pt x="12" y="45"/>
                      <a:pt x="11" y="45"/>
                      <a:pt x="10" y="44"/>
                    </a:cubicBezTo>
                    <a:cubicBezTo>
                      <a:pt x="12" y="52"/>
                      <a:pt x="19" y="57"/>
                      <a:pt x="27" y="57"/>
                    </a:cubicBezTo>
                    <a:cubicBezTo>
                      <a:pt x="21" y="62"/>
                      <a:pt x="13" y="65"/>
                      <a:pt x="4" y="65"/>
                    </a:cubicBezTo>
                    <a:cubicBezTo>
                      <a:pt x="2" y="65"/>
                      <a:pt x="1" y="65"/>
                      <a:pt x="0" y="65"/>
                    </a:cubicBezTo>
                    <a:cubicBezTo>
                      <a:pt x="8" y="70"/>
                      <a:pt x="18" y="73"/>
                      <a:pt x="28" y="73"/>
                    </a:cubicBezTo>
                    <a:cubicBezTo>
                      <a:pt x="62" y="73"/>
                      <a:pt x="81" y="45"/>
                      <a:pt x="81" y="21"/>
                    </a:cubicBezTo>
                    <a:cubicBezTo>
                      <a:pt x="81" y="20"/>
                      <a:pt x="81" y="19"/>
                      <a:pt x="81" y="18"/>
                    </a:cubicBezTo>
                    <a:cubicBezTo>
                      <a:pt x="84" y="16"/>
                      <a:pt x="88" y="12"/>
                      <a:pt x="90" y="9"/>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nvGrpSpPr>
            <p:cNvPr id="1346" name="Google Shape;1346;p228"/>
            <p:cNvGrpSpPr/>
            <p:nvPr/>
          </p:nvGrpSpPr>
          <p:grpSpPr>
            <a:xfrm>
              <a:off x="2729163" y="3218787"/>
              <a:ext cx="296592" cy="303444"/>
              <a:chOff x="4019550" y="3725863"/>
              <a:chExt cx="481013" cy="492125"/>
            </a:xfrm>
          </p:grpSpPr>
          <p:sp>
            <p:nvSpPr>
              <p:cNvPr id="1347" name="Google Shape;1347;p228"/>
              <p:cNvSpPr/>
              <p:nvPr/>
            </p:nvSpPr>
            <p:spPr>
              <a:xfrm>
                <a:off x="4019550" y="3725863"/>
                <a:ext cx="481013" cy="492125"/>
              </a:xfrm>
              <a:custGeom>
                <a:avLst/>
                <a:gdLst/>
                <a:ahLst/>
                <a:cxnLst/>
                <a:rect l="l" t="t" r="r" b="b"/>
                <a:pathLst>
                  <a:path w="128"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8" y="124"/>
                      <a:pt x="128" y="119"/>
                    </a:cubicBezTo>
                    <a:cubicBezTo>
                      <a:pt x="128" y="10"/>
                      <a:pt x="128" y="10"/>
                      <a:pt x="128" y="10"/>
                    </a:cubicBezTo>
                    <a:cubicBezTo>
                      <a:pt x="128" y="5"/>
                      <a:pt x="123" y="0"/>
                      <a:pt x="118" y="0"/>
                    </a:cubicBezTo>
                  </a:path>
                </a:pathLst>
              </a:custGeom>
              <a:solidFill>
                <a:srgbClr val="047CB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348" name="Google Shape;1348;p228"/>
              <p:cNvSpPr/>
              <p:nvPr/>
            </p:nvSpPr>
            <p:spPr>
              <a:xfrm>
                <a:off x="4083050" y="3795713"/>
                <a:ext cx="82550" cy="349250"/>
              </a:xfrm>
              <a:custGeom>
                <a:avLst/>
                <a:gdLst/>
                <a:ahLst/>
                <a:cxnLst/>
                <a:rect l="l" t="t" r="r" b="b"/>
                <a:pathLst>
                  <a:path w="22" h="91" extrusionOk="0">
                    <a:moveTo>
                      <a:pt x="11" y="0"/>
                    </a:moveTo>
                    <a:cubicBezTo>
                      <a:pt x="17" y="0"/>
                      <a:pt x="22" y="5"/>
                      <a:pt x="22" y="11"/>
                    </a:cubicBezTo>
                    <a:cubicBezTo>
                      <a:pt x="22" y="17"/>
                      <a:pt x="17" y="22"/>
                      <a:pt x="11" y="22"/>
                    </a:cubicBezTo>
                    <a:cubicBezTo>
                      <a:pt x="5" y="22"/>
                      <a:pt x="0" y="17"/>
                      <a:pt x="0" y="11"/>
                    </a:cubicBezTo>
                    <a:cubicBezTo>
                      <a:pt x="0" y="5"/>
                      <a:pt x="5" y="0"/>
                      <a:pt x="11" y="0"/>
                    </a:cubicBezTo>
                    <a:moveTo>
                      <a:pt x="2" y="30"/>
                    </a:moveTo>
                    <a:cubicBezTo>
                      <a:pt x="21" y="30"/>
                      <a:pt x="21" y="30"/>
                      <a:pt x="21" y="30"/>
                    </a:cubicBezTo>
                    <a:cubicBezTo>
                      <a:pt x="21" y="91"/>
                      <a:pt x="21" y="91"/>
                      <a:pt x="21" y="91"/>
                    </a:cubicBezTo>
                    <a:cubicBezTo>
                      <a:pt x="2" y="91"/>
                      <a:pt x="2" y="91"/>
                      <a:pt x="2" y="91"/>
                    </a:cubicBezTo>
                    <a:lnTo>
                      <a:pt x="2" y="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349" name="Google Shape;1349;p228"/>
              <p:cNvSpPr/>
              <p:nvPr/>
            </p:nvSpPr>
            <p:spPr>
              <a:xfrm>
                <a:off x="4206875" y="3906838"/>
                <a:ext cx="222250" cy="238125"/>
              </a:xfrm>
              <a:custGeom>
                <a:avLst/>
                <a:gdLst/>
                <a:ahLst/>
                <a:cxnLst/>
                <a:rect l="l" t="t" r="r" b="b"/>
                <a:pathLst>
                  <a:path w="59" h="62" extrusionOk="0">
                    <a:moveTo>
                      <a:pt x="0" y="1"/>
                    </a:moveTo>
                    <a:cubicBezTo>
                      <a:pt x="18" y="1"/>
                      <a:pt x="18" y="1"/>
                      <a:pt x="18" y="1"/>
                    </a:cubicBezTo>
                    <a:cubicBezTo>
                      <a:pt x="18" y="10"/>
                      <a:pt x="18" y="10"/>
                      <a:pt x="18" y="10"/>
                    </a:cubicBezTo>
                    <a:cubicBezTo>
                      <a:pt x="18" y="10"/>
                      <a:pt x="18" y="10"/>
                      <a:pt x="18" y="10"/>
                    </a:cubicBezTo>
                    <a:cubicBezTo>
                      <a:pt x="21" y="5"/>
                      <a:pt x="27" y="0"/>
                      <a:pt x="36" y="0"/>
                    </a:cubicBezTo>
                    <a:cubicBezTo>
                      <a:pt x="55" y="0"/>
                      <a:pt x="59" y="12"/>
                      <a:pt x="59" y="29"/>
                    </a:cubicBezTo>
                    <a:cubicBezTo>
                      <a:pt x="59" y="62"/>
                      <a:pt x="59" y="62"/>
                      <a:pt x="59" y="62"/>
                    </a:cubicBezTo>
                    <a:cubicBezTo>
                      <a:pt x="40" y="62"/>
                      <a:pt x="40" y="62"/>
                      <a:pt x="40" y="62"/>
                    </a:cubicBezTo>
                    <a:cubicBezTo>
                      <a:pt x="40" y="33"/>
                      <a:pt x="40" y="33"/>
                      <a:pt x="40" y="33"/>
                    </a:cubicBezTo>
                    <a:cubicBezTo>
                      <a:pt x="40" y="25"/>
                      <a:pt x="40" y="16"/>
                      <a:pt x="30" y="16"/>
                    </a:cubicBezTo>
                    <a:cubicBezTo>
                      <a:pt x="20" y="16"/>
                      <a:pt x="19" y="24"/>
                      <a:pt x="19" y="32"/>
                    </a:cubicBezTo>
                    <a:cubicBezTo>
                      <a:pt x="19" y="62"/>
                      <a:pt x="19" y="62"/>
                      <a:pt x="19" y="62"/>
                    </a:cubicBezTo>
                    <a:cubicBezTo>
                      <a:pt x="0" y="62"/>
                      <a:pt x="0" y="62"/>
                      <a:pt x="0" y="62"/>
                    </a:cubicBezTo>
                    <a:lnTo>
                      <a:pt x="0" y="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pic>
          <p:nvPicPr>
            <p:cNvPr id="1350" name="Google Shape;1350;p228">
              <a:hlinkClick r:id="rId3"/>
            </p:cNvPr>
            <p:cNvPicPr preferRelativeResize="0"/>
            <p:nvPr/>
          </p:nvPicPr>
          <p:blipFill rotWithShape="1">
            <a:blip r:embed="rId4">
              <a:alphaModFix/>
            </a:blip>
            <a:srcRect/>
            <a:stretch/>
          </p:blipFill>
          <p:spPr>
            <a:xfrm>
              <a:off x="3728571" y="3218653"/>
              <a:ext cx="301915" cy="301752"/>
            </a:xfrm>
            <a:prstGeom prst="rect">
              <a:avLst/>
            </a:prstGeom>
            <a:noFill/>
            <a:ln>
              <a:noFill/>
            </a:ln>
          </p:spPr>
        </p:pic>
      </p:gr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51"/>
        <p:cNvGrpSpPr/>
        <p:nvPr/>
      </p:nvGrpSpPr>
      <p:grpSpPr>
        <a:xfrm>
          <a:off x="0" y="0"/>
          <a:ext cx="0" cy="0"/>
          <a:chOff x="0" y="0"/>
          <a:chExt cx="0" cy="0"/>
        </a:xfrm>
      </p:grpSpPr>
      <p:sp>
        <p:nvSpPr>
          <p:cNvPr id="1352" name="Google Shape;1352;p229"/>
          <p:cNvSpPr txBox="1">
            <a:spLocks noGrp="1"/>
          </p:cNvSpPr>
          <p:nvPr>
            <p:ph type="title"/>
          </p:nvPr>
        </p:nvSpPr>
        <p:spPr>
          <a:xfrm>
            <a:off x="748800" y="279400"/>
            <a:ext cx="7646400" cy="444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rgbClr val="00338D"/>
              </a:buClr>
              <a:buSzPts val="4050"/>
              <a:buFont typeface="Arial"/>
              <a:buNone/>
              <a:defRPr>
                <a:solidFill>
                  <a:srgbClr val="00338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spd="med">
    <p:push/>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Nur Titel">
  <p:cSld name="Nur Titel">
    <p:spTree>
      <p:nvGrpSpPr>
        <p:cNvPr id="1" name="Shape 1353"/>
        <p:cNvGrpSpPr/>
        <p:nvPr/>
      </p:nvGrpSpPr>
      <p:grpSpPr>
        <a:xfrm>
          <a:off x="0" y="0"/>
          <a:ext cx="0" cy="0"/>
          <a:chOff x="0" y="0"/>
          <a:chExt cx="0" cy="0"/>
        </a:xfrm>
      </p:grpSpPr>
      <p:sp>
        <p:nvSpPr>
          <p:cNvPr id="1354" name="Google Shape;1354;p230"/>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matchingName="2_Titre seul">
  <p:cSld name="2_Titre seul">
    <p:bg>
      <p:bgPr>
        <a:solidFill>
          <a:schemeClr val="accent1"/>
        </a:solidFill>
        <a:effectLst/>
      </p:bgPr>
    </p:bg>
    <p:spTree>
      <p:nvGrpSpPr>
        <p:cNvPr id="1" name="Shape 1361"/>
        <p:cNvGrpSpPr/>
        <p:nvPr/>
      </p:nvGrpSpPr>
      <p:grpSpPr>
        <a:xfrm>
          <a:off x="0" y="0"/>
          <a:ext cx="0" cy="0"/>
          <a:chOff x="0" y="0"/>
          <a:chExt cx="0" cy="0"/>
        </a:xfrm>
      </p:grpSpPr>
      <p:sp>
        <p:nvSpPr>
          <p:cNvPr id="1362" name="Google Shape;1362;p232"/>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405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3" name="Google Shape;1363;p232"/>
          <p:cNvSpPr/>
          <p:nvPr/>
        </p:nvSpPr>
        <p:spPr>
          <a:xfrm>
            <a:off x="752401" y="479821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matchingName="3_Titre seul">
  <p:cSld name="3_Titre seul">
    <p:bg>
      <p:bgPr>
        <a:solidFill>
          <a:srgbClr val="000F41"/>
        </a:solidFill>
        <a:effectLst/>
      </p:bgPr>
    </p:bg>
    <p:spTree>
      <p:nvGrpSpPr>
        <p:cNvPr id="1" name="Shape 1364"/>
        <p:cNvGrpSpPr/>
        <p:nvPr/>
      </p:nvGrpSpPr>
      <p:grpSpPr>
        <a:xfrm>
          <a:off x="0" y="0"/>
          <a:ext cx="0" cy="0"/>
          <a:chOff x="0" y="0"/>
          <a:chExt cx="0" cy="0"/>
        </a:xfrm>
      </p:grpSpPr>
      <p:sp>
        <p:nvSpPr>
          <p:cNvPr id="1365" name="Google Shape;1365;p233"/>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405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6" name="Google Shape;1366;p233"/>
          <p:cNvSpPr/>
          <p:nvPr/>
        </p:nvSpPr>
        <p:spPr>
          <a:xfrm>
            <a:off x="752401" y="479821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re seul">
  <p:cSld name="Titre seul">
    <p:spTree>
      <p:nvGrpSpPr>
        <p:cNvPr id="1" name="Shape 1367"/>
        <p:cNvGrpSpPr/>
        <p:nvPr/>
      </p:nvGrpSpPr>
      <p:grpSpPr>
        <a:xfrm>
          <a:off x="0" y="0"/>
          <a:ext cx="0" cy="0"/>
          <a:chOff x="0" y="0"/>
          <a:chExt cx="0" cy="0"/>
        </a:xfrm>
      </p:grpSpPr>
      <p:sp>
        <p:nvSpPr>
          <p:cNvPr id="1368" name="Google Shape;1368;p234"/>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1_Titre seul">
  <p:cSld name="1_Titre seul">
    <p:spTree>
      <p:nvGrpSpPr>
        <p:cNvPr id="1" name="Shape 1369"/>
        <p:cNvGrpSpPr/>
        <p:nvPr/>
      </p:nvGrpSpPr>
      <p:grpSpPr>
        <a:xfrm>
          <a:off x="0" y="0"/>
          <a:ext cx="0" cy="0"/>
          <a:chOff x="0" y="0"/>
          <a:chExt cx="0" cy="0"/>
        </a:xfrm>
      </p:grpSpPr>
      <p:pic>
        <p:nvPicPr>
          <p:cNvPr id="1370" name="Google Shape;1370;p23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371" name="Google Shape;1371;p235"/>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72"/>
        <p:cNvGrpSpPr/>
        <p:nvPr/>
      </p:nvGrpSpPr>
      <p:grpSpPr>
        <a:xfrm>
          <a:off x="0" y="0"/>
          <a:ext cx="0" cy="0"/>
          <a:chOff x="0" y="0"/>
          <a:chExt cx="0" cy="0"/>
        </a:xfrm>
      </p:grpSpPr>
      <p:sp>
        <p:nvSpPr>
          <p:cNvPr id="1373" name="Google Shape;1373;p236"/>
          <p:cNvSpPr txBox="1">
            <a:spLocks noGrp="1"/>
          </p:cNvSpPr>
          <p:nvPr>
            <p:ph type="body" idx="1"/>
          </p:nvPr>
        </p:nvSpPr>
        <p:spPr>
          <a:xfrm>
            <a:off x="748800" y="942975"/>
            <a:ext cx="7646400" cy="346472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374" name="Google Shape;1374;p236"/>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4050"/>
              <a:buFont typeface="Arial"/>
              <a:buNone/>
              <a:defRPr sz="40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Hexagon background">
  <p:cSld name="Hexagon background">
    <p:spTree>
      <p:nvGrpSpPr>
        <p:cNvPr id="1" name="Shape 1375"/>
        <p:cNvGrpSpPr/>
        <p:nvPr/>
      </p:nvGrpSpPr>
      <p:grpSpPr>
        <a:xfrm>
          <a:off x="0" y="0"/>
          <a:ext cx="0" cy="0"/>
          <a:chOff x="0" y="0"/>
          <a:chExt cx="0" cy="0"/>
        </a:xfrm>
      </p:grpSpPr>
      <p:pic>
        <p:nvPicPr>
          <p:cNvPr id="1376" name="Google Shape;1376;p237"/>
          <p:cNvPicPr preferRelativeResize="0"/>
          <p:nvPr/>
        </p:nvPicPr>
        <p:blipFill rotWithShape="1">
          <a:blip r:embed="rId2">
            <a:alphaModFix/>
          </a:blip>
          <a:srcRect/>
          <a:stretch/>
        </p:blipFill>
        <p:spPr>
          <a:xfrm>
            <a:off x="572" y="322"/>
            <a:ext cx="9142857" cy="5142857"/>
          </a:xfrm>
          <a:prstGeom prst="rect">
            <a:avLst/>
          </a:prstGeom>
          <a:noFill/>
          <a:ln>
            <a:noFill/>
          </a:ln>
        </p:spPr>
      </p:pic>
      <p:sp>
        <p:nvSpPr>
          <p:cNvPr id="1377" name="Google Shape;1377;p237"/>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4050"/>
              <a:buFont typeface="Arial"/>
              <a:buNone/>
              <a:defRPr sz="40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8" name="Google Shape;1378;p237"/>
          <p:cNvSpPr txBox="1"/>
          <p:nvPr/>
        </p:nvSpPr>
        <p:spPr>
          <a:xfrm>
            <a:off x="1676201" y="4804627"/>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a:t>
            </a:r>
            <a:br>
              <a:rPr lang="en-US" sz="450">
                <a:solidFill>
                  <a:srgbClr val="A5A5A5"/>
                </a:solidFill>
                <a:latin typeface="Arial"/>
                <a:ea typeface="Arial"/>
                <a:cs typeface="Arial"/>
                <a:sym typeface="Arial"/>
              </a:rPr>
            </a:br>
            <a:r>
              <a:rPr lang="en-US" sz="450">
                <a:solidFill>
                  <a:srgbClr val="A5A5A5"/>
                </a:solidFill>
                <a:latin typeface="Arial"/>
                <a:ea typeface="Arial"/>
                <a:cs typeface="Arial"/>
                <a:sym typeface="Arial"/>
              </a:rPr>
              <a:t>Cooperative (“KPMG International”), a Swiss entity. All rights reserved. The KPMG name and logo are registered trademarks or trademarks of KPMG International.</a:t>
            </a:r>
            <a:endParaRPr/>
          </a:p>
        </p:txBody>
      </p:sp>
      <p:sp>
        <p:nvSpPr>
          <p:cNvPr id="1379" name="Google Shape;1379;p237"/>
          <p:cNvSpPr/>
          <p:nvPr/>
        </p:nvSpPr>
        <p:spPr>
          <a:xfrm>
            <a:off x="752401" y="479821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380" name="Google Shape;1380;p237"/>
          <p:cNvSpPr txBox="1"/>
          <p:nvPr/>
        </p:nvSpPr>
        <p:spPr>
          <a:xfrm>
            <a:off x="6236494" y="4804627"/>
            <a:ext cx="2158706" cy="71978"/>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00338D"/>
              </a:buClr>
              <a:buSzPts val="900"/>
              <a:buFont typeface="Arial"/>
              <a:buNone/>
            </a:pPr>
            <a:r>
              <a:rPr lang="en-US" sz="900">
                <a:solidFill>
                  <a:srgbClr val="00338D"/>
                </a:solidFill>
                <a:latin typeface="Arial"/>
                <a:ea typeface="Arial"/>
                <a:cs typeface="Arial"/>
                <a:sym typeface="Arial"/>
              </a:rPr>
              <a:t>Revolutionizing customer experience.</a:t>
            </a:r>
            <a:endParaRPr sz="900" b="1">
              <a:solidFill>
                <a:srgbClr val="00338D"/>
              </a:solidFill>
              <a:latin typeface="Arial"/>
              <a:ea typeface="Arial"/>
              <a:cs typeface="Arial"/>
              <a:sym typeface="Arial"/>
            </a:endParaRPr>
          </a:p>
          <a:p>
            <a:pPr marL="0" marR="0" lvl="0" indent="0" algn="r" rtl="0">
              <a:spcBef>
                <a:spcPts val="0"/>
              </a:spcBef>
              <a:spcAft>
                <a:spcPts val="0"/>
              </a:spcAft>
              <a:buClr>
                <a:srgbClr val="00338D"/>
              </a:buClr>
              <a:buSzPts val="975"/>
              <a:buFont typeface="Arial"/>
              <a:buNone/>
            </a:pPr>
            <a:r>
              <a:rPr lang="en-US" sz="975" b="1">
                <a:solidFill>
                  <a:srgbClr val="00338D"/>
                </a:solidFill>
                <a:latin typeface="Open Sans"/>
                <a:ea typeface="Open Sans"/>
                <a:cs typeface="Open Sans"/>
                <a:sym typeface="Open Sans"/>
              </a:rPr>
              <a:t>Let’s do this.</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1_ONE COLUMN TEXT">
  <p:cSld name="11_ONE COLUMN TEXT">
    <p:spTree>
      <p:nvGrpSpPr>
        <p:cNvPr id="1" name="Shape 141"/>
        <p:cNvGrpSpPr/>
        <p:nvPr/>
      </p:nvGrpSpPr>
      <p:grpSpPr>
        <a:xfrm>
          <a:off x="0" y="0"/>
          <a:ext cx="0" cy="0"/>
          <a:chOff x="0" y="0"/>
          <a:chExt cx="0" cy="0"/>
        </a:xfrm>
      </p:grpSpPr>
      <p:pic>
        <p:nvPicPr>
          <p:cNvPr id="142" name="Google Shape;142;p24"/>
          <p:cNvPicPr preferRelativeResize="0"/>
          <p:nvPr/>
        </p:nvPicPr>
        <p:blipFill rotWithShape="1">
          <a:blip r:embed="rId2">
            <a:alphaModFix/>
          </a:blip>
          <a:srcRect/>
          <a:stretch/>
        </p:blipFill>
        <p:spPr>
          <a:xfrm>
            <a:off x="1" y="0"/>
            <a:ext cx="9143999" cy="5143500"/>
          </a:xfrm>
          <a:prstGeom prst="rect">
            <a:avLst/>
          </a:prstGeom>
          <a:noFill/>
          <a:ln>
            <a:noFill/>
          </a:ln>
        </p:spPr>
      </p:pic>
      <p:pic>
        <p:nvPicPr>
          <p:cNvPr id="143" name="Google Shape;143;p24"/>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44" name="Google Shape;144;p24"/>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45" name="Google Shape;145;p24"/>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46" name="Google Shape;146;p24"/>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47" name="Google Shape;147;p24"/>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48" name="Google Shape;148;p24"/>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1_Hexagon background">
  <p:cSld name="1_Hexagon background">
    <p:spTree>
      <p:nvGrpSpPr>
        <p:cNvPr id="1" name="Shape 1381"/>
        <p:cNvGrpSpPr/>
        <p:nvPr/>
      </p:nvGrpSpPr>
      <p:grpSpPr>
        <a:xfrm>
          <a:off x="0" y="0"/>
          <a:ext cx="0" cy="0"/>
          <a:chOff x="0" y="0"/>
          <a:chExt cx="0" cy="0"/>
        </a:xfrm>
      </p:grpSpPr>
      <p:pic>
        <p:nvPicPr>
          <p:cNvPr id="1382" name="Google Shape;1382;p238"/>
          <p:cNvPicPr preferRelativeResize="0"/>
          <p:nvPr/>
        </p:nvPicPr>
        <p:blipFill rotWithShape="1">
          <a:blip r:embed="rId2">
            <a:alphaModFix/>
          </a:blip>
          <a:srcRect/>
          <a:stretch/>
        </p:blipFill>
        <p:spPr>
          <a:xfrm>
            <a:off x="572" y="322"/>
            <a:ext cx="9142857" cy="5142857"/>
          </a:xfrm>
          <a:prstGeom prst="rect">
            <a:avLst/>
          </a:prstGeom>
          <a:noFill/>
          <a:ln>
            <a:noFill/>
          </a:ln>
        </p:spPr>
      </p:pic>
      <p:sp>
        <p:nvSpPr>
          <p:cNvPr id="1383" name="Google Shape;1383;p238"/>
          <p:cNvSpPr/>
          <p:nvPr/>
        </p:nvSpPr>
        <p:spPr>
          <a:xfrm>
            <a:off x="0" y="0"/>
            <a:ext cx="9144000" cy="5143500"/>
          </a:xfrm>
          <a:prstGeom prst="rect">
            <a:avLst/>
          </a:prstGeom>
          <a:gradFill>
            <a:gsLst>
              <a:gs pos="0">
                <a:srgbClr val="BFBFBF">
                  <a:alpha val="33725"/>
                </a:srgbClr>
              </a:gs>
              <a:gs pos="100000">
                <a:srgbClr val="FFFFFF">
                  <a:alpha val="45882"/>
                </a:srgbClr>
              </a:gs>
            </a:gsLst>
            <a:lin ang="0" scaled="0"/>
          </a:gra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384" name="Google Shape;1384;p238"/>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4050"/>
              <a:buFont typeface="Arial"/>
              <a:buNone/>
              <a:defRPr sz="40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5" name="Google Shape;1385;p238"/>
          <p:cNvSpPr txBox="1"/>
          <p:nvPr/>
        </p:nvSpPr>
        <p:spPr>
          <a:xfrm>
            <a:off x="8054579" y="4798217"/>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386" name="Google Shape;1386;p238"/>
          <p:cNvSpPr txBox="1"/>
          <p:nvPr/>
        </p:nvSpPr>
        <p:spPr>
          <a:xfrm>
            <a:off x="1676201" y="4804627"/>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a:t>
            </a:r>
            <a:br>
              <a:rPr lang="en-US" sz="450">
                <a:solidFill>
                  <a:srgbClr val="A5A5A5"/>
                </a:solidFill>
                <a:latin typeface="Arial"/>
                <a:ea typeface="Arial"/>
                <a:cs typeface="Arial"/>
                <a:sym typeface="Arial"/>
              </a:rPr>
            </a:br>
            <a:r>
              <a:rPr lang="en-US" sz="450">
                <a:solidFill>
                  <a:srgbClr val="A5A5A5"/>
                </a:solidFill>
                <a:latin typeface="Arial"/>
                <a:ea typeface="Arial"/>
                <a:cs typeface="Arial"/>
                <a:sym typeface="Arial"/>
              </a:rPr>
              <a:t>All rights reserved. The KPMG name and logo are registered trademarks or trademarks of KPMG International.</a:t>
            </a:r>
            <a:endParaRPr/>
          </a:p>
        </p:txBody>
      </p:sp>
      <p:sp>
        <p:nvSpPr>
          <p:cNvPr id="1387" name="Google Shape;1387;p238"/>
          <p:cNvSpPr/>
          <p:nvPr/>
        </p:nvSpPr>
        <p:spPr>
          <a:xfrm>
            <a:off x="752401" y="479821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WO COLUMN TEXT">
  <p:cSld name="TWO COLUMN TEXT">
    <p:spTree>
      <p:nvGrpSpPr>
        <p:cNvPr id="1" name="Shape 1388"/>
        <p:cNvGrpSpPr/>
        <p:nvPr/>
      </p:nvGrpSpPr>
      <p:grpSpPr>
        <a:xfrm>
          <a:off x="0" y="0"/>
          <a:ext cx="0" cy="0"/>
          <a:chOff x="0" y="0"/>
          <a:chExt cx="0" cy="0"/>
        </a:xfrm>
      </p:grpSpPr>
      <p:sp>
        <p:nvSpPr>
          <p:cNvPr id="1389" name="Google Shape;1389;p239"/>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0" name="Google Shape;1390;p239"/>
          <p:cNvSpPr txBox="1">
            <a:spLocks noGrp="1"/>
          </p:cNvSpPr>
          <p:nvPr>
            <p:ph type="body" idx="1"/>
          </p:nvPr>
        </p:nvSpPr>
        <p:spPr>
          <a:xfrm>
            <a:off x="752400" y="997594"/>
            <a:ext cx="37260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391" name="Google Shape;1391;p239"/>
          <p:cNvSpPr txBox="1">
            <a:spLocks noGrp="1"/>
          </p:cNvSpPr>
          <p:nvPr>
            <p:ph type="body" idx="2"/>
          </p:nvPr>
        </p:nvSpPr>
        <p:spPr>
          <a:xfrm>
            <a:off x="4665600" y="997594"/>
            <a:ext cx="37260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TEXT WITH IMAGE OR CHART">
  <p:cSld name="TEXT WITH IMAGE OR CHART">
    <p:spTree>
      <p:nvGrpSpPr>
        <p:cNvPr id="1" name="Shape 1392"/>
        <p:cNvGrpSpPr/>
        <p:nvPr/>
      </p:nvGrpSpPr>
      <p:grpSpPr>
        <a:xfrm>
          <a:off x="0" y="0"/>
          <a:ext cx="0" cy="0"/>
          <a:chOff x="0" y="0"/>
          <a:chExt cx="0" cy="0"/>
        </a:xfrm>
      </p:grpSpPr>
      <p:sp>
        <p:nvSpPr>
          <p:cNvPr id="1393" name="Google Shape;1393;p240"/>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4" name="Google Shape;1394;p240"/>
          <p:cNvSpPr txBox="1">
            <a:spLocks noGrp="1"/>
          </p:cNvSpPr>
          <p:nvPr>
            <p:ph type="body" idx="1"/>
          </p:nvPr>
        </p:nvSpPr>
        <p:spPr>
          <a:xfrm>
            <a:off x="752400" y="997594"/>
            <a:ext cx="37260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395" name="Google Shape;1395;p240"/>
          <p:cNvSpPr>
            <a:spLocks noGrp="1"/>
          </p:cNvSpPr>
          <p:nvPr>
            <p:ph type="chart" idx="2"/>
          </p:nvPr>
        </p:nvSpPr>
        <p:spPr>
          <a:xfrm>
            <a:off x="4665600" y="997594"/>
            <a:ext cx="37260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AND PICTURE">
  <p:cSld name="TITLE AND PICTURE">
    <p:spTree>
      <p:nvGrpSpPr>
        <p:cNvPr id="1" name="Shape 1396"/>
        <p:cNvGrpSpPr/>
        <p:nvPr/>
      </p:nvGrpSpPr>
      <p:grpSpPr>
        <a:xfrm>
          <a:off x="0" y="0"/>
          <a:ext cx="0" cy="0"/>
          <a:chOff x="0" y="0"/>
          <a:chExt cx="0" cy="0"/>
        </a:xfrm>
      </p:grpSpPr>
      <p:sp>
        <p:nvSpPr>
          <p:cNvPr id="1397" name="Google Shape;1397;p241"/>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8" name="Google Shape;1398;p241"/>
          <p:cNvSpPr>
            <a:spLocks noGrp="1"/>
          </p:cNvSpPr>
          <p:nvPr>
            <p:ph type="pic" idx="2"/>
          </p:nvPr>
        </p:nvSpPr>
        <p:spPr>
          <a:xfrm>
            <a:off x="752400" y="997594"/>
            <a:ext cx="76464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matchingName="FULL IMAGE">
  <p:cSld name="FULL IMAGE">
    <p:spTree>
      <p:nvGrpSpPr>
        <p:cNvPr id="1" name="Shape 1399"/>
        <p:cNvGrpSpPr/>
        <p:nvPr/>
      </p:nvGrpSpPr>
      <p:grpSpPr>
        <a:xfrm>
          <a:off x="0" y="0"/>
          <a:ext cx="0" cy="0"/>
          <a:chOff x="0" y="0"/>
          <a:chExt cx="0" cy="0"/>
        </a:xfrm>
      </p:grpSpPr>
      <p:sp>
        <p:nvSpPr>
          <p:cNvPr id="1400" name="Google Shape;1400;p242"/>
          <p:cNvSpPr>
            <a:spLocks noGrp="1"/>
          </p:cNvSpPr>
          <p:nvPr>
            <p:ph type="pic" idx="2"/>
          </p:nvPr>
        </p:nvSpPr>
        <p:spPr>
          <a:xfrm>
            <a:off x="0" y="1"/>
            <a:ext cx="9144000" cy="4407694"/>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401" name="Google Shape;1401;p242"/>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402" name="Google Shape;1402;p242"/>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403" name="Google Shape;1403;p242"/>
          <p:cNvSpPr txBox="1"/>
          <p:nvPr/>
        </p:nvSpPr>
        <p:spPr>
          <a:xfrm>
            <a:off x="1676201" y="470024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PROCESS FIVE COLUMN">
  <p:cSld name="PROCESS FIVE COLUMN">
    <p:spTree>
      <p:nvGrpSpPr>
        <p:cNvPr id="1" name="Shape 1404"/>
        <p:cNvGrpSpPr/>
        <p:nvPr/>
      </p:nvGrpSpPr>
      <p:grpSpPr>
        <a:xfrm>
          <a:off x="0" y="0"/>
          <a:ext cx="0" cy="0"/>
          <a:chOff x="0" y="0"/>
          <a:chExt cx="0" cy="0"/>
        </a:xfrm>
      </p:grpSpPr>
      <p:sp>
        <p:nvSpPr>
          <p:cNvPr id="1405" name="Google Shape;1405;p243"/>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6" name="Google Shape;1406;p243"/>
          <p:cNvSpPr txBox="1">
            <a:spLocks noGrp="1"/>
          </p:cNvSpPr>
          <p:nvPr>
            <p:ph type="body" idx="1"/>
          </p:nvPr>
        </p:nvSpPr>
        <p:spPr>
          <a:xfrm>
            <a:off x="7524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07" name="Google Shape;1407;p243"/>
          <p:cNvSpPr txBox="1">
            <a:spLocks noGrp="1"/>
          </p:cNvSpPr>
          <p:nvPr>
            <p:ph type="body" idx="2"/>
          </p:nvPr>
        </p:nvSpPr>
        <p:spPr>
          <a:xfrm>
            <a:off x="23103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08" name="Google Shape;1408;p243"/>
          <p:cNvSpPr txBox="1">
            <a:spLocks noGrp="1"/>
          </p:cNvSpPr>
          <p:nvPr>
            <p:ph type="body" idx="3"/>
          </p:nvPr>
        </p:nvSpPr>
        <p:spPr>
          <a:xfrm>
            <a:off x="38682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09" name="Google Shape;1409;p243"/>
          <p:cNvSpPr txBox="1">
            <a:spLocks noGrp="1"/>
          </p:cNvSpPr>
          <p:nvPr>
            <p:ph type="body" idx="4"/>
          </p:nvPr>
        </p:nvSpPr>
        <p:spPr>
          <a:xfrm>
            <a:off x="54261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10" name="Google Shape;1410;p243"/>
          <p:cNvSpPr>
            <a:spLocks noGrp="1"/>
          </p:cNvSpPr>
          <p:nvPr>
            <p:ph type="body" idx="5"/>
          </p:nvPr>
        </p:nvSpPr>
        <p:spPr>
          <a:xfrm>
            <a:off x="752400" y="991791"/>
            <a:ext cx="1407600" cy="453600"/>
          </a:xfrm>
          <a:prstGeom prst="homePlate">
            <a:avLst>
              <a:gd name="adj" fmla="val 31970"/>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11" name="Google Shape;1411;p243"/>
          <p:cNvSpPr>
            <a:spLocks noGrp="1"/>
          </p:cNvSpPr>
          <p:nvPr>
            <p:ph type="body" idx="6"/>
          </p:nvPr>
        </p:nvSpPr>
        <p:spPr>
          <a:xfrm>
            <a:off x="23103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12" name="Google Shape;1412;p243"/>
          <p:cNvSpPr>
            <a:spLocks noGrp="1"/>
          </p:cNvSpPr>
          <p:nvPr>
            <p:ph type="body" idx="7"/>
          </p:nvPr>
        </p:nvSpPr>
        <p:spPr>
          <a:xfrm>
            <a:off x="38682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13" name="Google Shape;1413;p243"/>
          <p:cNvSpPr>
            <a:spLocks noGrp="1"/>
          </p:cNvSpPr>
          <p:nvPr>
            <p:ph type="body" idx="8"/>
          </p:nvPr>
        </p:nvSpPr>
        <p:spPr>
          <a:xfrm>
            <a:off x="54261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14" name="Google Shape;1414;p243"/>
          <p:cNvSpPr>
            <a:spLocks noGrp="1"/>
          </p:cNvSpPr>
          <p:nvPr>
            <p:ph type="body" idx="9"/>
          </p:nvPr>
        </p:nvSpPr>
        <p:spPr>
          <a:xfrm>
            <a:off x="69840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15" name="Google Shape;1415;p243"/>
          <p:cNvSpPr txBox="1">
            <a:spLocks noGrp="1"/>
          </p:cNvSpPr>
          <p:nvPr>
            <p:ph type="body" idx="13"/>
          </p:nvPr>
        </p:nvSpPr>
        <p:spPr>
          <a:xfrm>
            <a:off x="69840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PROCESS FOUR COLUMN">
  <p:cSld name="PROCESS FOUR COLUMN">
    <p:spTree>
      <p:nvGrpSpPr>
        <p:cNvPr id="1" name="Shape 1416"/>
        <p:cNvGrpSpPr/>
        <p:nvPr/>
      </p:nvGrpSpPr>
      <p:grpSpPr>
        <a:xfrm>
          <a:off x="0" y="0"/>
          <a:ext cx="0" cy="0"/>
          <a:chOff x="0" y="0"/>
          <a:chExt cx="0" cy="0"/>
        </a:xfrm>
      </p:grpSpPr>
      <p:sp>
        <p:nvSpPr>
          <p:cNvPr id="1417" name="Google Shape;1417;p244"/>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8" name="Google Shape;1418;p244"/>
          <p:cNvSpPr txBox="1">
            <a:spLocks noGrp="1"/>
          </p:cNvSpPr>
          <p:nvPr>
            <p:ph type="body" idx="1"/>
          </p:nvPr>
        </p:nvSpPr>
        <p:spPr>
          <a:xfrm>
            <a:off x="7524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19" name="Google Shape;1419;p244"/>
          <p:cNvSpPr txBox="1">
            <a:spLocks noGrp="1"/>
          </p:cNvSpPr>
          <p:nvPr>
            <p:ph type="body" idx="2"/>
          </p:nvPr>
        </p:nvSpPr>
        <p:spPr>
          <a:xfrm>
            <a:off x="27120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20" name="Google Shape;1420;p244"/>
          <p:cNvSpPr txBox="1">
            <a:spLocks noGrp="1"/>
          </p:cNvSpPr>
          <p:nvPr>
            <p:ph type="body" idx="3"/>
          </p:nvPr>
        </p:nvSpPr>
        <p:spPr>
          <a:xfrm>
            <a:off x="46716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21" name="Google Shape;1421;p244"/>
          <p:cNvSpPr txBox="1">
            <a:spLocks noGrp="1"/>
          </p:cNvSpPr>
          <p:nvPr>
            <p:ph type="body" idx="4"/>
          </p:nvPr>
        </p:nvSpPr>
        <p:spPr>
          <a:xfrm>
            <a:off x="66312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22" name="Google Shape;1422;p244"/>
          <p:cNvSpPr>
            <a:spLocks noGrp="1"/>
          </p:cNvSpPr>
          <p:nvPr>
            <p:ph type="body" idx="5"/>
          </p:nvPr>
        </p:nvSpPr>
        <p:spPr>
          <a:xfrm>
            <a:off x="746125" y="991791"/>
            <a:ext cx="1760400" cy="453600"/>
          </a:xfrm>
          <a:prstGeom prst="homePlate">
            <a:avLst>
              <a:gd name="adj" fmla="val 31970"/>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23" name="Google Shape;1423;p244"/>
          <p:cNvSpPr>
            <a:spLocks noGrp="1"/>
          </p:cNvSpPr>
          <p:nvPr>
            <p:ph type="body" idx="6"/>
          </p:nvPr>
        </p:nvSpPr>
        <p:spPr>
          <a:xfrm>
            <a:off x="2707817"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24" name="Google Shape;1424;p244"/>
          <p:cNvSpPr>
            <a:spLocks noGrp="1"/>
          </p:cNvSpPr>
          <p:nvPr>
            <p:ph type="body" idx="7"/>
          </p:nvPr>
        </p:nvSpPr>
        <p:spPr>
          <a:xfrm>
            <a:off x="4669508"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25" name="Google Shape;1425;p244"/>
          <p:cNvSpPr>
            <a:spLocks noGrp="1"/>
          </p:cNvSpPr>
          <p:nvPr>
            <p:ph type="body" idx="8"/>
          </p:nvPr>
        </p:nvSpPr>
        <p:spPr>
          <a:xfrm>
            <a:off x="6631200"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QUAD WITH CENTER">
  <p:cSld name="QUAD WITH CENTER">
    <p:spTree>
      <p:nvGrpSpPr>
        <p:cNvPr id="1" name="Shape 1426"/>
        <p:cNvGrpSpPr/>
        <p:nvPr/>
      </p:nvGrpSpPr>
      <p:grpSpPr>
        <a:xfrm>
          <a:off x="0" y="0"/>
          <a:ext cx="0" cy="0"/>
          <a:chOff x="0" y="0"/>
          <a:chExt cx="0" cy="0"/>
        </a:xfrm>
      </p:grpSpPr>
      <p:sp>
        <p:nvSpPr>
          <p:cNvPr id="1427" name="Google Shape;1427;p245"/>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8" name="Google Shape;1428;p245"/>
          <p:cNvSpPr>
            <a:spLocks noGrp="1"/>
          </p:cNvSpPr>
          <p:nvPr>
            <p:ph type="body" idx="1"/>
          </p:nvPr>
        </p:nvSpPr>
        <p:spPr>
          <a:xfrm>
            <a:off x="3979920" y="2068463"/>
            <a:ext cx="1245746" cy="1244700"/>
          </a:xfrm>
          <a:prstGeom prst="ellipse">
            <a:avLst/>
          </a:prstGeom>
          <a:solidFill>
            <a:schemeClr val="accent1"/>
          </a:solidFill>
          <a:ln>
            <a:noFill/>
          </a:ln>
        </p:spPr>
        <p:txBody>
          <a:bodyPr spcFirstLastPara="1" wrap="square" lIns="54000" tIns="54000" rIns="54000" bIns="54000" anchor="ctr" anchorCtr="1">
            <a:noAutofit/>
          </a:bodyPr>
          <a:lstStyle>
            <a:lvl1pPr marL="457200" lvl="0" indent="-228600" algn="ctr">
              <a:lnSpc>
                <a:spcPct val="100000"/>
              </a:lnSpc>
              <a:spcBef>
                <a:spcPts val="0"/>
              </a:spcBef>
              <a:spcAft>
                <a:spcPts val="0"/>
              </a:spcAft>
              <a:buClr>
                <a:schemeClr val="lt1"/>
              </a:buClr>
              <a:buSzPts val="1050"/>
              <a:buFont typeface="Arial"/>
              <a:buNone/>
              <a:defRPr sz="1050">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29" name="Google Shape;1429;p245"/>
          <p:cNvSpPr txBox="1">
            <a:spLocks noGrp="1"/>
          </p:cNvSpPr>
          <p:nvPr>
            <p:ph type="body" idx="2"/>
          </p:nvPr>
        </p:nvSpPr>
        <p:spPr>
          <a:xfrm>
            <a:off x="752511" y="991791"/>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30" name="Google Shape;1430;p245"/>
          <p:cNvSpPr txBox="1">
            <a:spLocks noGrp="1"/>
          </p:cNvSpPr>
          <p:nvPr>
            <p:ph type="body" idx="3"/>
          </p:nvPr>
        </p:nvSpPr>
        <p:spPr>
          <a:xfrm>
            <a:off x="752511" y="3011438"/>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31" name="Google Shape;1431;p245"/>
          <p:cNvSpPr txBox="1">
            <a:spLocks noGrp="1"/>
          </p:cNvSpPr>
          <p:nvPr>
            <p:ph type="body" idx="4"/>
          </p:nvPr>
        </p:nvSpPr>
        <p:spPr>
          <a:xfrm>
            <a:off x="5508001" y="991791"/>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32" name="Google Shape;1432;p245"/>
          <p:cNvSpPr txBox="1">
            <a:spLocks noGrp="1"/>
          </p:cNvSpPr>
          <p:nvPr>
            <p:ph type="body" idx="5"/>
          </p:nvPr>
        </p:nvSpPr>
        <p:spPr>
          <a:xfrm>
            <a:off x="5508001" y="3011438"/>
            <a:ext cx="2885771" cy="291600"/>
          </a:xfrm>
          <a:prstGeom prst="rect">
            <a:avLst/>
          </a:prstGeom>
          <a:solidFill>
            <a:srgbClr val="00338D"/>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33" name="Google Shape;1433;p245"/>
          <p:cNvSpPr/>
          <p:nvPr/>
        </p:nvSpPr>
        <p:spPr>
          <a:xfrm rot="2700000">
            <a:off x="3816469" y="1851401"/>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45"/>
          <p:cNvSpPr txBox="1"/>
          <p:nvPr/>
        </p:nvSpPr>
        <p:spPr>
          <a:xfrm rot="-8100000">
            <a:off x="3829635" y="1888696"/>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1435" name="Google Shape;1435;p245"/>
          <p:cNvSpPr txBox="1">
            <a:spLocks noGrp="1"/>
          </p:cNvSpPr>
          <p:nvPr>
            <p:ph type="body" idx="6"/>
          </p:nvPr>
        </p:nvSpPr>
        <p:spPr>
          <a:xfrm>
            <a:off x="752510" y="1289155"/>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36" name="Google Shape;1436;p245"/>
          <p:cNvSpPr txBox="1">
            <a:spLocks noGrp="1"/>
          </p:cNvSpPr>
          <p:nvPr>
            <p:ph type="body" idx="7"/>
          </p:nvPr>
        </p:nvSpPr>
        <p:spPr>
          <a:xfrm>
            <a:off x="752510" y="3303038"/>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37" name="Google Shape;1437;p245"/>
          <p:cNvSpPr txBox="1">
            <a:spLocks noGrp="1"/>
          </p:cNvSpPr>
          <p:nvPr>
            <p:ph type="body" idx="8"/>
          </p:nvPr>
        </p:nvSpPr>
        <p:spPr>
          <a:xfrm>
            <a:off x="5506571" y="1289155"/>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38" name="Google Shape;1438;p245"/>
          <p:cNvSpPr txBox="1">
            <a:spLocks noGrp="1"/>
          </p:cNvSpPr>
          <p:nvPr>
            <p:ph type="body" idx="9"/>
          </p:nvPr>
        </p:nvSpPr>
        <p:spPr>
          <a:xfrm>
            <a:off x="5506571" y="3303038"/>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39" name="Google Shape;1439;p245"/>
          <p:cNvSpPr/>
          <p:nvPr/>
        </p:nvSpPr>
        <p:spPr>
          <a:xfrm rot="-2700000" flipH="1">
            <a:off x="5057234" y="1851401"/>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45"/>
          <p:cNvSpPr txBox="1"/>
          <p:nvPr/>
        </p:nvSpPr>
        <p:spPr>
          <a:xfrm rot="8100000" flipH="1">
            <a:off x="5134072" y="1888696"/>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1441" name="Google Shape;1441;p245"/>
          <p:cNvSpPr/>
          <p:nvPr/>
        </p:nvSpPr>
        <p:spPr>
          <a:xfrm rot="8100000" flipH="1">
            <a:off x="3816469" y="3232525"/>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45"/>
          <p:cNvSpPr txBox="1"/>
          <p:nvPr/>
        </p:nvSpPr>
        <p:spPr>
          <a:xfrm rot="-2700000" flipH="1">
            <a:off x="3829635" y="3333484"/>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1443" name="Google Shape;1443;p245"/>
          <p:cNvSpPr/>
          <p:nvPr/>
        </p:nvSpPr>
        <p:spPr>
          <a:xfrm rot="-8100000">
            <a:off x="5057233" y="3232525"/>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45"/>
          <p:cNvSpPr txBox="1"/>
          <p:nvPr/>
        </p:nvSpPr>
        <p:spPr>
          <a:xfrm rot="2700000">
            <a:off x="5134072" y="3333484"/>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2 COLUMN BLUE">
  <p:cSld name="2 COLUMN BLUE">
    <p:spTree>
      <p:nvGrpSpPr>
        <p:cNvPr id="1" name="Shape 1445"/>
        <p:cNvGrpSpPr/>
        <p:nvPr/>
      </p:nvGrpSpPr>
      <p:grpSpPr>
        <a:xfrm>
          <a:off x="0" y="0"/>
          <a:ext cx="0" cy="0"/>
          <a:chOff x="0" y="0"/>
          <a:chExt cx="0" cy="0"/>
        </a:xfrm>
      </p:grpSpPr>
      <p:sp>
        <p:nvSpPr>
          <p:cNvPr id="1446" name="Google Shape;1446;p246"/>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7" name="Google Shape;1447;p246"/>
          <p:cNvSpPr txBox="1">
            <a:spLocks noGrp="1"/>
          </p:cNvSpPr>
          <p:nvPr>
            <p:ph type="body" idx="1"/>
          </p:nvPr>
        </p:nvSpPr>
        <p:spPr>
          <a:xfrm>
            <a:off x="752400" y="1281112"/>
            <a:ext cx="3726000" cy="3126581"/>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200"/>
              <a:buFont typeface="Arial"/>
              <a:buNone/>
              <a:defRPr sz="1200"/>
            </a:lvl1pPr>
            <a:lvl2pPr marL="914400" lvl="1" indent="-228600" algn="l">
              <a:lnSpc>
                <a:spcPct val="100000"/>
              </a:lnSpc>
              <a:spcBef>
                <a:spcPts val="450"/>
              </a:spcBef>
              <a:spcAft>
                <a:spcPts val="0"/>
              </a:spcAft>
              <a:buClr>
                <a:schemeClr val="dk2"/>
              </a:buClr>
              <a:buSzPts val="1200"/>
              <a:buFont typeface="Arial"/>
              <a:buNone/>
              <a:defRPr sz="1200"/>
            </a:lvl2pPr>
            <a:lvl3pPr marL="1371600" lvl="2" indent="-304800" algn="l">
              <a:lnSpc>
                <a:spcPct val="100000"/>
              </a:lnSpc>
              <a:spcBef>
                <a:spcPts val="450"/>
              </a:spcBef>
              <a:spcAft>
                <a:spcPts val="0"/>
              </a:spcAft>
              <a:buSzPts val="1200"/>
              <a:buChar char="–"/>
              <a:defRPr sz="1200"/>
            </a:lvl3pPr>
            <a:lvl4pPr marL="1828800" lvl="3" indent="-304800" algn="l">
              <a:lnSpc>
                <a:spcPct val="100000"/>
              </a:lnSpc>
              <a:spcBef>
                <a:spcPts val="450"/>
              </a:spcBef>
              <a:spcAft>
                <a:spcPts val="0"/>
              </a:spcAft>
              <a:buSzPts val="1200"/>
              <a:buChar char="–"/>
              <a:defRPr sz="1200"/>
            </a:lvl4pPr>
            <a:lvl5pPr marL="2286000" lvl="4" indent="-304800" algn="l">
              <a:lnSpc>
                <a:spcPct val="100000"/>
              </a:lnSpc>
              <a:spcBef>
                <a:spcPts val="450"/>
              </a:spcBef>
              <a:spcAft>
                <a:spcPts val="0"/>
              </a:spcAft>
              <a:buSzPts val="1200"/>
              <a:buChar char="–"/>
              <a:defRPr sz="120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48" name="Google Shape;1448;p246"/>
          <p:cNvSpPr txBox="1">
            <a:spLocks noGrp="1"/>
          </p:cNvSpPr>
          <p:nvPr>
            <p:ph type="body" idx="2"/>
          </p:nvPr>
        </p:nvSpPr>
        <p:spPr>
          <a:xfrm>
            <a:off x="7524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49" name="Google Shape;1449;p246"/>
          <p:cNvSpPr txBox="1">
            <a:spLocks noGrp="1"/>
          </p:cNvSpPr>
          <p:nvPr>
            <p:ph type="body" idx="3"/>
          </p:nvPr>
        </p:nvSpPr>
        <p:spPr>
          <a:xfrm>
            <a:off x="4665600" y="1281112"/>
            <a:ext cx="3726000" cy="3126581"/>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200"/>
              <a:buFont typeface="Arial"/>
              <a:buNone/>
              <a:defRPr sz="1200"/>
            </a:lvl1pPr>
            <a:lvl2pPr marL="914400" lvl="1" indent="-228600" algn="l">
              <a:lnSpc>
                <a:spcPct val="100000"/>
              </a:lnSpc>
              <a:spcBef>
                <a:spcPts val="450"/>
              </a:spcBef>
              <a:spcAft>
                <a:spcPts val="0"/>
              </a:spcAft>
              <a:buClr>
                <a:schemeClr val="dk2"/>
              </a:buClr>
              <a:buSzPts val="1200"/>
              <a:buFont typeface="Arial"/>
              <a:buNone/>
              <a:defRPr sz="1200"/>
            </a:lvl2pPr>
            <a:lvl3pPr marL="1371600" lvl="2" indent="-304800" algn="l">
              <a:lnSpc>
                <a:spcPct val="100000"/>
              </a:lnSpc>
              <a:spcBef>
                <a:spcPts val="450"/>
              </a:spcBef>
              <a:spcAft>
                <a:spcPts val="0"/>
              </a:spcAft>
              <a:buSzPts val="1200"/>
              <a:buChar char="–"/>
              <a:defRPr sz="1200"/>
            </a:lvl3pPr>
            <a:lvl4pPr marL="1828800" lvl="3" indent="-304800" algn="l">
              <a:lnSpc>
                <a:spcPct val="100000"/>
              </a:lnSpc>
              <a:spcBef>
                <a:spcPts val="450"/>
              </a:spcBef>
              <a:spcAft>
                <a:spcPts val="0"/>
              </a:spcAft>
              <a:buSzPts val="1200"/>
              <a:buChar char="–"/>
              <a:defRPr sz="1200"/>
            </a:lvl4pPr>
            <a:lvl5pPr marL="2286000" lvl="4" indent="-304800" algn="l">
              <a:lnSpc>
                <a:spcPct val="100000"/>
              </a:lnSpc>
              <a:spcBef>
                <a:spcPts val="450"/>
              </a:spcBef>
              <a:spcAft>
                <a:spcPts val="0"/>
              </a:spcAft>
              <a:buSzPts val="1200"/>
              <a:buChar char="–"/>
              <a:defRPr sz="120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50" name="Google Shape;1450;p246"/>
          <p:cNvSpPr txBox="1">
            <a:spLocks noGrp="1"/>
          </p:cNvSpPr>
          <p:nvPr>
            <p:ph type="body" idx="4"/>
          </p:nvPr>
        </p:nvSpPr>
        <p:spPr>
          <a:xfrm>
            <a:off x="46656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QUAD">
  <p:cSld name="QUAD">
    <p:spTree>
      <p:nvGrpSpPr>
        <p:cNvPr id="1" name="Shape 1451"/>
        <p:cNvGrpSpPr/>
        <p:nvPr/>
      </p:nvGrpSpPr>
      <p:grpSpPr>
        <a:xfrm>
          <a:off x="0" y="0"/>
          <a:ext cx="0" cy="0"/>
          <a:chOff x="0" y="0"/>
          <a:chExt cx="0" cy="0"/>
        </a:xfrm>
      </p:grpSpPr>
      <p:sp>
        <p:nvSpPr>
          <p:cNvPr id="1452" name="Google Shape;1452;p247"/>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3" name="Google Shape;1453;p247"/>
          <p:cNvSpPr txBox="1">
            <a:spLocks noGrp="1"/>
          </p:cNvSpPr>
          <p:nvPr>
            <p:ph type="body" idx="1"/>
          </p:nvPr>
        </p:nvSpPr>
        <p:spPr>
          <a:xfrm>
            <a:off x="752400" y="128111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54" name="Google Shape;1454;p247"/>
          <p:cNvSpPr txBox="1">
            <a:spLocks noGrp="1"/>
          </p:cNvSpPr>
          <p:nvPr>
            <p:ph type="body" idx="2"/>
          </p:nvPr>
        </p:nvSpPr>
        <p:spPr>
          <a:xfrm>
            <a:off x="7524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55" name="Google Shape;1455;p247"/>
          <p:cNvSpPr txBox="1">
            <a:spLocks noGrp="1"/>
          </p:cNvSpPr>
          <p:nvPr>
            <p:ph type="body" idx="3"/>
          </p:nvPr>
        </p:nvSpPr>
        <p:spPr>
          <a:xfrm>
            <a:off x="4665600" y="128111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56" name="Google Shape;1456;p247"/>
          <p:cNvSpPr txBox="1">
            <a:spLocks noGrp="1"/>
          </p:cNvSpPr>
          <p:nvPr>
            <p:ph type="body" idx="4"/>
          </p:nvPr>
        </p:nvSpPr>
        <p:spPr>
          <a:xfrm>
            <a:off x="46656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57" name="Google Shape;1457;p247"/>
          <p:cNvSpPr txBox="1">
            <a:spLocks noGrp="1"/>
          </p:cNvSpPr>
          <p:nvPr>
            <p:ph type="body" idx="5"/>
          </p:nvPr>
        </p:nvSpPr>
        <p:spPr>
          <a:xfrm>
            <a:off x="752400" y="308848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58" name="Google Shape;1458;p247"/>
          <p:cNvSpPr txBox="1">
            <a:spLocks noGrp="1"/>
          </p:cNvSpPr>
          <p:nvPr>
            <p:ph type="body" idx="6"/>
          </p:nvPr>
        </p:nvSpPr>
        <p:spPr>
          <a:xfrm>
            <a:off x="752400" y="2806440"/>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59" name="Google Shape;1459;p247"/>
          <p:cNvSpPr txBox="1">
            <a:spLocks noGrp="1"/>
          </p:cNvSpPr>
          <p:nvPr>
            <p:ph type="body" idx="7"/>
          </p:nvPr>
        </p:nvSpPr>
        <p:spPr>
          <a:xfrm>
            <a:off x="4665600" y="308848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60" name="Google Shape;1460;p247"/>
          <p:cNvSpPr txBox="1">
            <a:spLocks noGrp="1"/>
          </p:cNvSpPr>
          <p:nvPr>
            <p:ph type="body" idx="8"/>
          </p:nvPr>
        </p:nvSpPr>
        <p:spPr>
          <a:xfrm>
            <a:off x="4665600" y="2806440"/>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2_ONE COLUMN TEXT">
  <p:cSld name="12_ONE COLUMN TEXT">
    <p:spTree>
      <p:nvGrpSpPr>
        <p:cNvPr id="1" name="Shape 149"/>
        <p:cNvGrpSpPr/>
        <p:nvPr/>
      </p:nvGrpSpPr>
      <p:grpSpPr>
        <a:xfrm>
          <a:off x="0" y="0"/>
          <a:ext cx="0" cy="0"/>
          <a:chOff x="0" y="0"/>
          <a:chExt cx="0" cy="0"/>
        </a:xfrm>
      </p:grpSpPr>
      <p:pic>
        <p:nvPicPr>
          <p:cNvPr id="150" name="Google Shape;150;p25"/>
          <p:cNvPicPr preferRelativeResize="0"/>
          <p:nvPr/>
        </p:nvPicPr>
        <p:blipFill rotWithShape="1">
          <a:blip r:embed="rId2">
            <a:alphaModFix/>
          </a:blip>
          <a:srcRect/>
          <a:stretch/>
        </p:blipFill>
        <p:spPr>
          <a:xfrm>
            <a:off x="1168402" y="0"/>
            <a:ext cx="7975598" cy="5143500"/>
          </a:xfrm>
          <a:prstGeom prst="rect">
            <a:avLst/>
          </a:prstGeom>
          <a:noFill/>
          <a:ln>
            <a:noFill/>
          </a:ln>
        </p:spPr>
      </p:pic>
      <p:pic>
        <p:nvPicPr>
          <p:cNvPr id="151" name="Google Shape;151;p25"/>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52" name="Google Shape;152;p25"/>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matchingName="Image only">
  <p:cSld name="Image only">
    <p:spTree>
      <p:nvGrpSpPr>
        <p:cNvPr id="1" name="Shape 1461"/>
        <p:cNvGrpSpPr/>
        <p:nvPr/>
      </p:nvGrpSpPr>
      <p:grpSpPr>
        <a:xfrm>
          <a:off x="0" y="0"/>
          <a:ext cx="0" cy="0"/>
          <a:chOff x="0" y="0"/>
          <a:chExt cx="0" cy="0"/>
        </a:xfrm>
      </p:grpSpPr>
      <p:sp>
        <p:nvSpPr>
          <p:cNvPr id="1462" name="Google Shape;1462;p248"/>
          <p:cNvSpPr>
            <a:spLocks noGrp="1"/>
          </p:cNvSpPr>
          <p:nvPr>
            <p:ph type="pic" idx="2"/>
          </p:nvPr>
        </p:nvSpPr>
        <p:spPr>
          <a:xfrm>
            <a:off x="0" y="0"/>
            <a:ext cx="9144000" cy="51435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matchingName="DIVIDER 1">
  <p:cSld name="DIVIDER 1">
    <p:spTree>
      <p:nvGrpSpPr>
        <p:cNvPr id="1" name="Shape 1463"/>
        <p:cNvGrpSpPr/>
        <p:nvPr/>
      </p:nvGrpSpPr>
      <p:grpSpPr>
        <a:xfrm>
          <a:off x="0" y="0"/>
          <a:ext cx="0" cy="0"/>
          <a:chOff x="0" y="0"/>
          <a:chExt cx="0" cy="0"/>
        </a:xfrm>
      </p:grpSpPr>
      <p:pic>
        <p:nvPicPr>
          <p:cNvPr id="1464" name="Google Shape;1464;p249"/>
          <p:cNvPicPr preferRelativeResize="0"/>
          <p:nvPr/>
        </p:nvPicPr>
        <p:blipFill rotWithShape="1">
          <a:blip r:embed="rId2">
            <a:alphaModFix/>
          </a:blip>
          <a:srcRect/>
          <a:stretch/>
        </p:blipFill>
        <p:spPr>
          <a:xfrm>
            <a:off x="-85725" y="-47973"/>
            <a:ext cx="9305925" cy="5207802"/>
          </a:xfrm>
          <a:prstGeom prst="rect">
            <a:avLst/>
          </a:prstGeom>
          <a:noFill/>
          <a:ln>
            <a:noFill/>
          </a:ln>
        </p:spPr>
      </p:pic>
      <p:sp>
        <p:nvSpPr>
          <p:cNvPr id="1465" name="Google Shape;1465;p249"/>
          <p:cNvSpPr/>
          <p:nvPr/>
        </p:nvSpPr>
        <p:spPr>
          <a:xfrm>
            <a:off x="-85725" y="-56108"/>
            <a:ext cx="9305925" cy="5226503"/>
          </a:xfrm>
          <a:prstGeom prst="rect">
            <a:avLst/>
          </a:prstGeom>
          <a:solidFill>
            <a:schemeClr val="lt1">
              <a:alpha val="34901"/>
            </a:schemeClr>
          </a:solidFill>
          <a:ln>
            <a:noFill/>
          </a:ln>
          <a:effectLst>
            <a:reflection endPos="65000" dist="50800" dir="5400000" sy="-100000" algn="bl" rotWithShape="0"/>
          </a:effectLst>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466" name="Google Shape;1466;p249"/>
          <p:cNvSpPr txBox="1">
            <a:spLocks noGrp="1"/>
          </p:cNvSpPr>
          <p:nvPr>
            <p:ph type="ctrTitle"/>
          </p:nvPr>
        </p:nvSpPr>
        <p:spPr>
          <a:xfrm>
            <a:off x="17656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8250"/>
              <a:buFont typeface="Arial"/>
              <a:buNone/>
              <a:defRPr sz="825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7" name="Google Shape;1467;p249"/>
          <p:cNvSpPr/>
          <p:nvPr/>
        </p:nvSpPr>
        <p:spPr>
          <a:xfrm>
            <a:off x="17801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468" name="Google Shape;1468;p249"/>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469" name="Google Shape;1469;p249"/>
          <p:cNvSpPr txBox="1">
            <a:spLocks noGrp="1"/>
          </p:cNvSpPr>
          <p:nvPr>
            <p:ph type="body" idx="1"/>
          </p:nvPr>
        </p:nvSpPr>
        <p:spPr>
          <a:xfrm>
            <a:off x="1795397" y="4359182"/>
            <a:ext cx="6337763" cy="162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1500"/>
              <a:buFont typeface="Arial"/>
              <a:buNone/>
              <a:defRPr sz="1500" b="0">
                <a:solidFill>
                  <a:schemeClr val="dk2"/>
                </a:solidFill>
                <a:latin typeface="Arial"/>
                <a:ea typeface="Arial"/>
                <a:cs typeface="Arial"/>
                <a:sym typeface="Arial"/>
              </a:defRPr>
            </a:lvl1pPr>
            <a:lvl2pPr marL="914400" lvl="1" indent="-228600" algn="l">
              <a:lnSpc>
                <a:spcPct val="100000"/>
              </a:lnSpc>
              <a:spcBef>
                <a:spcPts val="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470" name="Google Shape;1470;p249"/>
          <p:cNvSpPr txBox="1"/>
          <p:nvPr/>
        </p:nvSpPr>
        <p:spPr>
          <a:xfrm>
            <a:off x="1780172" y="4062385"/>
            <a:ext cx="4694587" cy="282389"/>
          </a:xfrm>
          <a:prstGeom prst="rect">
            <a:avLst/>
          </a:prstGeom>
          <a:noFill/>
          <a:ln>
            <a:noFill/>
          </a:ln>
        </p:spPr>
        <p:txBody>
          <a:bodyPr spcFirstLastPara="1" wrap="square" lIns="40950" tIns="40950" rIns="40950" bIns="40950" anchor="t" anchorCtr="0">
            <a:noAutofit/>
          </a:bodyPr>
          <a:lstStyle/>
          <a:p>
            <a:pPr marL="0" marR="0" lvl="0" indent="0" algn="l" rtl="0">
              <a:spcBef>
                <a:spcPts val="0"/>
              </a:spcBef>
              <a:spcAft>
                <a:spcPts val="0"/>
              </a:spcAft>
              <a:buNone/>
            </a:pPr>
            <a:r>
              <a:rPr lang="en-US" sz="1500">
                <a:solidFill>
                  <a:srgbClr val="00338D"/>
                </a:solidFill>
                <a:latin typeface="Open Sans"/>
                <a:ea typeface="Open Sans"/>
                <a:cs typeface="Open Sans"/>
                <a:sym typeface="Open Sans"/>
              </a:rPr>
              <a:t>Anticipate your future customers’ needs, today.</a:t>
            </a:r>
            <a:endParaRPr/>
          </a:p>
          <a:p>
            <a:pPr marL="0" marR="0" lvl="0" indent="0" algn="l" rtl="0">
              <a:spcBef>
                <a:spcPts val="450"/>
              </a:spcBef>
              <a:spcAft>
                <a:spcPts val="0"/>
              </a:spcAft>
              <a:buNone/>
            </a:pPr>
            <a:endParaRPr sz="1500">
              <a:solidFill>
                <a:srgbClr val="00338D"/>
              </a:solidFill>
              <a:latin typeface="Arial"/>
              <a:ea typeface="Arial"/>
              <a:cs typeface="Arial"/>
              <a:sym typeface="Aria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matchingName="1_DIVIDER 1">
  <p:cSld name="1_DIVIDER 1">
    <p:spTree>
      <p:nvGrpSpPr>
        <p:cNvPr id="1" name="Shape 1471"/>
        <p:cNvGrpSpPr/>
        <p:nvPr/>
      </p:nvGrpSpPr>
      <p:grpSpPr>
        <a:xfrm>
          <a:off x="0" y="0"/>
          <a:ext cx="0" cy="0"/>
          <a:chOff x="0" y="0"/>
          <a:chExt cx="0" cy="0"/>
        </a:xfrm>
      </p:grpSpPr>
      <p:pic>
        <p:nvPicPr>
          <p:cNvPr id="1472" name="Google Shape;1472;p250"/>
          <p:cNvPicPr preferRelativeResize="0"/>
          <p:nvPr/>
        </p:nvPicPr>
        <p:blipFill rotWithShape="1">
          <a:blip r:embed="rId2">
            <a:alphaModFix/>
          </a:blip>
          <a:srcRect/>
          <a:stretch/>
        </p:blipFill>
        <p:spPr>
          <a:xfrm>
            <a:off x="-85725" y="-47973"/>
            <a:ext cx="9305925" cy="5207802"/>
          </a:xfrm>
          <a:prstGeom prst="rect">
            <a:avLst/>
          </a:prstGeom>
          <a:noFill/>
          <a:ln>
            <a:noFill/>
          </a:ln>
        </p:spPr>
      </p:pic>
      <p:sp>
        <p:nvSpPr>
          <p:cNvPr id="1473" name="Google Shape;1473;p250"/>
          <p:cNvSpPr/>
          <p:nvPr/>
        </p:nvSpPr>
        <p:spPr>
          <a:xfrm>
            <a:off x="-85725" y="-66675"/>
            <a:ext cx="9305925" cy="5226503"/>
          </a:xfrm>
          <a:prstGeom prst="rect">
            <a:avLst/>
          </a:prstGeom>
          <a:solidFill>
            <a:schemeClr val="lt1">
              <a:alpha val="34901"/>
            </a:schemeClr>
          </a:solidFill>
          <a:ln>
            <a:noFill/>
          </a:ln>
          <a:effectLst>
            <a:reflection endPos="65000" dist="50800" dir="5400000" sy="-100000" algn="bl" rotWithShape="0"/>
          </a:effectLst>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474" name="Google Shape;1474;p250"/>
          <p:cNvSpPr txBox="1">
            <a:spLocks noGrp="1"/>
          </p:cNvSpPr>
          <p:nvPr>
            <p:ph type="ctrTitle"/>
          </p:nvPr>
        </p:nvSpPr>
        <p:spPr>
          <a:xfrm>
            <a:off x="17656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8250"/>
              <a:buFont typeface="Arial"/>
              <a:buNone/>
              <a:defRPr sz="825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5" name="Google Shape;1475;p250"/>
          <p:cNvSpPr/>
          <p:nvPr/>
        </p:nvSpPr>
        <p:spPr>
          <a:xfrm>
            <a:off x="17801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476" name="Google Shape;1476;p250"/>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chemeClr val="accent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477" name="Google Shape;1477;p250"/>
          <p:cNvSpPr txBox="1">
            <a:spLocks noGrp="1"/>
          </p:cNvSpPr>
          <p:nvPr>
            <p:ph type="body" idx="1"/>
          </p:nvPr>
        </p:nvSpPr>
        <p:spPr>
          <a:xfrm>
            <a:off x="1795397" y="4043175"/>
            <a:ext cx="6337763" cy="162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825"/>
              <a:buFont typeface="Arial"/>
              <a:buNone/>
              <a:defRPr sz="825">
                <a:solidFill>
                  <a:schemeClr val="dk2"/>
                </a:solidFill>
              </a:defRPr>
            </a:lvl1pPr>
            <a:lvl2pPr marL="914400" lvl="1" indent="-228600" algn="l">
              <a:lnSpc>
                <a:spcPct val="100000"/>
              </a:lnSpc>
              <a:spcBef>
                <a:spcPts val="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matchingName="DIVIDER 2">
  <p:cSld name="DIVIDER 2">
    <p:spTree>
      <p:nvGrpSpPr>
        <p:cNvPr id="1" name="Shape 1478"/>
        <p:cNvGrpSpPr/>
        <p:nvPr/>
      </p:nvGrpSpPr>
      <p:grpSpPr>
        <a:xfrm>
          <a:off x="0" y="0"/>
          <a:ext cx="0" cy="0"/>
          <a:chOff x="0" y="0"/>
          <a:chExt cx="0" cy="0"/>
        </a:xfrm>
      </p:grpSpPr>
      <p:pic>
        <p:nvPicPr>
          <p:cNvPr id="1479" name="Google Shape;1479;p251"/>
          <p:cNvPicPr preferRelativeResize="0"/>
          <p:nvPr/>
        </p:nvPicPr>
        <p:blipFill rotWithShape="1">
          <a:blip r:embed="rId2">
            <a:alphaModFix/>
          </a:blip>
          <a:srcRect/>
          <a:stretch/>
        </p:blipFill>
        <p:spPr>
          <a:xfrm>
            <a:off x="-85725" y="-47973"/>
            <a:ext cx="9305925" cy="5207802"/>
          </a:xfrm>
          <a:prstGeom prst="rect">
            <a:avLst/>
          </a:prstGeom>
          <a:noFill/>
          <a:ln>
            <a:noFill/>
          </a:ln>
        </p:spPr>
      </p:pic>
      <p:sp>
        <p:nvSpPr>
          <p:cNvPr id="1480" name="Google Shape;1480;p251"/>
          <p:cNvSpPr/>
          <p:nvPr/>
        </p:nvSpPr>
        <p:spPr>
          <a:xfrm>
            <a:off x="-85725" y="-66675"/>
            <a:ext cx="9305925" cy="5226503"/>
          </a:xfrm>
          <a:prstGeom prst="rect">
            <a:avLst/>
          </a:prstGeom>
          <a:solidFill>
            <a:schemeClr val="lt1">
              <a:alpha val="34901"/>
            </a:schemeClr>
          </a:solidFill>
          <a:ln>
            <a:noFill/>
          </a:ln>
          <a:effectLst>
            <a:reflection endPos="65000" dist="50800" dir="5400000" sy="-100000" algn="bl" rotWithShape="0"/>
          </a:effectLst>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481" name="Google Shape;1481;p251"/>
          <p:cNvSpPr txBox="1">
            <a:spLocks noGrp="1"/>
          </p:cNvSpPr>
          <p:nvPr>
            <p:ph type="ctrTitle"/>
          </p:nvPr>
        </p:nvSpPr>
        <p:spPr>
          <a:xfrm>
            <a:off x="17656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8250"/>
              <a:buFont typeface="Arial"/>
              <a:buNone/>
              <a:defRPr sz="825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2" name="Google Shape;1482;p251"/>
          <p:cNvSpPr/>
          <p:nvPr/>
        </p:nvSpPr>
        <p:spPr>
          <a:xfrm>
            <a:off x="17801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483" name="Google Shape;1483;p251"/>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chemeClr val="accent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484" name="Google Shape;1484;p251"/>
          <p:cNvSpPr txBox="1">
            <a:spLocks noGrp="1"/>
          </p:cNvSpPr>
          <p:nvPr>
            <p:ph type="body" idx="1"/>
          </p:nvPr>
        </p:nvSpPr>
        <p:spPr>
          <a:xfrm>
            <a:off x="1795397" y="4043175"/>
            <a:ext cx="6337763" cy="162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825"/>
              <a:buFont typeface="Arial"/>
              <a:buNone/>
              <a:defRPr sz="825">
                <a:solidFill>
                  <a:schemeClr val="dk2"/>
                </a:solidFill>
              </a:defRPr>
            </a:lvl1pPr>
            <a:lvl2pPr marL="914400" lvl="1" indent="-228600" algn="l">
              <a:lnSpc>
                <a:spcPct val="100000"/>
              </a:lnSpc>
              <a:spcBef>
                <a:spcPts val="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1494">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matchingName="DIVIDER 3">
  <p:cSld name="DIVIDER 3">
    <p:spTree>
      <p:nvGrpSpPr>
        <p:cNvPr id="1" name="Shape 1485"/>
        <p:cNvGrpSpPr/>
        <p:nvPr/>
      </p:nvGrpSpPr>
      <p:grpSpPr>
        <a:xfrm>
          <a:off x="0" y="0"/>
          <a:ext cx="0" cy="0"/>
          <a:chOff x="0" y="0"/>
          <a:chExt cx="0" cy="0"/>
        </a:xfrm>
      </p:grpSpPr>
      <p:pic>
        <p:nvPicPr>
          <p:cNvPr id="1486" name="Google Shape;1486;p252"/>
          <p:cNvPicPr preferRelativeResize="0"/>
          <p:nvPr/>
        </p:nvPicPr>
        <p:blipFill rotWithShape="1">
          <a:blip r:embed="rId2">
            <a:alphaModFix/>
          </a:blip>
          <a:srcRect/>
          <a:stretch/>
        </p:blipFill>
        <p:spPr>
          <a:xfrm>
            <a:off x="-85725" y="-47973"/>
            <a:ext cx="9305925" cy="5207802"/>
          </a:xfrm>
          <a:prstGeom prst="rect">
            <a:avLst/>
          </a:prstGeom>
          <a:noFill/>
          <a:ln>
            <a:noFill/>
          </a:ln>
        </p:spPr>
      </p:pic>
      <p:sp>
        <p:nvSpPr>
          <p:cNvPr id="1487" name="Google Shape;1487;p252"/>
          <p:cNvSpPr/>
          <p:nvPr/>
        </p:nvSpPr>
        <p:spPr>
          <a:xfrm>
            <a:off x="-85725" y="-66675"/>
            <a:ext cx="9305925" cy="5226503"/>
          </a:xfrm>
          <a:prstGeom prst="rect">
            <a:avLst/>
          </a:prstGeom>
          <a:solidFill>
            <a:schemeClr val="lt1">
              <a:alpha val="34901"/>
            </a:schemeClr>
          </a:solidFill>
          <a:ln>
            <a:noFill/>
          </a:ln>
          <a:effectLst>
            <a:reflection endPos="65000" dist="50800" dir="5400000" sy="-100000" algn="bl" rotWithShape="0"/>
          </a:effectLst>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488" name="Google Shape;1488;p252"/>
          <p:cNvSpPr txBox="1">
            <a:spLocks noGrp="1"/>
          </p:cNvSpPr>
          <p:nvPr>
            <p:ph type="ctrTitle"/>
          </p:nvPr>
        </p:nvSpPr>
        <p:spPr>
          <a:xfrm>
            <a:off x="17656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8250"/>
              <a:buFont typeface="Arial"/>
              <a:buNone/>
              <a:defRPr sz="825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9" name="Google Shape;1489;p252"/>
          <p:cNvSpPr/>
          <p:nvPr/>
        </p:nvSpPr>
        <p:spPr>
          <a:xfrm>
            <a:off x="17801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490" name="Google Shape;1490;p252"/>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chemeClr val="accent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491" name="Google Shape;1491;p252"/>
          <p:cNvSpPr txBox="1">
            <a:spLocks noGrp="1"/>
          </p:cNvSpPr>
          <p:nvPr>
            <p:ph type="body" idx="1"/>
          </p:nvPr>
        </p:nvSpPr>
        <p:spPr>
          <a:xfrm>
            <a:off x="1795397" y="4043175"/>
            <a:ext cx="6337763" cy="162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825"/>
              <a:buFont typeface="Arial"/>
              <a:buNone/>
              <a:defRPr sz="825">
                <a:solidFill>
                  <a:schemeClr val="dk2"/>
                </a:solidFill>
              </a:defRPr>
            </a:lvl1pPr>
            <a:lvl2pPr marL="914400" lvl="1" indent="-228600" algn="l">
              <a:lnSpc>
                <a:spcPct val="100000"/>
              </a:lnSpc>
              <a:spcBef>
                <a:spcPts val="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1501">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matchingName="1_DIVIDER 3">
  <p:cSld name="1_DIVIDER 3">
    <p:spTree>
      <p:nvGrpSpPr>
        <p:cNvPr id="1" name="Shape 1492"/>
        <p:cNvGrpSpPr/>
        <p:nvPr/>
      </p:nvGrpSpPr>
      <p:grpSpPr>
        <a:xfrm>
          <a:off x="0" y="0"/>
          <a:ext cx="0" cy="0"/>
          <a:chOff x="0" y="0"/>
          <a:chExt cx="0" cy="0"/>
        </a:xfrm>
      </p:grpSpPr>
      <p:pic>
        <p:nvPicPr>
          <p:cNvPr id="1493" name="Google Shape;1493;p253"/>
          <p:cNvPicPr preferRelativeResize="0"/>
          <p:nvPr/>
        </p:nvPicPr>
        <p:blipFill rotWithShape="1">
          <a:blip r:embed="rId2">
            <a:alphaModFix/>
          </a:blip>
          <a:srcRect/>
          <a:stretch/>
        </p:blipFill>
        <p:spPr>
          <a:xfrm>
            <a:off x="-85725" y="-47973"/>
            <a:ext cx="9305925" cy="5207802"/>
          </a:xfrm>
          <a:prstGeom prst="rect">
            <a:avLst/>
          </a:prstGeom>
          <a:noFill/>
          <a:ln>
            <a:noFill/>
          </a:ln>
        </p:spPr>
      </p:pic>
      <p:sp>
        <p:nvSpPr>
          <p:cNvPr id="1494" name="Google Shape;1494;p253"/>
          <p:cNvSpPr/>
          <p:nvPr/>
        </p:nvSpPr>
        <p:spPr>
          <a:xfrm>
            <a:off x="-85725" y="-66675"/>
            <a:ext cx="9305925" cy="5226503"/>
          </a:xfrm>
          <a:prstGeom prst="rect">
            <a:avLst/>
          </a:prstGeom>
          <a:solidFill>
            <a:schemeClr val="lt1">
              <a:alpha val="34901"/>
            </a:schemeClr>
          </a:solidFill>
          <a:ln>
            <a:noFill/>
          </a:ln>
          <a:effectLst>
            <a:reflection endPos="65000" dist="50800" dir="5400000" sy="-100000" algn="bl" rotWithShape="0"/>
          </a:effectLst>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495" name="Google Shape;1495;p253"/>
          <p:cNvSpPr txBox="1">
            <a:spLocks noGrp="1"/>
          </p:cNvSpPr>
          <p:nvPr>
            <p:ph type="ctrTitle"/>
          </p:nvPr>
        </p:nvSpPr>
        <p:spPr>
          <a:xfrm>
            <a:off x="17656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8250"/>
              <a:buFont typeface="Arial"/>
              <a:buNone/>
              <a:defRPr sz="825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6" name="Google Shape;1496;p253"/>
          <p:cNvSpPr/>
          <p:nvPr/>
        </p:nvSpPr>
        <p:spPr>
          <a:xfrm>
            <a:off x="17801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497" name="Google Shape;1497;p253"/>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48369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498" name="Google Shape;1498;p253"/>
          <p:cNvSpPr txBox="1">
            <a:spLocks noGrp="1"/>
          </p:cNvSpPr>
          <p:nvPr>
            <p:ph type="body" idx="1"/>
          </p:nvPr>
        </p:nvSpPr>
        <p:spPr>
          <a:xfrm>
            <a:off x="1795397" y="4043175"/>
            <a:ext cx="6337763" cy="162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825"/>
              <a:buFont typeface="Arial"/>
              <a:buNone/>
              <a:defRPr sz="825">
                <a:solidFill>
                  <a:schemeClr val="dk2"/>
                </a:solidFill>
              </a:defRPr>
            </a:lvl1pPr>
            <a:lvl2pPr marL="914400" lvl="1" indent="-228600" algn="l">
              <a:lnSpc>
                <a:spcPct val="100000"/>
              </a:lnSpc>
              <a:spcBef>
                <a:spcPts val="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1501">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matchingName="2_DIVIDER 3">
  <p:cSld name="2_DIVIDER 3">
    <p:spTree>
      <p:nvGrpSpPr>
        <p:cNvPr id="1" name="Shape 1499"/>
        <p:cNvGrpSpPr/>
        <p:nvPr/>
      </p:nvGrpSpPr>
      <p:grpSpPr>
        <a:xfrm>
          <a:off x="0" y="0"/>
          <a:ext cx="0" cy="0"/>
          <a:chOff x="0" y="0"/>
          <a:chExt cx="0" cy="0"/>
        </a:xfrm>
      </p:grpSpPr>
      <p:pic>
        <p:nvPicPr>
          <p:cNvPr id="1500" name="Google Shape;1500;p254"/>
          <p:cNvPicPr preferRelativeResize="0"/>
          <p:nvPr/>
        </p:nvPicPr>
        <p:blipFill rotWithShape="1">
          <a:blip r:embed="rId2">
            <a:alphaModFix/>
          </a:blip>
          <a:srcRect/>
          <a:stretch/>
        </p:blipFill>
        <p:spPr>
          <a:xfrm>
            <a:off x="-85725" y="-47973"/>
            <a:ext cx="9305925" cy="5207802"/>
          </a:xfrm>
          <a:prstGeom prst="rect">
            <a:avLst/>
          </a:prstGeom>
          <a:noFill/>
          <a:ln>
            <a:noFill/>
          </a:ln>
        </p:spPr>
      </p:pic>
      <p:sp>
        <p:nvSpPr>
          <p:cNvPr id="1501" name="Google Shape;1501;p254"/>
          <p:cNvSpPr/>
          <p:nvPr/>
        </p:nvSpPr>
        <p:spPr>
          <a:xfrm>
            <a:off x="-85725" y="-66675"/>
            <a:ext cx="9305925" cy="5226503"/>
          </a:xfrm>
          <a:prstGeom prst="rect">
            <a:avLst/>
          </a:prstGeom>
          <a:solidFill>
            <a:schemeClr val="lt1">
              <a:alpha val="34901"/>
            </a:schemeClr>
          </a:solidFill>
          <a:ln>
            <a:noFill/>
          </a:ln>
          <a:effectLst>
            <a:reflection endPos="65000" dist="50800" dir="5400000" sy="-100000" algn="bl" rotWithShape="0"/>
          </a:effectLst>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502" name="Google Shape;1502;p254"/>
          <p:cNvSpPr txBox="1">
            <a:spLocks noGrp="1"/>
          </p:cNvSpPr>
          <p:nvPr>
            <p:ph type="ctrTitle"/>
          </p:nvPr>
        </p:nvSpPr>
        <p:spPr>
          <a:xfrm>
            <a:off x="17656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8250"/>
              <a:buFont typeface="Arial"/>
              <a:buNone/>
              <a:defRPr sz="825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3" name="Google Shape;1503;p254"/>
          <p:cNvSpPr/>
          <p:nvPr/>
        </p:nvSpPr>
        <p:spPr>
          <a:xfrm>
            <a:off x="17801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504" name="Google Shape;1504;p254"/>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6D207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505" name="Google Shape;1505;p254"/>
          <p:cNvSpPr txBox="1">
            <a:spLocks noGrp="1"/>
          </p:cNvSpPr>
          <p:nvPr>
            <p:ph type="body" idx="1"/>
          </p:nvPr>
        </p:nvSpPr>
        <p:spPr>
          <a:xfrm>
            <a:off x="1795397" y="4043175"/>
            <a:ext cx="6337763" cy="162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825"/>
              <a:buFont typeface="Arial"/>
              <a:buNone/>
              <a:defRPr sz="825">
                <a:solidFill>
                  <a:schemeClr val="dk2"/>
                </a:solidFill>
              </a:defRPr>
            </a:lvl1pPr>
            <a:lvl2pPr marL="914400" lvl="1" indent="-228600" algn="l">
              <a:lnSpc>
                <a:spcPct val="100000"/>
              </a:lnSpc>
              <a:spcBef>
                <a:spcPts val="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1501">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matchingName="DIVIDER 4">
  <p:cSld name="DIVIDER 4">
    <p:spTree>
      <p:nvGrpSpPr>
        <p:cNvPr id="1" name="Shape 1506"/>
        <p:cNvGrpSpPr/>
        <p:nvPr/>
      </p:nvGrpSpPr>
      <p:grpSpPr>
        <a:xfrm>
          <a:off x="0" y="0"/>
          <a:ext cx="0" cy="0"/>
          <a:chOff x="0" y="0"/>
          <a:chExt cx="0" cy="0"/>
        </a:xfrm>
      </p:grpSpPr>
      <p:pic>
        <p:nvPicPr>
          <p:cNvPr id="1507" name="Google Shape;1507;p255"/>
          <p:cNvPicPr preferRelativeResize="0"/>
          <p:nvPr/>
        </p:nvPicPr>
        <p:blipFill rotWithShape="1">
          <a:blip r:embed="rId2">
            <a:alphaModFix/>
          </a:blip>
          <a:srcRect/>
          <a:stretch/>
        </p:blipFill>
        <p:spPr>
          <a:xfrm>
            <a:off x="-85725" y="-47973"/>
            <a:ext cx="9305925" cy="5207802"/>
          </a:xfrm>
          <a:prstGeom prst="rect">
            <a:avLst/>
          </a:prstGeom>
          <a:noFill/>
          <a:ln>
            <a:noFill/>
          </a:ln>
        </p:spPr>
      </p:pic>
      <p:sp>
        <p:nvSpPr>
          <p:cNvPr id="1508" name="Google Shape;1508;p255"/>
          <p:cNvSpPr/>
          <p:nvPr/>
        </p:nvSpPr>
        <p:spPr>
          <a:xfrm>
            <a:off x="-85725" y="-66675"/>
            <a:ext cx="9305925" cy="5226503"/>
          </a:xfrm>
          <a:prstGeom prst="rect">
            <a:avLst/>
          </a:prstGeom>
          <a:solidFill>
            <a:schemeClr val="lt1">
              <a:alpha val="34901"/>
            </a:schemeClr>
          </a:solidFill>
          <a:ln>
            <a:noFill/>
          </a:ln>
          <a:effectLst>
            <a:reflection endPos="65000" dist="50800" dir="5400000" sy="-100000" algn="bl" rotWithShape="0"/>
          </a:effectLst>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509" name="Google Shape;1509;p255"/>
          <p:cNvSpPr txBox="1">
            <a:spLocks noGrp="1"/>
          </p:cNvSpPr>
          <p:nvPr>
            <p:ph type="ctrTitle"/>
          </p:nvPr>
        </p:nvSpPr>
        <p:spPr>
          <a:xfrm>
            <a:off x="17656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8250"/>
              <a:buFont typeface="Arial"/>
              <a:buNone/>
              <a:defRPr sz="825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0" name="Google Shape;1510;p255"/>
          <p:cNvSpPr/>
          <p:nvPr/>
        </p:nvSpPr>
        <p:spPr>
          <a:xfrm>
            <a:off x="17801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511" name="Google Shape;1511;p255"/>
          <p:cNvSpPr txBox="1">
            <a:spLocks noGrp="1"/>
          </p:cNvSpPr>
          <p:nvPr>
            <p:ph type="body" idx="1"/>
          </p:nvPr>
        </p:nvSpPr>
        <p:spPr>
          <a:xfrm>
            <a:off x="1795397" y="4043175"/>
            <a:ext cx="6337763" cy="162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825"/>
              <a:buFont typeface="Arial"/>
              <a:buNone/>
              <a:defRPr sz="825">
                <a:solidFill>
                  <a:schemeClr val="dk2"/>
                </a:solidFill>
              </a:defRPr>
            </a:lvl1pPr>
            <a:lvl2pPr marL="914400" lvl="1" indent="-228600" algn="l">
              <a:lnSpc>
                <a:spcPct val="100000"/>
              </a:lnSpc>
              <a:spcBef>
                <a:spcPts val="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512" name="Google Shape;1512;p255"/>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470A6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513"/>
        <p:cNvGrpSpPr/>
        <p:nvPr/>
      </p:nvGrpSpPr>
      <p:grpSpPr>
        <a:xfrm>
          <a:off x="0" y="0"/>
          <a:ext cx="0" cy="0"/>
          <a:chOff x="0" y="0"/>
          <a:chExt cx="0" cy="0"/>
        </a:xfrm>
      </p:grpSpPr>
      <p:pic>
        <p:nvPicPr>
          <p:cNvPr id="1514" name="Google Shape;1514;p256"/>
          <p:cNvPicPr preferRelativeResize="0"/>
          <p:nvPr/>
        </p:nvPicPr>
        <p:blipFill rotWithShape="1">
          <a:blip r:embed="rId2">
            <a:alphaModFix/>
          </a:blip>
          <a:srcRect/>
          <a:stretch/>
        </p:blipFill>
        <p:spPr>
          <a:xfrm>
            <a:off x="-85725" y="-47973"/>
            <a:ext cx="9305925" cy="5207802"/>
          </a:xfrm>
          <a:prstGeom prst="rect">
            <a:avLst/>
          </a:prstGeom>
          <a:noFill/>
          <a:ln>
            <a:noFill/>
          </a:ln>
        </p:spPr>
      </p:pic>
      <p:sp>
        <p:nvSpPr>
          <p:cNvPr id="1515" name="Google Shape;1515;p256"/>
          <p:cNvSpPr/>
          <p:nvPr/>
        </p:nvSpPr>
        <p:spPr>
          <a:xfrm>
            <a:off x="-85725" y="-66675"/>
            <a:ext cx="9305925" cy="5226503"/>
          </a:xfrm>
          <a:prstGeom prst="rect">
            <a:avLst/>
          </a:prstGeom>
          <a:solidFill>
            <a:schemeClr val="lt1">
              <a:alpha val="34901"/>
            </a:schemeClr>
          </a:solidFill>
          <a:ln>
            <a:noFill/>
          </a:ln>
          <a:effectLst>
            <a:reflection endPos="65000" dist="50800" dir="5400000" sy="-100000" algn="bl" rotWithShape="0"/>
          </a:effectLst>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516" name="Google Shape;1516;p256"/>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517" name="Google Shape;1517;p256"/>
          <p:cNvSpPr txBox="1">
            <a:spLocks noGrp="1"/>
          </p:cNvSpPr>
          <p:nvPr>
            <p:ph type="body" idx="1"/>
          </p:nvPr>
        </p:nvSpPr>
        <p:spPr>
          <a:xfrm>
            <a:off x="1780173" y="3603553"/>
            <a:ext cx="5888813" cy="98822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A5A5A5"/>
              </a:buClr>
              <a:buSzPts val="825"/>
              <a:buFont typeface="Arial"/>
              <a:buNone/>
              <a:defRPr sz="825" b="0">
                <a:solidFill>
                  <a:srgbClr val="A5A5A5"/>
                </a:solidFill>
              </a:defRPr>
            </a:lvl1pPr>
            <a:lvl2pPr marL="914400" marR="0" lvl="1" indent="-228600" algn="l">
              <a:lnSpc>
                <a:spcPct val="100000"/>
              </a:lnSpc>
              <a:spcBef>
                <a:spcPts val="450"/>
              </a:spcBef>
              <a:spcAft>
                <a:spcPts val="0"/>
              </a:spcAft>
              <a:buClr>
                <a:srgbClr val="A5A5A5"/>
              </a:buClr>
              <a:buSzPts val="825"/>
              <a:buFont typeface="Arial"/>
              <a:buNone/>
              <a:defRPr sz="825" b="0">
                <a:solidFill>
                  <a:srgbClr val="A5A5A5"/>
                </a:solidFill>
              </a:defRPr>
            </a:lvl2pPr>
            <a:lvl3pPr marL="1371600" lvl="2" indent="-228600" algn="l">
              <a:lnSpc>
                <a:spcPct val="100000"/>
              </a:lnSpc>
              <a:spcBef>
                <a:spcPts val="450"/>
              </a:spcBef>
              <a:spcAft>
                <a:spcPts val="0"/>
              </a:spcAft>
              <a:buSzPts val="675"/>
              <a:buFont typeface="Arial"/>
              <a:buNone/>
              <a:defRPr sz="675" b="0">
                <a:solidFill>
                  <a:srgbClr val="A5A5A5"/>
                </a:solidFill>
              </a:defRPr>
            </a:lvl3pPr>
            <a:lvl4pPr marL="1828800" lvl="3" indent="-228600" algn="l">
              <a:lnSpc>
                <a:spcPct val="100000"/>
              </a:lnSpc>
              <a:spcBef>
                <a:spcPts val="450"/>
              </a:spcBef>
              <a:spcAft>
                <a:spcPts val="0"/>
              </a:spcAft>
              <a:buSzPts val="675"/>
              <a:buFont typeface="Arial"/>
              <a:buNone/>
              <a:defRPr sz="675" b="0">
                <a:solidFill>
                  <a:srgbClr val="A5A5A5"/>
                </a:solidFill>
              </a:defRPr>
            </a:lvl4pPr>
            <a:lvl5pPr marL="2286000" lvl="4" indent="-228600" algn="l">
              <a:lnSpc>
                <a:spcPct val="100000"/>
              </a:lnSpc>
              <a:spcBef>
                <a:spcPts val="450"/>
              </a:spcBef>
              <a:spcAft>
                <a:spcPts val="0"/>
              </a:spcAft>
              <a:buSzPts val="675"/>
              <a:buFont typeface="Arial"/>
              <a:buNone/>
              <a:defRPr sz="675" b="0">
                <a:solidFill>
                  <a:srgbClr val="A5A5A5"/>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518" name="Google Shape;1518;p256"/>
          <p:cNvSpPr/>
          <p:nvPr/>
        </p:nvSpPr>
        <p:spPr>
          <a:xfrm>
            <a:off x="1780173" y="2628436"/>
            <a:ext cx="1490567" cy="138499"/>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kpmg.ca/customer-insights</a:t>
            </a:r>
            <a:endParaRPr sz="900" b="1">
              <a:solidFill>
                <a:srgbClr val="00338D"/>
              </a:solidFill>
              <a:latin typeface="Arial"/>
              <a:ea typeface="Arial"/>
              <a:cs typeface="Arial"/>
              <a:sym typeface="Arial"/>
            </a:endParaRPr>
          </a:p>
        </p:txBody>
      </p:sp>
      <p:sp>
        <p:nvSpPr>
          <p:cNvPr id="1519" name="Google Shape;1519;p256"/>
          <p:cNvSpPr/>
          <p:nvPr/>
        </p:nvSpPr>
        <p:spPr>
          <a:xfrm>
            <a:off x="17801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520" name="Google Shape;1520;p256">
            <a:hlinkClick r:id="rId3"/>
          </p:cNvPr>
          <p:cNvSpPr/>
          <p:nvPr/>
        </p:nvSpPr>
        <p:spPr>
          <a:xfrm>
            <a:off x="1775896" y="2634188"/>
            <a:ext cx="1490567" cy="138499"/>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 </a:t>
            </a:r>
            <a:endParaRPr sz="900" b="1">
              <a:solidFill>
                <a:srgbClr val="00338D"/>
              </a:solidFill>
              <a:latin typeface="Arial"/>
              <a:ea typeface="Arial"/>
              <a:cs typeface="Arial"/>
              <a:sym typeface="Arial"/>
            </a:endParaRPr>
          </a:p>
        </p:txBody>
      </p:sp>
      <p:grpSp>
        <p:nvGrpSpPr>
          <p:cNvPr id="1521" name="Google Shape;1521;p256"/>
          <p:cNvGrpSpPr/>
          <p:nvPr/>
        </p:nvGrpSpPr>
        <p:grpSpPr>
          <a:xfrm>
            <a:off x="1790479" y="3031495"/>
            <a:ext cx="980753" cy="228104"/>
            <a:chOff x="3369109" y="3733797"/>
            <a:chExt cx="1865113" cy="433788"/>
          </a:xfrm>
        </p:grpSpPr>
        <p:grpSp>
          <p:nvGrpSpPr>
            <p:cNvPr id="1522" name="Google Shape;1522;p256"/>
            <p:cNvGrpSpPr/>
            <p:nvPr/>
          </p:nvGrpSpPr>
          <p:grpSpPr>
            <a:xfrm>
              <a:off x="4323433" y="3733797"/>
              <a:ext cx="421190" cy="433785"/>
              <a:chOff x="5102223" y="3725860"/>
              <a:chExt cx="477837" cy="492125"/>
            </a:xfrm>
          </p:grpSpPr>
          <p:sp>
            <p:nvSpPr>
              <p:cNvPr id="1523" name="Google Shape;1523;p256">
                <a:hlinkClick r:id="rId4"/>
              </p:cNvPr>
              <p:cNvSpPr/>
              <p:nvPr/>
            </p:nvSpPr>
            <p:spPr>
              <a:xfrm>
                <a:off x="5102223" y="3725860"/>
                <a:ext cx="477837" cy="492125"/>
              </a:xfrm>
              <a:custGeom>
                <a:avLst/>
                <a:gdLst/>
                <a:ahLst/>
                <a:cxnLst/>
                <a:rect l="l" t="t" r="r" b="b"/>
                <a:pathLst>
                  <a:path w="127"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7" y="124"/>
                      <a:pt x="127" y="119"/>
                    </a:cubicBezTo>
                    <a:cubicBezTo>
                      <a:pt x="127" y="10"/>
                      <a:pt x="127" y="10"/>
                      <a:pt x="127" y="10"/>
                    </a:cubicBezTo>
                    <a:cubicBezTo>
                      <a:pt x="127" y="5"/>
                      <a:pt x="123" y="0"/>
                      <a:pt x="118" y="0"/>
                    </a:cubicBezTo>
                  </a:path>
                </a:pathLst>
              </a:custGeom>
              <a:solidFill>
                <a:srgbClr val="E532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Open Sans"/>
                  <a:ea typeface="Open Sans"/>
                  <a:cs typeface="Open Sans"/>
                  <a:sym typeface="Open Sans"/>
                </a:endParaRPr>
              </a:p>
            </p:txBody>
          </p:sp>
          <p:sp>
            <p:nvSpPr>
              <p:cNvPr id="1524" name="Google Shape;1524;p256">
                <a:hlinkClick r:id="rId4"/>
              </p:cNvPr>
              <p:cNvSpPr/>
              <p:nvPr/>
            </p:nvSpPr>
            <p:spPr>
              <a:xfrm>
                <a:off x="5187950" y="3849688"/>
                <a:ext cx="315913" cy="246063"/>
              </a:xfrm>
              <a:custGeom>
                <a:avLst/>
                <a:gdLst/>
                <a:ahLst/>
                <a:cxnLst/>
                <a:rect l="l" t="t" r="r" b="b"/>
                <a:pathLst>
                  <a:path w="84" h="64" extrusionOk="0">
                    <a:moveTo>
                      <a:pt x="30" y="46"/>
                    </a:moveTo>
                    <a:cubicBezTo>
                      <a:pt x="30" y="18"/>
                      <a:pt x="30" y="18"/>
                      <a:pt x="30" y="18"/>
                    </a:cubicBezTo>
                    <a:cubicBezTo>
                      <a:pt x="54" y="32"/>
                      <a:pt x="54" y="32"/>
                      <a:pt x="54" y="32"/>
                    </a:cubicBezTo>
                    <a:lnTo>
                      <a:pt x="30" y="46"/>
                    </a:lnTo>
                    <a:close/>
                    <a:moveTo>
                      <a:pt x="71" y="0"/>
                    </a:moveTo>
                    <a:cubicBezTo>
                      <a:pt x="12" y="0"/>
                      <a:pt x="12" y="0"/>
                      <a:pt x="12" y="0"/>
                    </a:cubicBezTo>
                    <a:cubicBezTo>
                      <a:pt x="5" y="0"/>
                      <a:pt x="0" y="6"/>
                      <a:pt x="0" y="13"/>
                    </a:cubicBezTo>
                    <a:cubicBezTo>
                      <a:pt x="0" y="51"/>
                      <a:pt x="0" y="51"/>
                      <a:pt x="0" y="51"/>
                    </a:cubicBezTo>
                    <a:cubicBezTo>
                      <a:pt x="0" y="58"/>
                      <a:pt x="5" y="64"/>
                      <a:pt x="12" y="64"/>
                    </a:cubicBezTo>
                    <a:cubicBezTo>
                      <a:pt x="71" y="64"/>
                      <a:pt x="71" y="64"/>
                      <a:pt x="71" y="64"/>
                    </a:cubicBezTo>
                    <a:cubicBezTo>
                      <a:pt x="78" y="64"/>
                      <a:pt x="84" y="58"/>
                      <a:pt x="84" y="51"/>
                    </a:cubicBezTo>
                    <a:cubicBezTo>
                      <a:pt x="84" y="13"/>
                      <a:pt x="84" y="13"/>
                      <a:pt x="84" y="13"/>
                    </a:cubicBezTo>
                    <a:cubicBezTo>
                      <a:pt x="84" y="6"/>
                      <a:pt x="78" y="0"/>
                      <a:pt x="71" y="0"/>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Open Sans"/>
                  <a:ea typeface="Open Sans"/>
                  <a:cs typeface="Open Sans"/>
                  <a:sym typeface="Open Sans"/>
                </a:endParaRPr>
              </a:p>
            </p:txBody>
          </p:sp>
        </p:grpSp>
        <p:grpSp>
          <p:nvGrpSpPr>
            <p:cNvPr id="1525" name="Google Shape;1525;p256"/>
            <p:cNvGrpSpPr/>
            <p:nvPr/>
          </p:nvGrpSpPr>
          <p:grpSpPr>
            <a:xfrm>
              <a:off x="3846273" y="3733800"/>
              <a:ext cx="423990" cy="433785"/>
              <a:chOff x="4560888" y="3725863"/>
              <a:chExt cx="481013" cy="492125"/>
            </a:xfrm>
          </p:grpSpPr>
          <p:sp>
            <p:nvSpPr>
              <p:cNvPr id="1526" name="Google Shape;1526;p256">
                <a:hlinkClick r:id="rId5"/>
              </p:cNvPr>
              <p:cNvSpPr/>
              <p:nvPr/>
            </p:nvSpPr>
            <p:spPr>
              <a:xfrm>
                <a:off x="4560888" y="3725863"/>
                <a:ext cx="481013" cy="492125"/>
              </a:xfrm>
              <a:custGeom>
                <a:avLst/>
                <a:gdLst/>
                <a:ahLst/>
                <a:cxnLst/>
                <a:rect l="l" t="t" r="r" b="b"/>
                <a:pathLst>
                  <a:path w="128"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8" y="124"/>
                      <a:pt x="128" y="119"/>
                    </a:cubicBezTo>
                    <a:cubicBezTo>
                      <a:pt x="128" y="10"/>
                      <a:pt x="128" y="10"/>
                      <a:pt x="128" y="10"/>
                    </a:cubicBezTo>
                    <a:cubicBezTo>
                      <a:pt x="128" y="5"/>
                      <a:pt x="123" y="0"/>
                      <a:pt x="118" y="0"/>
                    </a:cubicBezTo>
                  </a:path>
                </a:pathLst>
              </a:custGeom>
              <a:solidFill>
                <a:srgbClr val="61A8D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Open Sans"/>
                  <a:ea typeface="Open Sans"/>
                  <a:cs typeface="Open Sans"/>
                  <a:sym typeface="Open Sans"/>
                </a:endParaRPr>
              </a:p>
            </p:txBody>
          </p:sp>
          <p:sp>
            <p:nvSpPr>
              <p:cNvPr id="1527" name="Google Shape;1527;p256">
                <a:hlinkClick r:id="rId5"/>
              </p:cNvPr>
              <p:cNvSpPr/>
              <p:nvPr/>
            </p:nvSpPr>
            <p:spPr>
              <a:xfrm>
                <a:off x="4635500" y="3833813"/>
                <a:ext cx="338138" cy="280988"/>
              </a:xfrm>
              <a:custGeom>
                <a:avLst/>
                <a:gdLst/>
                <a:ahLst/>
                <a:cxnLst/>
                <a:rect l="l" t="t" r="r" b="b"/>
                <a:pathLst>
                  <a:path w="90" h="73" extrusionOk="0">
                    <a:moveTo>
                      <a:pt x="90" y="9"/>
                    </a:moveTo>
                    <a:cubicBezTo>
                      <a:pt x="87" y="10"/>
                      <a:pt x="83" y="11"/>
                      <a:pt x="79" y="11"/>
                    </a:cubicBezTo>
                    <a:cubicBezTo>
                      <a:pt x="83" y="9"/>
                      <a:pt x="86" y="6"/>
                      <a:pt x="88" y="1"/>
                    </a:cubicBezTo>
                    <a:cubicBezTo>
                      <a:pt x="84" y="3"/>
                      <a:pt x="80" y="5"/>
                      <a:pt x="76" y="6"/>
                    </a:cubicBezTo>
                    <a:cubicBezTo>
                      <a:pt x="72" y="2"/>
                      <a:pt x="68" y="0"/>
                      <a:pt x="62" y="0"/>
                    </a:cubicBezTo>
                    <a:cubicBezTo>
                      <a:pt x="52" y="0"/>
                      <a:pt x="44" y="8"/>
                      <a:pt x="44" y="18"/>
                    </a:cubicBezTo>
                    <a:cubicBezTo>
                      <a:pt x="44" y="20"/>
                      <a:pt x="44" y="21"/>
                      <a:pt x="44" y="23"/>
                    </a:cubicBezTo>
                    <a:cubicBezTo>
                      <a:pt x="29" y="22"/>
                      <a:pt x="15" y="14"/>
                      <a:pt x="6" y="3"/>
                    </a:cubicBezTo>
                    <a:cubicBezTo>
                      <a:pt x="4" y="6"/>
                      <a:pt x="3" y="9"/>
                      <a:pt x="3" y="13"/>
                    </a:cubicBezTo>
                    <a:cubicBezTo>
                      <a:pt x="3" y="19"/>
                      <a:pt x="7" y="25"/>
                      <a:pt x="12" y="28"/>
                    </a:cubicBezTo>
                    <a:cubicBezTo>
                      <a:pt x="9" y="28"/>
                      <a:pt x="6" y="27"/>
                      <a:pt x="3" y="26"/>
                    </a:cubicBezTo>
                    <a:cubicBezTo>
                      <a:pt x="3" y="26"/>
                      <a:pt x="3" y="26"/>
                      <a:pt x="3" y="26"/>
                    </a:cubicBezTo>
                    <a:cubicBezTo>
                      <a:pt x="3" y="35"/>
                      <a:pt x="10" y="42"/>
                      <a:pt x="18" y="44"/>
                    </a:cubicBezTo>
                    <a:cubicBezTo>
                      <a:pt x="17" y="45"/>
                      <a:pt x="15" y="45"/>
                      <a:pt x="13" y="45"/>
                    </a:cubicBezTo>
                    <a:cubicBezTo>
                      <a:pt x="12" y="45"/>
                      <a:pt x="11" y="45"/>
                      <a:pt x="10" y="44"/>
                    </a:cubicBezTo>
                    <a:cubicBezTo>
                      <a:pt x="12" y="52"/>
                      <a:pt x="19" y="57"/>
                      <a:pt x="27" y="57"/>
                    </a:cubicBezTo>
                    <a:cubicBezTo>
                      <a:pt x="21" y="62"/>
                      <a:pt x="13" y="65"/>
                      <a:pt x="4" y="65"/>
                    </a:cubicBezTo>
                    <a:cubicBezTo>
                      <a:pt x="2" y="65"/>
                      <a:pt x="1" y="65"/>
                      <a:pt x="0" y="65"/>
                    </a:cubicBezTo>
                    <a:cubicBezTo>
                      <a:pt x="8" y="70"/>
                      <a:pt x="18" y="73"/>
                      <a:pt x="28" y="73"/>
                    </a:cubicBezTo>
                    <a:cubicBezTo>
                      <a:pt x="62" y="73"/>
                      <a:pt x="81" y="45"/>
                      <a:pt x="81" y="21"/>
                    </a:cubicBezTo>
                    <a:cubicBezTo>
                      <a:pt x="81" y="20"/>
                      <a:pt x="81" y="19"/>
                      <a:pt x="81" y="18"/>
                    </a:cubicBezTo>
                    <a:cubicBezTo>
                      <a:pt x="84" y="16"/>
                      <a:pt x="88" y="12"/>
                      <a:pt x="90" y="9"/>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Open Sans"/>
                  <a:ea typeface="Open Sans"/>
                  <a:cs typeface="Open Sans"/>
                  <a:sym typeface="Open Sans"/>
                </a:endParaRPr>
              </a:p>
            </p:txBody>
          </p:sp>
        </p:grpSp>
        <p:grpSp>
          <p:nvGrpSpPr>
            <p:cNvPr id="1528" name="Google Shape;1528;p256"/>
            <p:cNvGrpSpPr/>
            <p:nvPr/>
          </p:nvGrpSpPr>
          <p:grpSpPr>
            <a:xfrm>
              <a:off x="3369109" y="3733800"/>
              <a:ext cx="423990" cy="433785"/>
              <a:chOff x="4019550" y="3725863"/>
              <a:chExt cx="481013" cy="492125"/>
            </a:xfrm>
          </p:grpSpPr>
          <p:sp>
            <p:nvSpPr>
              <p:cNvPr id="1529" name="Google Shape;1529;p256">
                <a:hlinkClick r:id="rId6"/>
              </p:cNvPr>
              <p:cNvSpPr/>
              <p:nvPr/>
            </p:nvSpPr>
            <p:spPr>
              <a:xfrm>
                <a:off x="4019550" y="3725863"/>
                <a:ext cx="481013" cy="492125"/>
              </a:xfrm>
              <a:custGeom>
                <a:avLst/>
                <a:gdLst/>
                <a:ahLst/>
                <a:cxnLst/>
                <a:rect l="l" t="t" r="r" b="b"/>
                <a:pathLst>
                  <a:path w="128"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8" y="124"/>
                      <a:pt x="128" y="119"/>
                    </a:cubicBezTo>
                    <a:cubicBezTo>
                      <a:pt x="128" y="10"/>
                      <a:pt x="128" y="10"/>
                      <a:pt x="128" y="10"/>
                    </a:cubicBezTo>
                    <a:cubicBezTo>
                      <a:pt x="128" y="5"/>
                      <a:pt x="123" y="0"/>
                      <a:pt x="118" y="0"/>
                    </a:cubicBezTo>
                  </a:path>
                </a:pathLst>
              </a:custGeom>
              <a:solidFill>
                <a:srgbClr val="047CB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Open Sans"/>
                  <a:ea typeface="Open Sans"/>
                  <a:cs typeface="Open Sans"/>
                  <a:sym typeface="Open Sans"/>
                </a:endParaRPr>
              </a:p>
            </p:txBody>
          </p:sp>
          <p:sp>
            <p:nvSpPr>
              <p:cNvPr id="1530" name="Google Shape;1530;p256">
                <a:hlinkClick r:id="rId6"/>
              </p:cNvPr>
              <p:cNvSpPr/>
              <p:nvPr/>
            </p:nvSpPr>
            <p:spPr>
              <a:xfrm>
                <a:off x="4083050" y="3795713"/>
                <a:ext cx="82550" cy="349250"/>
              </a:xfrm>
              <a:custGeom>
                <a:avLst/>
                <a:gdLst/>
                <a:ahLst/>
                <a:cxnLst/>
                <a:rect l="l" t="t" r="r" b="b"/>
                <a:pathLst>
                  <a:path w="22" h="91" extrusionOk="0">
                    <a:moveTo>
                      <a:pt x="11" y="0"/>
                    </a:moveTo>
                    <a:cubicBezTo>
                      <a:pt x="17" y="0"/>
                      <a:pt x="22" y="5"/>
                      <a:pt x="22" y="11"/>
                    </a:cubicBezTo>
                    <a:cubicBezTo>
                      <a:pt x="22" y="17"/>
                      <a:pt x="17" y="22"/>
                      <a:pt x="11" y="22"/>
                    </a:cubicBezTo>
                    <a:cubicBezTo>
                      <a:pt x="5" y="22"/>
                      <a:pt x="0" y="17"/>
                      <a:pt x="0" y="11"/>
                    </a:cubicBezTo>
                    <a:cubicBezTo>
                      <a:pt x="0" y="5"/>
                      <a:pt x="5" y="0"/>
                      <a:pt x="11" y="0"/>
                    </a:cubicBezTo>
                    <a:moveTo>
                      <a:pt x="2" y="30"/>
                    </a:moveTo>
                    <a:cubicBezTo>
                      <a:pt x="21" y="30"/>
                      <a:pt x="21" y="30"/>
                      <a:pt x="21" y="30"/>
                    </a:cubicBezTo>
                    <a:cubicBezTo>
                      <a:pt x="21" y="91"/>
                      <a:pt x="21" y="91"/>
                      <a:pt x="21" y="91"/>
                    </a:cubicBezTo>
                    <a:cubicBezTo>
                      <a:pt x="2" y="91"/>
                      <a:pt x="2" y="91"/>
                      <a:pt x="2" y="91"/>
                    </a:cubicBezTo>
                    <a:lnTo>
                      <a:pt x="2" y="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Open Sans"/>
                  <a:ea typeface="Open Sans"/>
                  <a:cs typeface="Open Sans"/>
                  <a:sym typeface="Open Sans"/>
                </a:endParaRPr>
              </a:p>
            </p:txBody>
          </p:sp>
          <p:sp>
            <p:nvSpPr>
              <p:cNvPr id="1531" name="Google Shape;1531;p256">
                <a:hlinkClick r:id="rId6"/>
              </p:cNvPr>
              <p:cNvSpPr/>
              <p:nvPr/>
            </p:nvSpPr>
            <p:spPr>
              <a:xfrm>
                <a:off x="4206875" y="3906838"/>
                <a:ext cx="222250" cy="238125"/>
              </a:xfrm>
              <a:custGeom>
                <a:avLst/>
                <a:gdLst/>
                <a:ahLst/>
                <a:cxnLst/>
                <a:rect l="l" t="t" r="r" b="b"/>
                <a:pathLst>
                  <a:path w="59" h="62" extrusionOk="0">
                    <a:moveTo>
                      <a:pt x="0" y="1"/>
                    </a:moveTo>
                    <a:cubicBezTo>
                      <a:pt x="18" y="1"/>
                      <a:pt x="18" y="1"/>
                      <a:pt x="18" y="1"/>
                    </a:cubicBezTo>
                    <a:cubicBezTo>
                      <a:pt x="18" y="10"/>
                      <a:pt x="18" y="10"/>
                      <a:pt x="18" y="10"/>
                    </a:cubicBezTo>
                    <a:cubicBezTo>
                      <a:pt x="18" y="10"/>
                      <a:pt x="18" y="10"/>
                      <a:pt x="18" y="10"/>
                    </a:cubicBezTo>
                    <a:cubicBezTo>
                      <a:pt x="21" y="5"/>
                      <a:pt x="27" y="0"/>
                      <a:pt x="36" y="0"/>
                    </a:cubicBezTo>
                    <a:cubicBezTo>
                      <a:pt x="55" y="0"/>
                      <a:pt x="59" y="12"/>
                      <a:pt x="59" y="29"/>
                    </a:cubicBezTo>
                    <a:cubicBezTo>
                      <a:pt x="59" y="62"/>
                      <a:pt x="59" y="62"/>
                      <a:pt x="59" y="62"/>
                    </a:cubicBezTo>
                    <a:cubicBezTo>
                      <a:pt x="40" y="62"/>
                      <a:pt x="40" y="62"/>
                      <a:pt x="40" y="62"/>
                    </a:cubicBezTo>
                    <a:cubicBezTo>
                      <a:pt x="40" y="33"/>
                      <a:pt x="40" y="33"/>
                      <a:pt x="40" y="33"/>
                    </a:cubicBezTo>
                    <a:cubicBezTo>
                      <a:pt x="40" y="25"/>
                      <a:pt x="40" y="16"/>
                      <a:pt x="30" y="16"/>
                    </a:cubicBezTo>
                    <a:cubicBezTo>
                      <a:pt x="20" y="16"/>
                      <a:pt x="19" y="24"/>
                      <a:pt x="19" y="32"/>
                    </a:cubicBezTo>
                    <a:cubicBezTo>
                      <a:pt x="19" y="62"/>
                      <a:pt x="19" y="62"/>
                      <a:pt x="19" y="62"/>
                    </a:cubicBezTo>
                    <a:cubicBezTo>
                      <a:pt x="0" y="62"/>
                      <a:pt x="0" y="62"/>
                      <a:pt x="0" y="62"/>
                    </a:cubicBezTo>
                    <a:lnTo>
                      <a:pt x="0" y="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Open Sans"/>
                  <a:ea typeface="Open Sans"/>
                  <a:cs typeface="Open Sans"/>
                  <a:sym typeface="Open Sans"/>
                </a:endParaRPr>
              </a:p>
            </p:txBody>
          </p:sp>
        </p:grpSp>
        <p:pic>
          <p:nvPicPr>
            <p:cNvPr id="1532" name="Google Shape;1532;p256">
              <a:hlinkClick r:id="rId7"/>
            </p:cNvPr>
            <p:cNvPicPr preferRelativeResize="0"/>
            <p:nvPr/>
          </p:nvPicPr>
          <p:blipFill rotWithShape="1">
            <a:blip r:embed="rId8">
              <a:alphaModFix/>
            </a:blip>
            <a:srcRect/>
            <a:stretch/>
          </p:blipFill>
          <p:spPr>
            <a:xfrm>
              <a:off x="4800600" y="3733800"/>
              <a:ext cx="433622" cy="433388"/>
            </a:xfrm>
            <a:prstGeom prst="rect">
              <a:avLst/>
            </a:prstGeom>
            <a:noFill/>
            <a:ln>
              <a:noFill/>
            </a:ln>
          </p:spPr>
        </p:pic>
      </p:gr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matchingName="1_ITLE SLIDE 1 - Right light vertical image">
  <p:cSld name="1_ITLE SLIDE 1 - Right light vertical image">
    <p:spTree>
      <p:nvGrpSpPr>
        <p:cNvPr id="1" name="Shape 1533"/>
        <p:cNvGrpSpPr/>
        <p:nvPr/>
      </p:nvGrpSpPr>
      <p:grpSpPr>
        <a:xfrm>
          <a:off x="0" y="0"/>
          <a:ext cx="0" cy="0"/>
          <a:chOff x="0" y="0"/>
          <a:chExt cx="0" cy="0"/>
        </a:xfrm>
      </p:grpSpPr>
      <p:pic>
        <p:nvPicPr>
          <p:cNvPr id="1534" name="Google Shape;1534;p257"/>
          <p:cNvPicPr preferRelativeResize="0"/>
          <p:nvPr/>
        </p:nvPicPr>
        <p:blipFill rotWithShape="1">
          <a:blip r:embed="rId2">
            <a:alphaModFix/>
          </a:blip>
          <a:srcRect/>
          <a:stretch/>
        </p:blipFill>
        <p:spPr>
          <a:xfrm>
            <a:off x="572" y="322"/>
            <a:ext cx="9142857" cy="5142857"/>
          </a:xfrm>
          <a:prstGeom prst="rect">
            <a:avLst/>
          </a:prstGeom>
          <a:noFill/>
          <a:ln>
            <a:noFill/>
          </a:ln>
        </p:spPr>
      </p:pic>
      <p:sp>
        <p:nvSpPr>
          <p:cNvPr id="1535" name="Google Shape;1535;p257"/>
          <p:cNvSpPr txBox="1">
            <a:spLocks noGrp="1"/>
          </p:cNvSpPr>
          <p:nvPr>
            <p:ph type="body" idx="1"/>
          </p:nvPr>
        </p:nvSpPr>
        <p:spPr>
          <a:xfrm>
            <a:off x="670323" y="4080102"/>
            <a:ext cx="2672953" cy="69175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763"/>
              <a:buFont typeface="Arial"/>
              <a:buNone/>
              <a:defRPr sz="1762" b="0">
                <a:solidFill>
                  <a:schemeClr val="dk2"/>
                </a:solidFill>
                <a:latin typeface="Arial"/>
                <a:ea typeface="Arial"/>
                <a:cs typeface="Arial"/>
                <a:sym typeface="Arial"/>
              </a:defRPr>
            </a:lvl1pPr>
            <a:lvl2pPr marL="914400" lvl="1" indent="-228600" algn="l">
              <a:lnSpc>
                <a:spcPct val="460000"/>
              </a:lnSpc>
              <a:spcBef>
                <a:spcPts val="0"/>
              </a:spcBef>
              <a:spcAft>
                <a:spcPts val="0"/>
              </a:spcAft>
              <a:buClr>
                <a:schemeClr val="dk2"/>
              </a:buClr>
              <a:buSzPts val="1500"/>
              <a:buFont typeface="Arial"/>
              <a:buNone/>
              <a:defRPr sz="1500">
                <a:solidFill>
                  <a:schemeClr val="dk2"/>
                </a:solidFill>
                <a:latin typeface="Arial"/>
                <a:ea typeface="Arial"/>
                <a:cs typeface="Arial"/>
                <a:sym typeface="Arial"/>
              </a:defRPr>
            </a:lvl2pPr>
            <a:lvl3pPr marL="1371600" lvl="2" indent="-323850" algn="l">
              <a:lnSpc>
                <a:spcPct val="460000"/>
              </a:lnSpc>
              <a:spcBef>
                <a:spcPts val="450"/>
              </a:spcBef>
              <a:spcAft>
                <a:spcPts val="0"/>
              </a:spcAft>
              <a:buSzPts val="1500"/>
              <a:buChar char="–"/>
              <a:defRPr sz="1500">
                <a:solidFill>
                  <a:schemeClr val="dk2"/>
                </a:solidFill>
                <a:latin typeface="Arial"/>
                <a:ea typeface="Arial"/>
                <a:cs typeface="Arial"/>
                <a:sym typeface="Arial"/>
              </a:defRPr>
            </a:lvl3pPr>
            <a:lvl4pPr marL="1828800" lvl="3" indent="-323850" algn="l">
              <a:lnSpc>
                <a:spcPct val="460000"/>
              </a:lnSpc>
              <a:spcBef>
                <a:spcPts val="450"/>
              </a:spcBef>
              <a:spcAft>
                <a:spcPts val="0"/>
              </a:spcAft>
              <a:buSzPts val="1500"/>
              <a:buChar char="–"/>
              <a:defRPr sz="1500">
                <a:solidFill>
                  <a:schemeClr val="dk2"/>
                </a:solidFill>
                <a:latin typeface="Arial"/>
                <a:ea typeface="Arial"/>
                <a:cs typeface="Arial"/>
                <a:sym typeface="Arial"/>
              </a:defRPr>
            </a:lvl4pPr>
            <a:lvl5pPr marL="2286000" lvl="4" indent="-323850" algn="l">
              <a:lnSpc>
                <a:spcPct val="460000"/>
              </a:lnSpc>
              <a:spcBef>
                <a:spcPts val="450"/>
              </a:spcBef>
              <a:spcAft>
                <a:spcPts val="0"/>
              </a:spcAft>
              <a:buSzPts val="1500"/>
              <a:buChar char="–"/>
              <a:defRPr sz="1500">
                <a:solidFill>
                  <a:schemeClr val="dk2"/>
                </a:solidFill>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536" name="Google Shape;1536;p257"/>
          <p:cNvSpPr txBox="1">
            <a:spLocks noGrp="1"/>
          </p:cNvSpPr>
          <p:nvPr>
            <p:ph type="body" idx="2"/>
          </p:nvPr>
        </p:nvSpPr>
        <p:spPr>
          <a:xfrm>
            <a:off x="674915" y="1295399"/>
            <a:ext cx="3897086" cy="2961085"/>
          </a:xfrm>
          <a:prstGeom prst="rect">
            <a:avLst/>
          </a:prstGeom>
          <a:noFill/>
          <a:ln>
            <a:noFill/>
          </a:ln>
        </p:spPr>
        <p:txBody>
          <a:bodyPr spcFirstLastPara="1" wrap="square" lIns="0" tIns="0" rIns="0" bIns="0" anchor="t" anchorCtr="0">
            <a:noAutofit/>
          </a:bodyPr>
          <a:lstStyle>
            <a:lvl1pPr marL="457200" lvl="0" indent="-228600" algn="l">
              <a:lnSpc>
                <a:spcPct val="85000"/>
              </a:lnSpc>
              <a:spcBef>
                <a:spcPts val="0"/>
              </a:spcBef>
              <a:spcAft>
                <a:spcPts val="0"/>
              </a:spcAft>
              <a:buClr>
                <a:schemeClr val="dk2"/>
              </a:buClr>
              <a:buSzPts val="7500"/>
              <a:buFont typeface="Arial"/>
              <a:buNone/>
              <a:defRPr sz="7500">
                <a:latin typeface="Arial"/>
                <a:ea typeface="Arial"/>
                <a:cs typeface="Arial"/>
                <a:sym typeface="Arial"/>
              </a:defRPr>
            </a:lvl1pPr>
            <a:lvl2pPr marL="914400" lvl="1" indent="-228600" algn="l">
              <a:lnSpc>
                <a:spcPct val="100000"/>
              </a:lnSpc>
              <a:spcBef>
                <a:spcPts val="0"/>
              </a:spcBef>
              <a:spcAft>
                <a:spcPts val="0"/>
              </a:spcAft>
              <a:buClr>
                <a:schemeClr val="dk2"/>
              </a:buClr>
              <a:buSzPts val="7500"/>
              <a:buFont typeface="Arial"/>
              <a:buNone/>
              <a:defRPr sz="7500">
                <a:latin typeface="Arial"/>
                <a:ea typeface="Arial"/>
                <a:cs typeface="Arial"/>
                <a:sym typeface="Arial"/>
              </a:defRPr>
            </a:lvl2pPr>
            <a:lvl3pPr marL="1371600" lvl="2" indent="-704850" algn="l">
              <a:lnSpc>
                <a:spcPct val="100000"/>
              </a:lnSpc>
              <a:spcBef>
                <a:spcPts val="450"/>
              </a:spcBef>
              <a:spcAft>
                <a:spcPts val="0"/>
              </a:spcAft>
              <a:buSzPts val="7500"/>
              <a:buChar char="–"/>
              <a:defRPr sz="7500">
                <a:latin typeface="Arial"/>
                <a:ea typeface="Arial"/>
                <a:cs typeface="Arial"/>
                <a:sym typeface="Arial"/>
              </a:defRPr>
            </a:lvl3pPr>
            <a:lvl4pPr marL="1828800" lvl="3" indent="-704850" algn="l">
              <a:lnSpc>
                <a:spcPct val="100000"/>
              </a:lnSpc>
              <a:spcBef>
                <a:spcPts val="450"/>
              </a:spcBef>
              <a:spcAft>
                <a:spcPts val="0"/>
              </a:spcAft>
              <a:buSzPts val="7500"/>
              <a:buChar char="–"/>
              <a:defRPr sz="7500">
                <a:latin typeface="Arial"/>
                <a:ea typeface="Arial"/>
                <a:cs typeface="Arial"/>
                <a:sym typeface="Arial"/>
              </a:defRPr>
            </a:lvl4pPr>
            <a:lvl5pPr marL="2286000" lvl="4" indent="-704850" algn="l">
              <a:lnSpc>
                <a:spcPct val="100000"/>
              </a:lnSpc>
              <a:spcBef>
                <a:spcPts val="450"/>
              </a:spcBef>
              <a:spcAft>
                <a:spcPts val="0"/>
              </a:spcAft>
              <a:buSzPts val="7500"/>
              <a:buChar char="–"/>
              <a:defRPr sz="750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3_ONE COLUMN TEXT">
  <p:cSld name="13_ONE COLUMN TEXT">
    <p:spTree>
      <p:nvGrpSpPr>
        <p:cNvPr id="1" name="Shape 153"/>
        <p:cNvGrpSpPr/>
        <p:nvPr/>
      </p:nvGrpSpPr>
      <p:grpSpPr>
        <a:xfrm>
          <a:off x="0" y="0"/>
          <a:ext cx="0" cy="0"/>
          <a:chOff x="0" y="0"/>
          <a:chExt cx="0" cy="0"/>
        </a:xfrm>
      </p:grpSpPr>
      <p:pic>
        <p:nvPicPr>
          <p:cNvPr id="154" name="Google Shape;154;p26"/>
          <p:cNvPicPr preferRelativeResize="0"/>
          <p:nvPr/>
        </p:nvPicPr>
        <p:blipFill rotWithShape="1">
          <a:blip r:embed="rId2">
            <a:alphaModFix/>
          </a:blip>
          <a:srcRect/>
          <a:stretch/>
        </p:blipFill>
        <p:spPr>
          <a:xfrm>
            <a:off x="766744" y="0"/>
            <a:ext cx="8377257" cy="5143500"/>
          </a:xfrm>
          <a:prstGeom prst="rect">
            <a:avLst/>
          </a:prstGeom>
          <a:noFill/>
          <a:ln>
            <a:noFill/>
          </a:ln>
        </p:spPr>
      </p:pic>
      <p:pic>
        <p:nvPicPr>
          <p:cNvPr id="155" name="Google Shape;155;p26"/>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56" name="Google Shape;156;p26"/>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57" name="Google Shape;157;p26"/>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58" name="Google Shape;158;p26"/>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59" name="Google Shape;159;p26"/>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60" name="Google Shape;160;p26"/>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itle &amp; Text">
  <p:cSld name="Title &amp; Text">
    <p:spTree>
      <p:nvGrpSpPr>
        <p:cNvPr id="1" name="Shape 1537"/>
        <p:cNvGrpSpPr/>
        <p:nvPr/>
      </p:nvGrpSpPr>
      <p:grpSpPr>
        <a:xfrm>
          <a:off x="0" y="0"/>
          <a:ext cx="0" cy="0"/>
          <a:chOff x="0" y="0"/>
          <a:chExt cx="0" cy="0"/>
        </a:xfrm>
      </p:grpSpPr>
      <p:sp>
        <p:nvSpPr>
          <p:cNvPr id="1538" name="Google Shape;1538;p258"/>
          <p:cNvSpPr txBox="1">
            <a:spLocks noGrp="1"/>
          </p:cNvSpPr>
          <p:nvPr>
            <p:ph type="title"/>
          </p:nvPr>
        </p:nvSpPr>
        <p:spPr>
          <a:xfrm>
            <a:off x="324000" y="297000"/>
            <a:ext cx="8496000" cy="5184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9" name="Google Shape;1539;p258"/>
          <p:cNvSpPr txBox="1">
            <a:spLocks noGrp="1"/>
          </p:cNvSpPr>
          <p:nvPr>
            <p:ph type="body" idx="1"/>
          </p:nvPr>
        </p:nvSpPr>
        <p:spPr>
          <a:xfrm>
            <a:off x="324000" y="1107000"/>
            <a:ext cx="8496000" cy="3483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540" name="Google Shape;1540;p258"/>
          <p:cNvSpPr txBox="1">
            <a:spLocks noGrp="1"/>
          </p:cNvSpPr>
          <p:nvPr>
            <p:ph type="body" idx="2"/>
          </p:nvPr>
        </p:nvSpPr>
        <p:spPr>
          <a:xfrm>
            <a:off x="324000" y="140400"/>
            <a:ext cx="8496000" cy="137700"/>
          </a:xfrm>
          <a:prstGeom prst="rect">
            <a:avLst/>
          </a:prstGeom>
          <a:noFill/>
          <a:ln>
            <a:noFill/>
          </a:ln>
        </p:spPr>
        <p:txBody>
          <a:bodyPr spcFirstLastPara="1" wrap="square" lIns="0" tIns="0" rIns="0" bIns="0" anchor="b" anchorCtr="0">
            <a:spAutoFit/>
          </a:bodyPr>
          <a:lstStyle>
            <a:lvl1pPr marL="457200" lvl="0" indent="-228600" algn="l">
              <a:lnSpc>
                <a:spcPct val="100000"/>
              </a:lnSpc>
              <a:spcBef>
                <a:spcPts val="0"/>
              </a:spcBef>
              <a:spcAft>
                <a:spcPts val="0"/>
              </a:spcAft>
              <a:buClr>
                <a:schemeClr val="dk2"/>
              </a:buClr>
              <a:buSzPts val="900"/>
              <a:buFont typeface="Arial"/>
              <a:buNone/>
              <a:defRPr sz="900"/>
            </a:lvl1pPr>
            <a:lvl2pPr marL="914400" lvl="1" indent="-228600" algn="l">
              <a:lnSpc>
                <a:spcPct val="100000"/>
              </a:lnSpc>
              <a:spcBef>
                <a:spcPts val="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matchingName="2_Titre seul">
  <p:cSld name="2_Titre seul">
    <p:bg>
      <p:bgPr>
        <a:solidFill>
          <a:schemeClr val="accent1"/>
        </a:solidFill>
        <a:effectLst/>
      </p:bgPr>
    </p:bg>
    <p:spTree>
      <p:nvGrpSpPr>
        <p:cNvPr id="1" name="Shape 1545"/>
        <p:cNvGrpSpPr/>
        <p:nvPr/>
      </p:nvGrpSpPr>
      <p:grpSpPr>
        <a:xfrm>
          <a:off x="0" y="0"/>
          <a:ext cx="0" cy="0"/>
          <a:chOff x="0" y="0"/>
          <a:chExt cx="0" cy="0"/>
        </a:xfrm>
      </p:grpSpPr>
      <p:sp>
        <p:nvSpPr>
          <p:cNvPr id="1546" name="Google Shape;1546;p260"/>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405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7" name="Google Shape;1547;p260"/>
          <p:cNvSpPr/>
          <p:nvPr/>
        </p:nvSpPr>
        <p:spPr>
          <a:xfrm>
            <a:off x="752401" y="479821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itre seul">
  <p:cSld name="Titre seul">
    <p:spTree>
      <p:nvGrpSpPr>
        <p:cNvPr id="1" name="Shape 1548"/>
        <p:cNvGrpSpPr/>
        <p:nvPr/>
      </p:nvGrpSpPr>
      <p:grpSpPr>
        <a:xfrm>
          <a:off x="0" y="0"/>
          <a:ext cx="0" cy="0"/>
          <a:chOff x="0" y="0"/>
          <a:chExt cx="0" cy="0"/>
        </a:xfrm>
      </p:grpSpPr>
      <p:sp>
        <p:nvSpPr>
          <p:cNvPr id="1549" name="Google Shape;1549;p261"/>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matchingName="3_Titre seul">
  <p:cSld name="3_Titre seul">
    <p:bg>
      <p:bgPr>
        <a:solidFill>
          <a:srgbClr val="000F41"/>
        </a:solidFill>
        <a:effectLst/>
      </p:bgPr>
    </p:bg>
    <p:spTree>
      <p:nvGrpSpPr>
        <p:cNvPr id="1" name="Shape 1550"/>
        <p:cNvGrpSpPr/>
        <p:nvPr/>
      </p:nvGrpSpPr>
      <p:grpSpPr>
        <a:xfrm>
          <a:off x="0" y="0"/>
          <a:ext cx="0" cy="0"/>
          <a:chOff x="0" y="0"/>
          <a:chExt cx="0" cy="0"/>
        </a:xfrm>
      </p:grpSpPr>
      <p:sp>
        <p:nvSpPr>
          <p:cNvPr id="1551" name="Google Shape;1551;p262"/>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405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2" name="Google Shape;1552;p262"/>
          <p:cNvSpPr txBox="1"/>
          <p:nvPr/>
        </p:nvSpPr>
        <p:spPr>
          <a:xfrm>
            <a:off x="1676201" y="4804627"/>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FFFFFF"/>
                </a:solidFill>
                <a:latin typeface="Arial"/>
                <a:ea typeface="Arial"/>
                <a:cs typeface="Arial"/>
                <a:sym typeface="Arial"/>
              </a:rPr>
              <a:t>© 2019 KPMG LLP, a Canadian limited liability partnership and a member firm of the KPMG network of independent member firms affiliated with KPMG International </a:t>
            </a:r>
            <a:br>
              <a:rPr lang="en-US" sz="450">
                <a:solidFill>
                  <a:srgbClr val="FFFFFF"/>
                </a:solidFill>
                <a:latin typeface="Arial"/>
                <a:ea typeface="Arial"/>
                <a:cs typeface="Arial"/>
                <a:sym typeface="Arial"/>
              </a:rPr>
            </a:br>
            <a:r>
              <a:rPr lang="en-US" sz="450">
                <a:solidFill>
                  <a:srgbClr val="FFFFFF"/>
                </a:solidFill>
                <a:latin typeface="Arial"/>
                <a:ea typeface="Arial"/>
                <a:cs typeface="Arial"/>
                <a:sym typeface="Arial"/>
              </a:rPr>
              <a:t>Cooperative (“KPMG International”), a Swiss entity. All rights reserved. The KPMG name and logo are registered trademarks or trademarks of KPMG International.</a:t>
            </a:r>
            <a:endParaRPr/>
          </a:p>
        </p:txBody>
      </p:sp>
      <p:sp>
        <p:nvSpPr>
          <p:cNvPr id="1553" name="Google Shape;1553;p262"/>
          <p:cNvSpPr/>
          <p:nvPr/>
        </p:nvSpPr>
        <p:spPr>
          <a:xfrm>
            <a:off x="752401" y="479821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1_Titre seul">
  <p:cSld name="1_Titre seul">
    <p:spTree>
      <p:nvGrpSpPr>
        <p:cNvPr id="1" name="Shape 1554"/>
        <p:cNvGrpSpPr/>
        <p:nvPr/>
      </p:nvGrpSpPr>
      <p:grpSpPr>
        <a:xfrm>
          <a:off x="0" y="0"/>
          <a:ext cx="0" cy="0"/>
          <a:chOff x="0" y="0"/>
          <a:chExt cx="0" cy="0"/>
        </a:xfrm>
      </p:grpSpPr>
      <p:pic>
        <p:nvPicPr>
          <p:cNvPr id="1555" name="Google Shape;1555;p26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56" name="Google Shape;1556;p263"/>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57"/>
        <p:cNvGrpSpPr/>
        <p:nvPr/>
      </p:nvGrpSpPr>
      <p:grpSpPr>
        <a:xfrm>
          <a:off x="0" y="0"/>
          <a:ext cx="0" cy="0"/>
          <a:chOff x="0" y="0"/>
          <a:chExt cx="0" cy="0"/>
        </a:xfrm>
      </p:grpSpPr>
      <p:sp>
        <p:nvSpPr>
          <p:cNvPr id="1558" name="Google Shape;1558;p264"/>
          <p:cNvSpPr txBox="1">
            <a:spLocks noGrp="1"/>
          </p:cNvSpPr>
          <p:nvPr>
            <p:ph type="body" idx="1"/>
          </p:nvPr>
        </p:nvSpPr>
        <p:spPr>
          <a:xfrm>
            <a:off x="748800" y="942975"/>
            <a:ext cx="7646400" cy="346472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559" name="Google Shape;1559;p264"/>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4050"/>
              <a:buFont typeface="Arial"/>
              <a:buNone/>
              <a:defRPr sz="40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Hexagon background">
  <p:cSld name="Hexagon background">
    <p:spTree>
      <p:nvGrpSpPr>
        <p:cNvPr id="1" name="Shape 1560"/>
        <p:cNvGrpSpPr/>
        <p:nvPr/>
      </p:nvGrpSpPr>
      <p:grpSpPr>
        <a:xfrm>
          <a:off x="0" y="0"/>
          <a:ext cx="0" cy="0"/>
          <a:chOff x="0" y="0"/>
          <a:chExt cx="0" cy="0"/>
        </a:xfrm>
      </p:grpSpPr>
      <p:pic>
        <p:nvPicPr>
          <p:cNvPr id="1561" name="Google Shape;1561;p265"/>
          <p:cNvPicPr preferRelativeResize="0"/>
          <p:nvPr/>
        </p:nvPicPr>
        <p:blipFill rotWithShape="1">
          <a:blip r:embed="rId2">
            <a:alphaModFix/>
          </a:blip>
          <a:srcRect/>
          <a:stretch/>
        </p:blipFill>
        <p:spPr>
          <a:xfrm>
            <a:off x="572" y="322"/>
            <a:ext cx="9142857" cy="5142857"/>
          </a:xfrm>
          <a:prstGeom prst="rect">
            <a:avLst/>
          </a:prstGeom>
          <a:noFill/>
          <a:ln>
            <a:noFill/>
          </a:ln>
        </p:spPr>
      </p:pic>
      <p:sp>
        <p:nvSpPr>
          <p:cNvPr id="1562" name="Google Shape;1562;p265"/>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4050"/>
              <a:buFont typeface="Arial"/>
              <a:buNone/>
              <a:defRPr sz="40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3" name="Google Shape;1563;p265"/>
          <p:cNvSpPr txBox="1"/>
          <p:nvPr/>
        </p:nvSpPr>
        <p:spPr>
          <a:xfrm>
            <a:off x="1676201" y="4804627"/>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a:t>
            </a:r>
            <a:br>
              <a:rPr lang="en-US" sz="450">
                <a:solidFill>
                  <a:srgbClr val="A5A5A5"/>
                </a:solidFill>
                <a:latin typeface="Arial"/>
                <a:ea typeface="Arial"/>
                <a:cs typeface="Arial"/>
                <a:sym typeface="Arial"/>
              </a:rPr>
            </a:br>
            <a:r>
              <a:rPr lang="en-US" sz="450">
                <a:solidFill>
                  <a:srgbClr val="A5A5A5"/>
                </a:solidFill>
                <a:latin typeface="Arial"/>
                <a:ea typeface="Arial"/>
                <a:cs typeface="Arial"/>
                <a:sym typeface="Arial"/>
              </a:rPr>
              <a:t>Cooperative (“KPMG International”), a Swiss entity. All rights reserved. The KPMG name and logo are registered trademarks or trademarks of KPMG International.</a:t>
            </a:r>
            <a:endParaRPr/>
          </a:p>
        </p:txBody>
      </p:sp>
      <p:sp>
        <p:nvSpPr>
          <p:cNvPr id="1564" name="Google Shape;1564;p265"/>
          <p:cNvSpPr/>
          <p:nvPr/>
        </p:nvSpPr>
        <p:spPr>
          <a:xfrm>
            <a:off x="752401" y="479821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565" name="Google Shape;1565;p265"/>
          <p:cNvSpPr txBox="1"/>
          <p:nvPr/>
        </p:nvSpPr>
        <p:spPr>
          <a:xfrm>
            <a:off x="6236494" y="4804627"/>
            <a:ext cx="2158706" cy="71978"/>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00338D"/>
              </a:buClr>
              <a:buSzPts val="900"/>
              <a:buFont typeface="Arial"/>
              <a:buNone/>
            </a:pPr>
            <a:r>
              <a:rPr lang="en-US" sz="900">
                <a:solidFill>
                  <a:srgbClr val="00338D"/>
                </a:solidFill>
                <a:latin typeface="Arial"/>
                <a:ea typeface="Arial"/>
                <a:cs typeface="Arial"/>
                <a:sym typeface="Arial"/>
              </a:rPr>
              <a:t>Revolutionizing customer experience.</a:t>
            </a:r>
            <a:endParaRPr sz="900" b="1">
              <a:solidFill>
                <a:srgbClr val="00338D"/>
              </a:solidFill>
              <a:latin typeface="Arial"/>
              <a:ea typeface="Arial"/>
              <a:cs typeface="Arial"/>
              <a:sym typeface="Arial"/>
            </a:endParaRPr>
          </a:p>
          <a:p>
            <a:pPr marL="0" marR="0" lvl="0" indent="0" algn="r" rtl="0">
              <a:spcBef>
                <a:spcPts val="0"/>
              </a:spcBef>
              <a:spcAft>
                <a:spcPts val="0"/>
              </a:spcAft>
              <a:buClr>
                <a:srgbClr val="00338D"/>
              </a:buClr>
              <a:buSzPts val="975"/>
              <a:buFont typeface="Arial"/>
              <a:buNone/>
            </a:pPr>
            <a:r>
              <a:rPr lang="en-US" sz="975" b="1">
                <a:solidFill>
                  <a:srgbClr val="00338D"/>
                </a:solidFill>
                <a:latin typeface="Open Sans"/>
                <a:ea typeface="Open Sans"/>
                <a:cs typeface="Open Sans"/>
                <a:sym typeface="Open Sans"/>
              </a:rPr>
              <a:t>Let’s do this.</a:t>
            </a:r>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1_Hexagon background">
  <p:cSld name="1_Hexagon background">
    <p:spTree>
      <p:nvGrpSpPr>
        <p:cNvPr id="1" name="Shape 1566"/>
        <p:cNvGrpSpPr/>
        <p:nvPr/>
      </p:nvGrpSpPr>
      <p:grpSpPr>
        <a:xfrm>
          <a:off x="0" y="0"/>
          <a:ext cx="0" cy="0"/>
          <a:chOff x="0" y="0"/>
          <a:chExt cx="0" cy="0"/>
        </a:xfrm>
      </p:grpSpPr>
      <p:pic>
        <p:nvPicPr>
          <p:cNvPr id="1567" name="Google Shape;1567;p266"/>
          <p:cNvPicPr preferRelativeResize="0"/>
          <p:nvPr/>
        </p:nvPicPr>
        <p:blipFill rotWithShape="1">
          <a:blip r:embed="rId2">
            <a:alphaModFix/>
          </a:blip>
          <a:srcRect/>
          <a:stretch/>
        </p:blipFill>
        <p:spPr>
          <a:xfrm>
            <a:off x="572" y="322"/>
            <a:ext cx="9142857" cy="5142857"/>
          </a:xfrm>
          <a:prstGeom prst="rect">
            <a:avLst/>
          </a:prstGeom>
          <a:noFill/>
          <a:ln>
            <a:noFill/>
          </a:ln>
        </p:spPr>
      </p:pic>
      <p:sp>
        <p:nvSpPr>
          <p:cNvPr id="1568" name="Google Shape;1568;p266"/>
          <p:cNvSpPr/>
          <p:nvPr/>
        </p:nvSpPr>
        <p:spPr>
          <a:xfrm>
            <a:off x="0" y="0"/>
            <a:ext cx="9144000" cy="5143500"/>
          </a:xfrm>
          <a:prstGeom prst="rect">
            <a:avLst/>
          </a:prstGeom>
          <a:gradFill>
            <a:gsLst>
              <a:gs pos="0">
                <a:srgbClr val="BFBFBF">
                  <a:alpha val="33725"/>
                </a:srgbClr>
              </a:gs>
              <a:gs pos="100000">
                <a:srgbClr val="FFFFFF">
                  <a:alpha val="45882"/>
                </a:srgbClr>
              </a:gs>
            </a:gsLst>
            <a:lin ang="0" scaled="0"/>
          </a:gra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569" name="Google Shape;1569;p266"/>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4050"/>
              <a:buFont typeface="Arial"/>
              <a:buNone/>
              <a:defRPr sz="40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0" name="Google Shape;1570;p266"/>
          <p:cNvSpPr txBox="1"/>
          <p:nvPr/>
        </p:nvSpPr>
        <p:spPr>
          <a:xfrm>
            <a:off x="8054579" y="4798217"/>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571" name="Google Shape;1571;p266"/>
          <p:cNvSpPr txBox="1"/>
          <p:nvPr/>
        </p:nvSpPr>
        <p:spPr>
          <a:xfrm>
            <a:off x="1676201" y="4804627"/>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a:t>
            </a:r>
            <a:br>
              <a:rPr lang="en-US" sz="450">
                <a:solidFill>
                  <a:srgbClr val="A5A5A5"/>
                </a:solidFill>
                <a:latin typeface="Arial"/>
                <a:ea typeface="Arial"/>
                <a:cs typeface="Arial"/>
                <a:sym typeface="Arial"/>
              </a:rPr>
            </a:br>
            <a:r>
              <a:rPr lang="en-US" sz="450">
                <a:solidFill>
                  <a:srgbClr val="A5A5A5"/>
                </a:solidFill>
                <a:latin typeface="Arial"/>
                <a:ea typeface="Arial"/>
                <a:cs typeface="Arial"/>
                <a:sym typeface="Arial"/>
              </a:rPr>
              <a:t>All rights reserved. The KPMG name and logo are registered trademarks or trademarks of KPMG International.</a:t>
            </a:r>
            <a:endParaRPr/>
          </a:p>
        </p:txBody>
      </p:sp>
      <p:sp>
        <p:nvSpPr>
          <p:cNvPr id="1572" name="Google Shape;1572;p266"/>
          <p:cNvSpPr/>
          <p:nvPr/>
        </p:nvSpPr>
        <p:spPr>
          <a:xfrm>
            <a:off x="752401" y="479821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WO COLUMN TEXT">
  <p:cSld name="TWO COLUMN TEXT">
    <p:spTree>
      <p:nvGrpSpPr>
        <p:cNvPr id="1" name="Shape 1573"/>
        <p:cNvGrpSpPr/>
        <p:nvPr/>
      </p:nvGrpSpPr>
      <p:grpSpPr>
        <a:xfrm>
          <a:off x="0" y="0"/>
          <a:ext cx="0" cy="0"/>
          <a:chOff x="0" y="0"/>
          <a:chExt cx="0" cy="0"/>
        </a:xfrm>
      </p:grpSpPr>
      <p:sp>
        <p:nvSpPr>
          <p:cNvPr id="1574" name="Google Shape;1574;p267"/>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5" name="Google Shape;1575;p267"/>
          <p:cNvSpPr txBox="1">
            <a:spLocks noGrp="1"/>
          </p:cNvSpPr>
          <p:nvPr>
            <p:ph type="body" idx="1"/>
          </p:nvPr>
        </p:nvSpPr>
        <p:spPr>
          <a:xfrm>
            <a:off x="752400" y="997594"/>
            <a:ext cx="37260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576" name="Google Shape;1576;p267"/>
          <p:cNvSpPr txBox="1">
            <a:spLocks noGrp="1"/>
          </p:cNvSpPr>
          <p:nvPr>
            <p:ph type="body" idx="2"/>
          </p:nvPr>
        </p:nvSpPr>
        <p:spPr>
          <a:xfrm>
            <a:off x="4665600" y="997594"/>
            <a:ext cx="37260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TEXT WITH IMAGE OR CHART">
  <p:cSld name="TEXT WITH IMAGE OR CHART">
    <p:spTree>
      <p:nvGrpSpPr>
        <p:cNvPr id="1" name="Shape 1577"/>
        <p:cNvGrpSpPr/>
        <p:nvPr/>
      </p:nvGrpSpPr>
      <p:grpSpPr>
        <a:xfrm>
          <a:off x="0" y="0"/>
          <a:ext cx="0" cy="0"/>
          <a:chOff x="0" y="0"/>
          <a:chExt cx="0" cy="0"/>
        </a:xfrm>
      </p:grpSpPr>
      <p:sp>
        <p:nvSpPr>
          <p:cNvPr id="1578" name="Google Shape;1578;p268"/>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9" name="Google Shape;1579;p268"/>
          <p:cNvSpPr txBox="1">
            <a:spLocks noGrp="1"/>
          </p:cNvSpPr>
          <p:nvPr>
            <p:ph type="body" idx="1"/>
          </p:nvPr>
        </p:nvSpPr>
        <p:spPr>
          <a:xfrm>
            <a:off x="752400" y="997594"/>
            <a:ext cx="37260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580" name="Google Shape;1580;p268"/>
          <p:cNvSpPr>
            <a:spLocks noGrp="1"/>
          </p:cNvSpPr>
          <p:nvPr>
            <p:ph type="chart" idx="2"/>
          </p:nvPr>
        </p:nvSpPr>
        <p:spPr>
          <a:xfrm>
            <a:off x="4665600" y="997594"/>
            <a:ext cx="37260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4_ONE COLUMN TEXT">
  <p:cSld name="14_ONE COLUMN TEXT">
    <p:spTree>
      <p:nvGrpSpPr>
        <p:cNvPr id="1" name="Shape 161"/>
        <p:cNvGrpSpPr/>
        <p:nvPr/>
      </p:nvGrpSpPr>
      <p:grpSpPr>
        <a:xfrm>
          <a:off x="0" y="0"/>
          <a:ext cx="0" cy="0"/>
          <a:chOff x="0" y="0"/>
          <a:chExt cx="0" cy="0"/>
        </a:xfrm>
      </p:grpSpPr>
      <p:pic>
        <p:nvPicPr>
          <p:cNvPr id="162" name="Google Shape;162;p27"/>
          <p:cNvPicPr preferRelativeResize="0"/>
          <p:nvPr/>
        </p:nvPicPr>
        <p:blipFill rotWithShape="1">
          <a:blip r:embed="rId2">
            <a:alphaModFix/>
          </a:blip>
          <a:srcRect/>
          <a:stretch/>
        </p:blipFill>
        <p:spPr>
          <a:xfrm>
            <a:off x="1006344" y="0"/>
            <a:ext cx="8137657" cy="5143500"/>
          </a:xfrm>
          <a:prstGeom prst="rect">
            <a:avLst/>
          </a:prstGeom>
          <a:noFill/>
          <a:ln>
            <a:noFill/>
          </a:ln>
        </p:spPr>
      </p:pic>
      <p:pic>
        <p:nvPicPr>
          <p:cNvPr id="163" name="Google Shape;163;p27"/>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64" name="Google Shape;164;p27"/>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ITLE AND PICTURE">
  <p:cSld name="TITLE AND PICTURE">
    <p:spTree>
      <p:nvGrpSpPr>
        <p:cNvPr id="1" name="Shape 1581"/>
        <p:cNvGrpSpPr/>
        <p:nvPr/>
      </p:nvGrpSpPr>
      <p:grpSpPr>
        <a:xfrm>
          <a:off x="0" y="0"/>
          <a:ext cx="0" cy="0"/>
          <a:chOff x="0" y="0"/>
          <a:chExt cx="0" cy="0"/>
        </a:xfrm>
      </p:grpSpPr>
      <p:sp>
        <p:nvSpPr>
          <p:cNvPr id="1582" name="Google Shape;1582;p269"/>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3" name="Google Shape;1583;p269"/>
          <p:cNvSpPr>
            <a:spLocks noGrp="1"/>
          </p:cNvSpPr>
          <p:nvPr>
            <p:ph type="pic" idx="2"/>
          </p:nvPr>
        </p:nvSpPr>
        <p:spPr>
          <a:xfrm>
            <a:off x="752400" y="997594"/>
            <a:ext cx="76464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matchingName="FULL IMAGE">
  <p:cSld name="FULL IMAGE">
    <p:spTree>
      <p:nvGrpSpPr>
        <p:cNvPr id="1" name="Shape 1584"/>
        <p:cNvGrpSpPr/>
        <p:nvPr/>
      </p:nvGrpSpPr>
      <p:grpSpPr>
        <a:xfrm>
          <a:off x="0" y="0"/>
          <a:ext cx="0" cy="0"/>
          <a:chOff x="0" y="0"/>
          <a:chExt cx="0" cy="0"/>
        </a:xfrm>
      </p:grpSpPr>
      <p:sp>
        <p:nvSpPr>
          <p:cNvPr id="1585" name="Google Shape;1585;p270"/>
          <p:cNvSpPr>
            <a:spLocks noGrp="1"/>
          </p:cNvSpPr>
          <p:nvPr>
            <p:ph type="pic" idx="2"/>
          </p:nvPr>
        </p:nvSpPr>
        <p:spPr>
          <a:xfrm>
            <a:off x="0" y="1"/>
            <a:ext cx="9144000" cy="4407694"/>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586" name="Google Shape;1586;p270"/>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587" name="Google Shape;1587;p270"/>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588" name="Google Shape;1588;p270"/>
          <p:cNvSpPr txBox="1"/>
          <p:nvPr/>
        </p:nvSpPr>
        <p:spPr>
          <a:xfrm>
            <a:off x="1676201" y="470024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PROCESS FIVE COLUMN">
  <p:cSld name="PROCESS FIVE COLUMN">
    <p:spTree>
      <p:nvGrpSpPr>
        <p:cNvPr id="1" name="Shape 1589"/>
        <p:cNvGrpSpPr/>
        <p:nvPr/>
      </p:nvGrpSpPr>
      <p:grpSpPr>
        <a:xfrm>
          <a:off x="0" y="0"/>
          <a:ext cx="0" cy="0"/>
          <a:chOff x="0" y="0"/>
          <a:chExt cx="0" cy="0"/>
        </a:xfrm>
      </p:grpSpPr>
      <p:sp>
        <p:nvSpPr>
          <p:cNvPr id="1590" name="Google Shape;1590;p271"/>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1" name="Google Shape;1591;p271"/>
          <p:cNvSpPr txBox="1">
            <a:spLocks noGrp="1"/>
          </p:cNvSpPr>
          <p:nvPr>
            <p:ph type="body" idx="1"/>
          </p:nvPr>
        </p:nvSpPr>
        <p:spPr>
          <a:xfrm>
            <a:off x="7524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592" name="Google Shape;1592;p271"/>
          <p:cNvSpPr txBox="1">
            <a:spLocks noGrp="1"/>
          </p:cNvSpPr>
          <p:nvPr>
            <p:ph type="body" idx="2"/>
          </p:nvPr>
        </p:nvSpPr>
        <p:spPr>
          <a:xfrm>
            <a:off x="23103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593" name="Google Shape;1593;p271"/>
          <p:cNvSpPr txBox="1">
            <a:spLocks noGrp="1"/>
          </p:cNvSpPr>
          <p:nvPr>
            <p:ph type="body" idx="3"/>
          </p:nvPr>
        </p:nvSpPr>
        <p:spPr>
          <a:xfrm>
            <a:off x="38682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594" name="Google Shape;1594;p271"/>
          <p:cNvSpPr txBox="1">
            <a:spLocks noGrp="1"/>
          </p:cNvSpPr>
          <p:nvPr>
            <p:ph type="body" idx="4"/>
          </p:nvPr>
        </p:nvSpPr>
        <p:spPr>
          <a:xfrm>
            <a:off x="54261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595" name="Google Shape;1595;p271"/>
          <p:cNvSpPr>
            <a:spLocks noGrp="1"/>
          </p:cNvSpPr>
          <p:nvPr>
            <p:ph type="body" idx="5"/>
          </p:nvPr>
        </p:nvSpPr>
        <p:spPr>
          <a:xfrm>
            <a:off x="752400" y="991791"/>
            <a:ext cx="1407600" cy="453600"/>
          </a:xfrm>
          <a:prstGeom prst="homePlate">
            <a:avLst>
              <a:gd name="adj" fmla="val 31970"/>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596" name="Google Shape;1596;p271"/>
          <p:cNvSpPr>
            <a:spLocks noGrp="1"/>
          </p:cNvSpPr>
          <p:nvPr>
            <p:ph type="body" idx="6"/>
          </p:nvPr>
        </p:nvSpPr>
        <p:spPr>
          <a:xfrm>
            <a:off x="23103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597" name="Google Shape;1597;p271"/>
          <p:cNvSpPr>
            <a:spLocks noGrp="1"/>
          </p:cNvSpPr>
          <p:nvPr>
            <p:ph type="body" idx="7"/>
          </p:nvPr>
        </p:nvSpPr>
        <p:spPr>
          <a:xfrm>
            <a:off x="38682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598" name="Google Shape;1598;p271"/>
          <p:cNvSpPr>
            <a:spLocks noGrp="1"/>
          </p:cNvSpPr>
          <p:nvPr>
            <p:ph type="body" idx="8"/>
          </p:nvPr>
        </p:nvSpPr>
        <p:spPr>
          <a:xfrm>
            <a:off x="54261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599" name="Google Shape;1599;p271"/>
          <p:cNvSpPr>
            <a:spLocks noGrp="1"/>
          </p:cNvSpPr>
          <p:nvPr>
            <p:ph type="body" idx="9"/>
          </p:nvPr>
        </p:nvSpPr>
        <p:spPr>
          <a:xfrm>
            <a:off x="69840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00" name="Google Shape;1600;p271"/>
          <p:cNvSpPr txBox="1">
            <a:spLocks noGrp="1"/>
          </p:cNvSpPr>
          <p:nvPr>
            <p:ph type="body" idx="13"/>
          </p:nvPr>
        </p:nvSpPr>
        <p:spPr>
          <a:xfrm>
            <a:off x="69840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PROCESS FOUR COLUMN">
  <p:cSld name="PROCESS FOUR COLUMN">
    <p:spTree>
      <p:nvGrpSpPr>
        <p:cNvPr id="1" name="Shape 1601"/>
        <p:cNvGrpSpPr/>
        <p:nvPr/>
      </p:nvGrpSpPr>
      <p:grpSpPr>
        <a:xfrm>
          <a:off x="0" y="0"/>
          <a:ext cx="0" cy="0"/>
          <a:chOff x="0" y="0"/>
          <a:chExt cx="0" cy="0"/>
        </a:xfrm>
      </p:grpSpPr>
      <p:sp>
        <p:nvSpPr>
          <p:cNvPr id="1602" name="Google Shape;1602;p272"/>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3" name="Google Shape;1603;p272"/>
          <p:cNvSpPr txBox="1">
            <a:spLocks noGrp="1"/>
          </p:cNvSpPr>
          <p:nvPr>
            <p:ph type="body" idx="1"/>
          </p:nvPr>
        </p:nvSpPr>
        <p:spPr>
          <a:xfrm>
            <a:off x="7524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04" name="Google Shape;1604;p272"/>
          <p:cNvSpPr txBox="1">
            <a:spLocks noGrp="1"/>
          </p:cNvSpPr>
          <p:nvPr>
            <p:ph type="body" idx="2"/>
          </p:nvPr>
        </p:nvSpPr>
        <p:spPr>
          <a:xfrm>
            <a:off x="27120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05" name="Google Shape;1605;p272"/>
          <p:cNvSpPr txBox="1">
            <a:spLocks noGrp="1"/>
          </p:cNvSpPr>
          <p:nvPr>
            <p:ph type="body" idx="3"/>
          </p:nvPr>
        </p:nvSpPr>
        <p:spPr>
          <a:xfrm>
            <a:off x="46716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06" name="Google Shape;1606;p272"/>
          <p:cNvSpPr txBox="1">
            <a:spLocks noGrp="1"/>
          </p:cNvSpPr>
          <p:nvPr>
            <p:ph type="body" idx="4"/>
          </p:nvPr>
        </p:nvSpPr>
        <p:spPr>
          <a:xfrm>
            <a:off x="66312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07" name="Google Shape;1607;p272"/>
          <p:cNvSpPr>
            <a:spLocks noGrp="1"/>
          </p:cNvSpPr>
          <p:nvPr>
            <p:ph type="body" idx="5"/>
          </p:nvPr>
        </p:nvSpPr>
        <p:spPr>
          <a:xfrm>
            <a:off x="746125" y="991791"/>
            <a:ext cx="1760400" cy="453600"/>
          </a:xfrm>
          <a:prstGeom prst="homePlate">
            <a:avLst>
              <a:gd name="adj" fmla="val 31970"/>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08" name="Google Shape;1608;p272"/>
          <p:cNvSpPr>
            <a:spLocks noGrp="1"/>
          </p:cNvSpPr>
          <p:nvPr>
            <p:ph type="body" idx="6"/>
          </p:nvPr>
        </p:nvSpPr>
        <p:spPr>
          <a:xfrm>
            <a:off x="2707817"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09" name="Google Shape;1609;p272"/>
          <p:cNvSpPr>
            <a:spLocks noGrp="1"/>
          </p:cNvSpPr>
          <p:nvPr>
            <p:ph type="body" idx="7"/>
          </p:nvPr>
        </p:nvSpPr>
        <p:spPr>
          <a:xfrm>
            <a:off x="4669508"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10" name="Google Shape;1610;p272"/>
          <p:cNvSpPr>
            <a:spLocks noGrp="1"/>
          </p:cNvSpPr>
          <p:nvPr>
            <p:ph type="body" idx="8"/>
          </p:nvPr>
        </p:nvSpPr>
        <p:spPr>
          <a:xfrm>
            <a:off x="6631200"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QUAD WITH CENTER">
  <p:cSld name="QUAD WITH CENTER">
    <p:spTree>
      <p:nvGrpSpPr>
        <p:cNvPr id="1" name="Shape 1611"/>
        <p:cNvGrpSpPr/>
        <p:nvPr/>
      </p:nvGrpSpPr>
      <p:grpSpPr>
        <a:xfrm>
          <a:off x="0" y="0"/>
          <a:ext cx="0" cy="0"/>
          <a:chOff x="0" y="0"/>
          <a:chExt cx="0" cy="0"/>
        </a:xfrm>
      </p:grpSpPr>
      <p:sp>
        <p:nvSpPr>
          <p:cNvPr id="1612" name="Google Shape;1612;p273"/>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3" name="Google Shape;1613;p273"/>
          <p:cNvSpPr>
            <a:spLocks noGrp="1"/>
          </p:cNvSpPr>
          <p:nvPr>
            <p:ph type="body" idx="1"/>
          </p:nvPr>
        </p:nvSpPr>
        <p:spPr>
          <a:xfrm>
            <a:off x="3979920" y="2068463"/>
            <a:ext cx="1245746" cy="1244700"/>
          </a:xfrm>
          <a:prstGeom prst="ellipse">
            <a:avLst/>
          </a:prstGeom>
          <a:solidFill>
            <a:schemeClr val="accent1"/>
          </a:solidFill>
          <a:ln>
            <a:noFill/>
          </a:ln>
        </p:spPr>
        <p:txBody>
          <a:bodyPr spcFirstLastPara="1" wrap="square" lIns="54000" tIns="54000" rIns="54000" bIns="54000" anchor="ctr" anchorCtr="1">
            <a:noAutofit/>
          </a:bodyPr>
          <a:lstStyle>
            <a:lvl1pPr marL="457200" lvl="0" indent="-228600" algn="ctr">
              <a:lnSpc>
                <a:spcPct val="100000"/>
              </a:lnSpc>
              <a:spcBef>
                <a:spcPts val="0"/>
              </a:spcBef>
              <a:spcAft>
                <a:spcPts val="0"/>
              </a:spcAft>
              <a:buClr>
                <a:schemeClr val="lt1"/>
              </a:buClr>
              <a:buSzPts val="1050"/>
              <a:buFont typeface="Arial"/>
              <a:buNone/>
              <a:defRPr sz="1050">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14" name="Google Shape;1614;p273"/>
          <p:cNvSpPr txBox="1">
            <a:spLocks noGrp="1"/>
          </p:cNvSpPr>
          <p:nvPr>
            <p:ph type="body" idx="2"/>
          </p:nvPr>
        </p:nvSpPr>
        <p:spPr>
          <a:xfrm>
            <a:off x="752511" y="991791"/>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15" name="Google Shape;1615;p273"/>
          <p:cNvSpPr txBox="1">
            <a:spLocks noGrp="1"/>
          </p:cNvSpPr>
          <p:nvPr>
            <p:ph type="body" idx="3"/>
          </p:nvPr>
        </p:nvSpPr>
        <p:spPr>
          <a:xfrm>
            <a:off x="752511" y="3011438"/>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16" name="Google Shape;1616;p273"/>
          <p:cNvSpPr txBox="1">
            <a:spLocks noGrp="1"/>
          </p:cNvSpPr>
          <p:nvPr>
            <p:ph type="body" idx="4"/>
          </p:nvPr>
        </p:nvSpPr>
        <p:spPr>
          <a:xfrm>
            <a:off x="5508001" y="991791"/>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17" name="Google Shape;1617;p273"/>
          <p:cNvSpPr txBox="1">
            <a:spLocks noGrp="1"/>
          </p:cNvSpPr>
          <p:nvPr>
            <p:ph type="body" idx="5"/>
          </p:nvPr>
        </p:nvSpPr>
        <p:spPr>
          <a:xfrm>
            <a:off x="5508001" y="3011438"/>
            <a:ext cx="2885771" cy="291600"/>
          </a:xfrm>
          <a:prstGeom prst="rect">
            <a:avLst/>
          </a:prstGeom>
          <a:solidFill>
            <a:srgbClr val="00338D"/>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18" name="Google Shape;1618;p273"/>
          <p:cNvSpPr/>
          <p:nvPr/>
        </p:nvSpPr>
        <p:spPr>
          <a:xfrm rot="2700000">
            <a:off x="3816469" y="1851401"/>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73"/>
          <p:cNvSpPr txBox="1"/>
          <p:nvPr/>
        </p:nvSpPr>
        <p:spPr>
          <a:xfrm rot="-8100000">
            <a:off x="3829635" y="1888696"/>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1620" name="Google Shape;1620;p273"/>
          <p:cNvSpPr txBox="1">
            <a:spLocks noGrp="1"/>
          </p:cNvSpPr>
          <p:nvPr>
            <p:ph type="body" idx="6"/>
          </p:nvPr>
        </p:nvSpPr>
        <p:spPr>
          <a:xfrm>
            <a:off x="752510" y="1289155"/>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21" name="Google Shape;1621;p273"/>
          <p:cNvSpPr txBox="1">
            <a:spLocks noGrp="1"/>
          </p:cNvSpPr>
          <p:nvPr>
            <p:ph type="body" idx="7"/>
          </p:nvPr>
        </p:nvSpPr>
        <p:spPr>
          <a:xfrm>
            <a:off x="752510" y="3303038"/>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22" name="Google Shape;1622;p273"/>
          <p:cNvSpPr txBox="1">
            <a:spLocks noGrp="1"/>
          </p:cNvSpPr>
          <p:nvPr>
            <p:ph type="body" idx="8"/>
          </p:nvPr>
        </p:nvSpPr>
        <p:spPr>
          <a:xfrm>
            <a:off x="5506571" y="1289155"/>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23" name="Google Shape;1623;p273"/>
          <p:cNvSpPr txBox="1">
            <a:spLocks noGrp="1"/>
          </p:cNvSpPr>
          <p:nvPr>
            <p:ph type="body" idx="9"/>
          </p:nvPr>
        </p:nvSpPr>
        <p:spPr>
          <a:xfrm>
            <a:off x="5506571" y="3303038"/>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24" name="Google Shape;1624;p273"/>
          <p:cNvSpPr/>
          <p:nvPr/>
        </p:nvSpPr>
        <p:spPr>
          <a:xfrm rot="-2700000" flipH="1">
            <a:off x="5057234" y="1851401"/>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73"/>
          <p:cNvSpPr txBox="1"/>
          <p:nvPr/>
        </p:nvSpPr>
        <p:spPr>
          <a:xfrm rot="8100000" flipH="1">
            <a:off x="5134072" y="1888696"/>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1626" name="Google Shape;1626;p273"/>
          <p:cNvSpPr/>
          <p:nvPr/>
        </p:nvSpPr>
        <p:spPr>
          <a:xfrm rot="8100000" flipH="1">
            <a:off x="3816469" y="3232525"/>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73"/>
          <p:cNvSpPr txBox="1"/>
          <p:nvPr/>
        </p:nvSpPr>
        <p:spPr>
          <a:xfrm rot="-2700000" flipH="1">
            <a:off x="3829635" y="3333484"/>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1628" name="Google Shape;1628;p273"/>
          <p:cNvSpPr/>
          <p:nvPr/>
        </p:nvSpPr>
        <p:spPr>
          <a:xfrm rot="-8100000">
            <a:off x="5057233" y="3232525"/>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73"/>
          <p:cNvSpPr txBox="1"/>
          <p:nvPr/>
        </p:nvSpPr>
        <p:spPr>
          <a:xfrm rot="2700000">
            <a:off x="5134072" y="3333484"/>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2 COLUMN BLUE">
  <p:cSld name="2 COLUMN BLUE">
    <p:spTree>
      <p:nvGrpSpPr>
        <p:cNvPr id="1" name="Shape 1630"/>
        <p:cNvGrpSpPr/>
        <p:nvPr/>
      </p:nvGrpSpPr>
      <p:grpSpPr>
        <a:xfrm>
          <a:off x="0" y="0"/>
          <a:ext cx="0" cy="0"/>
          <a:chOff x="0" y="0"/>
          <a:chExt cx="0" cy="0"/>
        </a:xfrm>
      </p:grpSpPr>
      <p:sp>
        <p:nvSpPr>
          <p:cNvPr id="1631" name="Google Shape;1631;p274"/>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2" name="Google Shape;1632;p274"/>
          <p:cNvSpPr txBox="1">
            <a:spLocks noGrp="1"/>
          </p:cNvSpPr>
          <p:nvPr>
            <p:ph type="body" idx="1"/>
          </p:nvPr>
        </p:nvSpPr>
        <p:spPr>
          <a:xfrm>
            <a:off x="752400" y="1281112"/>
            <a:ext cx="3726000" cy="3126581"/>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200"/>
              <a:buFont typeface="Arial"/>
              <a:buNone/>
              <a:defRPr sz="1200"/>
            </a:lvl1pPr>
            <a:lvl2pPr marL="914400" lvl="1" indent="-228600" algn="l">
              <a:lnSpc>
                <a:spcPct val="100000"/>
              </a:lnSpc>
              <a:spcBef>
                <a:spcPts val="450"/>
              </a:spcBef>
              <a:spcAft>
                <a:spcPts val="0"/>
              </a:spcAft>
              <a:buClr>
                <a:schemeClr val="dk2"/>
              </a:buClr>
              <a:buSzPts val="1200"/>
              <a:buFont typeface="Arial"/>
              <a:buNone/>
              <a:defRPr sz="1200"/>
            </a:lvl2pPr>
            <a:lvl3pPr marL="1371600" lvl="2" indent="-304800" algn="l">
              <a:lnSpc>
                <a:spcPct val="100000"/>
              </a:lnSpc>
              <a:spcBef>
                <a:spcPts val="450"/>
              </a:spcBef>
              <a:spcAft>
                <a:spcPts val="0"/>
              </a:spcAft>
              <a:buSzPts val="1200"/>
              <a:buChar char="–"/>
              <a:defRPr sz="1200"/>
            </a:lvl3pPr>
            <a:lvl4pPr marL="1828800" lvl="3" indent="-304800" algn="l">
              <a:lnSpc>
                <a:spcPct val="100000"/>
              </a:lnSpc>
              <a:spcBef>
                <a:spcPts val="450"/>
              </a:spcBef>
              <a:spcAft>
                <a:spcPts val="0"/>
              </a:spcAft>
              <a:buSzPts val="1200"/>
              <a:buChar char="–"/>
              <a:defRPr sz="1200"/>
            </a:lvl4pPr>
            <a:lvl5pPr marL="2286000" lvl="4" indent="-304800" algn="l">
              <a:lnSpc>
                <a:spcPct val="100000"/>
              </a:lnSpc>
              <a:spcBef>
                <a:spcPts val="450"/>
              </a:spcBef>
              <a:spcAft>
                <a:spcPts val="0"/>
              </a:spcAft>
              <a:buSzPts val="1200"/>
              <a:buChar char="–"/>
              <a:defRPr sz="120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33" name="Google Shape;1633;p274"/>
          <p:cNvSpPr txBox="1">
            <a:spLocks noGrp="1"/>
          </p:cNvSpPr>
          <p:nvPr>
            <p:ph type="body" idx="2"/>
          </p:nvPr>
        </p:nvSpPr>
        <p:spPr>
          <a:xfrm>
            <a:off x="7524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34" name="Google Shape;1634;p274"/>
          <p:cNvSpPr txBox="1">
            <a:spLocks noGrp="1"/>
          </p:cNvSpPr>
          <p:nvPr>
            <p:ph type="body" idx="3"/>
          </p:nvPr>
        </p:nvSpPr>
        <p:spPr>
          <a:xfrm>
            <a:off x="4665600" y="1281112"/>
            <a:ext cx="3726000" cy="3126581"/>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200"/>
              <a:buFont typeface="Arial"/>
              <a:buNone/>
              <a:defRPr sz="1200"/>
            </a:lvl1pPr>
            <a:lvl2pPr marL="914400" lvl="1" indent="-228600" algn="l">
              <a:lnSpc>
                <a:spcPct val="100000"/>
              </a:lnSpc>
              <a:spcBef>
                <a:spcPts val="450"/>
              </a:spcBef>
              <a:spcAft>
                <a:spcPts val="0"/>
              </a:spcAft>
              <a:buClr>
                <a:schemeClr val="dk2"/>
              </a:buClr>
              <a:buSzPts val="1200"/>
              <a:buFont typeface="Arial"/>
              <a:buNone/>
              <a:defRPr sz="1200"/>
            </a:lvl2pPr>
            <a:lvl3pPr marL="1371600" lvl="2" indent="-304800" algn="l">
              <a:lnSpc>
                <a:spcPct val="100000"/>
              </a:lnSpc>
              <a:spcBef>
                <a:spcPts val="450"/>
              </a:spcBef>
              <a:spcAft>
                <a:spcPts val="0"/>
              </a:spcAft>
              <a:buSzPts val="1200"/>
              <a:buChar char="–"/>
              <a:defRPr sz="1200"/>
            </a:lvl3pPr>
            <a:lvl4pPr marL="1828800" lvl="3" indent="-304800" algn="l">
              <a:lnSpc>
                <a:spcPct val="100000"/>
              </a:lnSpc>
              <a:spcBef>
                <a:spcPts val="450"/>
              </a:spcBef>
              <a:spcAft>
                <a:spcPts val="0"/>
              </a:spcAft>
              <a:buSzPts val="1200"/>
              <a:buChar char="–"/>
              <a:defRPr sz="1200"/>
            </a:lvl4pPr>
            <a:lvl5pPr marL="2286000" lvl="4" indent="-304800" algn="l">
              <a:lnSpc>
                <a:spcPct val="100000"/>
              </a:lnSpc>
              <a:spcBef>
                <a:spcPts val="450"/>
              </a:spcBef>
              <a:spcAft>
                <a:spcPts val="0"/>
              </a:spcAft>
              <a:buSzPts val="1200"/>
              <a:buChar char="–"/>
              <a:defRPr sz="120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35" name="Google Shape;1635;p274"/>
          <p:cNvSpPr txBox="1">
            <a:spLocks noGrp="1"/>
          </p:cNvSpPr>
          <p:nvPr>
            <p:ph type="body" idx="4"/>
          </p:nvPr>
        </p:nvSpPr>
        <p:spPr>
          <a:xfrm>
            <a:off x="46656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QUAD">
  <p:cSld name="QUAD">
    <p:spTree>
      <p:nvGrpSpPr>
        <p:cNvPr id="1" name="Shape 1636"/>
        <p:cNvGrpSpPr/>
        <p:nvPr/>
      </p:nvGrpSpPr>
      <p:grpSpPr>
        <a:xfrm>
          <a:off x="0" y="0"/>
          <a:ext cx="0" cy="0"/>
          <a:chOff x="0" y="0"/>
          <a:chExt cx="0" cy="0"/>
        </a:xfrm>
      </p:grpSpPr>
      <p:sp>
        <p:nvSpPr>
          <p:cNvPr id="1637" name="Google Shape;1637;p275"/>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8" name="Google Shape;1638;p275"/>
          <p:cNvSpPr txBox="1">
            <a:spLocks noGrp="1"/>
          </p:cNvSpPr>
          <p:nvPr>
            <p:ph type="body" idx="1"/>
          </p:nvPr>
        </p:nvSpPr>
        <p:spPr>
          <a:xfrm>
            <a:off x="752400" y="128111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39" name="Google Shape;1639;p275"/>
          <p:cNvSpPr txBox="1">
            <a:spLocks noGrp="1"/>
          </p:cNvSpPr>
          <p:nvPr>
            <p:ph type="body" idx="2"/>
          </p:nvPr>
        </p:nvSpPr>
        <p:spPr>
          <a:xfrm>
            <a:off x="7524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40" name="Google Shape;1640;p275"/>
          <p:cNvSpPr txBox="1">
            <a:spLocks noGrp="1"/>
          </p:cNvSpPr>
          <p:nvPr>
            <p:ph type="body" idx="3"/>
          </p:nvPr>
        </p:nvSpPr>
        <p:spPr>
          <a:xfrm>
            <a:off x="4665600" y="128111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41" name="Google Shape;1641;p275"/>
          <p:cNvSpPr txBox="1">
            <a:spLocks noGrp="1"/>
          </p:cNvSpPr>
          <p:nvPr>
            <p:ph type="body" idx="4"/>
          </p:nvPr>
        </p:nvSpPr>
        <p:spPr>
          <a:xfrm>
            <a:off x="46656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42" name="Google Shape;1642;p275"/>
          <p:cNvSpPr txBox="1">
            <a:spLocks noGrp="1"/>
          </p:cNvSpPr>
          <p:nvPr>
            <p:ph type="body" idx="5"/>
          </p:nvPr>
        </p:nvSpPr>
        <p:spPr>
          <a:xfrm>
            <a:off x="752400" y="308848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43" name="Google Shape;1643;p275"/>
          <p:cNvSpPr txBox="1">
            <a:spLocks noGrp="1"/>
          </p:cNvSpPr>
          <p:nvPr>
            <p:ph type="body" idx="6"/>
          </p:nvPr>
        </p:nvSpPr>
        <p:spPr>
          <a:xfrm>
            <a:off x="752400" y="2806440"/>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44" name="Google Shape;1644;p275"/>
          <p:cNvSpPr txBox="1">
            <a:spLocks noGrp="1"/>
          </p:cNvSpPr>
          <p:nvPr>
            <p:ph type="body" idx="7"/>
          </p:nvPr>
        </p:nvSpPr>
        <p:spPr>
          <a:xfrm>
            <a:off x="4665600" y="308848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45" name="Google Shape;1645;p275"/>
          <p:cNvSpPr txBox="1">
            <a:spLocks noGrp="1"/>
          </p:cNvSpPr>
          <p:nvPr>
            <p:ph type="body" idx="8"/>
          </p:nvPr>
        </p:nvSpPr>
        <p:spPr>
          <a:xfrm>
            <a:off x="4665600" y="2806440"/>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matchingName="Image only">
  <p:cSld name="Image only">
    <p:spTree>
      <p:nvGrpSpPr>
        <p:cNvPr id="1" name="Shape 1646"/>
        <p:cNvGrpSpPr/>
        <p:nvPr/>
      </p:nvGrpSpPr>
      <p:grpSpPr>
        <a:xfrm>
          <a:off x="0" y="0"/>
          <a:ext cx="0" cy="0"/>
          <a:chOff x="0" y="0"/>
          <a:chExt cx="0" cy="0"/>
        </a:xfrm>
      </p:grpSpPr>
      <p:sp>
        <p:nvSpPr>
          <p:cNvPr id="1647" name="Google Shape;1647;p276"/>
          <p:cNvSpPr>
            <a:spLocks noGrp="1"/>
          </p:cNvSpPr>
          <p:nvPr>
            <p:ph type="pic" idx="2"/>
          </p:nvPr>
        </p:nvSpPr>
        <p:spPr>
          <a:xfrm>
            <a:off x="0" y="0"/>
            <a:ext cx="9144000" cy="51435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matchingName="DIVIDER 1">
  <p:cSld name="DIVIDER 1">
    <p:spTree>
      <p:nvGrpSpPr>
        <p:cNvPr id="1" name="Shape 1648"/>
        <p:cNvGrpSpPr/>
        <p:nvPr/>
      </p:nvGrpSpPr>
      <p:grpSpPr>
        <a:xfrm>
          <a:off x="0" y="0"/>
          <a:ext cx="0" cy="0"/>
          <a:chOff x="0" y="0"/>
          <a:chExt cx="0" cy="0"/>
        </a:xfrm>
      </p:grpSpPr>
      <p:pic>
        <p:nvPicPr>
          <p:cNvPr id="1649" name="Google Shape;1649;p277"/>
          <p:cNvPicPr preferRelativeResize="0"/>
          <p:nvPr/>
        </p:nvPicPr>
        <p:blipFill rotWithShape="1">
          <a:blip r:embed="rId2">
            <a:alphaModFix/>
          </a:blip>
          <a:srcRect/>
          <a:stretch/>
        </p:blipFill>
        <p:spPr>
          <a:xfrm>
            <a:off x="-85725" y="-47973"/>
            <a:ext cx="9305925" cy="5207802"/>
          </a:xfrm>
          <a:prstGeom prst="rect">
            <a:avLst/>
          </a:prstGeom>
          <a:noFill/>
          <a:ln>
            <a:noFill/>
          </a:ln>
        </p:spPr>
      </p:pic>
      <p:sp>
        <p:nvSpPr>
          <p:cNvPr id="1650" name="Google Shape;1650;p277"/>
          <p:cNvSpPr/>
          <p:nvPr/>
        </p:nvSpPr>
        <p:spPr>
          <a:xfrm>
            <a:off x="-85725" y="-56108"/>
            <a:ext cx="9305925" cy="5226503"/>
          </a:xfrm>
          <a:prstGeom prst="rect">
            <a:avLst/>
          </a:prstGeom>
          <a:solidFill>
            <a:schemeClr val="lt1">
              <a:alpha val="34901"/>
            </a:schemeClr>
          </a:solidFill>
          <a:ln>
            <a:noFill/>
          </a:ln>
          <a:effectLst>
            <a:reflection endPos="65000" dist="50800" dir="5400000" sy="-100000" algn="bl" rotWithShape="0"/>
          </a:effectLst>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651" name="Google Shape;1651;p277"/>
          <p:cNvSpPr txBox="1">
            <a:spLocks noGrp="1"/>
          </p:cNvSpPr>
          <p:nvPr>
            <p:ph type="ctrTitle"/>
          </p:nvPr>
        </p:nvSpPr>
        <p:spPr>
          <a:xfrm>
            <a:off x="17656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8250"/>
              <a:buFont typeface="Arial"/>
              <a:buNone/>
              <a:defRPr sz="825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2" name="Google Shape;1652;p277"/>
          <p:cNvSpPr/>
          <p:nvPr/>
        </p:nvSpPr>
        <p:spPr>
          <a:xfrm>
            <a:off x="17801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653" name="Google Shape;1653;p277"/>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654" name="Google Shape;1654;p277"/>
          <p:cNvSpPr txBox="1">
            <a:spLocks noGrp="1"/>
          </p:cNvSpPr>
          <p:nvPr>
            <p:ph type="body" idx="1"/>
          </p:nvPr>
        </p:nvSpPr>
        <p:spPr>
          <a:xfrm>
            <a:off x="1795397" y="4359182"/>
            <a:ext cx="6337763" cy="162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1500"/>
              <a:buFont typeface="Arial"/>
              <a:buNone/>
              <a:defRPr sz="1500" b="0">
                <a:solidFill>
                  <a:schemeClr val="dk2"/>
                </a:solidFill>
                <a:latin typeface="Arial"/>
                <a:ea typeface="Arial"/>
                <a:cs typeface="Arial"/>
                <a:sym typeface="Arial"/>
              </a:defRPr>
            </a:lvl1pPr>
            <a:lvl2pPr marL="914400" lvl="1" indent="-228600" algn="l">
              <a:lnSpc>
                <a:spcPct val="100000"/>
              </a:lnSpc>
              <a:spcBef>
                <a:spcPts val="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55" name="Google Shape;1655;p277"/>
          <p:cNvSpPr txBox="1"/>
          <p:nvPr/>
        </p:nvSpPr>
        <p:spPr>
          <a:xfrm>
            <a:off x="1780172" y="4062385"/>
            <a:ext cx="4694587" cy="282389"/>
          </a:xfrm>
          <a:prstGeom prst="rect">
            <a:avLst/>
          </a:prstGeom>
          <a:noFill/>
          <a:ln>
            <a:noFill/>
          </a:ln>
        </p:spPr>
        <p:txBody>
          <a:bodyPr spcFirstLastPara="1" wrap="square" lIns="40950" tIns="40950" rIns="40950" bIns="40950" anchor="t" anchorCtr="0">
            <a:noAutofit/>
          </a:bodyPr>
          <a:lstStyle/>
          <a:p>
            <a:pPr marL="0" marR="0" lvl="0" indent="0" algn="l" rtl="0">
              <a:spcBef>
                <a:spcPts val="0"/>
              </a:spcBef>
              <a:spcAft>
                <a:spcPts val="0"/>
              </a:spcAft>
              <a:buNone/>
            </a:pPr>
            <a:r>
              <a:rPr lang="en-US" sz="1500">
                <a:solidFill>
                  <a:srgbClr val="00338D"/>
                </a:solidFill>
                <a:latin typeface="Open Sans"/>
                <a:ea typeface="Open Sans"/>
                <a:cs typeface="Open Sans"/>
                <a:sym typeface="Open Sans"/>
              </a:rPr>
              <a:t>Anticipate your future customers’ needs, today.</a:t>
            </a:r>
            <a:endParaRPr/>
          </a:p>
          <a:p>
            <a:pPr marL="0" marR="0" lvl="0" indent="0" algn="l" rtl="0">
              <a:spcBef>
                <a:spcPts val="450"/>
              </a:spcBef>
              <a:spcAft>
                <a:spcPts val="0"/>
              </a:spcAft>
              <a:buNone/>
            </a:pPr>
            <a:endParaRPr sz="1500">
              <a:solidFill>
                <a:srgbClr val="00338D"/>
              </a:solidFill>
              <a:latin typeface="Arial"/>
              <a:ea typeface="Arial"/>
              <a:cs typeface="Arial"/>
              <a:sym typeface="Arial"/>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matchingName="1_DIVIDER 1">
  <p:cSld name="1_DIVIDER 1">
    <p:spTree>
      <p:nvGrpSpPr>
        <p:cNvPr id="1" name="Shape 1656"/>
        <p:cNvGrpSpPr/>
        <p:nvPr/>
      </p:nvGrpSpPr>
      <p:grpSpPr>
        <a:xfrm>
          <a:off x="0" y="0"/>
          <a:ext cx="0" cy="0"/>
          <a:chOff x="0" y="0"/>
          <a:chExt cx="0" cy="0"/>
        </a:xfrm>
      </p:grpSpPr>
      <p:pic>
        <p:nvPicPr>
          <p:cNvPr id="1657" name="Google Shape;1657;p278"/>
          <p:cNvPicPr preferRelativeResize="0"/>
          <p:nvPr/>
        </p:nvPicPr>
        <p:blipFill rotWithShape="1">
          <a:blip r:embed="rId2">
            <a:alphaModFix/>
          </a:blip>
          <a:srcRect/>
          <a:stretch/>
        </p:blipFill>
        <p:spPr>
          <a:xfrm>
            <a:off x="-85725" y="-47973"/>
            <a:ext cx="9305925" cy="5207802"/>
          </a:xfrm>
          <a:prstGeom prst="rect">
            <a:avLst/>
          </a:prstGeom>
          <a:noFill/>
          <a:ln>
            <a:noFill/>
          </a:ln>
        </p:spPr>
      </p:pic>
      <p:sp>
        <p:nvSpPr>
          <p:cNvPr id="1658" name="Google Shape;1658;p278"/>
          <p:cNvSpPr/>
          <p:nvPr/>
        </p:nvSpPr>
        <p:spPr>
          <a:xfrm>
            <a:off x="-85725" y="-66675"/>
            <a:ext cx="9305925" cy="5226503"/>
          </a:xfrm>
          <a:prstGeom prst="rect">
            <a:avLst/>
          </a:prstGeom>
          <a:solidFill>
            <a:schemeClr val="lt1">
              <a:alpha val="34901"/>
            </a:schemeClr>
          </a:solidFill>
          <a:ln>
            <a:noFill/>
          </a:ln>
          <a:effectLst>
            <a:reflection endPos="65000" dist="50800" dir="5400000" sy="-100000" algn="bl" rotWithShape="0"/>
          </a:effectLst>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659" name="Google Shape;1659;p278"/>
          <p:cNvSpPr txBox="1">
            <a:spLocks noGrp="1"/>
          </p:cNvSpPr>
          <p:nvPr>
            <p:ph type="ctrTitle"/>
          </p:nvPr>
        </p:nvSpPr>
        <p:spPr>
          <a:xfrm>
            <a:off x="17656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8250"/>
              <a:buFont typeface="Arial"/>
              <a:buNone/>
              <a:defRPr sz="825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0" name="Google Shape;1660;p278"/>
          <p:cNvSpPr/>
          <p:nvPr/>
        </p:nvSpPr>
        <p:spPr>
          <a:xfrm>
            <a:off x="17801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661" name="Google Shape;1661;p278"/>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chemeClr val="accent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662" name="Google Shape;1662;p278"/>
          <p:cNvSpPr txBox="1">
            <a:spLocks noGrp="1"/>
          </p:cNvSpPr>
          <p:nvPr>
            <p:ph type="body" idx="1"/>
          </p:nvPr>
        </p:nvSpPr>
        <p:spPr>
          <a:xfrm>
            <a:off x="1795397" y="4043175"/>
            <a:ext cx="6337763" cy="162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825"/>
              <a:buFont typeface="Arial"/>
              <a:buNone/>
              <a:defRPr sz="825">
                <a:solidFill>
                  <a:schemeClr val="dk2"/>
                </a:solidFill>
              </a:defRPr>
            </a:lvl1pPr>
            <a:lvl2pPr marL="914400" lvl="1" indent="-228600" algn="l">
              <a:lnSpc>
                <a:spcPct val="100000"/>
              </a:lnSpc>
              <a:spcBef>
                <a:spcPts val="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5_ONE COLUMN TEXT">
  <p:cSld name="15_ONE COLUMN TEXT">
    <p:spTree>
      <p:nvGrpSpPr>
        <p:cNvPr id="1" name="Shape 165"/>
        <p:cNvGrpSpPr/>
        <p:nvPr/>
      </p:nvGrpSpPr>
      <p:grpSpPr>
        <a:xfrm>
          <a:off x="0" y="0"/>
          <a:ext cx="0" cy="0"/>
          <a:chOff x="0" y="0"/>
          <a:chExt cx="0" cy="0"/>
        </a:xfrm>
      </p:grpSpPr>
      <p:pic>
        <p:nvPicPr>
          <p:cNvPr id="166" name="Google Shape;166;p28" descr="A person standing in front of a mountain&#10;&#10;Description automatically generated"/>
          <p:cNvPicPr preferRelativeResize="0"/>
          <p:nvPr/>
        </p:nvPicPr>
        <p:blipFill rotWithShape="1">
          <a:blip r:embed="rId2">
            <a:alphaModFix/>
          </a:blip>
          <a:srcRect/>
          <a:stretch/>
        </p:blipFill>
        <p:spPr>
          <a:xfrm flipH="1">
            <a:off x="-2" y="0"/>
            <a:ext cx="9144000" cy="5143500"/>
          </a:xfrm>
          <a:prstGeom prst="rect">
            <a:avLst/>
          </a:prstGeom>
          <a:noFill/>
          <a:ln>
            <a:noFill/>
          </a:ln>
        </p:spPr>
      </p:pic>
      <p:pic>
        <p:nvPicPr>
          <p:cNvPr id="167" name="Google Shape;167;p28"/>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68" name="Google Shape;168;p28"/>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69" name="Google Shape;169;p28"/>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70" name="Google Shape;170;p28"/>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71" name="Google Shape;171;p28"/>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72" name="Google Shape;172;p28"/>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matchingName="DIVIDER 2">
  <p:cSld name="DIVIDER 2">
    <p:spTree>
      <p:nvGrpSpPr>
        <p:cNvPr id="1" name="Shape 1663"/>
        <p:cNvGrpSpPr/>
        <p:nvPr/>
      </p:nvGrpSpPr>
      <p:grpSpPr>
        <a:xfrm>
          <a:off x="0" y="0"/>
          <a:ext cx="0" cy="0"/>
          <a:chOff x="0" y="0"/>
          <a:chExt cx="0" cy="0"/>
        </a:xfrm>
      </p:grpSpPr>
      <p:pic>
        <p:nvPicPr>
          <p:cNvPr id="1664" name="Google Shape;1664;p279"/>
          <p:cNvPicPr preferRelativeResize="0"/>
          <p:nvPr/>
        </p:nvPicPr>
        <p:blipFill rotWithShape="1">
          <a:blip r:embed="rId2">
            <a:alphaModFix/>
          </a:blip>
          <a:srcRect/>
          <a:stretch/>
        </p:blipFill>
        <p:spPr>
          <a:xfrm>
            <a:off x="-85725" y="-47973"/>
            <a:ext cx="9305925" cy="5207802"/>
          </a:xfrm>
          <a:prstGeom prst="rect">
            <a:avLst/>
          </a:prstGeom>
          <a:noFill/>
          <a:ln>
            <a:noFill/>
          </a:ln>
        </p:spPr>
      </p:pic>
      <p:sp>
        <p:nvSpPr>
          <p:cNvPr id="1665" name="Google Shape;1665;p279"/>
          <p:cNvSpPr/>
          <p:nvPr/>
        </p:nvSpPr>
        <p:spPr>
          <a:xfrm>
            <a:off x="-85725" y="-66675"/>
            <a:ext cx="9305925" cy="5226503"/>
          </a:xfrm>
          <a:prstGeom prst="rect">
            <a:avLst/>
          </a:prstGeom>
          <a:solidFill>
            <a:schemeClr val="lt1">
              <a:alpha val="34901"/>
            </a:schemeClr>
          </a:solidFill>
          <a:ln>
            <a:noFill/>
          </a:ln>
          <a:effectLst>
            <a:reflection endPos="65000" dist="50800" dir="5400000" sy="-100000" algn="bl" rotWithShape="0"/>
          </a:effectLst>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666" name="Google Shape;1666;p279"/>
          <p:cNvSpPr txBox="1">
            <a:spLocks noGrp="1"/>
          </p:cNvSpPr>
          <p:nvPr>
            <p:ph type="ctrTitle"/>
          </p:nvPr>
        </p:nvSpPr>
        <p:spPr>
          <a:xfrm>
            <a:off x="17656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8250"/>
              <a:buFont typeface="Arial"/>
              <a:buNone/>
              <a:defRPr sz="825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7" name="Google Shape;1667;p279"/>
          <p:cNvSpPr/>
          <p:nvPr/>
        </p:nvSpPr>
        <p:spPr>
          <a:xfrm>
            <a:off x="17801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668" name="Google Shape;1668;p279"/>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chemeClr val="accent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669" name="Google Shape;1669;p279"/>
          <p:cNvSpPr txBox="1">
            <a:spLocks noGrp="1"/>
          </p:cNvSpPr>
          <p:nvPr>
            <p:ph type="body" idx="1"/>
          </p:nvPr>
        </p:nvSpPr>
        <p:spPr>
          <a:xfrm>
            <a:off x="1795397" y="4043175"/>
            <a:ext cx="6337763" cy="162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825"/>
              <a:buFont typeface="Arial"/>
              <a:buNone/>
              <a:defRPr sz="825">
                <a:solidFill>
                  <a:schemeClr val="dk2"/>
                </a:solidFill>
              </a:defRPr>
            </a:lvl1pPr>
            <a:lvl2pPr marL="914400" lvl="1" indent="-228600" algn="l">
              <a:lnSpc>
                <a:spcPct val="100000"/>
              </a:lnSpc>
              <a:spcBef>
                <a:spcPts val="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1494">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matchingName="DIVIDER 3">
  <p:cSld name="DIVIDER 3">
    <p:spTree>
      <p:nvGrpSpPr>
        <p:cNvPr id="1" name="Shape 1670"/>
        <p:cNvGrpSpPr/>
        <p:nvPr/>
      </p:nvGrpSpPr>
      <p:grpSpPr>
        <a:xfrm>
          <a:off x="0" y="0"/>
          <a:ext cx="0" cy="0"/>
          <a:chOff x="0" y="0"/>
          <a:chExt cx="0" cy="0"/>
        </a:xfrm>
      </p:grpSpPr>
      <p:pic>
        <p:nvPicPr>
          <p:cNvPr id="1671" name="Google Shape;1671;p280"/>
          <p:cNvPicPr preferRelativeResize="0"/>
          <p:nvPr/>
        </p:nvPicPr>
        <p:blipFill rotWithShape="1">
          <a:blip r:embed="rId2">
            <a:alphaModFix/>
          </a:blip>
          <a:srcRect/>
          <a:stretch/>
        </p:blipFill>
        <p:spPr>
          <a:xfrm>
            <a:off x="-85725" y="-47973"/>
            <a:ext cx="9305925" cy="5207802"/>
          </a:xfrm>
          <a:prstGeom prst="rect">
            <a:avLst/>
          </a:prstGeom>
          <a:noFill/>
          <a:ln>
            <a:noFill/>
          </a:ln>
        </p:spPr>
      </p:pic>
      <p:sp>
        <p:nvSpPr>
          <p:cNvPr id="1672" name="Google Shape;1672;p280"/>
          <p:cNvSpPr/>
          <p:nvPr/>
        </p:nvSpPr>
        <p:spPr>
          <a:xfrm>
            <a:off x="-85725" y="-66675"/>
            <a:ext cx="9305925" cy="5226503"/>
          </a:xfrm>
          <a:prstGeom prst="rect">
            <a:avLst/>
          </a:prstGeom>
          <a:solidFill>
            <a:schemeClr val="lt1">
              <a:alpha val="34901"/>
            </a:schemeClr>
          </a:solidFill>
          <a:ln>
            <a:noFill/>
          </a:ln>
          <a:effectLst>
            <a:reflection endPos="65000" dist="50800" dir="5400000" sy="-100000" algn="bl" rotWithShape="0"/>
          </a:effectLst>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673" name="Google Shape;1673;p280"/>
          <p:cNvSpPr txBox="1">
            <a:spLocks noGrp="1"/>
          </p:cNvSpPr>
          <p:nvPr>
            <p:ph type="ctrTitle"/>
          </p:nvPr>
        </p:nvSpPr>
        <p:spPr>
          <a:xfrm>
            <a:off x="17656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8250"/>
              <a:buFont typeface="Arial"/>
              <a:buNone/>
              <a:defRPr sz="825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4" name="Google Shape;1674;p280"/>
          <p:cNvSpPr/>
          <p:nvPr/>
        </p:nvSpPr>
        <p:spPr>
          <a:xfrm>
            <a:off x="17801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675" name="Google Shape;1675;p280"/>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chemeClr val="accent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676" name="Google Shape;1676;p280"/>
          <p:cNvSpPr txBox="1">
            <a:spLocks noGrp="1"/>
          </p:cNvSpPr>
          <p:nvPr>
            <p:ph type="body" idx="1"/>
          </p:nvPr>
        </p:nvSpPr>
        <p:spPr>
          <a:xfrm>
            <a:off x="1795397" y="4043175"/>
            <a:ext cx="6337763" cy="162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825"/>
              <a:buFont typeface="Arial"/>
              <a:buNone/>
              <a:defRPr sz="825">
                <a:solidFill>
                  <a:schemeClr val="dk2"/>
                </a:solidFill>
              </a:defRPr>
            </a:lvl1pPr>
            <a:lvl2pPr marL="914400" lvl="1" indent="-228600" algn="l">
              <a:lnSpc>
                <a:spcPct val="100000"/>
              </a:lnSpc>
              <a:spcBef>
                <a:spcPts val="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1501">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matchingName="1_DIVIDER 3">
  <p:cSld name="1_DIVIDER 3">
    <p:spTree>
      <p:nvGrpSpPr>
        <p:cNvPr id="1" name="Shape 1677"/>
        <p:cNvGrpSpPr/>
        <p:nvPr/>
      </p:nvGrpSpPr>
      <p:grpSpPr>
        <a:xfrm>
          <a:off x="0" y="0"/>
          <a:ext cx="0" cy="0"/>
          <a:chOff x="0" y="0"/>
          <a:chExt cx="0" cy="0"/>
        </a:xfrm>
      </p:grpSpPr>
      <p:pic>
        <p:nvPicPr>
          <p:cNvPr id="1678" name="Google Shape;1678;p281"/>
          <p:cNvPicPr preferRelativeResize="0"/>
          <p:nvPr/>
        </p:nvPicPr>
        <p:blipFill rotWithShape="1">
          <a:blip r:embed="rId2">
            <a:alphaModFix/>
          </a:blip>
          <a:srcRect/>
          <a:stretch/>
        </p:blipFill>
        <p:spPr>
          <a:xfrm>
            <a:off x="-85725" y="-47973"/>
            <a:ext cx="9305925" cy="5207802"/>
          </a:xfrm>
          <a:prstGeom prst="rect">
            <a:avLst/>
          </a:prstGeom>
          <a:noFill/>
          <a:ln>
            <a:noFill/>
          </a:ln>
        </p:spPr>
      </p:pic>
      <p:sp>
        <p:nvSpPr>
          <p:cNvPr id="1679" name="Google Shape;1679;p281"/>
          <p:cNvSpPr/>
          <p:nvPr/>
        </p:nvSpPr>
        <p:spPr>
          <a:xfrm>
            <a:off x="-85725" y="-66675"/>
            <a:ext cx="9305925" cy="5226503"/>
          </a:xfrm>
          <a:prstGeom prst="rect">
            <a:avLst/>
          </a:prstGeom>
          <a:solidFill>
            <a:schemeClr val="lt1">
              <a:alpha val="34901"/>
            </a:schemeClr>
          </a:solidFill>
          <a:ln>
            <a:noFill/>
          </a:ln>
          <a:effectLst>
            <a:reflection endPos="65000" dist="50800" dir="5400000" sy="-100000" algn="bl" rotWithShape="0"/>
          </a:effectLst>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680" name="Google Shape;1680;p281"/>
          <p:cNvSpPr txBox="1">
            <a:spLocks noGrp="1"/>
          </p:cNvSpPr>
          <p:nvPr>
            <p:ph type="ctrTitle"/>
          </p:nvPr>
        </p:nvSpPr>
        <p:spPr>
          <a:xfrm>
            <a:off x="17656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8250"/>
              <a:buFont typeface="Arial"/>
              <a:buNone/>
              <a:defRPr sz="825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1" name="Google Shape;1681;p281"/>
          <p:cNvSpPr/>
          <p:nvPr/>
        </p:nvSpPr>
        <p:spPr>
          <a:xfrm>
            <a:off x="17801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682" name="Google Shape;1682;p281"/>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48369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683" name="Google Shape;1683;p281"/>
          <p:cNvSpPr txBox="1">
            <a:spLocks noGrp="1"/>
          </p:cNvSpPr>
          <p:nvPr>
            <p:ph type="body" idx="1"/>
          </p:nvPr>
        </p:nvSpPr>
        <p:spPr>
          <a:xfrm>
            <a:off x="1795397" y="4043175"/>
            <a:ext cx="6337763" cy="162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825"/>
              <a:buFont typeface="Arial"/>
              <a:buNone/>
              <a:defRPr sz="825">
                <a:solidFill>
                  <a:schemeClr val="dk2"/>
                </a:solidFill>
              </a:defRPr>
            </a:lvl1pPr>
            <a:lvl2pPr marL="914400" lvl="1" indent="-228600" algn="l">
              <a:lnSpc>
                <a:spcPct val="100000"/>
              </a:lnSpc>
              <a:spcBef>
                <a:spcPts val="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1501">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matchingName="2_DIVIDER 3">
  <p:cSld name="2_DIVIDER 3">
    <p:spTree>
      <p:nvGrpSpPr>
        <p:cNvPr id="1" name="Shape 1684"/>
        <p:cNvGrpSpPr/>
        <p:nvPr/>
      </p:nvGrpSpPr>
      <p:grpSpPr>
        <a:xfrm>
          <a:off x="0" y="0"/>
          <a:ext cx="0" cy="0"/>
          <a:chOff x="0" y="0"/>
          <a:chExt cx="0" cy="0"/>
        </a:xfrm>
      </p:grpSpPr>
      <p:pic>
        <p:nvPicPr>
          <p:cNvPr id="1685" name="Google Shape;1685;p282"/>
          <p:cNvPicPr preferRelativeResize="0"/>
          <p:nvPr/>
        </p:nvPicPr>
        <p:blipFill rotWithShape="1">
          <a:blip r:embed="rId2">
            <a:alphaModFix/>
          </a:blip>
          <a:srcRect/>
          <a:stretch/>
        </p:blipFill>
        <p:spPr>
          <a:xfrm>
            <a:off x="-85725" y="-47973"/>
            <a:ext cx="9305925" cy="5207802"/>
          </a:xfrm>
          <a:prstGeom prst="rect">
            <a:avLst/>
          </a:prstGeom>
          <a:noFill/>
          <a:ln>
            <a:noFill/>
          </a:ln>
        </p:spPr>
      </p:pic>
      <p:sp>
        <p:nvSpPr>
          <p:cNvPr id="1686" name="Google Shape;1686;p282"/>
          <p:cNvSpPr/>
          <p:nvPr/>
        </p:nvSpPr>
        <p:spPr>
          <a:xfrm>
            <a:off x="-85725" y="-66675"/>
            <a:ext cx="9305925" cy="5226503"/>
          </a:xfrm>
          <a:prstGeom prst="rect">
            <a:avLst/>
          </a:prstGeom>
          <a:solidFill>
            <a:schemeClr val="lt1">
              <a:alpha val="34901"/>
            </a:schemeClr>
          </a:solidFill>
          <a:ln>
            <a:noFill/>
          </a:ln>
          <a:effectLst>
            <a:reflection endPos="65000" dist="50800" dir="5400000" sy="-100000" algn="bl" rotWithShape="0"/>
          </a:effectLst>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687" name="Google Shape;1687;p282"/>
          <p:cNvSpPr txBox="1">
            <a:spLocks noGrp="1"/>
          </p:cNvSpPr>
          <p:nvPr>
            <p:ph type="ctrTitle"/>
          </p:nvPr>
        </p:nvSpPr>
        <p:spPr>
          <a:xfrm>
            <a:off x="17656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8250"/>
              <a:buFont typeface="Arial"/>
              <a:buNone/>
              <a:defRPr sz="825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8" name="Google Shape;1688;p282"/>
          <p:cNvSpPr/>
          <p:nvPr/>
        </p:nvSpPr>
        <p:spPr>
          <a:xfrm>
            <a:off x="17801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689" name="Google Shape;1689;p282"/>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6D207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690" name="Google Shape;1690;p282"/>
          <p:cNvSpPr txBox="1">
            <a:spLocks noGrp="1"/>
          </p:cNvSpPr>
          <p:nvPr>
            <p:ph type="body" idx="1"/>
          </p:nvPr>
        </p:nvSpPr>
        <p:spPr>
          <a:xfrm>
            <a:off x="1795397" y="4043175"/>
            <a:ext cx="6337763" cy="162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825"/>
              <a:buFont typeface="Arial"/>
              <a:buNone/>
              <a:defRPr sz="825">
                <a:solidFill>
                  <a:schemeClr val="dk2"/>
                </a:solidFill>
              </a:defRPr>
            </a:lvl1pPr>
            <a:lvl2pPr marL="914400" lvl="1" indent="-228600" algn="l">
              <a:lnSpc>
                <a:spcPct val="100000"/>
              </a:lnSpc>
              <a:spcBef>
                <a:spcPts val="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1501">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matchingName="DIVIDER 4">
  <p:cSld name="DIVIDER 4">
    <p:spTree>
      <p:nvGrpSpPr>
        <p:cNvPr id="1" name="Shape 1691"/>
        <p:cNvGrpSpPr/>
        <p:nvPr/>
      </p:nvGrpSpPr>
      <p:grpSpPr>
        <a:xfrm>
          <a:off x="0" y="0"/>
          <a:ext cx="0" cy="0"/>
          <a:chOff x="0" y="0"/>
          <a:chExt cx="0" cy="0"/>
        </a:xfrm>
      </p:grpSpPr>
      <p:pic>
        <p:nvPicPr>
          <p:cNvPr id="1692" name="Google Shape;1692;p283"/>
          <p:cNvPicPr preferRelativeResize="0"/>
          <p:nvPr/>
        </p:nvPicPr>
        <p:blipFill rotWithShape="1">
          <a:blip r:embed="rId2">
            <a:alphaModFix/>
          </a:blip>
          <a:srcRect/>
          <a:stretch/>
        </p:blipFill>
        <p:spPr>
          <a:xfrm>
            <a:off x="-85725" y="-47973"/>
            <a:ext cx="9305925" cy="5207802"/>
          </a:xfrm>
          <a:prstGeom prst="rect">
            <a:avLst/>
          </a:prstGeom>
          <a:noFill/>
          <a:ln>
            <a:noFill/>
          </a:ln>
        </p:spPr>
      </p:pic>
      <p:sp>
        <p:nvSpPr>
          <p:cNvPr id="1693" name="Google Shape;1693;p283"/>
          <p:cNvSpPr/>
          <p:nvPr/>
        </p:nvSpPr>
        <p:spPr>
          <a:xfrm>
            <a:off x="-85725" y="-66675"/>
            <a:ext cx="9305925" cy="5226503"/>
          </a:xfrm>
          <a:prstGeom prst="rect">
            <a:avLst/>
          </a:prstGeom>
          <a:solidFill>
            <a:schemeClr val="lt1">
              <a:alpha val="34901"/>
            </a:schemeClr>
          </a:solidFill>
          <a:ln>
            <a:noFill/>
          </a:ln>
          <a:effectLst>
            <a:reflection endPos="65000" dist="50800" dir="5400000" sy="-100000" algn="bl" rotWithShape="0"/>
          </a:effectLst>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694" name="Google Shape;1694;p283"/>
          <p:cNvSpPr txBox="1">
            <a:spLocks noGrp="1"/>
          </p:cNvSpPr>
          <p:nvPr>
            <p:ph type="ctrTitle"/>
          </p:nvPr>
        </p:nvSpPr>
        <p:spPr>
          <a:xfrm>
            <a:off x="17656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8250"/>
              <a:buFont typeface="Arial"/>
              <a:buNone/>
              <a:defRPr sz="825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5" name="Google Shape;1695;p283"/>
          <p:cNvSpPr/>
          <p:nvPr/>
        </p:nvSpPr>
        <p:spPr>
          <a:xfrm>
            <a:off x="17801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696" name="Google Shape;1696;p283"/>
          <p:cNvSpPr txBox="1">
            <a:spLocks noGrp="1"/>
          </p:cNvSpPr>
          <p:nvPr>
            <p:ph type="body" idx="1"/>
          </p:nvPr>
        </p:nvSpPr>
        <p:spPr>
          <a:xfrm>
            <a:off x="1795397" y="4043175"/>
            <a:ext cx="6337763" cy="162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825"/>
              <a:buFont typeface="Arial"/>
              <a:buNone/>
              <a:defRPr sz="825">
                <a:solidFill>
                  <a:schemeClr val="dk2"/>
                </a:solidFill>
              </a:defRPr>
            </a:lvl1pPr>
            <a:lvl2pPr marL="914400" lvl="1" indent="-228600" algn="l">
              <a:lnSpc>
                <a:spcPct val="100000"/>
              </a:lnSpc>
              <a:spcBef>
                <a:spcPts val="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697" name="Google Shape;1697;p283"/>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470A6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698"/>
        <p:cNvGrpSpPr/>
        <p:nvPr/>
      </p:nvGrpSpPr>
      <p:grpSpPr>
        <a:xfrm>
          <a:off x="0" y="0"/>
          <a:ext cx="0" cy="0"/>
          <a:chOff x="0" y="0"/>
          <a:chExt cx="0" cy="0"/>
        </a:xfrm>
      </p:grpSpPr>
      <p:pic>
        <p:nvPicPr>
          <p:cNvPr id="1699" name="Google Shape;1699;p284"/>
          <p:cNvPicPr preferRelativeResize="0"/>
          <p:nvPr/>
        </p:nvPicPr>
        <p:blipFill rotWithShape="1">
          <a:blip r:embed="rId2">
            <a:alphaModFix/>
          </a:blip>
          <a:srcRect/>
          <a:stretch/>
        </p:blipFill>
        <p:spPr>
          <a:xfrm>
            <a:off x="-85725" y="-47973"/>
            <a:ext cx="9305925" cy="5207802"/>
          </a:xfrm>
          <a:prstGeom prst="rect">
            <a:avLst/>
          </a:prstGeom>
          <a:noFill/>
          <a:ln>
            <a:noFill/>
          </a:ln>
        </p:spPr>
      </p:pic>
      <p:sp>
        <p:nvSpPr>
          <p:cNvPr id="1700" name="Google Shape;1700;p284"/>
          <p:cNvSpPr/>
          <p:nvPr/>
        </p:nvSpPr>
        <p:spPr>
          <a:xfrm>
            <a:off x="-85725" y="-66675"/>
            <a:ext cx="9305925" cy="5226503"/>
          </a:xfrm>
          <a:prstGeom prst="rect">
            <a:avLst/>
          </a:prstGeom>
          <a:solidFill>
            <a:schemeClr val="lt1">
              <a:alpha val="34901"/>
            </a:schemeClr>
          </a:solidFill>
          <a:ln>
            <a:noFill/>
          </a:ln>
          <a:effectLst>
            <a:reflection endPos="65000" dist="50800" dir="5400000" sy="-100000" algn="bl" rotWithShape="0"/>
          </a:effectLst>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701" name="Google Shape;1701;p284"/>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702" name="Google Shape;1702;p284"/>
          <p:cNvSpPr txBox="1">
            <a:spLocks noGrp="1"/>
          </p:cNvSpPr>
          <p:nvPr>
            <p:ph type="body" idx="1"/>
          </p:nvPr>
        </p:nvSpPr>
        <p:spPr>
          <a:xfrm>
            <a:off x="1780173" y="3603553"/>
            <a:ext cx="5888813" cy="98822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A5A5A5"/>
              </a:buClr>
              <a:buSzPts val="825"/>
              <a:buFont typeface="Arial"/>
              <a:buNone/>
              <a:defRPr sz="825" b="0">
                <a:solidFill>
                  <a:srgbClr val="A5A5A5"/>
                </a:solidFill>
              </a:defRPr>
            </a:lvl1pPr>
            <a:lvl2pPr marL="914400" marR="0" lvl="1" indent="-228600" algn="l">
              <a:lnSpc>
                <a:spcPct val="100000"/>
              </a:lnSpc>
              <a:spcBef>
                <a:spcPts val="450"/>
              </a:spcBef>
              <a:spcAft>
                <a:spcPts val="0"/>
              </a:spcAft>
              <a:buClr>
                <a:srgbClr val="A5A5A5"/>
              </a:buClr>
              <a:buSzPts val="825"/>
              <a:buFont typeface="Arial"/>
              <a:buNone/>
              <a:defRPr sz="825" b="0">
                <a:solidFill>
                  <a:srgbClr val="A5A5A5"/>
                </a:solidFill>
              </a:defRPr>
            </a:lvl2pPr>
            <a:lvl3pPr marL="1371600" lvl="2" indent="-228600" algn="l">
              <a:lnSpc>
                <a:spcPct val="100000"/>
              </a:lnSpc>
              <a:spcBef>
                <a:spcPts val="450"/>
              </a:spcBef>
              <a:spcAft>
                <a:spcPts val="0"/>
              </a:spcAft>
              <a:buSzPts val="675"/>
              <a:buFont typeface="Arial"/>
              <a:buNone/>
              <a:defRPr sz="675" b="0">
                <a:solidFill>
                  <a:srgbClr val="A5A5A5"/>
                </a:solidFill>
              </a:defRPr>
            </a:lvl3pPr>
            <a:lvl4pPr marL="1828800" lvl="3" indent="-228600" algn="l">
              <a:lnSpc>
                <a:spcPct val="100000"/>
              </a:lnSpc>
              <a:spcBef>
                <a:spcPts val="450"/>
              </a:spcBef>
              <a:spcAft>
                <a:spcPts val="0"/>
              </a:spcAft>
              <a:buSzPts val="675"/>
              <a:buFont typeface="Arial"/>
              <a:buNone/>
              <a:defRPr sz="675" b="0">
                <a:solidFill>
                  <a:srgbClr val="A5A5A5"/>
                </a:solidFill>
              </a:defRPr>
            </a:lvl4pPr>
            <a:lvl5pPr marL="2286000" lvl="4" indent="-228600" algn="l">
              <a:lnSpc>
                <a:spcPct val="100000"/>
              </a:lnSpc>
              <a:spcBef>
                <a:spcPts val="450"/>
              </a:spcBef>
              <a:spcAft>
                <a:spcPts val="0"/>
              </a:spcAft>
              <a:buSzPts val="675"/>
              <a:buFont typeface="Arial"/>
              <a:buNone/>
              <a:defRPr sz="675" b="0">
                <a:solidFill>
                  <a:srgbClr val="A5A5A5"/>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703" name="Google Shape;1703;p284"/>
          <p:cNvSpPr/>
          <p:nvPr/>
        </p:nvSpPr>
        <p:spPr>
          <a:xfrm>
            <a:off x="1780173" y="2628436"/>
            <a:ext cx="1490567" cy="138499"/>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kpmg.ca/customer-insights</a:t>
            </a:r>
            <a:endParaRPr sz="900" b="1">
              <a:solidFill>
                <a:srgbClr val="00338D"/>
              </a:solidFill>
              <a:latin typeface="Arial"/>
              <a:ea typeface="Arial"/>
              <a:cs typeface="Arial"/>
              <a:sym typeface="Arial"/>
            </a:endParaRPr>
          </a:p>
        </p:txBody>
      </p:sp>
      <p:sp>
        <p:nvSpPr>
          <p:cNvPr id="1704" name="Google Shape;1704;p284"/>
          <p:cNvSpPr/>
          <p:nvPr/>
        </p:nvSpPr>
        <p:spPr>
          <a:xfrm>
            <a:off x="17801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705" name="Google Shape;1705;p284">
            <a:hlinkClick r:id="rId3"/>
          </p:cNvPr>
          <p:cNvSpPr/>
          <p:nvPr/>
        </p:nvSpPr>
        <p:spPr>
          <a:xfrm>
            <a:off x="1775896" y="2634188"/>
            <a:ext cx="1490567" cy="138499"/>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 </a:t>
            </a:r>
            <a:endParaRPr sz="900" b="1">
              <a:solidFill>
                <a:srgbClr val="00338D"/>
              </a:solidFill>
              <a:latin typeface="Arial"/>
              <a:ea typeface="Arial"/>
              <a:cs typeface="Arial"/>
              <a:sym typeface="Arial"/>
            </a:endParaRPr>
          </a:p>
        </p:txBody>
      </p:sp>
      <p:grpSp>
        <p:nvGrpSpPr>
          <p:cNvPr id="1706" name="Google Shape;1706;p284"/>
          <p:cNvGrpSpPr/>
          <p:nvPr/>
        </p:nvGrpSpPr>
        <p:grpSpPr>
          <a:xfrm>
            <a:off x="1790479" y="3031495"/>
            <a:ext cx="980753" cy="228104"/>
            <a:chOff x="3369109" y="3733797"/>
            <a:chExt cx="1865113" cy="433788"/>
          </a:xfrm>
        </p:grpSpPr>
        <p:grpSp>
          <p:nvGrpSpPr>
            <p:cNvPr id="1707" name="Google Shape;1707;p284"/>
            <p:cNvGrpSpPr/>
            <p:nvPr/>
          </p:nvGrpSpPr>
          <p:grpSpPr>
            <a:xfrm>
              <a:off x="4323433" y="3733797"/>
              <a:ext cx="421190" cy="433785"/>
              <a:chOff x="5102223" y="3725860"/>
              <a:chExt cx="477837" cy="492125"/>
            </a:xfrm>
          </p:grpSpPr>
          <p:sp>
            <p:nvSpPr>
              <p:cNvPr id="1708" name="Google Shape;1708;p284">
                <a:hlinkClick r:id="rId4"/>
              </p:cNvPr>
              <p:cNvSpPr/>
              <p:nvPr/>
            </p:nvSpPr>
            <p:spPr>
              <a:xfrm>
                <a:off x="5102223" y="3725860"/>
                <a:ext cx="477837" cy="492125"/>
              </a:xfrm>
              <a:custGeom>
                <a:avLst/>
                <a:gdLst/>
                <a:ahLst/>
                <a:cxnLst/>
                <a:rect l="l" t="t" r="r" b="b"/>
                <a:pathLst>
                  <a:path w="127"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7" y="124"/>
                      <a:pt x="127" y="119"/>
                    </a:cubicBezTo>
                    <a:cubicBezTo>
                      <a:pt x="127" y="10"/>
                      <a:pt x="127" y="10"/>
                      <a:pt x="127" y="10"/>
                    </a:cubicBezTo>
                    <a:cubicBezTo>
                      <a:pt x="127" y="5"/>
                      <a:pt x="123" y="0"/>
                      <a:pt x="118" y="0"/>
                    </a:cubicBezTo>
                  </a:path>
                </a:pathLst>
              </a:custGeom>
              <a:solidFill>
                <a:srgbClr val="E532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Open Sans"/>
                  <a:ea typeface="Open Sans"/>
                  <a:cs typeface="Open Sans"/>
                  <a:sym typeface="Open Sans"/>
                </a:endParaRPr>
              </a:p>
            </p:txBody>
          </p:sp>
          <p:sp>
            <p:nvSpPr>
              <p:cNvPr id="1709" name="Google Shape;1709;p284">
                <a:hlinkClick r:id="rId4"/>
              </p:cNvPr>
              <p:cNvSpPr/>
              <p:nvPr/>
            </p:nvSpPr>
            <p:spPr>
              <a:xfrm>
                <a:off x="5187950" y="3849688"/>
                <a:ext cx="315913" cy="246063"/>
              </a:xfrm>
              <a:custGeom>
                <a:avLst/>
                <a:gdLst/>
                <a:ahLst/>
                <a:cxnLst/>
                <a:rect l="l" t="t" r="r" b="b"/>
                <a:pathLst>
                  <a:path w="84" h="64" extrusionOk="0">
                    <a:moveTo>
                      <a:pt x="30" y="46"/>
                    </a:moveTo>
                    <a:cubicBezTo>
                      <a:pt x="30" y="18"/>
                      <a:pt x="30" y="18"/>
                      <a:pt x="30" y="18"/>
                    </a:cubicBezTo>
                    <a:cubicBezTo>
                      <a:pt x="54" y="32"/>
                      <a:pt x="54" y="32"/>
                      <a:pt x="54" y="32"/>
                    </a:cubicBezTo>
                    <a:lnTo>
                      <a:pt x="30" y="46"/>
                    </a:lnTo>
                    <a:close/>
                    <a:moveTo>
                      <a:pt x="71" y="0"/>
                    </a:moveTo>
                    <a:cubicBezTo>
                      <a:pt x="12" y="0"/>
                      <a:pt x="12" y="0"/>
                      <a:pt x="12" y="0"/>
                    </a:cubicBezTo>
                    <a:cubicBezTo>
                      <a:pt x="5" y="0"/>
                      <a:pt x="0" y="6"/>
                      <a:pt x="0" y="13"/>
                    </a:cubicBezTo>
                    <a:cubicBezTo>
                      <a:pt x="0" y="51"/>
                      <a:pt x="0" y="51"/>
                      <a:pt x="0" y="51"/>
                    </a:cubicBezTo>
                    <a:cubicBezTo>
                      <a:pt x="0" y="58"/>
                      <a:pt x="5" y="64"/>
                      <a:pt x="12" y="64"/>
                    </a:cubicBezTo>
                    <a:cubicBezTo>
                      <a:pt x="71" y="64"/>
                      <a:pt x="71" y="64"/>
                      <a:pt x="71" y="64"/>
                    </a:cubicBezTo>
                    <a:cubicBezTo>
                      <a:pt x="78" y="64"/>
                      <a:pt x="84" y="58"/>
                      <a:pt x="84" y="51"/>
                    </a:cubicBezTo>
                    <a:cubicBezTo>
                      <a:pt x="84" y="13"/>
                      <a:pt x="84" y="13"/>
                      <a:pt x="84" y="13"/>
                    </a:cubicBezTo>
                    <a:cubicBezTo>
                      <a:pt x="84" y="6"/>
                      <a:pt x="78" y="0"/>
                      <a:pt x="71" y="0"/>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Open Sans"/>
                  <a:ea typeface="Open Sans"/>
                  <a:cs typeface="Open Sans"/>
                  <a:sym typeface="Open Sans"/>
                </a:endParaRPr>
              </a:p>
            </p:txBody>
          </p:sp>
        </p:grpSp>
        <p:grpSp>
          <p:nvGrpSpPr>
            <p:cNvPr id="1710" name="Google Shape;1710;p284"/>
            <p:cNvGrpSpPr/>
            <p:nvPr/>
          </p:nvGrpSpPr>
          <p:grpSpPr>
            <a:xfrm>
              <a:off x="3846273" y="3733800"/>
              <a:ext cx="423990" cy="433785"/>
              <a:chOff x="4560888" y="3725863"/>
              <a:chExt cx="481013" cy="492125"/>
            </a:xfrm>
          </p:grpSpPr>
          <p:sp>
            <p:nvSpPr>
              <p:cNvPr id="1711" name="Google Shape;1711;p284">
                <a:hlinkClick r:id="rId5"/>
              </p:cNvPr>
              <p:cNvSpPr/>
              <p:nvPr/>
            </p:nvSpPr>
            <p:spPr>
              <a:xfrm>
                <a:off x="4560888" y="3725863"/>
                <a:ext cx="481013" cy="492125"/>
              </a:xfrm>
              <a:custGeom>
                <a:avLst/>
                <a:gdLst/>
                <a:ahLst/>
                <a:cxnLst/>
                <a:rect l="l" t="t" r="r" b="b"/>
                <a:pathLst>
                  <a:path w="128"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8" y="124"/>
                      <a:pt x="128" y="119"/>
                    </a:cubicBezTo>
                    <a:cubicBezTo>
                      <a:pt x="128" y="10"/>
                      <a:pt x="128" y="10"/>
                      <a:pt x="128" y="10"/>
                    </a:cubicBezTo>
                    <a:cubicBezTo>
                      <a:pt x="128" y="5"/>
                      <a:pt x="123" y="0"/>
                      <a:pt x="118" y="0"/>
                    </a:cubicBezTo>
                  </a:path>
                </a:pathLst>
              </a:custGeom>
              <a:solidFill>
                <a:srgbClr val="61A8D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Open Sans"/>
                  <a:ea typeface="Open Sans"/>
                  <a:cs typeface="Open Sans"/>
                  <a:sym typeface="Open Sans"/>
                </a:endParaRPr>
              </a:p>
            </p:txBody>
          </p:sp>
          <p:sp>
            <p:nvSpPr>
              <p:cNvPr id="1712" name="Google Shape;1712;p284">
                <a:hlinkClick r:id="rId5"/>
              </p:cNvPr>
              <p:cNvSpPr/>
              <p:nvPr/>
            </p:nvSpPr>
            <p:spPr>
              <a:xfrm>
                <a:off x="4635500" y="3833813"/>
                <a:ext cx="338138" cy="280988"/>
              </a:xfrm>
              <a:custGeom>
                <a:avLst/>
                <a:gdLst/>
                <a:ahLst/>
                <a:cxnLst/>
                <a:rect l="l" t="t" r="r" b="b"/>
                <a:pathLst>
                  <a:path w="90" h="73" extrusionOk="0">
                    <a:moveTo>
                      <a:pt x="90" y="9"/>
                    </a:moveTo>
                    <a:cubicBezTo>
                      <a:pt x="87" y="10"/>
                      <a:pt x="83" y="11"/>
                      <a:pt x="79" y="11"/>
                    </a:cubicBezTo>
                    <a:cubicBezTo>
                      <a:pt x="83" y="9"/>
                      <a:pt x="86" y="6"/>
                      <a:pt x="88" y="1"/>
                    </a:cubicBezTo>
                    <a:cubicBezTo>
                      <a:pt x="84" y="3"/>
                      <a:pt x="80" y="5"/>
                      <a:pt x="76" y="6"/>
                    </a:cubicBezTo>
                    <a:cubicBezTo>
                      <a:pt x="72" y="2"/>
                      <a:pt x="68" y="0"/>
                      <a:pt x="62" y="0"/>
                    </a:cubicBezTo>
                    <a:cubicBezTo>
                      <a:pt x="52" y="0"/>
                      <a:pt x="44" y="8"/>
                      <a:pt x="44" y="18"/>
                    </a:cubicBezTo>
                    <a:cubicBezTo>
                      <a:pt x="44" y="20"/>
                      <a:pt x="44" y="21"/>
                      <a:pt x="44" y="23"/>
                    </a:cubicBezTo>
                    <a:cubicBezTo>
                      <a:pt x="29" y="22"/>
                      <a:pt x="15" y="14"/>
                      <a:pt x="6" y="3"/>
                    </a:cubicBezTo>
                    <a:cubicBezTo>
                      <a:pt x="4" y="6"/>
                      <a:pt x="3" y="9"/>
                      <a:pt x="3" y="13"/>
                    </a:cubicBezTo>
                    <a:cubicBezTo>
                      <a:pt x="3" y="19"/>
                      <a:pt x="7" y="25"/>
                      <a:pt x="12" y="28"/>
                    </a:cubicBezTo>
                    <a:cubicBezTo>
                      <a:pt x="9" y="28"/>
                      <a:pt x="6" y="27"/>
                      <a:pt x="3" y="26"/>
                    </a:cubicBezTo>
                    <a:cubicBezTo>
                      <a:pt x="3" y="26"/>
                      <a:pt x="3" y="26"/>
                      <a:pt x="3" y="26"/>
                    </a:cubicBezTo>
                    <a:cubicBezTo>
                      <a:pt x="3" y="35"/>
                      <a:pt x="10" y="42"/>
                      <a:pt x="18" y="44"/>
                    </a:cubicBezTo>
                    <a:cubicBezTo>
                      <a:pt x="17" y="45"/>
                      <a:pt x="15" y="45"/>
                      <a:pt x="13" y="45"/>
                    </a:cubicBezTo>
                    <a:cubicBezTo>
                      <a:pt x="12" y="45"/>
                      <a:pt x="11" y="45"/>
                      <a:pt x="10" y="44"/>
                    </a:cubicBezTo>
                    <a:cubicBezTo>
                      <a:pt x="12" y="52"/>
                      <a:pt x="19" y="57"/>
                      <a:pt x="27" y="57"/>
                    </a:cubicBezTo>
                    <a:cubicBezTo>
                      <a:pt x="21" y="62"/>
                      <a:pt x="13" y="65"/>
                      <a:pt x="4" y="65"/>
                    </a:cubicBezTo>
                    <a:cubicBezTo>
                      <a:pt x="2" y="65"/>
                      <a:pt x="1" y="65"/>
                      <a:pt x="0" y="65"/>
                    </a:cubicBezTo>
                    <a:cubicBezTo>
                      <a:pt x="8" y="70"/>
                      <a:pt x="18" y="73"/>
                      <a:pt x="28" y="73"/>
                    </a:cubicBezTo>
                    <a:cubicBezTo>
                      <a:pt x="62" y="73"/>
                      <a:pt x="81" y="45"/>
                      <a:pt x="81" y="21"/>
                    </a:cubicBezTo>
                    <a:cubicBezTo>
                      <a:pt x="81" y="20"/>
                      <a:pt x="81" y="19"/>
                      <a:pt x="81" y="18"/>
                    </a:cubicBezTo>
                    <a:cubicBezTo>
                      <a:pt x="84" y="16"/>
                      <a:pt x="88" y="12"/>
                      <a:pt x="90" y="9"/>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Open Sans"/>
                  <a:ea typeface="Open Sans"/>
                  <a:cs typeface="Open Sans"/>
                  <a:sym typeface="Open Sans"/>
                </a:endParaRPr>
              </a:p>
            </p:txBody>
          </p:sp>
        </p:grpSp>
        <p:grpSp>
          <p:nvGrpSpPr>
            <p:cNvPr id="1713" name="Google Shape;1713;p284"/>
            <p:cNvGrpSpPr/>
            <p:nvPr/>
          </p:nvGrpSpPr>
          <p:grpSpPr>
            <a:xfrm>
              <a:off x="3369109" y="3733800"/>
              <a:ext cx="423990" cy="433785"/>
              <a:chOff x="4019550" y="3725863"/>
              <a:chExt cx="481013" cy="492125"/>
            </a:xfrm>
          </p:grpSpPr>
          <p:sp>
            <p:nvSpPr>
              <p:cNvPr id="1714" name="Google Shape;1714;p284">
                <a:hlinkClick r:id="rId6"/>
              </p:cNvPr>
              <p:cNvSpPr/>
              <p:nvPr/>
            </p:nvSpPr>
            <p:spPr>
              <a:xfrm>
                <a:off x="4019550" y="3725863"/>
                <a:ext cx="481013" cy="492125"/>
              </a:xfrm>
              <a:custGeom>
                <a:avLst/>
                <a:gdLst/>
                <a:ahLst/>
                <a:cxnLst/>
                <a:rect l="l" t="t" r="r" b="b"/>
                <a:pathLst>
                  <a:path w="128"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8" y="124"/>
                      <a:pt x="128" y="119"/>
                    </a:cubicBezTo>
                    <a:cubicBezTo>
                      <a:pt x="128" y="10"/>
                      <a:pt x="128" y="10"/>
                      <a:pt x="128" y="10"/>
                    </a:cubicBezTo>
                    <a:cubicBezTo>
                      <a:pt x="128" y="5"/>
                      <a:pt x="123" y="0"/>
                      <a:pt x="118" y="0"/>
                    </a:cubicBezTo>
                  </a:path>
                </a:pathLst>
              </a:custGeom>
              <a:solidFill>
                <a:srgbClr val="047CB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Open Sans"/>
                  <a:ea typeface="Open Sans"/>
                  <a:cs typeface="Open Sans"/>
                  <a:sym typeface="Open Sans"/>
                </a:endParaRPr>
              </a:p>
            </p:txBody>
          </p:sp>
          <p:sp>
            <p:nvSpPr>
              <p:cNvPr id="1715" name="Google Shape;1715;p284">
                <a:hlinkClick r:id="rId6"/>
              </p:cNvPr>
              <p:cNvSpPr/>
              <p:nvPr/>
            </p:nvSpPr>
            <p:spPr>
              <a:xfrm>
                <a:off x="4083050" y="3795713"/>
                <a:ext cx="82550" cy="349250"/>
              </a:xfrm>
              <a:custGeom>
                <a:avLst/>
                <a:gdLst/>
                <a:ahLst/>
                <a:cxnLst/>
                <a:rect l="l" t="t" r="r" b="b"/>
                <a:pathLst>
                  <a:path w="22" h="91" extrusionOk="0">
                    <a:moveTo>
                      <a:pt x="11" y="0"/>
                    </a:moveTo>
                    <a:cubicBezTo>
                      <a:pt x="17" y="0"/>
                      <a:pt x="22" y="5"/>
                      <a:pt x="22" y="11"/>
                    </a:cubicBezTo>
                    <a:cubicBezTo>
                      <a:pt x="22" y="17"/>
                      <a:pt x="17" y="22"/>
                      <a:pt x="11" y="22"/>
                    </a:cubicBezTo>
                    <a:cubicBezTo>
                      <a:pt x="5" y="22"/>
                      <a:pt x="0" y="17"/>
                      <a:pt x="0" y="11"/>
                    </a:cubicBezTo>
                    <a:cubicBezTo>
                      <a:pt x="0" y="5"/>
                      <a:pt x="5" y="0"/>
                      <a:pt x="11" y="0"/>
                    </a:cubicBezTo>
                    <a:moveTo>
                      <a:pt x="2" y="30"/>
                    </a:moveTo>
                    <a:cubicBezTo>
                      <a:pt x="21" y="30"/>
                      <a:pt x="21" y="30"/>
                      <a:pt x="21" y="30"/>
                    </a:cubicBezTo>
                    <a:cubicBezTo>
                      <a:pt x="21" y="91"/>
                      <a:pt x="21" y="91"/>
                      <a:pt x="21" y="91"/>
                    </a:cubicBezTo>
                    <a:cubicBezTo>
                      <a:pt x="2" y="91"/>
                      <a:pt x="2" y="91"/>
                      <a:pt x="2" y="91"/>
                    </a:cubicBezTo>
                    <a:lnTo>
                      <a:pt x="2" y="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Open Sans"/>
                  <a:ea typeface="Open Sans"/>
                  <a:cs typeface="Open Sans"/>
                  <a:sym typeface="Open Sans"/>
                </a:endParaRPr>
              </a:p>
            </p:txBody>
          </p:sp>
          <p:sp>
            <p:nvSpPr>
              <p:cNvPr id="1716" name="Google Shape;1716;p284">
                <a:hlinkClick r:id="rId6"/>
              </p:cNvPr>
              <p:cNvSpPr/>
              <p:nvPr/>
            </p:nvSpPr>
            <p:spPr>
              <a:xfrm>
                <a:off x="4206875" y="3906838"/>
                <a:ext cx="222250" cy="238125"/>
              </a:xfrm>
              <a:custGeom>
                <a:avLst/>
                <a:gdLst/>
                <a:ahLst/>
                <a:cxnLst/>
                <a:rect l="l" t="t" r="r" b="b"/>
                <a:pathLst>
                  <a:path w="59" h="62" extrusionOk="0">
                    <a:moveTo>
                      <a:pt x="0" y="1"/>
                    </a:moveTo>
                    <a:cubicBezTo>
                      <a:pt x="18" y="1"/>
                      <a:pt x="18" y="1"/>
                      <a:pt x="18" y="1"/>
                    </a:cubicBezTo>
                    <a:cubicBezTo>
                      <a:pt x="18" y="10"/>
                      <a:pt x="18" y="10"/>
                      <a:pt x="18" y="10"/>
                    </a:cubicBezTo>
                    <a:cubicBezTo>
                      <a:pt x="18" y="10"/>
                      <a:pt x="18" y="10"/>
                      <a:pt x="18" y="10"/>
                    </a:cubicBezTo>
                    <a:cubicBezTo>
                      <a:pt x="21" y="5"/>
                      <a:pt x="27" y="0"/>
                      <a:pt x="36" y="0"/>
                    </a:cubicBezTo>
                    <a:cubicBezTo>
                      <a:pt x="55" y="0"/>
                      <a:pt x="59" y="12"/>
                      <a:pt x="59" y="29"/>
                    </a:cubicBezTo>
                    <a:cubicBezTo>
                      <a:pt x="59" y="62"/>
                      <a:pt x="59" y="62"/>
                      <a:pt x="59" y="62"/>
                    </a:cubicBezTo>
                    <a:cubicBezTo>
                      <a:pt x="40" y="62"/>
                      <a:pt x="40" y="62"/>
                      <a:pt x="40" y="62"/>
                    </a:cubicBezTo>
                    <a:cubicBezTo>
                      <a:pt x="40" y="33"/>
                      <a:pt x="40" y="33"/>
                      <a:pt x="40" y="33"/>
                    </a:cubicBezTo>
                    <a:cubicBezTo>
                      <a:pt x="40" y="25"/>
                      <a:pt x="40" y="16"/>
                      <a:pt x="30" y="16"/>
                    </a:cubicBezTo>
                    <a:cubicBezTo>
                      <a:pt x="20" y="16"/>
                      <a:pt x="19" y="24"/>
                      <a:pt x="19" y="32"/>
                    </a:cubicBezTo>
                    <a:cubicBezTo>
                      <a:pt x="19" y="62"/>
                      <a:pt x="19" y="62"/>
                      <a:pt x="19" y="62"/>
                    </a:cubicBezTo>
                    <a:cubicBezTo>
                      <a:pt x="0" y="62"/>
                      <a:pt x="0" y="62"/>
                      <a:pt x="0" y="62"/>
                    </a:cubicBezTo>
                    <a:lnTo>
                      <a:pt x="0" y="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Open Sans"/>
                  <a:ea typeface="Open Sans"/>
                  <a:cs typeface="Open Sans"/>
                  <a:sym typeface="Open Sans"/>
                </a:endParaRPr>
              </a:p>
            </p:txBody>
          </p:sp>
        </p:grpSp>
        <p:pic>
          <p:nvPicPr>
            <p:cNvPr id="1717" name="Google Shape;1717;p284">
              <a:hlinkClick r:id="rId7"/>
            </p:cNvPr>
            <p:cNvPicPr preferRelativeResize="0"/>
            <p:nvPr/>
          </p:nvPicPr>
          <p:blipFill rotWithShape="1">
            <a:blip r:embed="rId8">
              <a:alphaModFix/>
            </a:blip>
            <a:srcRect/>
            <a:stretch/>
          </p:blipFill>
          <p:spPr>
            <a:xfrm>
              <a:off x="4800600" y="3733800"/>
              <a:ext cx="433622" cy="433388"/>
            </a:xfrm>
            <a:prstGeom prst="rect">
              <a:avLst/>
            </a:prstGeom>
            <a:noFill/>
            <a:ln>
              <a:noFill/>
            </a:ln>
          </p:spPr>
        </p:pic>
      </p:gr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matchingName="1_ITLE SLIDE 1 - Right light vertical image">
  <p:cSld name="1_ITLE SLIDE 1 - Right light vertical image">
    <p:spTree>
      <p:nvGrpSpPr>
        <p:cNvPr id="1" name="Shape 1718"/>
        <p:cNvGrpSpPr/>
        <p:nvPr/>
      </p:nvGrpSpPr>
      <p:grpSpPr>
        <a:xfrm>
          <a:off x="0" y="0"/>
          <a:ext cx="0" cy="0"/>
          <a:chOff x="0" y="0"/>
          <a:chExt cx="0" cy="0"/>
        </a:xfrm>
      </p:grpSpPr>
      <p:pic>
        <p:nvPicPr>
          <p:cNvPr id="1719" name="Google Shape;1719;p285"/>
          <p:cNvPicPr preferRelativeResize="0"/>
          <p:nvPr/>
        </p:nvPicPr>
        <p:blipFill rotWithShape="1">
          <a:blip r:embed="rId2">
            <a:alphaModFix/>
          </a:blip>
          <a:srcRect/>
          <a:stretch/>
        </p:blipFill>
        <p:spPr>
          <a:xfrm>
            <a:off x="572" y="322"/>
            <a:ext cx="9142857" cy="5142857"/>
          </a:xfrm>
          <a:prstGeom prst="rect">
            <a:avLst/>
          </a:prstGeom>
          <a:noFill/>
          <a:ln>
            <a:noFill/>
          </a:ln>
        </p:spPr>
      </p:pic>
      <p:sp>
        <p:nvSpPr>
          <p:cNvPr id="1720" name="Google Shape;1720;p285"/>
          <p:cNvSpPr txBox="1">
            <a:spLocks noGrp="1"/>
          </p:cNvSpPr>
          <p:nvPr>
            <p:ph type="body" idx="1"/>
          </p:nvPr>
        </p:nvSpPr>
        <p:spPr>
          <a:xfrm>
            <a:off x="670323" y="4080102"/>
            <a:ext cx="2672953" cy="69175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763"/>
              <a:buFont typeface="Arial"/>
              <a:buNone/>
              <a:defRPr sz="1762" b="0">
                <a:solidFill>
                  <a:schemeClr val="dk2"/>
                </a:solidFill>
                <a:latin typeface="Arial"/>
                <a:ea typeface="Arial"/>
                <a:cs typeface="Arial"/>
                <a:sym typeface="Arial"/>
              </a:defRPr>
            </a:lvl1pPr>
            <a:lvl2pPr marL="914400" lvl="1" indent="-228600" algn="l">
              <a:lnSpc>
                <a:spcPct val="460000"/>
              </a:lnSpc>
              <a:spcBef>
                <a:spcPts val="0"/>
              </a:spcBef>
              <a:spcAft>
                <a:spcPts val="0"/>
              </a:spcAft>
              <a:buClr>
                <a:schemeClr val="dk2"/>
              </a:buClr>
              <a:buSzPts val="1500"/>
              <a:buFont typeface="Arial"/>
              <a:buNone/>
              <a:defRPr sz="1500">
                <a:solidFill>
                  <a:schemeClr val="dk2"/>
                </a:solidFill>
                <a:latin typeface="Arial"/>
                <a:ea typeface="Arial"/>
                <a:cs typeface="Arial"/>
                <a:sym typeface="Arial"/>
              </a:defRPr>
            </a:lvl2pPr>
            <a:lvl3pPr marL="1371600" lvl="2" indent="-323850" algn="l">
              <a:lnSpc>
                <a:spcPct val="460000"/>
              </a:lnSpc>
              <a:spcBef>
                <a:spcPts val="450"/>
              </a:spcBef>
              <a:spcAft>
                <a:spcPts val="0"/>
              </a:spcAft>
              <a:buSzPts val="1500"/>
              <a:buChar char="–"/>
              <a:defRPr sz="1500">
                <a:solidFill>
                  <a:schemeClr val="dk2"/>
                </a:solidFill>
                <a:latin typeface="Arial"/>
                <a:ea typeface="Arial"/>
                <a:cs typeface="Arial"/>
                <a:sym typeface="Arial"/>
              </a:defRPr>
            </a:lvl3pPr>
            <a:lvl4pPr marL="1828800" lvl="3" indent="-323850" algn="l">
              <a:lnSpc>
                <a:spcPct val="460000"/>
              </a:lnSpc>
              <a:spcBef>
                <a:spcPts val="450"/>
              </a:spcBef>
              <a:spcAft>
                <a:spcPts val="0"/>
              </a:spcAft>
              <a:buSzPts val="1500"/>
              <a:buChar char="–"/>
              <a:defRPr sz="1500">
                <a:solidFill>
                  <a:schemeClr val="dk2"/>
                </a:solidFill>
                <a:latin typeface="Arial"/>
                <a:ea typeface="Arial"/>
                <a:cs typeface="Arial"/>
                <a:sym typeface="Arial"/>
              </a:defRPr>
            </a:lvl4pPr>
            <a:lvl5pPr marL="2286000" lvl="4" indent="-323850" algn="l">
              <a:lnSpc>
                <a:spcPct val="460000"/>
              </a:lnSpc>
              <a:spcBef>
                <a:spcPts val="450"/>
              </a:spcBef>
              <a:spcAft>
                <a:spcPts val="0"/>
              </a:spcAft>
              <a:buSzPts val="1500"/>
              <a:buChar char="–"/>
              <a:defRPr sz="1500">
                <a:solidFill>
                  <a:schemeClr val="dk2"/>
                </a:solidFill>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721" name="Google Shape;1721;p285"/>
          <p:cNvSpPr txBox="1">
            <a:spLocks noGrp="1"/>
          </p:cNvSpPr>
          <p:nvPr>
            <p:ph type="body" idx="2"/>
          </p:nvPr>
        </p:nvSpPr>
        <p:spPr>
          <a:xfrm>
            <a:off x="674915" y="1295399"/>
            <a:ext cx="3897086" cy="2961085"/>
          </a:xfrm>
          <a:prstGeom prst="rect">
            <a:avLst/>
          </a:prstGeom>
          <a:noFill/>
          <a:ln>
            <a:noFill/>
          </a:ln>
        </p:spPr>
        <p:txBody>
          <a:bodyPr spcFirstLastPara="1" wrap="square" lIns="0" tIns="0" rIns="0" bIns="0" anchor="t" anchorCtr="0">
            <a:noAutofit/>
          </a:bodyPr>
          <a:lstStyle>
            <a:lvl1pPr marL="457200" lvl="0" indent="-228600" algn="l">
              <a:lnSpc>
                <a:spcPct val="85000"/>
              </a:lnSpc>
              <a:spcBef>
                <a:spcPts val="0"/>
              </a:spcBef>
              <a:spcAft>
                <a:spcPts val="0"/>
              </a:spcAft>
              <a:buClr>
                <a:schemeClr val="dk2"/>
              </a:buClr>
              <a:buSzPts val="7500"/>
              <a:buFont typeface="Arial"/>
              <a:buNone/>
              <a:defRPr sz="7500">
                <a:latin typeface="Arial"/>
                <a:ea typeface="Arial"/>
                <a:cs typeface="Arial"/>
                <a:sym typeface="Arial"/>
              </a:defRPr>
            </a:lvl1pPr>
            <a:lvl2pPr marL="914400" lvl="1" indent="-228600" algn="l">
              <a:lnSpc>
                <a:spcPct val="100000"/>
              </a:lnSpc>
              <a:spcBef>
                <a:spcPts val="0"/>
              </a:spcBef>
              <a:spcAft>
                <a:spcPts val="0"/>
              </a:spcAft>
              <a:buClr>
                <a:schemeClr val="dk2"/>
              </a:buClr>
              <a:buSzPts val="7500"/>
              <a:buFont typeface="Arial"/>
              <a:buNone/>
              <a:defRPr sz="7500">
                <a:latin typeface="Arial"/>
                <a:ea typeface="Arial"/>
                <a:cs typeface="Arial"/>
                <a:sym typeface="Arial"/>
              </a:defRPr>
            </a:lvl2pPr>
            <a:lvl3pPr marL="1371600" lvl="2" indent="-704850" algn="l">
              <a:lnSpc>
                <a:spcPct val="100000"/>
              </a:lnSpc>
              <a:spcBef>
                <a:spcPts val="450"/>
              </a:spcBef>
              <a:spcAft>
                <a:spcPts val="0"/>
              </a:spcAft>
              <a:buSzPts val="7500"/>
              <a:buChar char="–"/>
              <a:defRPr sz="7500">
                <a:latin typeface="Arial"/>
                <a:ea typeface="Arial"/>
                <a:cs typeface="Arial"/>
                <a:sym typeface="Arial"/>
              </a:defRPr>
            </a:lvl3pPr>
            <a:lvl4pPr marL="1828800" lvl="3" indent="-704850" algn="l">
              <a:lnSpc>
                <a:spcPct val="100000"/>
              </a:lnSpc>
              <a:spcBef>
                <a:spcPts val="450"/>
              </a:spcBef>
              <a:spcAft>
                <a:spcPts val="0"/>
              </a:spcAft>
              <a:buSzPts val="7500"/>
              <a:buChar char="–"/>
              <a:defRPr sz="7500">
                <a:latin typeface="Arial"/>
                <a:ea typeface="Arial"/>
                <a:cs typeface="Arial"/>
                <a:sym typeface="Arial"/>
              </a:defRPr>
            </a:lvl4pPr>
            <a:lvl5pPr marL="2286000" lvl="4" indent="-704850" algn="l">
              <a:lnSpc>
                <a:spcPct val="100000"/>
              </a:lnSpc>
              <a:spcBef>
                <a:spcPts val="450"/>
              </a:spcBef>
              <a:spcAft>
                <a:spcPts val="0"/>
              </a:spcAft>
              <a:buSzPts val="7500"/>
              <a:buChar char="–"/>
              <a:defRPr sz="750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Title &amp; Text">
  <p:cSld name="Title &amp; Text">
    <p:spTree>
      <p:nvGrpSpPr>
        <p:cNvPr id="1" name="Shape 1722"/>
        <p:cNvGrpSpPr/>
        <p:nvPr/>
      </p:nvGrpSpPr>
      <p:grpSpPr>
        <a:xfrm>
          <a:off x="0" y="0"/>
          <a:ext cx="0" cy="0"/>
          <a:chOff x="0" y="0"/>
          <a:chExt cx="0" cy="0"/>
        </a:xfrm>
      </p:grpSpPr>
      <p:sp>
        <p:nvSpPr>
          <p:cNvPr id="1723" name="Google Shape;1723;p286"/>
          <p:cNvSpPr txBox="1">
            <a:spLocks noGrp="1"/>
          </p:cNvSpPr>
          <p:nvPr>
            <p:ph type="title"/>
          </p:nvPr>
        </p:nvSpPr>
        <p:spPr>
          <a:xfrm>
            <a:off x="324000" y="297000"/>
            <a:ext cx="8496000" cy="5184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4" name="Google Shape;1724;p286"/>
          <p:cNvSpPr txBox="1">
            <a:spLocks noGrp="1"/>
          </p:cNvSpPr>
          <p:nvPr>
            <p:ph type="body" idx="1"/>
          </p:nvPr>
        </p:nvSpPr>
        <p:spPr>
          <a:xfrm>
            <a:off x="324000" y="1107000"/>
            <a:ext cx="8496000" cy="3483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725" name="Google Shape;1725;p286"/>
          <p:cNvSpPr txBox="1">
            <a:spLocks noGrp="1"/>
          </p:cNvSpPr>
          <p:nvPr>
            <p:ph type="body" idx="2"/>
          </p:nvPr>
        </p:nvSpPr>
        <p:spPr>
          <a:xfrm>
            <a:off x="324000" y="140400"/>
            <a:ext cx="8496000" cy="137700"/>
          </a:xfrm>
          <a:prstGeom prst="rect">
            <a:avLst/>
          </a:prstGeom>
          <a:noFill/>
          <a:ln>
            <a:noFill/>
          </a:ln>
        </p:spPr>
        <p:txBody>
          <a:bodyPr spcFirstLastPara="1" wrap="square" lIns="0" tIns="0" rIns="0" bIns="0" anchor="b" anchorCtr="0">
            <a:spAutoFit/>
          </a:bodyPr>
          <a:lstStyle>
            <a:lvl1pPr marL="457200" lvl="0" indent="-228600" algn="l">
              <a:lnSpc>
                <a:spcPct val="100000"/>
              </a:lnSpc>
              <a:spcBef>
                <a:spcPts val="0"/>
              </a:spcBef>
              <a:spcAft>
                <a:spcPts val="0"/>
              </a:spcAft>
              <a:buClr>
                <a:schemeClr val="dk2"/>
              </a:buClr>
              <a:buSzPts val="900"/>
              <a:buFont typeface="Arial"/>
              <a:buNone/>
              <a:defRPr sz="900"/>
            </a:lvl1pPr>
            <a:lvl2pPr marL="914400" lvl="1" indent="-228600" algn="l">
              <a:lnSpc>
                <a:spcPct val="100000"/>
              </a:lnSpc>
              <a:spcBef>
                <a:spcPts val="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matchingName="1_Conte_Heading">
  <p:cSld name="1_Conte_Heading">
    <p:bg>
      <p:bgPr>
        <a:solidFill>
          <a:schemeClr val="lt1"/>
        </a:solidFill>
        <a:effectLst/>
      </p:bgPr>
    </p:bg>
    <p:spTree>
      <p:nvGrpSpPr>
        <p:cNvPr id="1" name="Shape 1726"/>
        <p:cNvGrpSpPr/>
        <p:nvPr/>
      </p:nvGrpSpPr>
      <p:grpSpPr>
        <a:xfrm>
          <a:off x="0" y="0"/>
          <a:ext cx="0" cy="0"/>
          <a:chOff x="0" y="0"/>
          <a:chExt cx="0" cy="0"/>
        </a:xfrm>
      </p:grpSpPr>
      <p:sp>
        <p:nvSpPr>
          <p:cNvPr id="1727" name="Google Shape;1727;p287"/>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4050"/>
              <a:buFont typeface="Aria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8" name="Google Shape;1728;p287"/>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chemeClr val="dk2"/>
                </a:solidFill>
                <a:latin typeface="Arial"/>
                <a:ea typeface="Arial"/>
                <a:cs typeface="Arial"/>
                <a:sym typeface="Arial"/>
              </a:rPr>
              <a:t>‹#›</a:t>
            </a:fld>
            <a:endParaRPr sz="750">
              <a:solidFill>
                <a:schemeClr val="dk2"/>
              </a:solidFill>
              <a:latin typeface="Arial"/>
              <a:ea typeface="Arial"/>
              <a:cs typeface="Arial"/>
              <a:sym typeface="Arial"/>
            </a:endParaRPr>
          </a:p>
        </p:txBody>
      </p:sp>
      <p:sp>
        <p:nvSpPr>
          <p:cNvPr id="1729" name="Google Shape;1729;p287"/>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1730" name="Google Shape;1730;p287"/>
          <p:cNvSpPr>
            <a:spLocks noGrp="1"/>
          </p:cNvSpPr>
          <p:nvPr>
            <p:ph type="pic" idx="2"/>
          </p:nvPr>
        </p:nvSpPr>
        <p:spPr>
          <a:xfrm>
            <a:off x="2650644" y="1782328"/>
            <a:ext cx="1090422" cy="1090422"/>
          </a:xfrm>
          <a:prstGeom prst="ellipse">
            <a:avLst/>
          </a:prstGeom>
          <a:solidFill>
            <a:srgbClr val="BFBFBF"/>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lt1"/>
              </a:buClr>
              <a:buSzPts val="750"/>
              <a:buFont typeface="Arial"/>
              <a:buNone/>
              <a:defRPr sz="750" b="1" i="0" u="none" strike="noStrike" cap="none">
                <a:solidFill>
                  <a:schemeClr val="lt1"/>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731" name="Google Shape;1731;p287"/>
          <p:cNvSpPr>
            <a:spLocks noGrp="1"/>
          </p:cNvSpPr>
          <p:nvPr>
            <p:ph type="pic" idx="3"/>
          </p:nvPr>
        </p:nvSpPr>
        <p:spPr>
          <a:xfrm>
            <a:off x="1088316" y="1782328"/>
            <a:ext cx="1090422" cy="1090422"/>
          </a:xfrm>
          <a:prstGeom prst="ellipse">
            <a:avLst/>
          </a:prstGeom>
          <a:solidFill>
            <a:srgbClr val="BFBFBF"/>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lt1"/>
              </a:buClr>
              <a:buSzPts val="750"/>
              <a:buFont typeface="Arial"/>
              <a:buNone/>
              <a:defRPr sz="750" b="1" i="0" u="none" strike="noStrike" cap="none">
                <a:solidFill>
                  <a:schemeClr val="lt1"/>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732" name="Google Shape;1732;p287"/>
          <p:cNvSpPr>
            <a:spLocks noGrp="1"/>
          </p:cNvSpPr>
          <p:nvPr>
            <p:ph type="pic" idx="4"/>
          </p:nvPr>
        </p:nvSpPr>
        <p:spPr>
          <a:xfrm>
            <a:off x="4206609" y="1782328"/>
            <a:ext cx="1090422" cy="1090422"/>
          </a:xfrm>
          <a:prstGeom prst="ellipse">
            <a:avLst/>
          </a:prstGeom>
          <a:solidFill>
            <a:srgbClr val="BFBFBF"/>
          </a:solid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lt1"/>
              </a:buClr>
              <a:buSzPts val="750"/>
              <a:buFont typeface="Arial"/>
              <a:buNone/>
              <a:defRPr sz="750" b="1" i="0" u="none" strike="noStrike" cap="none">
                <a:solidFill>
                  <a:schemeClr val="lt1"/>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733" name="Google Shape;1733;p287"/>
          <p:cNvSpPr txBox="1"/>
          <p:nvPr/>
        </p:nvSpPr>
        <p:spPr>
          <a:xfrm>
            <a:off x="1372186" y="4700248"/>
            <a:ext cx="5535305" cy="1384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A5A5A5"/>
              </a:buClr>
              <a:buSzPts val="450"/>
              <a:buFont typeface="Arial"/>
              <a:buNone/>
            </a:pPr>
            <a:r>
              <a:rPr lang="en-US" sz="450">
                <a:solidFill>
                  <a:srgbClr val="A5A5A5"/>
                </a:solidFill>
                <a:latin typeface="Arial"/>
                <a:ea typeface="Arial"/>
                <a:cs typeface="Arial"/>
                <a:sym typeface="Arial"/>
              </a:rPr>
              <a:t>© 2018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1_Single page layout">
  <p:cSld name="1_Single page layout">
    <p:spTree>
      <p:nvGrpSpPr>
        <p:cNvPr id="1" name="Shape 1734"/>
        <p:cNvGrpSpPr/>
        <p:nvPr/>
      </p:nvGrpSpPr>
      <p:grpSpPr>
        <a:xfrm>
          <a:off x="0" y="0"/>
          <a:ext cx="0" cy="0"/>
          <a:chOff x="0" y="0"/>
          <a:chExt cx="0" cy="0"/>
        </a:xfrm>
      </p:grpSpPr>
      <p:sp>
        <p:nvSpPr>
          <p:cNvPr id="1735" name="Google Shape;1735;p288"/>
          <p:cNvSpPr txBox="1">
            <a:spLocks noGrp="1"/>
          </p:cNvSpPr>
          <p:nvPr>
            <p:ph type="title"/>
          </p:nvPr>
        </p:nvSpPr>
        <p:spPr>
          <a:xfrm>
            <a:off x="628650" y="299120"/>
            <a:ext cx="7886700" cy="52384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6" name="Google Shape;1736;p288"/>
          <p:cNvSpPr txBox="1">
            <a:spLocks noGrp="1"/>
          </p:cNvSpPr>
          <p:nvPr>
            <p:ph type="body" idx="1"/>
          </p:nvPr>
        </p:nvSpPr>
        <p:spPr>
          <a:xfrm>
            <a:off x="4572000" y="1388566"/>
            <a:ext cx="1442891" cy="17297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2D3543"/>
              </a:buClr>
              <a:buSzPts val="1200"/>
              <a:buFont typeface="Arial"/>
              <a:buNone/>
              <a:defRPr>
                <a:solidFill>
                  <a:srgbClr val="2D3543"/>
                </a:solidFil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737" name="Google Shape;1737;p288"/>
          <p:cNvSpPr txBox="1">
            <a:spLocks noGrp="1"/>
          </p:cNvSpPr>
          <p:nvPr>
            <p:ph type="body" idx="2"/>
          </p:nvPr>
        </p:nvSpPr>
        <p:spPr>
          <a:xfrm>
            <a:off x="4572000" y="1628027"/>
            <a:ext cx="3146932" cy="55224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2"/>
              </a:buClr>
              <a:buSzPts val="1050"/>
              <a:buFont typeface="Arial"/>
              <a:buNone/>
              <a:defRPr sz="1050" b="0"/>
            </a:lvl1pPr>
            <a:lvl2pPr marL="914400" lvl="1" indent="-228600" algn="l">
              <a:lnSpc>
                <a:spcPct val="100000"/>
              </a:lnSpc>
              <a:spcBef>
                <a:spcPts val="450"/>
              </a:spcBef>
              <a:spcAft>
                <a:spcPts val="0"/>
              </a:spcAft>
              <a:buClr>
                <a:srgbClr val="2D3543"/>
              </a:buClr>
              <a:buSzPts val="1050"/>
              <a:buFont typeface="Arial"/>
              <a:buNone/>
              <a:defRPr sz="1050" b="0">
                <a:solidFill>
                  <a:srgbClr val="2D3543"/>
                </a:solidFill>
              </a:defRPr>
            </a:lvl2pPr>
            <a:lvl3pPr marL="1371600" lvl="2" indent="-228600" algn="l">
              <a:lnSpc>
                <a:spcPct val="100000"/>
              </a:lnSpc>
              <a:spcBef>
                <a:spcPts val="450"/>
              </a:spcBef>
              <a:spcAft>
                <a:spcPts val="0"/>
              </a:spcAft>
              <a:buSzPts val="1050"/>
              <a:buNone/>
              <a:defRPr sz="1050" b="0"/>
            </a:lvl3pPr>
            <a:lvl4pPr marL="1828800" lvl="3" indent="-228600" algn="l">
              <a:lnSpc>
                <a:spcPct val="100000"/>
              </a:lnSpc>
              <a:spcBef>
                <a:spcPts val="450"/>
              </a:spcBef>
              <a:spcAft>
                <a:spcPts val="0"/>
              </a:spcAft>
              <a:buSzPts val="1050"/>
              <a:buNone/>
              <a:defRPr sz="1050" b="0"/>
            </a:lvl4pPr>
            <a:lvl5pPr marL="2286000" lvl="4" indent="-228600" algn="l">
              <a:lnSpc>
                <a:spcPct val="100000"/>
              </a:lnSpc>
              <a:spcBef>
                <a:spcPts val="450"/>
              </a:spcBef>
              <a:spcAft>
                <a:spcPts val="0"/>
              </a:spcAft>
              <a:buSzPts val="1050"/>
              <a:buNone/>
              <a:defRPr sz="1050" b="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738" name="Google Shape;1738;p288"/>
          <p:cNvSpPr txBox="1">
            <a:spLocks noGrp="1"/>
          </p:cNvSpPr>
          <p:nvPr>
            <p:ph type="body" idx="3"/>
          </p:nvPr>
        </p:nvSpPr>
        <p:spPr>
          <a:xfrm>
            <a:off x="4572000" y="2474416"/>
            <a:ext cx="1442891" cy="17297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2D3543"/>
              </a:buClr>
              <a:buSzPts val="1200"/>
              <a:buFont typeface="Arial"/>
              <a:buNone/>
              <a:defRPr>
                <a:solidFill>
                  <a:srgbClr val="2D3543"/>
                </a:solidFil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739" name="Google Shape;1739;p288"/>
          <p:cNvSpPr txBox="1">
            <a:spLocks noGrp="1"/>
          </p:cNvSpPr>
          <p:nvPr>
            <p:ph type="body" idx="4"/>
          </p:nvPr>
        </p:nvSpPr>
        <p:spPr>
          <a:xfrm>
            <a:off x="4572000" y="2713877"/>
            <a:ext cx="3146932" cy="55224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2"/>
              </a:buClr>
              <a:buSzPts val="1050"/>
              <a:buFont typeface="Arial"/>
              <a:buNone/>
              <a:defRPr sz="1050" b="0"/>
            </a:lvl1pPr>
            <a:lvl2pPr marL="914400" lvl="1" indent="-228600" algn="l">
              <a:lnSpc>
                <a:spcPct val="100000"/>
              </a:lnSpc>
              <a:spcBef>
                <a:spcPts val="450"/>
              </a:spcBef>
              <a:spcAft>
                <a:spcPts val="0"/>
              </a:spcAft>
              <a:buClr>
                <a:srgbClr val="2D3543"/>
              </a:buClr>
              <a:buSzPts val="1050"/>
              <a:buFont typeface="Arial"/>
              <a:buNone/>
              <a:defRPr sz="1050" b="0">
                <a:solidFill>
                  <a:srgbClr val="2D3543"/>
                </a:solidFill>
              </a:defRPr>
            </a:lvl2pPr>
            <a:lvl3pPr marL="1371600" lvl="2" indent="-228600" algn="l">
              <a:lnSpc>
                <a:spcPct val="100000"/>
              </a:lnSpc>
              <a:spcBef>
                <a:spcPts val="450"/>
              </a:spcBef>
              <a:spcAft>
                <a:spcPts val="0"/>
              </a:spcAft>
              <a:buSzPts val="1050"/>
              <a:buNone/>
              <a:defRPr sz="1050" b="0"/>
            </a:lvl3pPr>
            <a:lvl4pPr marL="1828800" lvl="3" indent="-228600" algn="l">
              <a:lnSpc>
                <a:spcPct val="100000"/>
              </a:lnSpc>
              <a:spcBef>
                <a:spcPts val="450"/>
              </a:spcBef>
              <a:spcAft>
                <a:spcPts val="0"/>
              </a:spcAft>
              <a:buSzPts val="1050"/>
              <a:buNone/>
              <a:defRPr sz="1050" b="0"/>
            </a:lvl4pPr>
            <a:lvl5pPr marL="2286000" lvl="4" indent="-228600" algn="l">
              <a:lnSpc>
                <a:spcPct val="100000"/>
              </a:lnSpc>
              <a:spcBef>
                <a:spcPts val="450"/>
              </a:spcBef>
              <a:spcAft>
                <a:spcPts val="0"/>
              </a:spcAft>
              <a:buSzPts val="1050"/>
              <a:buNone/>
              <a:defRPr sz="1050" b="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740" name="Google Shape;1740;p288"/>
          <p:cNvSpPr txBox="1">
            <a:spLocks noGrp="1"/>
          </p:cNvSpPr>
          <p:nvPr>
            <p:ph type="body" idx="5"/>
          </p:nvPr>
        </p:nvSpPr>
        <p:spPr>
          <a:xfrm>
            <a:off x="4572000" y="3560266"/>
            <a:ext cx="1442891" cy="17297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2D3543"/>
              </a:buClr>
              <a:buSzPts val="1200"/>
              <a:buFont typeface="Arial"/>
              <a:buNone/>
              <a:defRPr>
                <a:solidFill>
                  <a:srgbClr val="2D3543"/>
                </a:solidFil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741" name="Google Shape;1741;p288"/>
          <p:cNvSpPr txBox="1">
            <a:spLocks noGrp="1"/>
          </p:cNvSpPr>
          <p:nvPr>
            <p:ph type="body" idx="6"/>
          </p:nvPr>
        </p:nvSpPr>
        <p:spPr>
          <a:xfrm>
            <a:off x="4572000" y="3799727"/>
            <a:ext cx="3146932" cy="55224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2"/>
              </a:buClr>
              <a:buSzPts val="1050"/>
              <a:buFont typeface="Arial"/>
              <a:buNone/>
              <a:defRPr sz="1050" b="0"/>
            </a:lvl1pPr>
            <a:lvl2pPr marL="914400" lvl="1" indent="-228600" algn="l">
              <a:lnSpc>
                <a:spcPct val="100000"/>
              </a:lnSpc>
              <a:spcBef>
                <a:spcPts val="450"/>
              </a:spcBef>
              <a:spcAft>
                <a:spcPts val="0"/>
              </a:spcAft>
              <a:buClr>
                <a:srgbClr val="2D3543"/>
              </a:buClr>
              <a:buSzPts val="1050"/>
              <a:buFont typeface="Arial"/>
              <a:buNone/>
              <a:defRPr sz="1050" b="0">
                <a:solidFill>
                  <a:srgbClr val="2D3543"/>
                </a:solidFill>
              </a:defRPr>
            </a:lvl2pPr>
            <a:lvl3pPr marL="1371600" lvl="2" indent="-228600" algn="l">
              <a:lnSpc>
                <a:spcPct val="100000"/>
              </a:lnSpc>
              <a:spcBef>
                <a:spcPts val="450"/>
              </a:spcBef>
              <a:spcAft>
                <a:spcPts val="0"/>
              </a:spcAft>
              <a:buSzPts val="1050"/>
              <a:buNone/>
              <a:defRPr sz="1050" b="0"/>
            </a:lvl3pPr>
            <a:lvl4pPr marL="1828800" lvl="3" indent="-228600" algn="l">
              <a:lnSpc>
                <a:spcPct val="100000"/>
              </a:lnSpc>
              <a:spcBef>
                <a:spcPts val="450"/>
              </a:spcBef>
              <a:spcAft>
                <a:spcPts val="0"/>
              </a:spcAft>
              <a:buSzPts val="1050"/>
              <a:buNone/>
              <a:defRPr sz="1050" b="0"/>
            </a:lvl4pPr>
            <a:lvl5pPr marL="2286000" lvl="4" indent="-228600" algn="l">
              <a:lnSpc>
                <a:spcPct val="100000"/>
              </a:lnSpc>
              <a:spcBef>
                <a:spcPts val="450"/>
              </a:spcBef>
              <a:spcAft>
                <a:spcPts val="0"/>
              </a:spcAft>
              <a:buSzPts val="1050"/>
              <a:buNone/>
              <a:defRPr sz="1050" b="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742" name="Google Shape;1742;p288"/>
          <p:cNvSpPr txBox="1">
            <a:spLocks noGrp="1"/>
          </p:cNvSpPr>
          <p:nvPr>
            <p:ph type="body" idx="7"/>
          </p:nvPr>
        </p:nvSpPr>
        <p:spPr>
          <a:xfrm>
            <a:off x="628650" y="1002803"/>
            <a:ext cx="3807619" cy="17297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200"/>
              <a:buFont typeface="Arial"/>
              <a:buNone/>
              <a:defRPr>
                <a:solidFill>
                  <a:schemeClr val="dk2"/>
                </a:solidFil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5"/>
                                        </p:tgtEl>
                                        <p:attrNameLst>
                                          <p:attrName>style.visibility</p:attrName>
                                        </p:attrNameLst>
                                      </p:cBhvr>
                                      <p:to>
                                        <p:strVal val="visible"/>
                                      </p:to>
                                    </p:set>
                                    <p:animEffect transition="in" filter="fade">
                                      <p:cBhvr>
                                        <p:cTn id="7" dur="1000"/>
                                        <p:tgtEl>
                                          <p:spTgt spid="173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42">
                                            <p:txEl>
                                              <p:pRg st="0" end="0"/>
                                            </p:txEl>
                                          </p:spTgt>
                                        </p:tgtEl>
                                        <p:attrNameLst>
                                          <p:attrName>style.visibility</p:attrName>
                                        </p:attrNameLst>
                                      </p:cBhvr>
                                      <p:to>
                                        <p:strVal val="visible"/>
                                      </p:to>
                                    </p:set>
                                    <p:animEffect transition="in" filter="fade">
                                      <p:cBhvr>
                                        <p:cTn id="11" dur="750"/>
                                        <p:tgtEl>
                                          <p:spTgt spid="1742">
                                            <p:txEl>
                                              <p:pRg st="0" end="0"/>
                                            </p:txEl>
                                          </p:spTgt>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1742">
                                            <p:txEl>
                                              <p:pRg st="1" end="1"/>
                                            </p:txEl>
                                          </p:spTgt>
                                        </p:tgtEl>
                                        <p:attrNameLst>
                                          <p:attrName>style.visibility</p:attrName>
                                        </p:attrNameLst>
                                      </p:cBhvr>
                                      <p:to>
                                        <p:strVal val="visible"/>
                                      </p:to>
                                    </p:set>
                                    <p:animEffect transition="in" filter="fade">
                                      <p:cBhvr>
                                        <p:cTn id="15" dur="750"/>
                                        <p:tgtEl>
                                          <p:spTgt spid="1742">
                                            <p:txEl>
                                              <p:pRg st="1" end="1"/>
                                            </p:txEl>
                                          </p:spTgt>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742">
                                            <p:txEl>
                                              <p:pRg st="2" end="2"/>
                                            </p:txEl>
                                          </p:spTgt>
                                        </p:tgtEl>
                                        <p:attrNameLst>
                                          <p:attrName>style.visibility</p:attrName>
                                        </p:attrNameLst>
                                      </p:cBhvr>
                                      <p:to>
                                        <p:strVal val="visible"/>
                                      </p:to>
                                    </p:set>
                                    <p:animEffect transition="in" filter="fade">
                                      <p:cBhvr>
                                        <p:cTn id="19" dur="750"/>
                                        <p:tgtEl>
                                          <p:spTgt spid="1742">
                                            <p:txEl>
                                              <p:pRg st="2" end="2"/>
                                            </p:txEl>
                                          </p:spTgt>
                                        </p:tgtEl>
                                      </p:cBhvr>
                                    </p:animEffect>
                                  </p:childTnLst>
                                </p:cTn>
                              </p:par>
                            </p:childTnLst>
                          </p:cTn>
                        </p:par>
                        <p:par>
                          <p:cTn id="20" fill="hold">
                            <p:stCondLst>
                              <p:cond delay="3250"/>
                            </p:stCondLst>
                            <p:childTnLst>
                              <p:par>
                                <p:cTn id="21" presetID="10" presetClass="entr" presetSubtype="0" fill="hold" nodeType="afterEffect">
                                  <p:stCondLst>
                                    <p:cond delay="0"/>
                                  </p:stCondLst>
                                  <p:childTnLst>
                                    <p:set>
                                      <p:cBhvr>
                                        <p:cTn id="22" dur="1" fill="hold">
                                          <p:stCondLst>
                                            <p:cond delay="0"/>
                                          </p:stCondLst>
                                        </p:cTn>
                                        <p:tgtEl>
                                          <p:spTgt spid="1742">
                                            <p:txEl>
                                              <p:pRg st="3" end="3"/>
                                            </p:txEl>
                                          </p:spTgt>
                                        </p:tgtEl>
                                        <p:attrNameLst>
                                          <p:attrName>style.visibility</p:attrName>
                                        </p:attrNameLst>
                                      </p:cBhvr>
                                      <p:to>
                                        <p:strVal val="visible"/>
                                      </p:to>
                                    </p:set>
                                    <p:animEffect transition="in" filter="fade">
                                      <p:cBhvr>
                                        <p:cTn id="23" dur="750"/>
                                        <p:tgtEl>
                                          <p:spTgt spid="1742">
                                            <p:txEl>
                                              <p:pRg st="3" end="3"/>
                                            </p:txEl>
                                          </p:spTgt>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742">
                                            <p:txEl>
                                              <p:pRg st="4" end="4"/>
                                            </p:txEl>
                                          </p:spTgt>
                                        </p:tgtEl>
                                        <p:attrNameLst>
                                          <p:attrName>style.visibility</p:attrName>
                                        </p:attrNameLst>
                                      </p:cBhvr>
                                      <p:to>
                                        <p:strVal val="visible"/>
                                      </p:to>
                                    </p:set>
                                    <p:animEffect transition="in" filter="fade">
                                      <p:cBhvr>
                                        <p:cTn id="27" dur="750"/>
                                        <p:tgtEl>
                                          <p:spTgt spid="1742">
                                            <p:txEl>
                                              <p:pRg st="4" end="4"/>
                                            </p:txEl>
                                          </p:spTgt>
                                        </p:tgtEl>
                                      </p:cBhvr>
                                    </p:animEffect>
                                  </p:childTnLst>
                                </p:cTn>
                              </p:par>
                            </p:childTnLst>
                          </p:cTn>
                        </p:par>
                        <p:par>
                          <p:cTn id="28" fill="hold">
                            <p:stCondLst>
                              <p:cond delay="4750"/>
                            </p:stCondLst>
                            <p:childTnLst>
                              <p:par>
                                <p:cTn id="29" presetID="10" presetClass="entr" presetSubtype="0" fill="hold" nodeType="afterEffect">
                                  <p:stCondLst>
                                    <p:cond delay="0"/>
                                  </p:stCondLst>
                                  <p:childTnLst>
                                    <p:set>
                                      <p:cBhvr>
                                        <p:cTn id="30" dur="1" fill="hold">
                                          <p:stCondLst>
                                            <p:cond delay="0"/>
                                          </p:stCondLst>
                                        </p:cTn>
                                        <p:tgtEl>
                                          <p:spTgt spid="1742">
                                            <p:txEl>
                                              <p:pRg st="5" end="5"/>
                                            </p:txEl>
                                          </p:spTgt>
                                        </p:tgtEl>
                                        <p:attrNameLst>
                                          <p:attrName>style.visibility</p:attrName>
                                        </p:attrNameLst>
                                      </p:cBhvr>
                                      <p:to>
                                        <p:strVal val="visible"/>
                                      </p:to>
                                    </p:set>
                                    <p:animEffect transition="in" filter="fade">
                                      <p:cBhvr>
                                        <p:cTn id="31" dur="750"/>
                                        <p:tgtEl>
                                          <p:spTgt spid="1742">
                                            <p:txEl>
                                              <p:pRg st="5" end="5"/>
                                            </p:txEl>
                                          </p:spTgt>
                                        </p:tgtEl>
                                      </p:cBhvr>
                                    </p:animEffect>
                                  </p:childTnLst>
                                </p:cTn>
                              </p:par>
                            </p:childTnLst>
                          </p:cTn>
                        </p:par>
                        <p:par>
                          <p:cTn id="32" fill="hold">
                            <p:stCondLst>
                              <p:cond delay="5500"/>
                            </p:stCondLst>
                            <p:childTnLst>
                              <p:par>
                                <p:cTn id="33" presetID="10" presetClass="entr" presetSubtype="0" fill="hold" nodeType="afterEffect">
                                  <p:stCondLst>
                                    <p:cond delay="0"/>
                                  </p:stCondLst>
                                  <p:childTnLst>
                                    <p:set>
                                      <p:cBhvr>
                                        <p:cTn id="34" dur="1" fill="hold">
                                          <p:stCondLst>
                                            <p:cond delay="0"/>
                                          </p:stCondLst>
                                        </p:cTn>
                                        <p:tgtEl>
                                          <p:spTgt spid="1742">
                                            <p:txEl>
                                              <p:pRg st="6" end="6"/>
                                            </p:txEl>
                                          </p:spTgt>
                                        </p:tgtEl>
                                        <p:attrNameLst>
                                          <p:attrName>style.visibility</p:attrName>
                                        </p:attrNameLst>
                                      </p:cBhvr>
                                      <p:to>
                                        <p:strVal val="visible"/>
                                      </p:to>
                                    </p:set>
                                    <p:animEffect transition="in" filter="fade">
                                      <p:cBhvr>
                                        <p:cTn id="35" dur="750"/>
                                        <p:tgtEl>
                                          <p:spTgt spid="1742">
                                            <p:txEl>
                                              <p:pRg st="6" end="6"/>
                                            </p:txEl>
                                          </p:spTgt>
                                        </p:tgtEl>
                                      </p:cBhvr>
                                    </p:animEffect>
                                  </p:childTnLst>
                                </p:cTn>
                              </p:par>
                            </p:childTnLst>
                          </p:cTn>
                        </p:par>
                        <p:par>
                          <p:cTn id="36" fill="hold">
                            <p:stCondLst>
                              <p:cond delay="6250"/>
                            </p:stCondLst>
                            <p:childTnLst>
                              <p:par>
                                <p:cTn id="37" presetID="10" presetClass="entr" presetSubtype="0" fill="hold" nodeType="afterEffect">
                                  <p:stCondLst>
                                    <p:cond delay="0"/>
                                  </p:stCondLst>
                                  <p:childTnLst>
                                    <p:set>
                                      <p:cBhvr>
                                        <p:cTn id="38" dur="1" fill="hold">
                                          <p:stCondLst>
                                            <p:cond delay="0"/>
                                          </p:stCondLst>
                                        </p:cTn>
                                        <p:tgtEl>
                                          <p:spTgt spid="1742">
                                            <p:txEl>
                                              <p:pRg st="7" end="7"/>
                                            </p:txEl>
                                          </p:spTgt>
                                        </p:tgtEl>
                                        <p:attrNameLst>
                                          <p:attrName>style.visibility</p:attrName>
                                        </p:attrNameLst>
                                      </p:cBhvr>
                                      <p:to>
                                        <p:strVal val="visible"/>
                                      </p:to>
                                    </p:set>
                                    <p:animEffect transition="in" filter="fade">
                                      <p:cBhvr>
                                        <p:cTn id="39" dur="750"/>
                                        <p:tgtEl>
                                          <p:spTgt spid="1742">
                                            <p:txEl>
                                              <p:pRg st="7" end="7"/>
                                            </p:txEl>
                                          </p:spTgt>
                                        </p:tgtEl>
                                      </p:cBhvr>
                                    </p:animEffect>
                                  </p:childTnLst>
                                </p:cTn>
                              </p:par>
                            </p:childTnLst>
                          </p:cTn>
                        </p:par>
                        <p:par>
                          <p:cTn id="40" fill="hold">
                            <p:stCondLst>
                              <p:cond delay="7000"/>
                            </p:stCondLst>
                            <p:childTnLst>
                              <p:par>
                                <p:cTn id="41" presetID="10" presetClass="entr" presetSubtype="0" fill="hold" nodeType="afterEffect">
                                  <p:stCondLst>
                                    <p:cond delay="0"/>
                                  </p:stCondLst>
                                  <p:childTnLst>
                                    <p:set>
                                      <p:cBhvr>
                                        <p:cTn id="42" dur="1" fill="hold">
                                          <p:stCondLst>
                                            <p:cond delay="0"/>
                                          </p:stCondLst>
                                        </p:cTn>
                                        <p:tgtEl>
                                          <p:spTgt spid="1742">
                                            <p:txEl>
                                              <p:pRg st="8" end="8"/>
                                            </p:txEl>
                                          </p:spTgt>
                                        </p:tgtEl>
                                        <p:attrNameLst>
                                          <p:attrName>style.visibility</p:attrName>
                                        </p:attrNameLst>
                                      </p:cBhvr>
                                      <p:to>
                                        <p:strVal val="visible"/>
                                      </p:to>
                                    </p:set>
                                    <p:animEffect transition="in" filter="fade">
                                      <p:cBhvr>
                                        <p:cTn id="43" dur="750"/>
                                        <p:tgtEl>
                                          <p:spTgt spid="17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6_ONE COLUMN TEXT">
  <p:cSld name="16_ONE COLUMN TEXT">
    <p:spTree>
      <p:nvGrpSpPr>
        <p:cNvPr id="1" name="Shape 173"/>
        <p:cNvGrpSpPr/>
        <p:nvPr/>
      </p:nvGrpSpPr>
      <p:grpSpPr>
        <a:xfrm>
          <a:off x="0" y="0"/>
          <a:ext cx="0" cy="0"/>
          <a:chOff x="0" y="0"/>
          <a:chExt cx="0" cy="0"/>
        </a:xfrm>
      </p:grpSpPr>
      <p:pic>
        <p:nvPicPr>
          <p:cNvPr id="174" name="Google Shape;174;p29"/>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75" name="Google Shape;175;p29"/>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76" name="Google Shape;176;p29"/>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77" name="Google Shape;177;p29"/>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78" name="Google Shape;178;p29"/>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79" name="Google Shape;179;p29"/>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80" name="Google Shape;180;p29"/>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49"/>
        <p:cNvGrpSpPr/>
        <p:nvPr/>
      </p:nvGrpSpPr>
      <p:grpSpPr>
        <a:xfrm>
          <a:off x="0" y="0"/>
          <a:ext cx="0" cy="0"/>
          <a:chOff x="0" y="0"/>
          <a:chExt cx="0" cy="0"/>
        </a:xfrm>
      </p:grpSpPr>
      <p:sp>
        <p:nvSpPr>
          <p:cNvPr id="1750" name="Google Shape;1750;p290"/>
          <p:cNvSpPr txBox="1">
            <a:spLocks noGrp="1"/>
          </p:cNvSpPr>
          <p:nvPr>
            <p:ph type="body" idx="1"/>
          </p:nvPr>
        </p:nvSpPr>
        <p:spPr>
          <a:xfrm>
            <a:off x="748800" y="997594"/>
            <a:ext cx="76464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751" name="Google Shape;1751;p290"/>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matchingName="ITLE SLIDE 1 - Right light vertical image">
  <p:cSld name="ITLE SLIDE 1 - Right light vertical image">
    <p:bg>
      <p:bgPr>
        <a:blipFill>
          <a:blip r:embed="rId2">
            <a:alphaModFix/>
          </a:blip>
          <a:stretch>
            <a:fillRect/>
          </a:stretch>
        </a:blipFill>
        <a:effectLst/>
      </p:bgPr>
    </p:bg>
    <p:spTree>
      <p:nvGrpSpPr>
        <p:cNvPr id="1" name="Shape 1752"/>
        <p:cNvGrpSpPr/>
        <p:nvPr/>
      </p:nvGrpSpPr>
      <p:grpSpPr>
        <a:xfrm>
          <a:off x="0" y="0"/>
          <a:ext cx="0" cy="0"/>
          <a:chOff x="0" y="0"/>
          <a:chExt cx="0" cy="0"/>
        </a:xfrm>
      </p:grpSpPr>
      <p:sp>
        <p:nvSpPr>
          <p:cNvPr id="1753" name="Google Shape;1753;p291"/>
          <p:cNvSpPr txBox="1">
            <a:spLocks noGrp="1"/>
          </p:cNvSpPr>
          <p:nvPr>
            <p:ph type="ctrTitle"/>
          </p:nvPr>
        </p:nvSpPr>
        <p:spPr>
          <a:xfrm>
            <a:off x="735620" y="1076475"/>
            <a:ext cx="4935838"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4" name="Google Shape;1754;p291"/>
          <p:cNvSpPr txBox="1">
            <a:spLocks noGrp="1"/>
          </p:cNvSpPr>
          <p:nvPr>
            <p:ph type="body" idx="1"/>
          </p:nvPr>
        </p:nvSpPr>
        <p:spPr>
          <a:xfrm>
            <a:off x="765319" y="4043175"/>
            <a:ext cx="4906139"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755" name="Google Shape;1755;p291"/>
          <p:cNvSpPr/>
          <p:nvPr/>
        </p:nvSpPr>
        <p:spPr>
          <a:xfrm>
            <a:off x="750094"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matchingName="1_ITLE SLIDE 1 - Right light vertical image">
  <p:cSld name="1_ITLE SLIDE 1 - Right light vertical image">
    <p:bg>
      <p:bgPr>
        <a:solidFill>
          <a:schemeClr val="lt1"/>
        </a:solidFill>
        <a:effectLst/>
      </p:bgPr>
    </p:bg>
    <p:spTree>
      <p:nvGrpSpPr>
        <p:cNvPr id="1" name="Shape 1756"/>
        <p:cNvGrpSpPr/>
        <p:nvPr/>
      </p:nvGrpSpPr>
      <p:grpSpPr>
        <a:xfrm>
          <a:off x="0" y="0"/>
          <a:ext cx="0" cy="0"/>
          <a:chOff x="0" y="0"/>
          <a:chExt cx="0" cy="0"/>
        </a:xfrm>
      </p:grpSpPr>
      <p:sp>
        <p:nvSpPr>
          <p:cNvPr id="1757" name="Google Shape;1757;p292"/>
          <p:cNvSpPr txBox="1">
            <a:spLocks noGrp="1"/>
          </p:cNvSpPr>
          <p:nvPr>
            <p:ph type="ctrTitle"/>
          </p:nvPr>
        </p:nvSpPr>
        <p:spPr>
          <a:xfrm>
            <a:off x="735620" y="1076475"/>
            <a:ext cx="4935838"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8" name="Google Shape;1758;p292"/>
          <p:cNvSpPr txBox="1">
            <a:spLocks noGrp="1"/>
          </p:cNvSpPr>
          <p:nvPr>
            <p:ph type="body" idx="1"/>
          </p:nvPr>
        </p:nvSpPr>
        <p:spPr>
          <a:xfrm>
            <a:off x="765319" y="4043175"/>
            <a:ext cx="4906139"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759" name="Google Shape;1759;p292"/>
          <p:cNvSpPr/>
          <p:nvPr/>
        </p:nvSpPr>
        <p:spPr>
          <a:xfrm>
            <a:off x="750094"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FFFF"/>
              </a:solidFill>
              <a:latin typeface="Arial"/>
              <a:ea typeface="Arial"/>
              <a:cs typeface="Arial"/>
              <a:sym typeface="Arial"/>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matchingName="2_ITLE SLIDE 1 - Right light vertical image">
  <p:cSld name="2_ITLE SLIDE 1 - Right light vertical image">
    <p:bg>
      <p:bgPr>
        <a:blipFill>
          <a:blip r:embed="rId2">
            <a:alphaModFix/>
          </a:blip>
          <a:stretch>
            <a:fillRect/>
          </a:stretch>
        </a:blipFill>
        <a:effectLst/>
      </p:bgPr>
    </p:bg>
    <p:spTree>
      <p:nvGrpSpPr>
        <p:cNvPr id="1" name="Shape 1760"/>
        <p:cNvGrpSpPr/>
        <p:nvPr/>
      </p:nvGrpSpPr>
      <p:grpSpPr>
        <a:xfrm>
          <a:off x="0" y="0"/>
          <a:ext cx="0" cy="0"/>
          <a:chOff x="0" y="0"/>
          <a:chExt cx="0" cy="0"/>
        </a:xfrm>
      </p:grpSpPr>
      <p:sp>
        <p:nvSpPr>
          <p:cNvPr id="1761" name="Google Shape;1761;p293"/>
          <p:cNvSpPr txBox="1">
            <a:spLocks noGrp="1"/>
          </p:cNvSpPr>
          <p:nvPr>
            <p:ph type="ctrTitle"/>
          </p:nvPr>
        </p:nvSpPr>
        <p:spPr>
          <a:xfrm>
            <a:off x="735620" y="1076475"/>
            <a:ext cx="4935838"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2" name="Google Shape;1762;p293"/>
          <p:cNvSpPr txBox="1">
            <a:spLocks noGrp="1"/>
          </p:cNvSpPr>
          <p:nvPr>
            <p:ph type="body" idx="1"/>
          </p:nvPr>
        </p:nvSpPr>
        <p:spPr>
          <a:xfrm>
            <a:off x="765319" y="4043175"/>
            <a:ext cx="4906139"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763" name="Google Shape;1763;p293"/>
          <p:cNvSpPr/>
          <p:nvPr/>
        </p:nvSpPr>
        <p:spPr>
          <a:xfrm>
            <a:off x="750094"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matchingName="TITLE SLIDE 6 - No image">
  <p:cSld name="TITLE SLIDE 6 - No image">
    <p:spTree>
      <p:nvGrpSpPr>
        <p:cNvPr id="1" name="Shape 1764"/>
        <p:cNvGrpSpPr/>
        <p:nvPr/>
      </p:nvGrpSpPr>
      <p:grpSpPr>
        <a:xfrm>
          <a:off x="0" y="0"/>
          <a:ext cx="0" cy="0"/>
          <a:chOff x="0" y="0"/>
          <a:chExt cx="0" cy="0"/>
        </a:xfrm>
      </p:grpSpPr>
      <p:sp>
        <p:nvSpPr>
          <p:cNvPr id="1765" name="Google Shape;1765;p294"/>
          <p:cNvSpPr/>
          <p:nvPr/>
        </p:nvSpPr>
        <p:spPr>
          <a:xfrm>
            <a:off x="0" y="0"/>
            <a:ext cx="9144000" cy="5143500"/>
          </a:xfrm>
          <a:prstGeom prst="rect">
            <a:avLst/>
          </a:prstGeom>
          <a:solidFill>
            <a:schemeClr val="accen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766" name="Google Shape;1766;p294"/>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767" name="Google Shape;1767;p294"/>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8" name="Google Shape;1768;p294"/>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769" name="Google Shape;1769;p294"/>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Titre seul">
  <p:cSld name="Titre seul">
    <p:spTree>
      <p:nvGrpSpPr>
        <p:cNvPr id="1" name="Shape 1770"/>
        <p:cNvGrpSpPr/>
        <p:nvPr/>
      </p:nvGrpSpPr>
      <p:grpSpPr>
        <a:xfrm>
          <a:off x="0" y="0"/>
          <a:ext cx="0" cy="0"/>
          <a:chOff x="0" y="0"/>
          <a:chExt cx="0" cy="0"/>
        </a:xfrm>
      </p:grpSpPr>
      <p:sp>
        <p:nvSpPr>
          <p:cNvPr id="1771" name="Google Shape;1771;p295"/>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1_ONE COLUMN TEXT">
  <p:cSld name="1_ONE COLUMN TEXT">
    <p:spTree>
      <p:nvGrpSpPr>
        <p:cNvPr id="1" name="Shape 1772"/>
        <p:cNvGrpSpPr/>
        <p:nvPr/>
      </p:nvGrpSpPr>
      <p:grpSpPr>
        <a:xfrm>
          <a:off x="0" y="0"/>
          <a:ext cx="0" cy="0"/>
          <a:chOff x="0" y="0"/>
          <a:chExt cx="0" cy="0"/>
        </a:xfrm>
      </p:grpSpPr>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2_ONE COLUMN TEXT">
  <p:cSld name="2_ONE COLUMN TEXT">
    <p:spTree>
      <p:nvGrpSpPr>
        <p:cNvPr id="1" name="Shape 1773"/>
        <p:cNvGrpSpPr/>
        <p:nvPr/>
      </p:nvGrpSpPr>
      <p:grpSpPr>
        <a:xfrm>
          <a:off x="0" y="0"/>
          <a:ext cx="0" cy="0"/>
          <a:chOff x="0" y="0"/>
          <a:chExt cx="0" cy="0"/>
        </a:xfrm>
      </p:grpSpPr>
      <p:pic>
        <p:nvPicPr>
          <p:cNvPr id="1774" name="Google Shape;1774;p297" descr="A picture containing object, watch, clock&#10;&#10;Description automatically generated"/>
          <p:cNvPicPr preferRelativeResize="0"/>
          <p:nvPr/>
        </p:nvPicPr>
        <p:blipFill rotWithShape="1">
          <a:blip r:embed="rId2">
            <a:alphaModFix/>
          </a:blip>
          <a:srcRect/>
          <a:stretch/>
        </p:blipFill>
        <p:spPr>
          <a:xfrm>
            <a:off x="2024869" y="0"/>
            <a:ext cx="7119131" cy="5143500"/>
          </a:xfrm>
          <a:prstGeom prst="rect">
            <a:avLst/>
          </a:prstGeom>
          <a:blipFill rotWithShape="1">
            <a:blip r:embed="rId3">
              <a:alphaModFix/>
            </a:blip>
            <a:tile tx="0" ty="0" sx="100000" sy="100000" flip="none" algn="tl"/>
          </a:blipFill>
          <a:ln>
            <a:noFill/>
          </a:ln>
        </p:spPr>
      </p:pic>
      <p:pic>
        <p:nvPicPr>
          <p:cNvPr id="1775" name="Google Shape;1775;p297"/>
          <p:cNvPicPr preferRelativeResize="0"/>
          <p:nvPr/>
        </p:nvPicPr>
        <p:blipFill rotWithShape="1">
          <a:blip r:embed="rId4">
            <a:alphaModFix/>
          </a:blip>
          <a:srcRect/>
          <a:stretch/>
        </p:blipFill>
        <p:spPr>
          <a:xfrm>
            <a:off x="-1" y="-1"/>
            <a:ext cx="3655314" cy="5143501"/>
          </a:xfrm>
          <a:prstGeom prst="rect">
            <a:avLst/>
          </a:prstGeom>
          <a:noFill/>
          <a:ln>
            <a:noFill/>
          </a:ln>
        </p:spPr>
      </p:pic>
      <p:sp>
        <p:nvSpPr>
          <p:cNvPr id="1776" name="Google Shape;1776;p297"/>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777" name="Google Shape;1777;p297"/>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778" name="Google Shape;1778;p297"/>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779" name="Google Shape;1779;p297"/>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780" name="Google Shape;1780;p297"/>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5_ONE COLUMN TEXT">
  <p:cSld name="5_ONE COLUMN TEXT">
    <p:spTree>
      <p:nvGrpSpPr>
        <p:cNvPr id="1" name="Shape 1781"/>
        <p:cNvGrpSpPr/>
        <p:nvPr/>
      </p:nvGrpSpPr>
      <p:grpSpPr>
        <a:xfrm>
          <a:off x="0" y="0"/>
          <a:ext cx="0" cy="0"/>
          <a:chOff x="0" y="0"/>
          <a:chExt cx="0" cy="0"/>
        </a:xfrm>
      </p:grpSpPr>
      <p:pic>
        <p:nvPicPr>
          <p:cNvPr id="1782" name="Google Shape;1782;p298"/>
          <p:cNvPicPr preferRelativeResize="0"/>
          <p:nvPr/>
        </p:nvPicPr>
        <p:blipFill rotWithShape="1">
          <a:blip r:embed="rId2">
            <a:alphaModFix/>
          </a:blip>
          <a:srcRect/>
          <a:stretch/>
        </p:blipFill>
        <p:spPr>
          <a:xfrm>
            <a:off x="-1" y="-1"/>
            <a:ext cx="3655314" cy="5143501"/>
          </a:xfrm>
          <a:prstGeom prst="rect">
            <a:avLst/>
          </a:prstGeom>
          <a:noFill/>
          <a:ln>
            <a:noFill/>
          </a:ln>
        </p:spPr>
      </p:pic>
      <p:sp>
        <p:nvSpPr>
          <p:cNvPr id="1783" name="Google Shape;1783;p298"/>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784" name="Google Shape;1784;p298"/>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785" name="Google Shape;1785;p298"/>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3_ONE COLUMN TEXT">
  <p:cSld name="3_ONE COLUMN TEXT">
    <p:spTree>
      <p:nvGrpSpPr>
        <p:cNvPr id="1" name="Shape 1786"/>
        <p:cNvGrpSpPr/>
        <p:nvPr/>
      </p:nvGrpSpPr>
      <p:grpSpPr>
        <a:xfrm>
          <a:off x="0" y="0"/>
          <a:ext cx="0" cy="0"/>
          <a:chOff x="0" y="0"/>
          <a:chExt cx="0" cy="0"/>
        </a:xfrm>
      </p:grpSpPr>
      <p:pic>
        <p:nvPicPr>
          <p:cNvPr id="1787" name="Google Shape;1787;p299"/>
          <p:cNvPicPr preferRelativeResize="0"/>
          <p:nvPr/>
        </p:nvPicPr>
        <p:blipFill rotWithShape="1">
          <a:blip r:embed="rId2">
            <a:alphaModFix/>
          </a:blip>
          <a:srcRect/>
          <a:stretch/>
        </p:blipFill>
        <p:spPr>
          <a:xfrm>
            <a:off x="2900641" y="908"/>
            <a:ext cx="6243359" cy="5142592"/>
          </a:xfrm>
          <a:prstGeom prst="rect">
            <a:avLst/>
          </a:prstGeom>
          <a:noFill/>
          <a:ln>
            <a:noFill/>
          </a:ln>
        </p:spPr>
      </p:pic>
      <p:pic>
        <p:nvPicPr>
          <p:cNvPr id="1788" name="Google Shape;1788;p299"/>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789" name="Google Shape;1789;p299"/>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790" name="Google Shape;1790;p299"/>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791" name="Google Shape;1791;p299"/>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792" name="Google Shape;1792;p299"/>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793" name="Google Shape;1793;p299"/>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7_ONE COLUMN TEXT">
  <p:cSld name="17_ONE COLUMN TEXT">
    <p:spTree>
      <p:nvGrpSpPr>
        <p:cNvPr id="1" name="Shape 181"/>
        <p:cNvGrpSpPr/>
        <p:nvPr/>
      </p:nvGrpSpPr>
      <p:grpSpPr>
        <a:xfrm>
          <a:off x="0" y="0"/>
          <a:ext cx="0" cy="0"/>
          <a:chOff x="0" y="0"/>
          <a:chExt cx="0" cy="0"/>
        </a:xfrm>
      </p:grpSpPr>
      <p:pic>
        <p:nvPicPr>
          <p:cNvPr id="182" name="Google Shape;182;p30" descr="A picture containing road&#10;&#10;Description automatically generated"/>
          <p:cNvPicPr preferRelativeResize="0"/>
          <p:nvPr/>
        </p:nvPicPr>
        <p:blipFill rotWithShape="1">
          <a:blip r:embed="rId2">
            <a:alphaModFix/>
          </a:blip>
          <a:srcRect/>
          <a:stretch/>
        </p:blipFill>
        <p:spPr>
          <a:xfrm>
            <a:off x="1" y="0"/>
            <a:ext cx="9143999" cy="5143500"/>
          </a:xfrm>
          <a:prstGeom prst="rect">
            <a:avLst/>
          </a:prstGeom>
          <a:noFill/>
          <a:ln>
            <a:noFill/>
          </a:ln>
        </p:spPr>
      </p:pic>
      <p:pic>
        <p:nvPicPr>
          <p:cNvPr id="183" name="Google Shape;183;p30"/>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84" name="Google Shape;184;p30"/>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85" name="Google Shape;185;p30"/>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86" name="Google Shape;186;p30"/>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87" name="Google Shape;187;p30"/>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88" name="Google Shape;188;p30"/>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20_ONE COLUMN TEXT">
  <p:cSld name="20_ONE COLUMN TEXT">
    <p:spTree>
      <p:nvGrpSpPr>
        <p:cNvPr id="1" name="Shape 1794"/>
        <p:cNvGrpSpPr/>
        <p:nvPr/>
      </p:nvGrpSpPr>
      <p:grpSpPr>
        <a:xfrm>
          <a:off x="0" y="0"/>
          <a:ext cx="0" cy="0"/>
          <a:chOff x="0" y="0"/>
          <a:chExt cx="0" cy="0"/>
        </a:xfrm>
      </p:grpSpPr>
      <p:pic>
        <p:nvPicPr>
          <p:cNvPr id="1795" name="Google Shape;1795;p300"/>
          <p:cNvPicPr preferRelativeResize="0"/>
          <p:nvPr/>
        </p:nvPicPr>
        <p:blipFill rotWithShape="1">
          <a:blip r:embed="rId2">
            <a:alphaModFix/>
          </a:blip>
          <a:srcRect/>
          <a:stretch/>
        </p:blipFill>
        <p:spPr>
          <a:xfrm>
            <a:off x="-1" y="-1"/>
            <a:ext cx="3655314" cy="5143501"/>
          </a:xfrm>
          <a:prstGeom prst="rect">
            <a:avLst/>
          </a:prstGeom>
          <a:noFill/>
          <a:ln>
            <a:noFill/>
          </a:ln>
        </p:spPr>
      </p:pic>
      <p:sp>
        <p:nvSpPr>
          <p:cNvPr id="1796" name="Google Shape;1796;p300"/>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797" name="Google Shape;1797;p300"/>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798" name="Google Shape;1798;p300"/>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799" name="Google Shape;1799;p300"/>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4_ONE COLUMN TEXT">
  <p:cSld name="4_ONE COLUMN TEXT">
    <p:spTree>
      <p:nvGrpSpPr>
        <p:cNvPr id="1" name="Shape 1800"/>
        <p:cNvGrpSpPr/>
        <p:nvPr/>
      </p:nvGrpSpPr>
      <p:grpSpPr>
        <a:xfrm>
          <a:off x="0" y="0"/>
          <a:ext cx="0" cy="0"/>
          <a:chOff x="0" y="0"/>
          <a:chExt cx="0" cy="0"/>
        </a:xfrm>
      </p:grpSpPr>
      <p:pic>
        <p:nvPicPr>
          <p:cNvPr id="1801" name="Google Shape;1801;p301"/>
          <p:cNvPicPr preferRelativeResize="0"/>
          <p:nvPr/>
        </p:nvPicPr>
        <p:blipFill rotWithShape="1">
          <a:blip r:embed="rId2">
            <a:alphaModFix/>
          </a:blip>
          <a:srcRect/>
          <a:stretch/>
        </p:blipFill>
        <p:spPr>
          <a:xfrm>
            <a:off x="984167" y="1"/>
            <a:ext cx="8159832" cy="5143499"/>
          </a:xfrm>
          <a:prstGeom prst="rect">
            <a:avLst/>
          </a:prstGeom>
          <a:noFill/>
          <a:ln>
            <a:noFill/>
          </a:ln>
        </p:spPr>
      </p:pic>
      <p:pic>
        <p:nvPicPr>
          <p:cNvPr id="1802" name="Google Shape;1802;p301"/>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803" name="Google Shape;1803;p301"/>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804" name="Google Shape;1804;p301"/>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805" name="Google Shape;1805;p301"/>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806" name="Google Shape;1806;p301"/>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807" name="Google Shape;1807;p301"/>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6_ONE COLUMN TEXT">
  <p:cSld name="6_ONE COLUMN TEXT">
    <p:spTree>
      <p:nvGrpSpPr>
        <p:cNvPr id="1" name="Shape 1808"/>
        <p:cNvGrpSpPr/>
        <p:nvPr/>
      </p:nvGrpSpPr>
      <p:grpSpPr>
        <a:xfrm>
          <a:off x="0" y="0"/>
          <a:ext cx="0" cy="0"/>
          <a:chOff x="0" y="0"/>
          <a:chExt cx="0" cy="0"/>
        </a:xfrm>
      </p:grpSpPr>
      <p:pic>
        <p:nvPicPr>
          <p:cNvPr id="1809" name="Google Shape;1809;p302"/>
          <p:cNvPicPr preferRelativeResize="0"/>
          <p:nvPr/>
        </p:nvPicPr>
        <p:blipFill rotWithShape="1">
          <a:blip r:embed="rId2">
            <a:alphaModFix/>
          </a:blip>
          <a:srcRect/>
          <a:stretch/>
        </p:blipFill>
        <p:spPr>
          <a:xfrm>
            <a:off x="1678782" y="0"/>
            <a:ext cx="7465218" cy="5150889"/>
          </a:xfrm>
          <a:prstGeom prst="rect">
            <a:avLst/>
          </a:prstGeom>
          <a:noFill/>
          <a:ln>
            <a:noFill/>
          </a:ln>
        </p:spPr>
      </p:pic>
      <p:pic>
        <p:nvPicPr>
          <p:cNvPr id="1810" name="Google Shape;1810;p302"/>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811" name="Google Shape;1811;p302"/>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812" name="Google Shape;1812;p302"/>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813" name="Google Shape;1813;p302"/>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814" name="Google Shape;1814;p302"/>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815" name="Google Shape;1815;p302"/>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7_ONE COLUMN TEXT">
  <p:cSld name="7_ONE COLUMN TEXT">
    <p:spTree>
      <p:nvGrpSpPr>
        <p:cNvPr id="1" name="Shape 1816"/>
        <p:cNvGrpSpPr/>
        <p:nvPr/>
      </p:nvGrpSpPr>
      <p:grpSpPr>
        <a:xfrm>
          <a:off x="0" y="0"/>
          <a:ext cx="0" cy="0"/>
          <a:chOff x="0" y="0"/>
          <a:chExt cx="0" cy="0"/>
        </a:xfrm>
      </p:grpSpPr>
      <p:pic>
        <p:nvPicPr>
          <p:cNvPr id="1817" name="Google Shape;1817;p303"/>
          <p:cNvPicPr preferRelativeResize="0"/>
          <p:nvPr/>
        </p:nvPicPr>
        <p:blipFill rotWithShape="1">
          <a:blip r:embed="rId2">
            <a:alphaModFix/>
          </a:blip>
          <a:srcRect/>
          <a:stretch/>
        </p:blipFill>
        <p:spPr>
          <a:xfrm>
            <a:off x="1080516" y="0"/>
            <a:ext cx="8063485" cy="5143500"/>
          </a:xfrm>
          <a:prstGeom prst="rect">
            <a:avLst/>
          </a:prstGeom>
          <a:noFill/>
          <a:ln>
            <a:noFill/>
          </a:ln>
        </p:spPr>
      </p:pic>
      <p:pic>
        <p:nvPicPr>
          <p:cNvPr id="1818" name="Google Shape;1818;p303"/>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819" name="Google Shape;1819;p303"/>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820" name="Google Shape;1820;p303"/>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821" name="Google Shape;1821;p303"/>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822" name="Google Shape;1822;p303"/>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823" name="Google Shape;1823;p303"/>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8_ONE COLUMN TEXT">
  <p:cSld name="8_ONE COLUMN TEXT">
    <p:spTree>
      <p:nvGrpSpPr>
        <p:cNvPr id="1" name="Shape 1824"/>
        <p:cNvGrpSpPr/>
        <p:nvPr/>
      </p:nvGrpSpPr>
      <p:grpSpPr>
        <a:xfrm>
          <a:off x="0" y="0"/>
          <a:ext cx="0" cy="0"/>
          <a:chOff x="0" y="0"/>
          <a:chExt cx="0" cy="0"/>
        </a:xfrm>
      </p:grpSpPr>
      <p:pic>
        <p:nvPicPr>
          <p:cNvPr id="1825" name="Google Shape;1825;p304"/>
          <p:cNvPicPr preferRelativeResize="0"/>
          <p:nvPr/>
        </p:nvPicPr>
        <p:blipFill rotWithShape="1">
          <a:blip r:embed="rId2">
            <a:alphaModFix/>
          </a:blip>
          <a:srcRect/>
          <a:stretch/>
        </p:blipFill>
        <p:spPr>
          <a:xfrm>
            <a:off x="2736056" y="1"/>
            <a:ext cx="6407943" cy="5145905"/>
          </a:xfrm>
          <a:prstGeom prst="rect">
            <a:avLst/>
          </a:prstGeom>
          <a:noFill/>
          <a:ln>
            <a:noFill/>
          </a:ln>
        </p:spPr>
      </p:pic>
      <p:pic>
        <p:nvPicPr>
          <p:cNvPr id="1826" name="Google Shape;1826;p304"/>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827" name="Google Shape;1827;p304"/>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828" name="Google Shape;1828;p304"/>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829" name="Google Shape;1829;p304"/>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830" name="Google Shape;1830;p304"/>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831" name="Google Shape;1831;p304"/>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9_ONE COLUMN TEXT">
  <p:cSld name="9_ONE COLUMN TEXT">
    <p:spTree>
      <p:nvGrpSpPr>
        <p:cNvPr id="1" name="Shape 1832"/>
        <p:cNvGrpSpPr/>
        <p:nvPr/>
      </p:nvGrpSpPr>
      <p:grpSpPr>
        <a:xfrm>
          <a:off x="0" y="0"/>
          <a:ext cx="0" cy="0"/>
          <a:chOff x="0" y="0"/>
          <a:chExt cx="0" cy="0"/>
        </a:xfrm>
      </p:grpSpPr>
      <p:pic>
        <p:nvPicPr>
          <p:cNvPr id="1833" name="Google Shape;1833;p305"/>
          <p:cNvPicPr preferRelativeResize="0"/>
          <p:nvPr/>
        </p:nvPicPr>
        <p:blipFill rotWithShape="1">
          <a:blip r:embed="rId2">
            <a:alphaModFix/>
          </a:blip>
          <a:srcRect/>
          <a:stretch/>
        </p:blipFill>
        <p:spPr>
          <a:xfrm>
            <a:off x="1" y="0"/>
            <a:ext cx="9143999" cy="5143500"/>
          </a:xfrm>
          <a:prstGeom prst="rect">
            <a:avLst/>
          </a:prstGeom>
          <a:noFill/>
          <a:ln>
            <a:noFill/>
          </a:ln>
        </p:spPr>
      </p:pic>
      <p:pic>
        <p:nvPicPr>
          <p:cNvPr id="1834" name="Google Shape;1834;p305"/>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835" name="Google Shape;1835;p305"/>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836" name="Google Shape;1836;p305"/>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837" name="Google Shape;1837;p305"/>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838" name="Google Shape;1838;p305"/>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839" name="Google Shape;1839;p305"/>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10_ONE COLUMN TEXT">
  <p:cSld name="10_ONE COLUMN TEXT">
    <p:spTree>
      <p:nvGrpSpPr>
        <p:cNvPr id="1" name="Shape 1840"/>
        <p:cNvGrpSpPr/>
        <p:nvPr/>
      </p:nvGrpSpPr>
      <p:grpSpPr>
        <a:xfrm>
          <a:off x="0" y="0"/>
          <a:ext cx="0" cy="0"/>
          <a:chOff x="0" y="0"/>
          <a:chExt cx="0" cy="0"/>
        </a:xfrm>
      </p:grpSpPr>
      <p:pic>
        <p:nvPicPr>
          <p:cNvPr id="1841" name="Google Shape;1841;p306"/>
          <p:cNvPicPr preferRelativeResize="0"/>
          <p:nvPr/>
        </p:nvPicPr>
        <p:blipFill rotWithShape="1">
          <a:blip r:embed="rId2">
            <a:alphaModFix/>
          </a:blip>
          <a:srcRect/>
          <a:stretch/>
        </p:blipFill>
        <p:spPr>
          <a:xfrm>
            <a:off x="80566" y="1"/>
            <a:ext cx="9063434" cy="5143499"/>
          </a:xfrm>
          <a:prstGeom prst="rect">
            <a:avLst/>
          </a:prstGeom>
          <a:noFill/>
          <a:ln>
            <a:noFill/>
          </a:ln>
        </p:spPr>
      </p:pic>
      <p:pic>
        <p:nvPicPr>
          <p:cNvPr id="1842" name="Google Shape;1842;p306"/>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843" name="Google Shape;1843;p306"/>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844" name="Google Shape;1844;p306"/>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845" name="Google Shape;1845;p306"/>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846" name="Google Shape;1846;p306"/>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847" name="Google Shape;1847;p306"/>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11_ONE COLUMN TEXT">
  <p:cSld name="11_ONE COLUMN TEXT">
    <p:spTree>
      <p:nvGrpSpPr>
        <p:cNvPr id="1" name="Shape 1848"/>
        <p:cNvGrpSpPr/>
        <p:nvPr/>
      </p:nvGrpSpPr>
      <p:grpSpPr>
        <a:xfrm>
          <a:off x="0" y="0"/>
          <a:ext cx="0" cy="0"/>
          <a:chOff x="0" y="0"/>
          <a:chExt cx="0" cy="0"/>
        </a:xfrm>
      </p:grpSpPr>
      <p:pic>
        <p:nvPicPr>
          <p:cNvPr id="1849" name="Google Shape;1849;p307"/>
          <p:cNvPicPr preferRelativeResize="0"/>
          <p:nvPr/>
        </p:nvPicPr>
        <p:blipFill rotWithShape="1">
          <a:blip r:embed="rId2">
            <a:alphaModFix/>
          </a:blip>
          <a:srcRect/>
          <a:stretch/>
        </p:blipFill>
        <p:spPr>
          <a:xfrm>
            <a:off x="1" y="0"/>
            <a:ext cx="9143999" cy="5143500"/>
          </a:xfrm>
          <a:prstGeom prst="rect">
            <a:avLst/>
          </a:prstGeom>
          <a:noFill/>
          <a:ln>
            <a:noFill/>
          </a:ln>
        </p:spPr>
      </p:pic>
      <p:pic>
        <p:nvPicPr>
          <p:cNvPr id="1850" name="Google Shape;1850;p307"/>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851" name="Google Shape;1851;p307"/>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852" name="Google Shape;1852;p307"/>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853" name="Google Shape;1853;p307"/>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854" name="Google Shape;1854;p307"/>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855" name="Google Shape;1855;p307"/>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12_ONE COLUMN TEXT">
  <p:cSld name="12_ONE COLUMN TEXT">
    <p:spTree>
      <p:nvGrpSpPr>
        <p:cNvPr id="1" name="Shape 1856"/>
        <p:cNvGrpSpPr/>
        <p:nvPr/>
      </p:nvGrpSpPr>
      <p:grpSpPr>
        <a:xfrm>
          <a:off x="0" y="0"/>
          <a:ext cx="0" cy="0"/>
          <a:chOff x="0" y="0"/>
          <a:chExt cx="0" cy="0"/>
        </a:xfrm>
      </p:grpSpPr>
      <p:pic>
        <p:nvPicPr>
          <p:cNvPr id="1857" name="Google Shape;1857;p308"/>
          <p:cNvPicPr preferRelativeResize="0"/>
          <p:nvPr/>
        </p:nvPicPr>
        <p:blipFill rotWithShape="1">
          <a:blip r:embed="rId2">
            <a:alphaModFix/>
          </a:blip>
          <a:srcRect/>
          <a:stretch/>
        </p:blipFill>
        <p:spPr>
          <a:xfrm>
            <a:off x="1168402" y="0"/>
            <a:ext cx="7975598" cy="5143500"/>
          </a:xfrm>
          <a:prstGeom prst="rect">
            <a:avLst/>
          </a:prstGeom>
          <a:noFill/>
          <a:ln>
            <a:noFill/>
          </a:ln>
        </p:spPr>
      </p:pic>
      <p:pic>
        <p:nvPicPr>
          <p:cNvPr id="1858" name="Google Shape;1858;p308"/>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859" name="Google Shape;1859;p308"/>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13_ONE COLUMN TEXT">
  <p:cSld name="13_ONE COLUMN TEXT">
    <p:spTree>
      <p:nvGrpSpPr>
        <p:cNvPr id="1" name="Shape 1860"/>
        <p:cNvGrpSpPr/>
        <p:nvPr/>
      </p:nvGrpSpPr>
      <p:grpSpPr>
        <a:xfrm>
          <a:off x="0" y="0"/>
          <a:ext cx="0" cy="0"/>
          <a:chOff x="0" y="0"/>
          <a:chExt cx="0" cy="0"/>
        </a:xfrm>
      </p:grpSpPr>
      <p:pic>
        <p:nvPicPr>
          <p:cNvPr id="1861" name="Google Shape;1861;p309"/>
          <p:cNvPicPr preferRelativeResize="0"/>
          <p:nvPr/>
        </p:nvPicPr>
        <p:blipFill rotWithShape="1">
          <a:blip r:embed="rId2">
            <a:alphaModFix/>
          </a:blip>
          <a:srcRect/>
          <a:stretch/>
        </p:blipFill>
        <p:spPr>
          <a:xfrm>
            <a:off x="766744" y="0"/>
            <a:ext cx="8377257" cy="5143500"/>
          </a:xfrm>
          <a:prstGeom prst="rect">
            <a:avLst/>
          </a:prstGeom>
          <a:noFill/>
          <a:ln>
            <a:noFill/>
          </a:ln>
        </p:spPr>
      </p:pic>
      <p:pic>
        <p:nvPicPr>
          <p:cNvPr id="1862" name="Google Shape;1862;p309"/>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863" name="Google Shape;1863;p309"/>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864" name="Google Shape;1864;p309"/>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865" name="Google Shape;1865;p309"/>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866" name="Google Shape;1866;p309"/>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867" name="Google Shape;1867;p309"/>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4"/>
          <p:cNvSpPr txBox="1">
            <a:spLocks noGrp="1"/>
          </p:cNvSpPr>
          <p:nvPr>
            <p:ph type="body" idx="1"/>
          </p:nvPr>
        </p:nvSpPr>
        <p:spPr>
          <a:xfrm>
            <a:off x="748800" y="997594"/>
            <a:ext cx="76464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7" name="Google Shape;27;p4"/>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8_ONE COLUMN TEXT">
  <p:cSld name="18_ONE COLUMN TEXT">
    <p:spTree>
      <p:nvGrpSpPr>
        <p:cNvPr id="1" name="Shape 189"/>
        <p:cNvGrpSpPr/>
        <p:nvPr/>
      </p:nvGrpSpPr>
      <p:grpSpPr>
        <a:xfrm>
          <a:off x="0" y="0"/>
          <a:ext cx="0" cy="0"/>
          <a:chOff x="0" y="0"/>
          <a:chExt cx="0" cy="0"/>
        </a:xfrm>
      </p:grpSpPr>
      <p:pic>
        <p:nvPicPr>
          <p:cNvPr id="190" name="Google Shape;190;p31"/>
          <p:cNvPicPr preferRelativeResize="0"/>
          <p:nvPr/>
        </p:nvPicPr>
        <p:blipFill rotWithShape="1">
          <a:blip r:embed="rId2">
            <a:alphaModFix/>
          </a:blip>
          <a:srcRect/>
          <a:stretch/>
        </p:blipFill>
        <p:spPr>
          <a:xfrm>
            <a:off x="1317346" y="0"/>
            <a:ext cx="7826654" cy="5143500"/>
          </a:xfrm>
          <a:prstGeom prst="rect">
            <a:avLst/>
          </a:prstGeom>
          <a:noFill/>
          <a:ln>
            <a:noFill/>
          </a:ln>
        </p:spPr>
      </p:pic>
      <p:pic>
        <p:nvPicPr>
          <p:cNvPr id="191" name="Google Shape;191;p31"/>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92" name="Google Shape;192;p31"/>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93" name="Google Shape;193;p31"/>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94" name="Google Shape;194;p31"/>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95" name="Google Shape;195;p31"/>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96" name="Google Shape;196;p31"/>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14_ONE COLUMN TEXT">
  <p:cSld name="14_ONE COLUMN TEXT">
    <p:spTree>
      <p:nvGrpSpPr>
        <p:cNvPr id="1" name="Shape 1868"/>
        <p:cNvGrpSpPr/>
        <p:nvPr/>
      </p:nvGrpSpPr>
      <p:grpSpPr>
        <a:xfrm>
          <a:off x="0" y="0"/>
          <a:ext cx="0" cy="0"/>
          <a:chOff x="0" y="0"/>
          <a:chExt cx="0" cy="0"/>
        </a:xfrm>
      </p:grpSpPr>
      <p:pic>
        <p:nvPicPr>
          <p:cNvPr id="1869" name="Google Shape;1869;p310"/>
          <p:cNvPicPr preferRelativeResize="0"/>
          <p:nvPr/>
        </p:nvPicPr>
        <p:blipFill rotWithShape="1">
          <a:blip r:embed="rId2">
            <a:alphaModFix/>
          </a:blip>
          <a:srcRect/>
          <a:stretch/>
        </p:blipFill>
        <p:spPr>
          <a:xfrm>
            <a:off x="1006344" y="0"/>
            <a:ext cx="8137657" cy="5143500"/>
          </a:xfrm>
          <a:prstGeom prst="rect">
            <a:avLst/>
          </a:prstGeom>
          <a:noFill/>
          <a:ln>
            <a:noFill/>
          </a:ln>
        </p:spPr>
      </p:pic>
      <p:pic>
        <p:nvPicPr>
          <p:cNvPr id="1870" name="Google Shape;1870;p310"/>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871" name="Google Shape;1871;p310"/>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15_ONE COLUMN TEXT">
  <p:cSld name="15_ONE COLUMN TEXT">
    <p:spTree>
      <p:nvGrpSpPr>
        <p:cNvPr id="1" name="Shape 1872"/>
        <p:cNvGrpSpPr/>
        <p:nvPr/>
      </p:nvGrpSpPr>
      <p:grpSpPr>
        <a:xfrm>
          <a:off x="0" y="0"/>
          <a:ext cx="0" cy="0"/>
          <a:chOff x="0" y="0"/>
          <a:chExt cx="0" cy="0"/>
        </a:xfrm>
      </p:grpSpPr>
      <p:pic>
        <p:nvPicPr>
          <p:cNvPr id="1873" name="Google Shape;1873;p311" descr="A person standing in front of a mountain&#10;&#10;Description automatically generated"/>
          <p:cNvPicPr preferRelativeResize="0"/>
          <p:nvPr/>
        </p:nvPicPr>
        <p:blipFill rotWithShape="1">
          <a:blip r:embed="rId2">
            <a:alphaModFix/>
          </a:blip>
          <a:srcRect/>
          <a:stretch/>
        </p:blipFill>
        <p:spPr>
          <a:xfrm flipH="1">
            <a:off x="-2" y="0"/>
            <a:ext cx="9144000" cy="5143500"/>
          </a:xfrm>
          <a:prstGeom prst="rect">
            <a:avLst/>
          </a:prstGeom>
          <a:noFill/>
          <a:ln>
            <a:noFill/>
          </a:ln>
        </p:spPr>
      </p:pic>
      <p:pic>
        <p:nvPicPr>
          <p:cNvPr id="1874" name="Google Shape;1874;p311"/>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875" name="Google Shape;1875;p311"/>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876" name="Google Shape;1876;p311"/>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877" name="Google Shape;1877;p311"/>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878" name="Google Shape;1878;p311"/>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879" name="Google Shape;1879;p311"/>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16_ONE COLUMN TEXT">
  <p:cSld name="16_ONE COLUMN TEXT">
    <p:spTree>
      <p:nvGrpSpPr>
        <p:cNvPr id="1" name="Shape 1880"/>
        <p:cNvGrpSpPr/>
        <p:nvPr/>
      </p:nvGrpSpPr>
      <p:grpSpPr>
        <a:xfrm>
          <a:off x="0" y="0"/>
          <a:ext cx="0" cy="0"/>
          <a:chOff x="0" y="0"/>
          <a:chExt cx="0" cy="0"/>
        </a:xfrm>
      </p:grpSpPr>
      <p:pic>
        <p:nvPicPr>
          <p:cNvPr id="1881" name="Google Shape;1881;p31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882" name="Google Shape;1882;p312"/>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883" name="Google Shape;1883;p312"/>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884" name="Google Shape;1884;p312"/>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885" name="Google Shape;1885;p312"/>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886" name="Google Shape;1886;p312"/>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887" name="Google Shape;1887;p312"/>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17_ONE COLUMN TEXT">
  <p:cSld name="17_ONE COLUMN TEXT">
    <p:spTree>
      <p:nvGrpSpPr>
        <p:cNvPr id="1" name="Shape 1888"/>
        <p:cNvGrpSpPr/>
        <p:nvPr/>
      </p:nvGrpSpPr>
      <p:grpSpPr>
        <a:xfrm>
          <a:off x="0" y="0"/>
          <a:ext cx="0" cy="0"/>
          <a:chOff x="0" y="0"/>
          <a:chExt cx="0" cy="0"/>
        </a:xfrm>
      </p:grpSpPr>
      <p:pic>
        <p:nvPicPr>
          <p:cNvPr id="1889" name="Google Shape;1889;p313" descr="A picture containing road&#10;&#10;Description automatically generated"/>
          <p:cNvPicPr preferRelativeResize="0"/>
          <p:nvPr/>
        </p:nvPicPr>
        <p:blipFill rotWithShape="1">
          <a:blip r:embed="rId2">
            <a:alphaModFix/>
          </a:blip>
          <a:srcRect/>
          <a:stretch/>
        </p:blipFill>
        <p:spPr>
          <a:xfrm>
            <a:off x="1" y="0"/>
            <a:ext cx="9143999" cy="5143500"/>
          </a:xfrm>
          <a:prstGeom prst="rect">
            <a:avLst/>
          </a:prstGeom>
          <a:noFill/>
          <a:ln>
            <a:noFill/>
          </a:ln>
        </p:spPr>
      </p:pic>
      <p:pic>
        <p:nvPicPr>
          <p:cNvPr id="1890" name="Google Shape;1890;p313"/>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891" name="Google Shape;1891;p313"/>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892" name="Google Shape;1892;p313"/>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893" name="Google Shape;1893;p313"/>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894" name="Google Shape;1894;p313"/>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895" name="Google Shape;1895;p313"/>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18_ONE COLUMN TEXT">
  <p:cSld name="18_ONE COLUMN TEXT">
    <p:spTree>
      <p:nvGrpSpPr>
        <p:cNvPr id="1" name="Shape 1896"/>
        <p:cNvGrpSpPr/>
        <p:nvPr/>
      </p:nvGrpSpPr>
      <p:grpSpPr>
        <a:xfrm>
          <a:off x="0" y="0"/>
          <a:ext cx="0" cy="0"/>
          <a:chOff x="0" y="0"/>
          <a:chExt cx="0" cy="0"/>
        </a:xfrm>
      </p:grpSpPr>
      <p:pic>
        <p:nvPicPr>
          <p:cNvPr id="1897" name="Google Shape;1897;p314"/>
          <p:cNvPicPr preferRelativeResize="0"/>
          <p:nvPr/>
        </p:nvPicPr>
        <p:blipFill rotWithShape="1">
          <a:blip r:embed="rId2">
            <a:alphaModFix/>
          </a:blip>
          <a:srcRect/>
          <a:stretch/>
        </p:blipFill>
        <p:spPr>
          <a:xfrm>
            <a:off x="1317346" y="0"/>
            <a:ext cx="7826654" cy="5143500"/>
          </a:xfrm>
          <a:prstGeom prst="rect">
            <a:avLst/>
          </a:prstGeom>
          <a:noFill/>
          <a:ln>
            <a:noFill/>
          </a:ln>
        </p:spPr>
      </p:pic>
      <p:pic>
        <p:nvPicPr>
          <p:cNvPr id="1898" name="Google Shape;1898;p314"/>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899" name="Google Shape;1899;p314"/>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900" name="Google Shape;1900;p314"/>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901" name="Google Shape;1901;p314"/>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902" name="Google Shape;1902;p314"/>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903" name="Google Shape;1903;p314"/>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19_ONE COLUMN TEXT">
  <p:cSld name="19_ONE COLUMN TEXT">
    <p:spTree>
      <p:nvGrpSpPr>
        <p:cNvPr id="1" name="Shape 1904"/>
        <p:cNvGrpSpPr/>
        <p:nvPr/>
      </p:nvGrpSpPr>
      <p:grpSpPr>
        <a:xfrm>
          <a:off x="0" y="0"/>
          <a:ext cx="0" cy="0"/>
          <a:chOff x="0" y="0"/>
          <a:chExt cx="0" cy="0"/>
        </a:xfrm>
      </p:grpSpPr>
      <p:pic>
        <p:nvPicPr>
          <p:cNvPr id="1905" name="Google Shape;1905;p315"/>
          <p:cNvPicPr preferRelativeResize="0"/>
          <p:nvPr/>
        </p:nvPicPr>
        <p:blipFill rotWithShape="1">
          <a:blip r:embed="rId2">
            <a:alphaModFix/>
          </a:blip>
          <a:srcRect/>
          <a:stretch/>
        </p:blipFill>
        <p:spPr>
          <a:xfrm flipH="1">
            <a:off x="3350416" y="0"/>
            <a:ext cx="5793583" cy="5143501"/>
          </a:xfrm>
          <a:prstGeom prst="rect">
            <a:avLst/>
          </a:prstGeom>
          <a:noFill/>
          <a:ln>
            <a:noFill/>
          </a:ln>
        </p:spPr>
      </p:pic>
      <p:pic>
        <p:nvPicPr>
          <p:cNvPr id="1906" name="Google Shape;1906;p315"/>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1907" name="Google Shape;1907;p315"/>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1908" name="Google Shape;1908;p315"/>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909" name="Google Shape;1909;p315"/>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910" name="Google Shape;1910;p315"/>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911" name="Google Shape;1911;p315"/>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TWO COLUMN TEXT">
  <p:cSld name="TWO COLUMN TEXT">
    <p:spTree>
      <p:nvGrpSpPr>
        <p:cNvPr id="1" name="Shape 1912"/>
        <p:cNvGrpSpPr/>
        <p:nvPr/>
      </p:nvGrpSpPr>
      <p:grpSpPr>
        <a:xfrm>
          <a:off x="0" y="0"/>
          <a:ext cx="0" cy="0"/>
          <a:chOff x="0" y="0"/>
          <a:chExt cx="0" cy="0"/>
        </a:xfrm>
      </p:grpSpPr>
      <p:sp>
        <p:nvSpPr>
          <p:cNvPr id="1913" name="Google Shape;1913;p316"/>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4" name="Google Shape;1914;p316"/>
          <p:cNvSpPr txBox="1">
            <a:spLocks noGrp="1"/>
          </p:cNvSpPr>
          <p:nvPr>
            <p:ph type="body" idx="1"/>
          </p:nvPr>
        </p:nvSpPr>
        <p:spPr>
          <a:xfrm>
            <a:off x="752400" y="997594"/>
            <a:ext cx="37260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15" name="Google Shape;1915;p316"/>
          <p:cNvSpPr txBox="1">
            <a:spLocks noGrp="1"/>
          </p:cNvSpPr>
          <p:nvPr>
            <p:ph type="body" idx="2"/>
          </p:nvPr>
        </p:nvSpPr>
        <p:spPr>
          <a:xfrm>
            <a:off x="4665600" y="997594"/>
            <a:ext cx="37260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TEXT WITH IMAGE OR CHART">
  <p:cSld name="TEXT WITH IMAGE OR CHART">
    <p:spTree>
      <p:nvGrpSpPr>
        <p:cNvPr id="1" name="Shape 1916"/>
        <p:cNvGrpSpPr/>
        <p:nvPr/>
      </p:nvGrpSpPr>
      <p:grpSpPr>
        <a:xfrm>
          <a:off x="0" y="0"/>
          <a:ext cx="0" cy="0"/>
          <a:chOff x="0" y="0"/>
          <a:chExt cx="0" cy="0"/>
        </a:xfrm>
      </p:grpSpPr>
      <p:sp>
        <p:nvSpPr>
          <p:cNvPr id="1917" name="Google Shape;1917;p317"/>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8" name="Google Shape;1918;p317"/>
          <p:cNvSpPr txBox="1">
            <a:spLocks noGrp="1"/>
          </p:cNvSpPr>
          <p:nvPr>
            <p:ph type="body" idx="1"/>
          </p:nvPr>
        </p:nvSpPr>
        <p:spPr>
          <a:xfrm>
            <a:off x="752400" y="997594"/>
            <a:ext cx="37260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19" name="Google Shape;1919;p317"/>
          <p:cNvSpPr>
            <a:spLocks noGrp="1"/>
          </p:cNvSpPr>
          <p:nvPr>
            <p:ph type="chart" idx="2"/>
          </p:nvPr>
        </p:nvSpPr>
        <p:spPr>
          <a:xfrm>
            <a:off x="4665600" y="997594"/>
            <a:ext cx="37260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2 COLUMN CHART TEXT">
  <p:cSld name="2 COLUMN CHART TEXT">
    <p:spTree>
      <p:nvGrpSpPr>
        <p:cNvPr id="1" name="Shape 1920"/>
        <p:cNvGrpSpPr/>
        <p:nvPr/>
      </p:nvGrpSpPr>
      <p:grpSpPr>
        <a:xfrm>
          <a:off x="0" y="0"/>
          <a:ext cx="0" cy="0"/>
          <a:chOff x="0" y="0"/>
          <a:chExt cx="0" cy="0"/>
        </a:xfrm>
      </p:grpSpPr>
      <p:sp>
        <p:nvSpPr>
          <p:cNvPr id="1921" name="Google Shape;1921;p318"/>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2" name="Google Shape;1922;p318"/>
          <p:cNvSpPr>
            <a:spLocks noGrp="1"/>
          </p:cNvSpPr>
          <p:nvPr>
            <p:ph type="chart" idx="2"/>
          </p:nvPr>
        </p:nvSpPr>
        <p:spPr>
          <a:xfrm>
            <a:off x="4665600" y="997594"/>
            <a:ext cx="37260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923" name="Google Shape;1923;p318"/>
          <p:cNvSpPr>
            <a:spLocks noGrp="1"/>
          </p:cNvSpPr>
          <p:nvPr>
            <p:ph type="chart" idx="3"/>
          </p:nvPr>
        </p:nvSpPr>
        <p:spPr>
          <a:xfrm>
            <a:off x="752400" y="997594"/>
            <a:ext cx="37260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1 COLUMN CHART TEXT">
  <p:cSld name="1 COLUMN CHART TEXT">
    <p:spTree>
      <p:nvGrpSpPr>
        <p:cNvPr id="1" name="Shape 1924"/>
        <p:cNvGrpSpPr/>
        <p:nvPr/>
      </p:nvGrpSpPr>
      <p:grpSpPr>
        <a:xfrm>
          <a:off x="0" y="0"/>
          <a:ext cx="0" cy="0"/>
          <a:chOff x="0" y="0"/>
          <a:chExt cx="0" cy="0"/>
        </a:xfrm>
      </p:grpSpPr>
      <p:sp>
        <p:nvSpPr>
          <p:cNvPr id="1925" name="Google Shape;1925;p319"/>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6" name="Google Shape;1926;p319"/>
          <p:cNvSpPr txBox="1">
            <a:spLocks noGrp="1"/>
          </p:cNvSpPr>
          <p:nvPr>
            <p:ph type="body" idx="1"/>
          </p:nvPr>
        </p:nvSpPr>
        <p:spPr>
          <a:xfrm>
            <a:off x="752400" y="2806595"/>
            <a:ext cx="7646400" cy="160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27" name="Google Shape;1927;p319"/>
          <p:cNvSpPr>
            <a:spLocks noGrp="1"/>
          </p:cNvSpPr>
          <p:nvPr>
            <p:ph type="chart" idx="2"/>
          </p:nvPr>
        </p:nvSpPr>
        <p:spPr>
          <a:xfrm>
            <a:off x="752400" y="998520"/>
            <a:ext cx="7646400" cy="1601805"/>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9_ONE COLUMN TEXT">
  <p:cSld name="19_ONE COLUMN TEXT">
    <p:spTree>
      <p:nvGrpSpPr>
        <p:cNvPr id="1" name="Shape 197"/>
        <p:cNvGrpSpPr/>
        <p:nvPr/>
      </p:nvGrpSpPr>
      <p:grpSpPr>
        <a:xfrm>
          <a:off x="0" y="0"/>
          <a:ext cx="0" cy="0"/>
          <a:chOff x="0" y="0"/>
          <a:chExt cx="0" cy="0"/>
        </a:xfrm>
      </p:grpSpPr>
      <p:pic>
        <p:nvPicPr>
          <p:cNvPr id="198" name="Google Shape;198;p32"/>
          <p:cNvPicPr preferRelativeResize="0"/>
          <p:nvPr/>
        </p:nvPicPr>
        <p:blipFill rotWithShape="1">
          <a:blip r:embed="rId2">
            <a:alphaModFix/>
          </a:blip>
          <a:srcRect/>
          <a:stretch/>
        </p:blipFill>
        <p:spPr>
          <a:xfrm flipH="1">
            <a:off x="3350416" y="0"/>
            <a:ext cx="5793583" cy="5143501"/>
          </a:xfrm>
          <a:prstGeom prst="rect">
            <a:avLst/>
          </a:prstGeom>
          <a:noFill/>
          <a:ln>
            <a:noFill/>
          </a:ln>
        </p:spPr>
      </p:pic>
      <p:pic>
        <p:nvPicPr>
          <p:cNvPr id="199" name="Google Shape;199;p32"/>
          <p:cNvPicPr preferRelativeResize="0"/>
          <p:nvPr/>
        </p:nvPicPr>
        <p:blipFill rotWithShape="1">
          <a:blip r:embed="rId3">
            <a:alphaModFix/>
          </a:blip>
          <a:srcRect/>
          <a:stretch/>
        </p:blipFill>
        <p:spPr>
          <a:xfrm>
            <a:off x="-1" y="-1"/>
            <a:ext cx="3655314" cy="5143501"/>
          </a:xfrm>
          <a:prstGeom prst="rect">
            <a:avLst/>
          </a:prstGeom>
          <a:noFill/>
          <a:ln>
            <a:noFill/>
          </a:ln>
        </p:spPr>
      </p:pic>
      <p:sp>
        <p:nvSpPr>
          <p:cNvPr id="200" name="Google Shape;200;p32"/>
          <p:cNvSpPr/>
          <p:nvPr/>
        </p:nvSpPr>
        <p:spPr>
          <a:xfrm>
            <a:off x="0" y="4629151"/>
            <a:ext cx="9144000" cy="300038"/>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201" name="Google Shape;201;p32"/>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202" name="Google Shape;202;p32"/>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203" name="Google Shape;203;p32"/>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04" name="Google Shape;204;p32"/>
          <p:cNvSpPr txBox="1">
            <a:spLocks noGrp="1"/>
          </p:cNvSpPr>
          <p:nvPr>
            <p:ph type="title"/>
          </p:nvPr>
        </p:nvSpPr>
        <p:spPr>
          <a:xfrm>
            <a:off x="748801" y="2123982"/>
            <a:ext cx="2789057" cy="4993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2700"/>
              <a:buFont typeface="Arial"/>
              <a:buNone/>
              <a:defRPr sz="27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3 COLUMN CHART TEXT">
  <p:cSld name="3 COLUMN CHART TEXT">
    <p:spTree>
      <p:nvGrpSpPr>
        <p:cNvPr id="1" name="Shape 1928"/>
        <p:cNvGrpSpPr/>
        <p:nvPr/>
      </p:nvGrpSpPr>
      <p:grpSpPr>
        <a:xfrm>
          <a:off x="0" y="0"/>
          <a:ext cx="0" cy="0"/>
          <a:chOff x="0" y="0"/>
          <a:chExt cx="0" cy="0"/>
        </a:xfrm>
      </p:grpSpPr>
      <p:sp>
        <p:nvSpPr>
          <p:cNvPr id="1929" name="Google Shape;1929;p320"/>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0" name="Google Shape;1930;p320"/>
          <p:cNvSpPr>
            <a:spLocks noGrp="1"/>
          </p:cNvSpPr>
          <p:nvPr>
            <p:ph type="chart" idx="2"/>
          </p:nvPr>
        </p:nvSpPr>
        <p:spPr>
          <a:xfrm>
            <a:off x="3412800" y="998520"/>
            <a:ext cx="2354400" cy="1601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931" name="Google Shape;1931;p320"/>
          <p:cNvSpPr>
            <a:spLocks noGrp="1"/>
          </p:cNvSpPr>
          <p:nvPr>
            <p:ph type="chart" idx="3"/>
          </p:nvPr>
        </p:nvSpPr>
        <p:spPr>
          <a:xfrm>
            <a:off x="752400" y="998520"/>
            <a:ext cx="2390400" cy="1601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932" name="Google Shape;1932;p320"/>
          <p:cNvSpPr txBox="1">
            <a:spLocks noGrp="1"/>
          </p:cNvSpPr>
          <p:nvPr>
            <p:ph type="body" idx="1"/>
          </p:nvPr>
        </p:nvSpPr>
        <p:spPr>
          <a:xfrm>
            <a:off x="752400" y="2806595"/>
            <a:ext cx="2390400" cy="160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33" name="Google Shape;1933;p320"/>
          <p:cNvSpPr>
            <a:spLocks noGrp="1"/>
          </p:cNvSpPr>
          <p:nvPr>
            <p:ph type="chart" idx="4"/>
          </p:nvPr>
        </p:nvSpPr>
        <p:spPr>
          <a:xfrm>
            <a:off x="6037200" y="998520"/>
            <a:ext cx="2354400" cy="1601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934" name="Google Shape;1934;p320"/>
          <p:cNvSpPr txBox="1">
            <a:spLocks noGrp="1"/>
          </p:cNvSpPr>
          <p:nvPr>
            <p:ph type="body" idx="5"/>
          </p:nvPr>
        </p:nvSpPr>
        <p:spPr>
          <a:xfrm>
            <a:off x="3376800" y="2806595"/>
            <a:ext cx="2390400" cy="160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35" name="Google Shape;1935;p320"/>
          <p:cNvSpPr txBox="1">
            <a:spLocks noGrp="1"/>
          </p:cNvSpPr>
          <p:nvPr>
            <p:ph type="body" idx="6"/>
          </p:nvPr>
        </p:nvSpPr>
        <p:spPr>
          <a:xfrm>
            <a:off x="6001200" y="2806595"/>
            <a:ext cx="2390400" cy="160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TITLE AND PICTURE">
  <p:cSld name="TITLE AND PICTURE">
    <p:spTree>
      <p:nvGrpSpPr>
        <p:cNvPr id="1" name="Shape 1936"/>
        <p:cNvGrpSpPr/>
        <p:nvPr/>
      </p:nvGrpSpPr>
      <p:grpSpPr>
        <a:xfrm>
          <a:off x="0" y="0"/>
          <a:ext cx="0" cy="0"/>
          <a:chOff x="0" y="0"/>
          <a:chExt cx="0" cy="0"/>
        </a:xfrm>
      </p:grpSpPr>
      <p:sp>
        <p:nvSpPr>
          <p:cNvPr id="1937" name="Google Shape;1937;p321"/>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8" name="Google Shape;1938;p321"/>
          <p:cNvSpPr>
            <a:spLocks noGrp="1"/>
          </p:cNvSpPr>
          <p:nvPr>
            <p:ph type="pic" idx="2"/>
          </p:nvPr>
        </p:nvSpPr>
        <p:spPr>
          <a:xfrm>
            <a:off x="752400" y="997594"/>
            <a:ext cx="76464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matchingName="FULL IMAGE">
  <p:cSld name="FULL IMAGE">
    <p:spTree>
      <p:nvGrpSpPr>
        <p:cNvPr id="1" name="Shape 1939"/>
        <p:cNvGrpSpPr/>
        <p:nvPr/>
      </p:nvGrpSpPr>
      <p:grpSpPr>
        <a:xfrm>
          <a:off x="0" y="0"/>
          <a:ext cx="0" cy="0"/>
          <a:chOff x="0" y="0"/>
          <a:chExt cx="0" cy="0"/>
        </a:xfrm>
      </p:grpSpPr>
      <p:sp>
        <p:nvSpPr>
          <p:cNvPr id="1940" name="Google Shape;1940;p322"/>
          <p:cNvSpPr>
            <a:spLocks noGrp="1"/>
          </p:cNvSpPr>
          <p:nvPr>
            <p:ph type="pic" idx="2"/>
          </p:nvPr>
        </p:nvSpPr>
        <p:spPr>
          <a:xfrm>
            <a:off x="0" y="1"/>
            <a:ext cx="9144000" cy="4407694"/>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941" name="Google Shape;1941;p322"/>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942" name="Google Shape;1942;p322"/>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943" name="Google Shape;1943;p322"/>
          <p:cNvSpPr txBox="1"/>
          <p:nvPr/>
        </p:nvSpPr>
        <p:spPr>
          <a:xfrm>
            <a:off x="1676201" y="470024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2018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PROCESS FIVE COLUMN">
  <p:cSld name="PROCESS FIVE COLUMN">
    <p:spTree>
      <p:nvGrpSpPr>
        <p:cNvPr id="1" name="Shape 1944"/>
        <p:cNvGrpSpPr/>
        <p:nvPr/>
      </p:nvGrpSpPr>
      <p:grpSpPr>
        <a:xfrm>
          <a:off x="0" y="0"/>
          <a:ext cx="0" cy="0"/>
          <a:chOff x="0" y="0"/>
          <a:chExt cx="0" cy="0"/>
        </a:xfrm>
      </p:grpSpPr>
      <p:sp>
        <p:nvSpPr>
          <p:cNvPr id="1945" name="Google Shape;1945;p323"/>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6" name="Google Shape;1946;p323"/>
          <p:cNvSpPr txBox="1">
            <a:spLocks noGrp="1"/>
          </p:cNvSpPr>
          <p:nvPr>
            <p:ph type="body" idx="1"/>
          </p:nvPr>
        </p:nvSpPr>
        <p:spPr>
          <a:xfrm>
            <a:off x="7524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47" name="Google Shape;1947;p323"/>
          <p:cNvSpPr txBox="1">
            <a:spLocks noGrp="1"/>
          </p:cNvSpPr>
          <p:nvPr>
            <p:ph type="body" idx="2"/>
          </p:nvPr>
        </p:nvSpPr>
        <p:spPr>
          <a:xfrm>
            <a:off x="23103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48" name="Google Shape;1948;p323"/>
          <p:cNvSpPr txBox="1">
            <a:spLocks noGrp="1"/>
          </p:cNvSpPr>
          <p:nvPr>
            <p:ph type="body" idx="3"/>
          </p:nvPr>
        </p:nvSpPr>
        <p:spPr>
          <a:xfrm>
            <a:off x="38682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49" name="Google Shape;1949;p323"/>
          <p:cNvSpPr txBox="1">
            <a:spLocks noGrp="1"/>
          </p:cNvSpPr>
          <p:nvPr>
            <p:ph type="body" idx="4"/>
          </p:nvPr>
        </p:nvSpPr>
        <p:spPr>
          <a:xfrm>
            <a:off x="54261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50" name="Google Shape;1950;p323"/>
          <p:cNvSpPr>
            <a:spLocks noGrp="1"/>
          </p:cNvSpPr>
          <p:nvPr>
            <p:ph type="body" idx="5"/>
          </p:nvPr>
        </p:nvSpPr>
        <p:spPr>
          <a:xfrm>
            <a:off x="752400" y="991791"/>
            <a:ext cx="1407600" cy="453600"/>
          </a:xfrm>
          <a:prstGeom prst="homePlate">
            <a:avLst>
              <a:gd name="adj" fmla="val 31970"/>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51" name="Google Shape;1951;p323"/>
          <p:cNvSpPr>
            <a:spLocks noGrp="1"/>
          </p:cNvSpPr>
          <p:nvPr>
            <p:ph type="body" idx="6"/>
          </p:nvPr>
        </p:nvSpPr>
        <p:spPr>
          <a:xfrm>
            <a:off x="23103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52" name="Google Shape;1952;p323"/>
          <p:cNvSpPr>
            <a:spLocks noGrp="1"/>
          </p:cNvSpPr>
          <p:nvPr>
            <p:ph type="body" idx="7"/>
          </p:nvPr>
        </p:nvSpPr>
        <p:spPr>
          <a:xfrm>
            <a:off x="38682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53" name="Google Shape;1953;p323"/>
          <p:cNvSpPr>
            <a:spLocks noGrp="1"/>
          </p:cNvSpPr>
          <p:nvPr>
            <p:ph type="body" idx="8"/>
          </p:nvPr>
        </p:nvSpPr>
        <p:spPr>
          <a:xfrm>
            <a:off x="54261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54" name="Google Shape;1954;p323"/>
          <p:cNvSpPr>
            <a:spLocks noGrp="1"/>
          </p:cNvSpPr>
          <p:nvPr>
            <p:ph type="body" idx="9"/>
          </p:nvPr>
        </p:nvSpPr>
        <p:spPr>
          <a:xfrm>
            <a:off x="69840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55" name="Google Shape;1955;p323"/>
          <p:cNvSpPr txBox="1">
            <a:spLocks noGrp="1"/>
          </p:cNvSpPr>
          <p:nvPr>
            <p:ph type="body" idx="13"/>
          </p:nvPr>
        </p:nvSpPr>
        <p:spPr>
          <a:xfrm>
            <a:off x="69840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PROCESS FOUR COLUMN">
  <p:cSld name="PROCESS FOUR COLUMN">
    <p:spTree>
      <p:nvGrpSpPr>
        <p:cNvPr id="1" name="Shape 1956"/>
        <p:cNvGrpSpPr/>
        <p:nvPr/>
      </p:nvGrpSpPr>
      <p:grpSpPr>
        <a:xfrm>
          <a:off x="0" y="0"/>
          <a:ext cx="0" cy="0"/>
          <a:chOff x="0" y="0"/>
          <a:chExt cx="0" cy="0"/>
        </a:xfrm>
      </p:grpSpPr>
      <p:sp>
        <p:nvSpPr>
          <p:cNvPr id="1957" name="Google Shape;1957;p324"/>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8" name="Google Shape;1958;p324"/>
          <p:cNvSpPr txBox="1">
            <a:spLocks noGrp="1"/>
          </p:cNvSpPr>
          <p:nvPr>
            <p:ph type="body" idx="1"/>
          </p:nvPr>
        </p:nvSpPr>
        <p:spPr>
          <a:xfrm>
            <a:off x="7524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59" name="Google Shape;1959;p324"/>
          <p:cNvSpPr txBox="1">
            <a:spLocks noGrp="1"/>
          </p:cNvSpPr>
          <p:nvPr>
            <p:ph type="body" idx="2"/>
          </p:nvPr>
        </p:nvSpPr>
        <p:spPr>
          <a:xfrm>
            <a:off x="27120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60" name="Google Shape;1960;p324"/>
          <p:cNvSpPr txBox="1">
            <a:spLocks noGrp="1"/>
          </p:cNvSpPr>
          <p:nvPr>
            <p:ph type="body" idx="3"/>
          </p:nvPr>
        </p:nvSpPr>
        <p:spPr>
          <a:xfrm>
            <a:off x="46716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61" name="Google Shape;1961;p324"/>
          <p:cNvSpPr txBox="1">
            <a:spLocks noGrp="1"/>
          </p:cNvSpPr>
          <p:nvPr>
            <p:ph type="body" idx="4"/>
          </p:nvPr>
        </p:nvSpPr>
        <p:spPr>
          <a:xfrm>
            <a:off x="66312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62" name="Google Shape;1962;p324"/>
          <p:cNvSpPr>
            <a:spLocks noGrp="1"/>
          </p:cNvSpPr>
          <p:nvPr>
            <p:ph type="body" idx="5"/>
          </p:nvPr>
        </p:nvSpPr>
        <p:spPr>
          <a:xfrm>
            <a:off x="746125" y="991791"/>
            <a:ext cx="1760400" cy="453600"/>
          </a:xfrm>
          <a:prstGeom prst="homePlate">
            <a:avLst>
              <a:gd name="adj" fmla="val 31970"/>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63" name="Google Shape;1963;p324"/>
          <p:cNvSpPr>
            <a:spLocks noGrp="1"/>
          </p:cNvSpPr>
          <p:nvPr>
            <p:ph type="body" idx="6"/>
          </p:nvPr>
        </p:nvSpPr>
        <p:spPr>
          <a:xfrm>
            <a:off x="2707817"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64" name="Google Shape;1964;p324"/>
          <p:cNvSpPr>
            <a:spLocks noGrp="1"/>
          </p:cNvSpPr>
          <p:nvPr>
            <p:ph type="body" idx="7"/>
          </p:nvPr>
        </p:nvSpPr>
        <p:spPr>
          <a:xfrm>
            <a:off x="4669508"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65" name="Google Shape;1965;p324"/>
          <p:cNvSpPr>
            <a:spLocks noGrp="1"/>
          </p:cNvSpPr>
          <p:nvPr>
            <p:ph type="body" idx="8"/>
          </p:nvPr>
        </p:nvSpPr>
        <p:spPr>
          <a:xfrm>
            <a:off x="6631200"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QUAD WITH CENTER">
  <p:cSld name="QUAD WITH CENTER">
    <p:spTree>
      <p:nvGrpSpPr>
        <p:cNvPr id="1" name="Shape 1966"/>
        <p:cNvGrpSpPr/>
        <p:nvPr/>
      </p:nvGrpSpPr>
      <p:grpSpPr>
        <a:xfrm>
          <a:off x="0" y="0"/>
          <a:ext cx="0" cy="0"/>
          <a:chOff x="0" y="0"/>
          <a:chExt cx="0" cy="0"/>
        </a:xfrm>
      </p:grpSpPr>
      <p:sp>
        <p:nvSpPr>
          <p:cNvPr id="1967" name="Google Shape;1967;p325"/>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8" name="Google Shape;1968;p325"/>
          <p:cNvSpPr>
            <a:spLocks noGrp="1"/>
          </p:cNvSpPr>
          <p:nvPr>
            <p:ph type="body" idx="1"/>
          </p:nvPr>
        </p:nvSpPr>
        <p:spPr>
          <a:xfrm>
            <a:off x="3979920" y="2068463"/>
            <a:ext cx="1245746" cy="1244700"/>
          </a:xfrm>
          <a:prstGeom prst="ellipse">
            <a:avLst/>
          </a:prstGeom>
          <a:solidFill>
            <a:schemeClr val="accent1"/>
          </a:solidFill>
          <a:ln>
            <a:noFill/>
          </a:ln>
        </p:spPr>
        <p:txBody>
          <a:bodyPr spcFirstLastPara="1" wrap="square" lIns="54000" tIns="54000" rIns="54000" bIns="54000" anchor="ctr" anchorCtr="1">
            <a:noAutofit/>
          </a:bodyPr>
          <a:lstStyle>
            <a:lvl1pPr marL="457200" lvl="0" indent="-228600" algn="ctr">
              <a:lnSpc>
                <a:spcPct val="100000"/>
              </a:lnSpc>
              <a:spcBef>
                <a:spcPts val="0"/>
              </a:spcBef>
              <a:spcAft>
                <a:spcPts val="0"/>
              </a:spcAft>
              <a:buClr>
                <a:schemeClr val="lt1"/>
              </a:buClr>
              <a:buSzPts val="1050"/>
              <a:buFont typeface="Arial"/>
              <a:buNone/>
              <a:defRPr sz="1050">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69" name="Google Shape;1969;p325"/>
          <p:cNvSpPr txBox="1">
            <a:spLocks noGrp="1"/>
          </p:cNvSpPr>
          <p:nvPr>
            <p:ph type="body" idx="2"/>
          </p:nvPr>
        </p:nvSpPr>
        <p:spPr>
          <a:xfrm>
            <a:off x="752511" y="991791"/>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70" name="Google Shape;1970;p325"/>
          <p:cNvSpPr txBox="1">
            <a:spLocks noGrp="1"/>
          </p:cNvSpPr>
          <p:nvPr>
            <p:ph type="body" idx="3"/>
          </p:nvPr>
        </p:nvSpPr>
        <p:spPr>
          <a:xfrm>
            <a:off x="752511" y="3011438"/>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71" name="Google Shape;1971;p325"/>
          <p:cNvSpPr txBox="1">
            <a:spLocks noGrp="1"/>
          </p:cNvSpPr>
          <p:nvPr>
            <p:ph type="body" idx="4"/>
          </p:nvPr>
        </p:nvSpPr>
        <p:spPr>
          <a:xfrm>
            <a:off x="5508001" y="991791"/>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72" name="Google Shape;1972;p325"/>
          <p:cNvSpPr txBox="1">
            <a:spLocks noGrp="1"/>
          </p:cNvSpPr>
          <p:nvPr>
            <p:ph type="body" idx="5"/>
          </p:nvPr>
        </p:nvSpPr>
        <p:spPr>
          <a:xfrm>
            <a:off x="5508001" y="3011438"/>
            <a:ext cx="2885771" cy="291600"/>
          </a:xfrm>
          <a:prstGeom prst="rect">
            <a:avLst/>
          </a:prstGeom>
          <a:solidFill>
            <a:srgbClr val="00338D"/>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73" name="Google Shape;1973;p325"/>
          <p:cNvSpPr/>
          <p:nvPr/>
        </p:nvSpPr>
        <p:spPr>
          <a:xfrm rot="2700000">
            <a:off x="3816469" y="1851401"/>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25"/>
          <p:cNvSpPr txBox="1"/>
          <p:nvPr/>
        </p:nvSpPr>
        <p:spPr>
          <a:xfrm rot="-8100000">
            <a:off x="3829635" y="1888696"/>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1975" name="Google Shape;1975;p325"/>
          <p:cNvSpPr txBox="1">
            <a:spLocks noGrp="1"/>
          </p:cNvSpPr>
          <p:nvPr>
            <p:ph type="body" idx="6"/>
          </p:nvPr>
        </p:nvSpPr>
        <p:spPr>
          <a:xfrm>
            <a:off x="752510" y="1289155"/>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76" name="Google Shape;1976;p325"/>
          <p:cNvSpPr txBox="1">
            <a:spLocks noGrp="1"/>
          </p:cNvSpPr>
          <p:nvPr>
            <p:ph type="body" idx="7"/>
          </p:nvPr>
        </p:nvSpPr>
        <p:spPr>
          <a:xfrm>
            <a:off x="752510" y="3303038"/>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77" name="Google Shape;1977;p325"/>
          <p:cNvSpPr txBox="1">
            <a:spLocks noGrp="1"/>
          </p:cNvSpPr>
          <p:nvPr>
            <p:ph type="body" idx="8"/>
          </p:nvPr>
        </p:nvSpPr>
        <p:spPr>
          <a:xfrm>
            <a:off x="5506571" y="1289155"/>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78" name="Google Shape;1978;p325"/>
          <p:cNvSpPr txBox="1">
            <a:spLocks noGrp="1"/>
          </p:cNvSpPr>
          <p:nvPr>
            <p:ph type="body" idx="9"/>
          </p:nvPr>
        </p:nvSpPr>
        <p:spPr>
          <a:xfrm>
            <a:off x="5506571" y="3303038"/>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79" name="Google Shape;1979;p325"/>
          <p:cNvSpPr/>
          <p:nvPr/>
        </p:nvSpPr>
        <p:spPr>
          <a:xfrm rot="-2700000" flipH="1">
            <a:off x="5057234" y="1851401"/>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5"/>
          <p:cNvSpPr txBox="1"/>
          <p:nvPr/>
        </p:nvSpPr>
        <p:spPr>
          <a:xfrm rot="8100000" flipH="1">
            <a:off x="5134072" y="1888696"/>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1981" name="Google Shape;1981;p325"/>
          <p:cNvSpPr/>
          <p:nvPr/>
        </p:nvSpPr>
        <p:spPr>
          <a:xfrm rot="8100000" flipH="1">
            <a:off x="3816469" y="3232525"/>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25"/>
          <p:cNvSpPr txBox="1"/>
          <p:nvPr/>
        </p:nvSpPr>
        <p:spPr>
          <a:xfrm rot="-2700000" flipH="1">
            <a:off x="3829635" y="3333484"/>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1983" name="Google Shape;1983;p325"/>
          <p:cNvSpPr/>
          <p:nvPr/>
        </p:nvSpPr>
        <p:spPr>
          <a:xfrm rot="-8100000">
            <a:off x="5057233" y="3232525"/>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25"/>
          <p:cNvSpPr txBox="1"/>
          <p:nvPr/>
        </p:nvSpPr>
        <p:spPr>
          <a:xfrm rot="2700000">
            <a:off x="5134072" y="3333484"/>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2 COLUMN BLUE">
  <p:cSld name="2 COLUMN BLUE">
    <p:spTree>
      <p:nvGrpSpPr>
        <p:cNvPr id="1" name="Shape 1985"/>
        <p:cNvGrpSpPr/>
        <p:nvPr/>
      </p:nvGrpSpPr>
      <p:grpSpPr>
        <a:xfrm>
          <a:off x="0" y="0"/>
          <a:ext cx="0" cy="0"/>
          <a:chOff x="0" y="0"/>
          <a:chExt cx="0" cy="0"/>
        </a:xfrm>
      </p:grpSpPr>
      <p:sp>
        <p:nvSpPr>
          <p:cNvPr id="1986" name="Google Shape;1986;p326"/>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7" name="Google Shape;1987;p326"/>
          <p:cNvSpPr txBox="1">
            <a:spLocks noGrp="1"/>
          </p:cNvSpPr>
          <p:nvPr>
            <p:ph type="body" idx="1"/>
          </p:nvPr>
        </p:nvSpPr>
        <p:spPr>
          <a:xfrm>
            <a:off x="752400" y="1281112"/>
            <a:ext cx="3726000" cy="3126581"/>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200"/>
              <a:buFont typeface="Arial"/>
              <a:buNone/>
              <a:defRPr sz="1200"/>
            </a:lvl1pPr>
            <a:lvl2pPr marL="914400" lvl="1" indent="-228600" algn="l">
              <a:lnSpc>
                <a:spcPct val="100000"/>
              </a:lnSpc>
              <a:spcBef>
                <a:spcPts val="450"/>
              </a:spcBef>
              <a:spcAft>
                <a:spcPts val="0"/>
              </a:spcAft>
              <a:buClr>
                <a:schemeClr val="dk2"/>
              </a:buClr>
              <a:buSzPts val="1200"/>
              <a:buFont typeface="Arial"/>
              <a:buNone/>
              <a:defRPr sz="1200"/>
            </a:lvl2pPr>
            <a:lvl3pPr marL="1371600" lvl="2" indent="-304800" algn="l">
              <a:lnSpc>
                <a:spcPct val="100000"/>
              </a:lnSpc>
              <a:spcBef>
                <a:spcPts val="450"/>
              </a:spcBef>
              <a:spcAft>
                <a:spcPts val="0"/>
              </a:spcAft>
              <a:buSzPts val="1200"/>
              <a:buChar char="–"/>
              <a:defRPr sz="1200"/>
            </a:lvl3pPr>
            <a:lvl4pPr marL="1828800" lvl="3" indent="-304800" algn="l">
              <a:lnSpc>
                <a:spcPct val="100000"/>
              </a:lnSpc>
              <a:spcBef>
                <a:spcPts val="450"/>
              </a:spcBef>
              <a:spcAft>
                <a:spcPts val="0"/>
              </a:spcAft>
              <a:buSzPts val="1200"/>
              <a:buChar char="–"/>
              <a:defRPr sz="1200"/>
            </a:lvl4pPr>
            <a:lvl5pPr marL="2286000" lvl="4" indent="-304800" algn="l">
              <a:lnSpc>
                <a:spcPct val="100000"/>
              </a:lnSpc>
              <a:spcBef>
                <a:spcPts val="450"/>
              </a:spcBef>
              <a:spcAft>
                <a:spcPts val="0"/>
              </a:spcAft>
              <a:buSzPts val="1200"/>
              <a:buChar char="–"/>
              <a:defRPr sz="120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88" name="Google Shape;1988;p326"/>
          <p:cNvSpPr txBox="1">
            <a:spLocks noGrp="1"/>
          </p:cNvSpPr>
          <p:nvPr>
            <p:ph type="body" idx="2"/>
          </p:nvPr>
        </p:nvSpPr>
        <p:spPr>
          <a:xfrm>
            <a:off x="7524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89" name="Google Shape;1989;p326"/>
          <p:cNvSpPr txBox="1">
            <a:spLocks noGrp="1"/>
          </p:cNvSpPr>
          <p:nvPr>
            <p:ph type="body" idx="3"/>
          </p:nvPr>
        </p:nvSpPr>
        <p:spPr>
          <a:xfrm>
            <a:off x="4665600" y="1281112"/>
            <a:ext cx="3726000" cy="3126581"/>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200"/>
              <a:buFont typeface="Arial"/>
              <a:buNone/>
              <a:defRPr sz="1200"/>
            </a:lvl1pPr>
            <a:lvl2pPr marL="914400" lvl="1" indent="-228600" algn="l">
              <a:lnSpc>
                <a:spcPct val="100000"/>
              </a:lnSpc>
              <a:spcBef>
                <a:spcPts val="450"/>
              </a:spcBef>
              <a:spcAft>
                <a:spcPts val="0"/>
              </a:spcAft>
              <a:buClr>
                <a:schemeClr val="dk2"/>
              </a:buClr>
              <a:buSzPts val="1200"/>
              <a:buFont typeface="Arial"/>
              <a:buNone/>
              <a:defRPr sz="1200"/>
            </a:lvl2pPr>
            <a:lvl3pPr marL="1371600" lvl="2" indent="-304800" algn="l">
              <a:lnSpc>
                <a:spcPct val="100000"/>
              </a:lnSpc>
              <a:spcBef>
                <a:spcPts val="450"/>
              </a:spcBef>
              <a:spcAft>
                <a:spcPts val="0"/>
              </a:spcAft>
              <a:buSzPts val="1200"/>
              <a:buChar char="–"/>
              <a:defRPr sz="1200"/>
            </a:lvl3pPr>
            <a:lvl4pPr marL="1828800" lvl="3" indent="-304800" algn="l">
              <a:lnSpc>
                <a:spcPct val="100000"/>
              </a:lnSpc>
              <a:spcBef>
                <a:spcPts val="450"/>
              </a:spcBef>
              <a:spcAft>
                <a:spcPts val="0"/>
              </a:spcAft>
              <a:buSzPts val="1200"/>
              <a:buChar char="–"/>
              <a:defRPr sz="1200"/>
            </a:lvl4pPr>
            <a:lvl5pPr marL="2286000" lvl="4" indent="-304800" algn="l">
              <a:lnSpc>
                <a:spcPct val="100000"/>
              </a:lnSpc>
              <a:spcBef>
                <a:spcPts val="450"/>
              </a:spcBef>
              <a:spcAft>
                <a:spcPts val="0"/>
              </a:spcAft>
              <a:buSzPts val="1200"/>
              <a:buChar char="–"/>
              <a:defRPr sz="120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90" name="Google Shape;1990;p326"/>
          <p:cNvSpPr txBox="1">
            <a:spLocks noGrp="1"/>
          </p:cNvSpPr>
          <p:nvPr>
            <p:ph type="body" idx="4"/>
          </p:nvPr>
        </p:nvSpPr>
        <p:spPr>
          <a:xfrm>
            <a:off x="46656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QUAD">
  <p:cSld name="QUAD">
    <p:spTree>
      <p:nvGrpSpPr>
        <p:cNvPr id="1" name="Shape 1991"/>
        <p:cNvGrpSpPr/>
        <p:nvPr/>
      </p:nvGrpSpPr>
      <p:grpSpPr>
        <a:xfrm>
          <a:off x="0" y="0"/>
          <a:ext cx="0" cy="0"/>
          <a:chOff x="0" y="0"/>
          <a:chExt cx="0" cy="0"/>
        </a:xfrm>
      </p:grpSpPr>
      <p:sp>
        <p:nvSpPr>
          <p:cNvPr id="1992" name="Google Shape;1992;p327"/>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3" name="Google Shape;1993;p327"/>
          <p:cNvSpPr txBox="1">
            <a:spLocks noGrp="1"/>
          </p:cNvSpPr>
          <p:nvPr>
            <p:ph type="body" idx="1"/>
          </p:nvPr>
        </p:nvSpPr>
        <p:spPr>
          <a:xfrm>
            <a:off x="752400" y="128111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94" name="Google Shape;1994;p327"/>
          <p:cNvSpPr txBox="1">
            <a:spLocks noGrp="1"/>
          </p:cNvSpPr>
          <p:nvPr>
            <p:ph type="body" idx="2"/>
          </p:nvPr>
        </p:nvSpPr>
        <p:spPr>
          <a:xfrm>
            <a:off x="7524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95" name="Google Shape;1995;p327"/>
          <p:cNvSpPr txBox="1">
            <a:spLocks noGrp="1"/>
          </p:cNvSpPr>
          <p:nvPr>
            <p:ph type="body" idx="3"/>
          </p:nvPr>
        </p:nvSpPr>
        <p:spPr>
          <a:xfrm>
            <a:off x="4665600" y="128111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96" name="Google Shape;1996;p327"/>
          <p:cNvSpPr txBox="1">
            <a:spLocks noGrp="1"/>
          </p:cNvSpPr>
          <p:nvPr>
            <p:ph type="body" idx="4"/>
          </p:nvPr>
        </p:nvSpPr>
        <p:spPr>
          <a:xfrm>
            <a:off x="46656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97" name="Google Shape;1997;p327"/>
          <p:cNvSpPr txBox="1">
            <a:spLocks noGrp="1"/>
          </p:cNvSpPr>
          <p:nvPr>
            <p:ph type="body" idx="5"/>
          </p:nvPr>
        </p:nvSpPr>
        <p:spPr>
          <a:xfrm>
            <a:off x="752400" y="308848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98" name="Google Shape;1998;p327"/>
          <p:cNvSpPr txBox="1">
            <a:spLocks noGrp="1"/>
          </p:cNvSpPr>
          <p:nvPr>
            <p:ph type="body" idx="6"/>
          </p:nvPr>
        </p:nvSpPr>
        <p:spPr>
          <a:xfrm>
            <a:off x="752400" y="2806440"/>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1999" name="Google Shape;1999;p327"/>
          <p:cNvSpPr txBox="1">
            <a:spLocks noGrp="1"/>
          </p:cNvSpPr>
          <p:nvPr>
            <p:ph type="body" idx="7"/>
          </p:nvPr>
        </p:nvSpPr>
        <p:spPr>
          <a:xfrm>
            <a:off x="4665600" y="308848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000" name="Google Shape;2000;p327"/>
          <p:cNvSpPr txBox="1">
            <a:spLocks noGrp="1"/>
          </p:cNvSpPr>
          <p:nvPr>
            <p:ph type="body" idx="8"/>
          </p:nvPr>
        </p:nvSpPr>
        <p:spPr>
          <a:xfrm>
            <a:off x="4665600" y="2806440"/>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matchingName="Image only">
  <p:cSld name="Image only">
    <p:spTree>
      <p:nvGrpSpPr>
        <p:cNvPr id="1" name="Shape 2001"/>
        <p:cNvGrpSpPr/>
        <p:nvPr/>
      </p:nvGrpSpPr>
      <p:grpSpPr>
        <a:xfrm>
          <a:off x="0" y="0"/>
          <a:ext cx="0" cy="0"/>
          <a:chOff x="0" y="0"/>
          <a:chExt cx="0" cy="0"/>
        </a:xfrm>
      </p:grpSpPr>
      <p:sp>
        <p:nvSpPr>
          <p:cNvPr id="2002" name="Google Shape;2002;p328"/>
          <p:cNvSpPr>
            <a:spLocks noGrp="1"/>
          </p:cNvSpPr>
          <p:nvPr>
            <p:ph type="pic" idx="2"/>
          </p:nvPr>
        </p:nvSpPr>
        <p:spPr>
          <a:xfrm>
            <a:off x="0" y="0"/>
            <a:ext cx="9144000" cy="51435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matchingName="DIVIDER 1">
  <p:cSld name="DIVIDER 1">
    <p:spTree>
      <p:nvGrpSpPr>
        <p:cNvPr id="1" name="Shape 2003"/>
        <p:cNvGrpSpPr/>
        <p:nvPr/>
      </p:nvGrpSpPr>
      <p:grpSpPr>
        <a:xfrm>
          <a:off x="0" y="0"/>
          <a:ext cx="0" cy="0"/>
          <a:chOff x="0" y="0"/>
          <a:chExt cx="0" cy="0"/>
        </a:xfrm>
      </p:grpSpPr>
      <p:sp>
        <p:nvSpPr>
          <p:cNvPr id="2004" name="Google Shape;2004;p329"/>
          <p:cNvSpPr/>
          <p:nvPr/>
        </p:nvSpPr>
        <p:spPr>
          <a:xfrm>
            <a:off x="0" y="0"/>
            <a:ext cx="9144000" cy="5143500"/>
          </a:xfrm>
          <a:prstGeom prst="rect">
            <a:avLst/>
          </a:prstGeom>
          <a:solidFill>
            <a:schemeClr val="accen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2005" name="Google Shape;2005;p329"/>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6" name="Google Shape;2006;p329"/>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007" name="Google Shape;2007;p329"/>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008" name="Google Shape;2008;p329"/>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LUMN TEXT">
  <p:cSld name="TWO COLUMN TEXT">
    <p:spTree>
      <p:nvGrpSpPr>
        <p:cNvPr id="1" name="Shape 205"/>
        <p:cNvGrpSpPr/>
        <p:nvPr/>
      </p:nvGrpSpPr>
      <p:grpSpPr>
        <a:xfrm>
          <a:off x="0" y="0"/>
          <a:ext cx="0" cy="0"/>
          <a:chOff x="0" y="0"/>
          <a:chExt cx="0" cy="0"/>
        </a:xfrm>
      </p:grpSpPr>
      <p:sp>
        <p:nvSpPr>
          <p:cNvPr id="206" name="Google Shape;206;p33"/>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33"/>
          <p:cNvSpPr txBox="1">
            <a:spLocks noGrp="1"/>
          </p:cNvSpPr>
          <p:nvPr>
            <p:ph type="body" idx="1"/>
          </p:nvPr>
        </p:nvSpPr>
        <p:spPr>
          <a:xfrm>
            <a:off x="752400" y="997594"/>
            <a:ext cx="37260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08" name="Google Shape;208;p33"/>
          <p:cNvSpPr txBox="1">
            <a:spLocks noGrp="1"/>
          </p:cNvSpPr>
          <p:nvPr>
            <p:ph type="body" idx="2"/>
          </p:nvPr>
        </p:nvSpPr>
        <p:spPr>
          <a:xfrm>
            <a:off x="4665600" y="997594"/>
            <a:ext cx="37260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matchingName="DIVIDER 2">
  <p:cSld name="DIVIDER 2">
    <p:spTree>
      <p:nvGrpSpPr>
        <p:cNvPr id="1" name="Shape 2009"/>
        <p:cNvGrpSpPr/>
        <p:nvPr/>
      </p:nvGrpSpPr>
      <p:grpSpPr>
        <a:xfrm>
          <a:off x="0" y="0"/>
          <a:ext cx="0" cy="0"/>
          <a:chOff x="0" y="0"/>
          <a:chExt cx="0" cy="0"/>
        </a:xfrm>
      </p:grpSpPr>
      <p:sp>
        <p:nvSpPr>
          <p:cNvPr id="2010" name="Google Shape;2010;p330"/>
          <p:cNvSpPr/>
          <p:nvPr/>
        </p:nvSpPr>
        <p:spPr>
          <a:xfrm>
            <a:off x="0" y="0"/>
            <a:ext cx="9144000" cy="5143500"/>
          </a:xfrm>
          <a:prstGeom prst="rect">
            <a:avLst/>
          </a:prstGeom>
          <a:solidFill>
            <a:schemeClr val="accent2"/>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2011" name="Google Shape;2011;p330"/>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2" name="Google Shape;2012;p330"/>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013" name="Google Shape;2013;p330"/>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A3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014" name="Google Shape;2014;p330"/>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matchingName="DIVIDER 3">
  <p:cSld name="DIVIDER 3">
    <p:spTree>
      <p:nvGrpSpPr>
        <p:cNvPr id="1" name="Shape 2015"/>
        <p:cNvGrpSpPr/>
        <p:nvPr/>
      </p:nvGrpSpPr>
      <p:grpSpPr>
        <a:xfrm>
          <a:off x="0" y="0"/>
          <a:ext cx="0" cy="0"/>
          <a:chOff x="0" y="0"/>
          <a:chExt cx="0" cy="0"/>
        </a:xfrm>
      </p:grpSpPr>
      <p:sp>
        <p:nvSpPr>
          <p:cNvPr id="2016" name="Google Shape;2016;p331"/>
          <p:cNvSpPr/>
          <p:nvPr/>
        </p:nvSpPr>
        <p:spPr>
          <a:xfrm>
            <a:off x="0" y="0"/>
            <a:ext cx="9144000" cy="5143500"/>
          </a:xfrm>
          <a:prstGeom prst="rect">
            <a:avLst/>
          </a:prstGeom>
          <a:solidFill>
            <a:schemeClr val="dk2"/>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2017" name="Google Shape;2017;p331"/>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8" name="Google Shape;2018;p331"/>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019" name="Google Shape;2019;p331"/>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chemeClr val="accent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020" name="Google Shape;2020;p331"/>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matchingName="DIVIDER 4">
  <p:cSld name="DIVIDER 4">
    <p:spTree>
      <p:nvGrpSpPr>
        <p:cNvPr id="1" name="Shape 2021"/>
        <p:cNvGrpSpPr/>
        <p:nvPr/>
      </p:nvGrpSpPr>
      <p:grpSpPr>
        <a:xfrm>
          <a:off x="0" y="0"/>
          <a:ext cx="0" cy="0"/>
          <a:chOff x="0" y="0"/>
          <a:chExt cx="0" cy="0"/>
        </a:xfrm>
      </p:grpSpPr>
      <p:sp>
        <p:nvSpPr>
          <p:cNvPr id="2022" name="Google Shape;2022;p332"/>
          <p:cNvSpPr/>
          <p:nvPr/>
        </p:nvSpPr>
        <p:spPr>
          <a:xfrm>
            <a:off x="0" y="0"/>
            <a:ext cx="9144000" cy="5143500"/>
          </a:xfrm>
          <a:prstGeom prst="rect">
            <a:avLst/>
          </a:prstGeom>
          <a:solidFill>
            <a:schemeClr val="accent4"/>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2023" name="Google Shape;2023;p332"/>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4" name="Google Shape;2024;p332"/>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025" name="Google Shape;2025;p332"/>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470A6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026" name="Google Shape;2026;p332"/>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2027"/>
        <p:cNvGrpSpPr/>
        <p:nvPr/>
      </p:nvGrpSpPr>
      <p:grpSpPr>
        <a:xfrm>
          <a:off x="0" y="0"/>
          <a:ext cx="0" cy="0"/>
          <a:chOff x="0" y="0"/>
          <a:chExt cx="0" cy="0"/>
        </a:xfrm>
      </p:grpSpPr>
      <p:sp>
        <p:nvSpPr>
          <p:cNvPr id="2028" name="Google Shape;2028;p333"/>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029" name="Google Shape;2029;p333"/>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030" name="Google Shape;2030;p333"/>
          <p:cNvSpPr txBox="1">
            <a:spLocks noGrp="1"/>
          </p:cNvSpPr>
          <p:nvPr>
            <p:ph type="body" idx="1"/>
          </p:nvPr>
        </p:nvSpPr>
        <p:spPr>
          <a:xfrm>
            <a:off x="2046873" y="2873818"/>
            <a:ext cx="5888813" cy="48250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A5A5A5"/>
              </a:buClr>
              <a:buSzPts val="825"/>
              <a:buFont typeface="Arial"/>
              <a:buNone/>
              <a:defRPr sz="825" b="0">
                <a:solidFill>
                  <a:srgbClr val="A5A5A5"/>
                </a:solidFill>
              </a:defRPr>
            </a:lvl1pPr>
            <a:lvl2pPr marL="914400" lvl="1" indent="-228600" algn="l">
              <a:lnSpc>
                <a:spcPct val="100000"/>
              </a:lnSpc>
              <a:spcBef>
                <a:spcPts val="450"/>
              </a:spcBef>
              <a:spcAft>
                <a:spcPts val="0"/>
              </a:spcAft>
              <a:buClr>
                <a:srgbClr val="A5A5A5"/>
              </a:buClr>
              <a:buSzPts val="825"/>
              <a:buFont typeface="Arial"/>
              <a:buNone/>
              <a:defRPr sz="825" b="0">
                <a:solidFill>
                  <a:srgbClr val="A5A5A5"/>
                </a:solidFill>
              </a:defRPr>
            </a:lvl2pPr>
            <a:lvl3pPr marL="1371600" lvl="2" indent="-228600" algn="l">
              <a:lnSpc>
                <a:spcPct val="100000"/>
              </a:lnSpc>
              <a:spcBef>
                <a:spcPts val="450"/>
              </a:spcBef>
              <a:spcAft>
                <a:spcPts val="0"/>
              </a:spcAft>
              <a:buSzPts val="675"/>
              <a:buFont typeface="Arial"/>
              <a:buNone/>
              <a:defRPr sz="675" b="0">
                <a:solidFill>
                  <a:srgbClr val="A5A5A5"/>
                </a:solidFill>
              </a:defRPr>
            </a:lvl3pPr>
            <a:lvl4pPr marL="1828800" lvl="3" indent="-228600" algn="l">
              <a:lnSpc>
                <a:spcPct val="100000"/>
              </a:lnSpc>
              <a:spcBef>
                <a:spcPts val="450"/>
              </a:spcBef>
              <a:spcAft>
                <a:spcPts val="0"/>
              </a:spcAft>
              <a:buSzPts val="675"/>
              <a:buFont typeface="Arial"/>
              <a:buNone/>
              <a:defRPr sz="675" b="0">
                <a:solidFill>
                  <a:srgbClr val="A5A5A5"/>
                </a:solidFill>
              </a:defRPr>
            </a:lvl4pPr>
            <a:lvl5pPr marL="2286000" lvl="4" indent="-228600" algn="l">
              <a:lnSpc>
                <a:spcPct val="100000"/>
              </a:lnSpc>
              <a:spcBef>
                <a:spcPts val="450"/>
              </a:spcBef>
              <a:spcAft>
                <a:spcPts val="0"/>
              </a:spcAft>
              <a:buSzPts val="675"/>
              <a:buFont typeface="Arial"/>
              <a:buNone/>
              <a:defRPr sz="675" b="0">
                <a:solidFill>
                  <a:srgbClr val="A5A5A5"/>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031" name="Google Shape;2031;p333">
            <a:hlinkClick r:id="rId2"/>
          </p:cNvPr>
          <p:cNvSpPr/>
          <p:nvPr/>
        </p:nvSpPr>
        <p:spPr>
          <a:xfrm>
            <a:off x="2046873" y="2190062"/>
            <a:ext cx="1314220" cy="138499"/>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900">
                <a:solidFill>
                  <a:srgbClr val="00338D"/>
                </a:solidFill>
                <a:latin typeface="Arial"/>
                <a:ea typeface="Arial"/>
                <a:cs typeface="Arial"/>
                <a:sym typeface="Arial"/>
              </a:rPr>
              <a:t>kpmg.ca</a:t>
            </a:r>
            <a:endParaRPr sz="900">
              <a:solidFill>
                <a:srgbClr val="00338D"/>
              </a:solidFill>
              <a:latin typeface="Arial"/>
              <a:ea typeface="Arial"/>
              <a:cs typeface="Arial"/>
              <a:sym typeface="Arial"/>
            </a:endParaRPr>
          </a:p>
        </p:txBody>
      </p:sp>
      <p:grpSp>
        <p:nvGrpSpPr>
          <p:cNvPr id="2032" name="Google Shape;2032;p333"/>
          <p:cNvGrpSpPr/>
          <p:nvPr/>
        </p:nvGrpSpPr>
        <p:grpSpPr>
          <a:xfrm>
            <a:off x="2046873" y="2413990"/>
            <a:ext cx="975992" cy="227684"/>
            <a:chOff x="2729163" y="3218653"/>
            <a:chExt cx="1301323" cy="303578"/>
          </a:xfrm>
        </p:grpSpPr>
        <p:grpSp>
          <p:nvGrpSpPr>
            <p:cNvPr id="2033" name="Google Shape;2033;p333"/>
            <p:cNvGrpSpPr/>
            <p:nvPr/>
          </p:nvGrpSpPr>
          <p:grpSpPr>
            <a:xfrm>
              <a:off x="3396740" y="3218787"/>
              <a:ext cx="294635" cy="303444"/>
              <a:chOff x="5102225" y="3725863"/>
              <a:chExt cx="477838" cy="492125"/>
            </a:xfrm>
          </p:grpSpPr>
          <p:sp>
            <p:nvSpPr>
              <p:cNvPr id="2034" name="Google Shape;2034;p333"/>
              <p:cNvSpPr/>
              <p:nvPr/>
            </p:nvSpPr>
            <p:spPr>
              <a:xfrm>
                <a:off x="5102225" y="3725863"/>
                <a:ext cx="477838" cy="492125"/>
              </a:xfrm>
              <a:custGeom>
                <a:avLst/>
                <a:gdLst/>
                <a:ahLst/>
                <a:cxnLst/>
                <a:rect l="l" t="t" r="r" b="b"/>
                <a:pathLst>
                  <a:path w="127"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7" y="124"/>
                      <a:pt x="127" y="119"/>
                    </a:cubicBezTo>
                    <a:cubicBezTo>
                      <a:pt x="127" y="10"/>
                      <a:pt x="127" y="10"/>
                      <a:pt x="127" y="10"/>
                    </a:cubicBezTo>
                    <a:cubicBezTo>
                      <a:pt x="127" y="5"/>
                      <a:pt x="123" y="0"/>
                      <a:pt x="118" y="0"/>
                    </a:cubicBezTo>
                  </a:path>
                </a:pathLst>
              </a:custGeom>
              <a:solidFill>
                <a:srgbClr val="E532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035" name="Google Shape;2035;p333"/>
              <p:cNvSpPr/>
              <p:nvPr/>
            </p:nvSpPr>
            <p:spPr>
              <a:xfrm>
                <a:off x="5187950" y="3849688"/>
                <a:ext cx="315913" cy="246063"/>
              </a:xfrm>
              <a:custGeom>
                <a:avLst/>
                <a:gdLst/>
                <a:ahLst/>
                <a:cxnLst/>
                <a:rect l="l" t="t" r="r" b="b"/>
                <a:pathLst>
                  <a:path w="84" h="64" extrusionOk="0">
                    <a:moveTo>
                      <a:pt x="30" y="46"/>
                    </a:moveTo>
                    <a:cubicBezTo>
                      <a:pt x="30" y="18"/>
                      <a:pt x="30" y="18"/>
                      <a:pt x="30" y="18"/>
                    </a:cubicBezTo>
                    <a:cubicBezTo>
                      <a:pt x="54" y="32"/>
                      <a:pt x="54" y="32"/>
                      <a:pt x="54" y="32"/>
                    </a:cubicBezTo>
                    <a:lnTo>
                      <a:pt x="30" y="46"/>
                    </a:lnTo>
                    <a:close/>
                    <a:moveTo>
                      <a:pt x="71" y="0"/>
                    </a:moveTo>
                    <a:cubicBezTo>
                      <a:pt x="12" y="0"/>
                      <a:pt x="12" y="0"/>
                      <a:pt x="12" y="0"/>
                    </a:cubicBezTo>
                    <a:cubicBezTo>
                      <a:pt x="5" y="0"/>
                      <a:pt x="0" y="6"/>
                      <a:pt x="0" y="13"/>
                    </a:cubicBezTo>
                    <a:cubicBezTo>
                      <a:pt x="0" y="51"/>
                      <a:pt x="0" y="51"/>
                      <a:pt x="0" y="51"/>
                    </a:cubicBezTo>
                    <a:cubicBezTo>
                      <a:pt x="0" y="58"/>
                      <a:pt x="5" y="64"/>
                      <a:pt x="12" y="64"/>
                    </a:cubicBezTo>
                    <a:cubicBezTo>
                      <a:pt x="71" y="64"/>
                      <a:pt x="71" y="64"/>
                      <a:pt x="71" y="64"/>
                    </a:cubicBezTo>
                    <a:cubicBezTo>
                      <a:pt x="78" y="64"/>
                      <a:pt x="84" y="58"/>
                      <a:pt x="84" y="51"/>
                    </a:cubicBezTo>
                    <a:cubicBezTo>
                      <a:pt x="84" y="13"/>
                      <a:pt x="84" y="13"/>
                      <a:pt x="84" y="13"/>
                    </a:cubicBezTo>
                    <a:cubicBezTo>
                      <a:pt x="84" y="6"/>
                      <a:pt x="78" y="0"/>
                      <a:pt x="71" y="0"/>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nvGrpSpPr>
            <p:cNvPr id="2036" name="Google Shape;2036;p333"/>
            <p:cNvGrpSpPr/>
            <p:nvPr/>
          </p:nvGrpSpPr>
          <p:grpSpPr>
            <a:xfrm>
              <a:off x="3062952" y="3218787"/>
              <a:ext cx="296592" cy="303444"/>
              <a:chOff x="4560888" y="3725863"/>
              <a:chExt cx="481013" cy="492125"/>
            </a:xfrm>
          </p:grpSpPr>
          <p:sp>
            <p:nvSpPr>
              <p:cNvPr id="2037" name="Google Shape;2037;p333"/>
              <p:cNvSpPr/>
              <p:nvPr/>
            </p:nvSpPr>
            <p:spPr>
              <a:xfrm>
                <a:off x="4560888" y="3725863"/>
                <a:ext cx="481013" cy="492125"/>
              </a:xfrm>
              <a:custGeom>
                <a:avLst/>
                <a:gdLst/>
                <a:ahLst/>
                <a:cxnLst/>
                <a:rect l="l" t="t" r="r" b="b"/>
                <a:pathLst>
                  <a:path w="128"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8" y="124"/>
                      <a:pt x="128" y="119"/>
                    </a:cubicBezTo>
                    <a:cubicBezTo>
                      <a:pt x="128" y="10"/>
                      <a:pt x="128" y="10"/>
                      <a:pt x="128" y="10"/>
                    </a:cubicBezTo>
                    <a:cubicBezTo>
                      <a:pt x="128" y="5"/>
                      <a:pt x="123" y="0"/>
                      <a:pt x="118" y="0"/>
                    </a:cubicBezTo>
                  </a:path>
                </a:pathLst>
              </a:custGeom>
              <a:solidFill>
                <a:srgbClr val="61A8D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038" name="Google Shape;2038;p333"/>
              <p:cNvSpPr/>
              <p:nvPr/>
            </p:nvSpPr>
            <p:spPr>
              <a:xfrm>
                <a:off x="4635500" y="3833813"/>
                <a:ext cx="338138" cy="280988"/>
              </a:xfrm>
              <a:custGeom>
                <a:avLst/>
                <a:gdLst/>
                <a:ahLst/>
                <a:cxnLst/>
                <a:rect l="l" t="t" r="r" b="b"/>
                <a:pathLst>
                  <a:path w="90" h="73" extrusionOk="0">
                    <a:moveTo>
                      <a:pt x="90" y="9"/>
                    </a:moveTo>
                    <a:cubicBezTo>
                      <a:pt x="87" y="10"/>
                      <a:pt x="83" y="11"/>
                      <a:pt x="79" y="11"/>
                    </a:cubicBezTo>
                    <a:cubicBezTo>
                      <a:pt x="83" y="9"/>
                      <a:pt x="86" y="6"/>
                      <a:pt x="88" y="1"/>
                    </a:cubicBezTo>
                    <a:cubicBezTo>
                      <a:pt x="84" y="3"/>
                      <a:pt x="80" y="5"/>
                      <a:pt x="76" y="6"/>
                    </a:cubicBezTo>
                    <a:cubicBezTo>
                      <a:pt x="72" y="2"/>
                      <a:pt x="68" y="0"/>
                      <a:pt x="62" y="0"/>
                    </a:cubicBezTo>
                    <a:cubicBezTo>
                      <a:pt x="52" y="0"/>
                      <a:pt x="44" y="8"/>
                      <a:pt x="44" y="18"/>
                    </a:cubicBezTo>
                    <a:cubicBezTo>
                      <a:pt x="44" y="20"/>
                      <a:pt x="44" y="21"/>
                      <a:pt x="44" y="23"/>
                    </a:cubicBezTo>
                    <a:cubicBezTo>
                      <a:pt x="29" y="22"/>
                      <a:pt x="15" y="14"/>
                      <a:pt x="6" y="3"/>
                    </a:cubicBezTo>
                    <a:cubicBezTo>
                      <a:pt x="4" y="6"/>
                      <a:pt x="3" y="9"/>
                      <a:pt x="3" y="13"/>
                    </a:cubicBezTo>
                    <a:cubicBezTo>
                      <a:pt x="3" y="19"/>
                      <a:pt x="7" y="25"/>
                      <a:pt x="12" y="28"/>
                    </a:cubicBezTo>
                    <a:cubicBezTo>
                      <a:pt x="9" y="28"/>
                      <a:pt x="6" y="27"/>
                      <a:pt x="3" y="26"/>
                    </a:cubicBezTo>
                    <a:cubicBezTo>
                      <a:pt x="3" y="26"/>
                      <a:pt x="3" y="26"/>
                      <a:pt x="3" y="26"/>
                    </a:cubicBezTo>
                    <a:cubicBezTo>
                      <a:pt x="3" y="35"/>
                      <a:pt x="10" y="42"/>
                      <a:pt x="18" y="44"/>
                    </a:cubicBezTo>
                    <a:cubicBezTo>
                      <a:pt x="17" y="45"/>
                      <a:pt x="15" y="45"/>
                      <a:pt x="13" y="45"/>
                    </a:cubicBezTo>
                    <a:cubicBezTo>
                      <a:pt x="12" y="45"/>
                      <a:pt x="11" y="45"/>
                      <a:pt x="10" y="44"/>
                    </a:cubicBezTo>
                    <a:cubicBezTo>
                      <a:pt x="12" y="52"/>
                      <a:pt x="19" y="57"/>
                      <a:pt x="27" y="57"/>
                    </a:cubicBezTo>
                    <a:cubicBezTo>
                      <a:pt x="21" y="62"/>
                      <a:pt x="13" y="65"/>
                      <a:pt x="4" y="65"/>
                    </a:cubicBezTo>
                    <a:cubicBezTo>
                      <a:pt x="2" y="65"/>
                      <a:pt x="1" y="65"/>
                      <a:pt x="0" y="65"/>
                    </a:cubicBezTo>
                    <a:cubicBezTo>
                      <a:pt x="8" y="70"/>
                      <a:pt x="18" y="73"/>
                      <a:pt x="28" y="73"/>
                    </a:cubicBezTo>
                    <a:cubicBezTo>
                      <a:pt x="62" y="73"/>
                      <a:pt x="81" y="45"/>
                      <a:pt x="81" y="21"/>
                    </a:cubicBezTo>
                    <a:cubicBezTo>
                      <a:pt x="81" y="20"/>
                      <a:pt x="81" y="19"/>
                      <a:pt x="81" y="18"/>
                    </a:cubicBezTo>
                    <a:cubicBezTo>
                      <a:pt x="84" y="16"/>
                      <a:pt x="88" y="12"/>
                      <a:pt x="90" y="9"/>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nvGrpSpPr>
            <p:cNvPr id="2039" name="Google Shape;2039;p333"/>
            <p:cNvGrpSpPr/>
            <p:nvPr/>
          </p:nvGrpSpPr>
          <p:grpSpPr>
            <a:xfrm>
              <a:off x="2729163" y="3218787"/>
              <a:ext cx="296592" cy="303444"/>
              <a:chOff x="4019550" y="3725863"/>
              <a:chExt cx="481013" cy="492125"/>
            </a:xfrm>
          </p:grpSpPr>
          <p:sp>
            <p:nvSpPr>
              <p:cNvPr id="2040" name="Google Shape;2040;p333"/>
              <p:cNvSpPr/>
              <p:nvPr/>
            </p:nvSpPr>
            <p:spPr>
              <a:xfrm>
                <a:off x="4019550" y="3725863"/>
                <a:ext cx="481013" cy="492125"/>
              </a:xfrm>
              <a:custGeom>
                <a:avLst/>
                <a:gdLst/>
                <a:ahLst/>
                <a:cxnLst/>
                <a:rect l="l" t="t" r="r" b="b"/>
                <a:pathLst>
                  <a:path w="128"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8" y="124"/>
                      <a:pt x="128" y="119"/>
                    </a:cubicBezTo>
                    <a:cubicBezTo>
                      <a:pt x="128" y="10"/>
                      <a:pt x="128" y="10"/>
                      <a:pt x="128" y="10"/>
                    </a:cubicBezTo>
                    <a:cubicBezTo>
                      <a:pt x="128" y="5"/>
                      <a:pt x="123" y="0"/>
                      <a:pt x="118" y="0"/>
                    </a:cubicBezTo>
                  </a:path>
                </a:pathLst>
              </a:custGeom>
              <a:solidFill>
                <a:srgbClr val="047CB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041" name="Google Shape;2041;p333"/>
              <p:cNvSpPr/>
              <p:nvPr/>
            </p:nvSpPr>
            <p:spPr>
              <a:xfrm>
                <a:off x="4083050" y="3795713"/>
                <a:ext cx="82550" cy="349250"/>
              </a:xfrm>
              <a:custGeom>
                <a:avLst/>
                <a:gdLst/>
                <a:ahLst/>
                <a:cxnLst/>
                <a:rect l="l" t="t" r="r" b="b"/>
                <a:pathLst>
                  <a:path w="22" h="91" extrusionOk="0">
                    <a:moveTo>
                      <a:pt x="11" y="0"/>
                    </a:moveTo>
                    <a:cubicBezTo>
                      <a:pt x="17" y="0"/>
                      <a:pt x="22" y="5"/>
                      <a:pt x="22" y="11"/>
                    </a:cubicBezTo>
                    <a:cubicBezTo>
                      <a:pt x="22" y="17"/>
                      <a:pt x="17" y="22"/>
                      <a:pt x="11" y="22"/>
                    </a:cubicBezTo>
                    <a:cubicBezTo>
                      <a:pt x="5" y="22"/>
                      <a:pt x="0" y="17"/>
                      <a:pt x="0" y="11"/>
                    </a:cubicBezTo>
                    <a:cubicBezTo>
                      <a:pt x="0" y="5"/>
                      <a:pt x="5" y="0"/>
                      <a:pt x="11" y="0"/>
                    </a:cubicBezTo>
                    <a:moveTo>
                      <a:pt x="2" y="30"/>
                    </a:moveTo>
                    <a:cubicBezTo>
                      <a:pt x="21" y="30"/>
                      <a:pt x="21" y="30"/>
                      <a:pt x="21" y="30"/>
                    </a:cubicBezTo>
                    <a:cubicBezTo>
                      <a:pt x="21" y="91"/>
                      <a:pt x="21" y="91"/>
                      <a:pt x="21" y="91"/>
                    </a:cubicBezTo>
                    <a:cubicBezTo>
                      <a:pt x="2" y="91"/>
                      <a:pt x="2" y="91"/>
                      <a:pt x="2" y="91"/>
                    </a:cubicBezTo>
                    <a:lnTo>
                      <a:pt x="2" y="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042" name="Google Shape;2042;p333"/>
              <p:cNvSpPr/>
              <p:nvPr/>
            </p:nvSpPr>
            <p:spPr>
              <a:xfrm>
                <a:off x="4206875" y="3906838"/>
                <a:ext cx="222250" cy="238125"/>
              </a:xfrm>
              <a:custGeom>
                <a:avLst/>
                <a:gdLst/>
                <a:ahLst/>
                <a:cxnLst/>
                <a:rect l="l" t="t" r="r" b="b"/>
                <a:pathLst>
                  <a:path w="59" h="62" extrusionOk="0">
                    <a:moveTo>
                      <a:pt x="0" y="1"/>
                    </a:moveTo>
                    <a:cubicBezTo>
                      <a:pt x="18" y="1"/>
                      <a:pt x="18" y="1"/>
                      <a:pt x="18" y="1"/>
                    </a:cubicBezTo>
                    <a:cubicBezTo>
                      <a:pt x="18" y="10"/>
                      <a:pt x="18" y="10"/>
                      <a:pt x="18" y="10"/>
                    </a:cubicBezTo>
                    <a:cubicBezTo>
                      <a:pt x="18" y="10"/>
                      <a:pt x="18" y="10"/>
                      <a:pt x="18" y="10"/>
                    </a:cubicBezTo>
                    <a:cubicBezTo>
                      <a:pt x="21" y="5"/>
                      <a:pt x="27" y="0"/>
                      <a:pt x="36" y="0"/>
                    </a:cubicBezTo>
                    <a:cubicBezTo>
                      <a:pt x="55" y="0"/>
                      <a:pt x="59" y="12"/>
                      <a:pt x="59" y="29"/>
                    </a:cubicBezTo>
                    <a:cubicBezTo>
                      <a:pt x="59" y="62"/>
                      <a:pt x="59" y="62"/>
                      <a:pt x="59" y="62"/>
                    </a:cubicBezTo>
                    <a:cubicBezTo>
                      <a:pt x="40" y="62"/>
                      <a:pt x="40" y="62"/>
                      <a:pt x="40" y="62"/>
                    </a:cubicBezTo>
                    <a:cubicBezTo>
                      <a:pt x="40" y="33"/>
                      <a:pt x="40" y="33"/>
                      <a:pt x="40" y="33"/>
                    </a:cubicBezTo>
                    <a:cubicBezTo>
                      <a:pt x="40" y="25"/>
                      <a:pt x="40" y="16"/>
                      <a:pt x="30" y="16"/>
                    </a:cubicBezTo>
                    <a:cubicBezTo>
                      <a:pt x="20" y="16"/>
                      <a:pt x="19" y="24"/>
                      <a:pt x="19" y="32"/>
                    </a:cubicBezTo>
                    <a:cubicBezTo>
                      <a:pt x="19" y="62"/>
                      <a:pt x="19" y="62"/>
                      <a:pt x="19" y="62"/>
                    </a:cubicBezTo>
                    <a:cubicBezTo>
                      <a:pt x="0" y="62"/>
                      <a:pt x="0" y="62"/>
                      <a:pt x="0" y="62"/>
                    </a:cubicBezTo>
                    <a:lnTo>
                      <a:pt x="0" y="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pic>
          <p:nvPicPr>
            <p:cNvPr id="2043" name="Google Shape;2043;p333">
              <a:hlinkClick r:id="rId3"/>
            </p:cNvPr>
            <p:cNvPicPr preferRelativeResize="0"/>
            <p:nvPr/>
          </p:nvPicPr>
          <p:blipFill rotWithShape="1">
            <a:blip r:embed="rId4">
              <a:alphaModFix/>
            </a:blip>
            <a:srcRect/>
            <a:stretch/>
          </p:blipFill>
          <p:spPr>
            <a:xfrm>
              <a:off x="3728571" y="3218653"/>
              <a:ext cx="301915" cy="301752"/>
            </a:xfrm>
            <a:prstGeom prst="rect">
              <a:avLst/>
            </a:prstGeom>
            <a:noFill/>
            <a:ln>
              <a:noFill/>
            </a:ln>
          </p:spPr>
        </p:pic>
      </p:gr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28_Two Content">
  <p:cSld name="28_Two Content">
    <p:bg>
      <p:bgPr>
        <a:solidFill>
          <a:schemeClr val="lt1"/>
        </a:solidFill>
        <a:effectLst/>
      </p:bgPr>
    </p:bg>
    <p:spTree>
      <p:nvGrpSpPr>
        <p:cNvPr id="1" name="Shape 2044"/>
        <p:cNvGrpSpPr/>
        <p:nvPr/>
      </p:nvGrpSpPr>
      <p:grpSpPr>
        <a:xfrm>
          <a:off x="0" y="0"/>
          <a:ext cx="0" cy="0"/>
          <a:chOff x="0" y="0"/>
          <a:chExt cx="0" cy="0"/>
        </a:xfrm>
      </p:grpSpPr>
      <p:sp>
        <p:nvSpPr>
          <p:cNvPr id="2045" name="Google Shape;2045;p334"/>
          <p:cNvSpPr txBox="1">
            <a:spLocks noGrp="1"/>
          </p:cNvSpPr>
          <p:nvPr>
            <p:ph type="body" idx="1"/>
          </p:nvPr>
        </p:nvSpPr>
        <p:spPr>
          <a:xfrm>
            <a:off x="0" y="0"/>
            <a:ext cx="9144000" cy="4552950"/>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2"/>
              </a:buClr>
              <a:buSzPts val="1200"/>
              <a:buFont typeface="Arimo"/>
              <a:buNone/>
              <a:defRPr>
                <a:latin typeface="Arimo"/>
                <a:ea typeface="Arimo"/>
                <a:cs typeface="Arimo"/>
                <a:sym typeface="Arimo"/>
              </a:defRPr>
            </a:lvl1pPr>
            <a:lvl2pPr marL="914400" lvl="1" indent="-228600" algn="ctr">
              <a:lnSpc>
                <a:spcPct val="100000"/>
              </a:lnSpc>
              <a:spcBef>
                <a:spcPts val="450"/>
              </a:spcBef>
              <a:spcAft>
                <a:spcPts val="0"/>
              </a:spcAft>
              <a:buClr>
                <a:schemeClr val="dk2"/>
              </a:buClr>
              <a:buSzPts val="1000"/>
              <a:buFont typeface="Arimo"/>
              <a:buNone/>
              <a:defRPr sz="1000">
                <a:latin typeface="Arimo"/>
                <a:ea typeface="Arimo"/>
                <a:cs typeface="Arimo"/>
                <a:sym typeface="Arimo"/>
              </a:defRPr>
            </a:lvl2pPr>
            <a:lvl3pPr marL="1371600" lvl="2" indent="-304800" algn="ctr">
              <a:lnSpc>
                <a:spcPct val="100000"/>
              </a:lnSpc>
              <a:spcBef>
                <a:spcPts val="450"/>
              </a:spcBef>
              <a:spcAft>
                <a:spcPts val="0"/>
              </a:spcAft>
              <a:buSzPts val="1200"/>
              <a:buChar char="–"/>
              <a:defRPr/>
            </a:lvl3pPr>
            <a:lvl4pPr marL="1828800" lvl="3" indent="-304800" algn="ctr">
              <a:lnSpc>
                <a:spcPct val="100000"/>
              </a:lnSpc>
              <a:spcBef>
                <a:spcPts val="450"/>
              </a:spcBef>
              <a:spcAft>
                <a:spcPts val="0"/>
              </a:spcAft>
              <a:buSzPts val="1200"/>
              <a:buChar char="–"/>
              <a:defRPr/>
            </a:lvl4pPr>
            <a:lvl5pPr marL="2286000" lvl="4" indent="-304800" algn="ctr">
              <a:lnSpc>
                <a:spcPct val="100000"/>
              </a:lnSpc>
              <a:spcBef>
                <a:spcPts val="450"/>
              </a:spcBef>
              <a:spcAft>
                <a:spcPts val="0"/>
              </a:spcAft>
              <a:buSzPts val="12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046" name="Google Shape;2046;p334"/>
          <p:cNvSpPr txBox="1">
            <a:spLocks noGrp="1"/>
          </p:cNvSpPr>
          <p:nvPr>
            <p:ph type="body" idx="2"/>
          </p:nvPr>
        </p:nvSpPr>
        <p:spPr>
          <a:xfrm>
            <a:off x="0" y="4552950"/>
            <a:ext cx="9144000" cy="590550"/>
          </a:xfrm>
          <a:prstGeom prst="rect">
            <a:avLst/>
          </a:prstGeom>
          <a:solidFill>
            <a:srgbClr val="000000">
              <a:alpha val="74901"/>
            </a:srgbClr>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1100"/>
              <a:buFont typeface="Arimo"/>
              <a:buNone/>
              <a:defRPr sz="1100">
                <a:solidFill>
                  <a:schemeClr val="lt1"/>
                </a:solidFill>
                <a:latin typeface="Arimo"/>
                <a:ea typeface="Arimo"/>
                <a:cs typeface="Arimo"/>
                <a:sym typeface="Arimo"/>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47"/>
        <p:cNvGrpSpPr/>
        <p:nvPr/>
      </p:nvGrpSpPr>
      <p:grpSpPr>
        <a:xfrm>
          <a:off x="0" y="0"/>
          <a:ext cx="0" cy="0"/>
          <a:chOff x="0" y="0"/>
          <a:chExt cx="0" cy="0"/>
        </a:xfrm>
      </p:grpSpPr>
      <p:sp>
        <p:nvSpPr>
          <p:cNvPr id="2048" name="Google Shape;2048;p335"/>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9" name="Google Shape;2049;p335"/>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Font typeface="Arial"/>
              <a:buNone/>
              <a:defRPr sz="1800"/>
            </a:lvl1pPr>
            <a:lvl2pPr lvl="1" algn="ctr">
              <a:lnSpc>
                <a:spcPct val="90000"/>
              </a:lnSpc>
              <a:spcBef>
                <a:spcPts val="375"/>
              </a:spcBef>
              <a:spcAft>
                <a:spcPts val="0"/>
              </a:spcAft>
              <a:buClr>
                <a:schemeClr val="dk1"/>
              </a:buClr>
              <a:buSzPts val="2000"/>
              <a:buFont typeface="Arial"/>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050" name="Google Shape;2050;p3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1400"/>
              <a:buFont typeface="Arial"/>
              <a:buNone/>
              <a:defRPr sz="1800">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051" name="Google Shape;2051;p3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1400"/>
              <a:buFont typeface="Arial"/>
              <a:buNone/>
              <a:defRPr sz="1800">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052" name="Google Shape;2052;p3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000000"/>
              </a:buClr>
              <a:buSzPts val="1800"/>
              <a:buFont typeface="Arial"/>
              <a:buNone/>
              <a:defRPr sz="1800">
                <a:solidFill>
                  <a:srgbClr val="000000"/>
                </a:solidFill>
                <a:latin typeface="Arial"/>
                <a:ea typeface="Arial"/>
                <a:cs typeface="Arial"/>
                <a:sym typeface="Arial"/>
              </a:defRPr>
            </a:lvl1pPr>
            <a:lvl2pPr marL="0" marR="0" lvl="1" indent="0" algn="r" rtl="0">
              <a:spcBef>
                <a:spcPts val="0"/>
              </a:spcBef>
              <a:buClr>
                <a:srgbClr val="000000"/>
              </a:buClr>
              <a:buSzPts val="1800"/>
              <a:buFont typeface="Arial"/>
              <a:buNone/>
              <a:defRPr sz="1800">
                <a:solidFill>
                  <a:srgbClr val="000000"/>
                </a:solidFill>
                <a:latin typeface="Arial"/>
                <a:ea typeface="Arial"/>
                <a:cs typeface="Arial"/>
                <a:sym typeface="Arial"/>
              </a:defRPr>
            </a:lvl2pPr>
            <a:lvl3pPr marL="0" marR="0" lvl="2" indent="0" algn="r" rtl="0">
              <a:spcBef>
                <a:spcPts val="0"/>
              </a:spcBef>
              <a:buClr>
                <a:srgbClr val="000000"/>
              </a:buClr>
              <a:buSzPts val="1800"/>
              <a:buFont typeface="Arial"/>
              <a:buNone/>
              <a:defRPr sz="1800">
                <a:solidFill>
                  <a:srgbClr val="000000"/>
                </a:solidFill>
                <a:latin typeface="Arial"/>
                <a:ea typeface="Arial"/>
                <a:cs typeface="Arial"/>
                <a:sym typeface="Arial"/>
              </a:defRPr>
            </a:lvl3pPr>
            <a:lvl4pPr marL="0" marR="0" lvl="3" indent="0" algn="r" rtl="0">
              <a:spcBef>
                <a:spcPts val="0"/>
              </a:spcBef>
              <a:buClr>
                <a:srgbClr val="000000"/>
              </a:buClr>
              <a:buSzPts val="1800"/>
              <a:buFont typeface="Arial"/>
              <a:buNone/>
              <a:defRPr sz="1800">
                <a:solidFill>
                  <a:srgbClr val="000000"/>
                </a:solidFill>
                <a:latin typeface="Arial"/>
                <a:ea typeface="Arial"/>
                <a:cs typeface="Arial"/>
                <a:sym typeface="Arial"/>
              </a:defRPr>
            </a:lvl4pPr>
            <a:lvl5pPr marL="0" marR="0" lvl="4" indent="0" algn="r" rtl="0">
              <a:spcBef>
                <a:spcPts val="0"/>
              </a:spcBef>
              <a:buClr>
                <a:srgbClr val="000000"/>
              </a:buClr>
              <a:buSzPts val="1800"/>
              <a:buFont typeface="Arial"/>
              <a:buNone/>
              <a:defRPr sz="1800">
                <a:solidFill>
                  <a:srgbClr val="000000"/>
                </a:solidFill>
                <a:latin typeface="Arial"/>
                <a:ea typeface="Arial"/>
                <a:cs typeface="Arial"/>
                <a:sym typeface="Arial"/>
              </a:defRPr>
            </a:lvl5pPr>
            <a:lvl6pPr marL="0" marR="0" lvl="5" indent="0" algn="r" rtl="0">
              <a:spcBef>
                <a:spcPts val="0"/>
              </a:spcBef>
              <a:buClr>
                <a:srgbClr val="000000"/>
              </a:buClr>
              <a:buSzPts val="1800"/>
              <a:buFont typeface="Arial"/>
              <a:buNone/>
              <a:defRPr sz="1800">
                <a:solidFill>
                  <a:srgbClr val="000000"/>
                </a:solidFill>
                <a:latin typeface="Arial"/>
                <a:ea typeface="Arial"/>
                <a:cs typeface="Arial"/>
                <a:sym typeface="Arial"/>
              </a:defRPr>
            </a:lvl6pPr>
            <a:lvl7pPr marL="0" marR="0" lvl="6" indent="0" algn="r" rtl="0">
              <a:spcBef>
                <a:spcPts val="0"/>
              </a:spcBef>
              <a:buClr>
                <a:srgbClr val="000000"/>
              </a:buClr>
              <a:buSzPts val="1800"/>
              <a:buFont typeface="Arial"/>
              <a:buNone/>
              <a:defRPr sz="1800">
                <a:solidFill>
                  <a:srgbClr val="000000"/>
                </a:solidFill>
                <a:latin typeface="Arial"/>
                <a:ea typeface="Arial"/>
                <a:cs typeface="Arial"/>
                <a:sym typeface="Arial"/>
              </a:defRPr>
            </a:lvl7pPr>
            <a:lvl8pPr marL="0" marR="0" lvl="7" indent="0" algn="r" rtl="0">
              <a:spcBef>
                <a:spcPts val="0"/>
              </a:spcBef>
              <a:buClr>
                <a:srgbClr val="000000"/>
              </a:buClr>
              <a:buSzPts val="1800"/>
              <a:buFont typeface="Arial"/>
              <a:buNone/>
              <a:defRPr sz="1800">
                <a:solidFill>
                  <a:srgbClr val="000000"/>
                </a:solidFill>
                <a:latin typeface="Arial"/>
                <a:ea typeface="Arial"/>
                <a:cs typeface="Arial"/>
                <a:sym typeface="Arial"/>
              </a:defRPr>
            </a:lvl8pPr>
            <a:lvl9pPr marL="0" marR="0" lvl="8" indent="0" algn="r" rtl="0">
              <a:spcBef>
                <a:spcPts val="0"/>
              </a:spcBef>
              <a:buClr>
                <a:srgbClr val="000000"/>
              </a:buClr>
              <a:buSzPts val="1800"/>
              <a:buFont typeface="Arial"/>
              <a:buNone/>
              <a:defRPr sz="18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38_Two Content">
  <p:cSld name="38_Two Content">
    <p:bg>
      <p:bgPr>
        <a:solidFill>
          <a:schemeClr val="lt1"/>
        </a:solidFill>
        <a:effectLst/>
      </p:bgPr>
    </p:bg>
    <p:spTree>
      <p:nvGrpSpPr>
        <p:cNvPr id="1" name="Shape 2053"/>
        <p:cNvGrpSpPr/>
        <p:nvPr/>
      </p:nvGrpSpPr>
      <p:grpSpPr>
        <a:xfrm>
          <a:off x="0" y="0"/>
          <a:ext cx="0" cy="0"/>
          <a:chOff x="0" y="0"/>
          <a:chExt cx="0" cy="0"/>
        </a:xfrm>
      </p:grpSpPr>
      <p:sp>
        <p:nvSpPr>
          <p:cNvPr id="2054" name="Google Shape;2054;p336"/>
          <p:cNvSpPr txBox="1">
            <a:spLocks noGrp="1"/>
          </p:cNvSpPr>
          <p:nvPr>
            <p:ph type="body" idx="1"/>
          </p:nvPr>
        </p:nvSpPr>
        <p:spPr>
          <a:xfrm>
            <a:off x="0" y="4552950"/>
            <a:ext cx="9144000" cy="590550"/>
          </a:xfrm>
          <a:prstGeom prst="rect">
            <a:avLst/>
          </a:prstGeom>
          <a:solidFill>
            <a:srgbClr val="000000">
              <a:alpha val="74901"/>
            </a:srgbClr>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1100"/>
              <a:buFont typeface="Arimo"/>
              <a:buNone/>
              <a:defRPr sz="1100">
                <a:solidFill>
                  <a:schemeClr val="lt1"/>
                </a:solidFill>
                <a:latin typeface="Arimo"/>
                <a:ea typeface="Arimo"/>
                <a:cs typeface="Arimo"/>
                <a:sym typeface="Arimo"/>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055" name="Google Shape;2055;p336"/>
          <p:cNvSpPr txBox="1">
            <a:spLocks noGrp="1"/>
          </p:cNvSpPr>
          <p:nvPr>
            <p:ph type="body" idx="2"/>
          </p:nvPr>
        </p:nvSpPr>
        <p:spPr>
          <a:xfrm>
            <a:off x="0" y="0"/>
            <a:ext cx="9144000" cy="4552950"/>
          </a:xfrm>
          <a:prstGeom prst="rect">
            <a:avLst/>
          </a:prstGeom>
          <a:no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2"/>
              </a:buClr>
              <a:buSzPts val="1200"/>
              <a:buFont typeface="Arimo"/>
              <a:buNone/>
              <a:defRPr>
                <a:latin typeface="Arimo"/>
                <a:ea typeface="Arimo"/>
                <a:cs typeface="Arimo"/>
                <a:sym typeface="Arimo"/>
              </a:defRPr>
            </a:lvl1pPr>
            <a:lvl2pPr marL="914400" lvl="1" indent="-228600" algn="ctr">
              <a:lnSpc>
                <a:spcPct val="100000"/>
              </a:lnSpc>
              <a:spcBef>
                <a:spcPts val="450"/>
              </a:spcBef>
              <a:spcAft>
                <a:spcPts val="0"/>
              </a:spcAft>
              <a:buClr>
                <a:schemeClr val="dk2"/>
              </a:buClr>
              <a:buSzPts val="1200"/>
              <a:buFont typeface="Arimo"/>
              <a:buNone/>
              <a:defRPr>
                <a:latin typeface="Arimo"/>
                <a:ea typeface="Arimo"/>
                <a:cs typeface="Arimo"/>
                <a:sym typeface="Arimo"/>
              </a:defRPr>
            </a:lvl2pPr>
            <a:lvl3pPr marL="1371600" lvl="2" indent="-304800" algn="ctr">
              <a:lnSpc>
                <a:spcPct val="100000"/>
              </a:lnSpc>
              <a:spcBef>
                <a:spcPts val="450"/>
              </a:spcBef>
              <a:spcAft>
                <a:spcPts val="0"/>
              </a:spcAft>
              <a:buSzPts val="1200"/>
              <a:buChar char="–"/>
              <a:defRPr/>
            </a:lvl3pPr>
            <a:lvl4pPr marL="1828800" lvl="3" indent="-304800" algn="ctr">
              <a:lnSpc>
                <a:spcPct val="100000"/>
              </a:lnSpc>
              <a:spcBef>
                <a:spcPts val="450"/>
              </a:spcBef>
              <a:spcAft>
                <a:spcPts val="0"/>
              </a:spcAft>
              <a:buSzPts val="1200"/>
              <a:buChar char="–"/>
              <a:defRPr/>
            </a:lvl4pPr>
            <a:lvl5pPr marL="2286000" lvl="4" indent="-304800" algn="ctr">
              <a:lnSpc>
                <a:spcPct val="100000"/>
              </a:lnSpc>
              <a:spcBef>
                <a:spcPts val="450"/>
              </a:spcBef>
              <a:spcAft>
                <a:spcPts val="0"/>
              </a:spcAft>
              <a:buSzPts val="12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
                                  </p:stCondLst>
                                  <p:childTnLst>
                                    <p:set>
                                      <p:cBhvr>
                                        <p:cTn id="6" dur="1" fill="hold">
                                          <p:stCondLst>
                                            <p:cond delay="0"/>
                                          </p:stCondLst>
                                        </p:cTn>
                                        <p:tgtEl>
                                          <p:spTgt spid="2054">
                                            <p:txEl>
                                              <p:pRg st="0" end="0"/>
                                            </p:txEl>
                                          </p:spTgt>
                                        </p:tgtEl>
                                        <p:attrNameLst>
                                          <p:attrName>style.visibility</p:attrName>
                                        </p:attrNameLst>
                                      </p:cBhvr>
                                      <p:to>
                                        <p:strVal val="visible"/>
                                      </p:to>
                                    </p:set>
                                    <p:animEffect transition="in" filter="fade">
                                      <p:cBhvr>
                                        <p:cTn id="7" dur="1000"/>
                                        <p:tgtEl>
                                          <p:spTgt spid="205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200"/>
                                  </p:stCondLst>
                                  <p:childTnLst>
                                    <p:set>
                                      <p:cBhvr>
                                        <p:cTn id="10" dur="1" fill="hold">
                                          <p:stCondLst>
                                            <p:cond delay="0"/>
                                          </p:stCondLst>
                                        </p:cTn>
                                        <p:tgtEl>
                                          <p:spTgt spid="2054">
                                            <p:txEl>
                                              <p:pRg st="1" end="1"/>
                                            </p:txEl>
                                          </p:spTgt>
                                        </p:tgtEl>
                                        <p:attrNameLst>
                                          <p:attrName>style.visibility</p:attrName>
                                        </p:attrNameLst>
                                      </p:cBhvr>
                                      <p:to>
                                        <p:strVal val="visible"/>
                                      </p:to>
                                    </p:set>
                                    <p:animEffect transition="in" filter="fade">
                                      <p:cBhvr>
                                        <p:cTn id="11" dur="1000"/>
                                        <p:tgtEl>
                                          <p:spTgt spid="2054">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200"/>
                                  </p:stCondLst>
                                  <p:childTnLst>
                                    <p:set>
                                      <p:cBhvr>
                                        <p:cTn id="14" dur="1" fill="hold">
                                          <p:stCondLst>
                                            <p:cond delay="0"/>
                                          </p:stCondLst>
                                        </p:cTn>
                                        <p:tgtEl>
                                          <p:spTgt spid="2054">
                                            <p:txEl>
                                              <p:pRg st="2" end="2"/>
                                            </p:txEl>
                                          </p:spTgt>
                                        </p:tgtEl>
                                        <p:attrNameLst>
                                          <p:attrName>style.visibility</p:attrName>
                                        </p:attrNameLst>
                                      </p:cBhvr>
                                      <p:to>
                                        <p:strVal val="visible"/>
                                      </p:to>
                                    </p:set>
                                    <p:animEffect transition="in" filter="fade">
                                      <p:cBhvr>
                                        <p:cTn id="15" dur="1000"/>
                                        <p:tgtEl>
                                          <p:spTgt spid="2054">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200"/>
                                  </p:stCondLst>
                                  <p:childTnLst>
                                    <p:set>
                                      <p:cBhvr>
                                        <p:cTn id="18" dur="1" fill="hold">
                                          <p:stCondLst>
                                            <p:cond delay="0"/>
                                          </p:stCondLst>
                                        </p:cTn>
                                        <p:tgtEl>
                                          <p:spTgt spid="2054">
                                            <p:txEl>
                                              <p:pRg st="3" end="3"/>
                                            </p:txEl>
                                          </p:spTgt>
                                        </p:tgtEl>
                                        <p:attrNameLst>
                                          <p:attrName>style.visibility</p:attrName>
                                        </p:attrNameLst>
                                      </p:cBhvr>
                                      <p:to>
                                        <p:strVal val="visible"/>
                                      </p:to>
                                    </p:set>
                                    <p:animEffect transition="in" filter="fade">
                                      <p:cBhvr>
                                        <p:cTn id="19" dur="1000"/>
                                        <p:tgtEl>
                                          <p:spTgt spid="2054">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200"/>
                                  </p:stCondLst>
                                  <p:childTnLst>
                                    <p:set>
                                      <p:cBhvr>
                                        <p:cTn id="22" dur="1" fill="hold">
                                          <p:stCondLst>
                                            <p:cond delay="0"/>
                                          </p:stCondLst>
                                        </p:cTn>
                                        <p:tgtEl>
                                          <p:spTgt spid="2054">
                                            <p:txEl>
                                              <p:pRg st="4" end="4"/>
                                            </p:txEl>
                                          </p:spTgt>
                                        </p:tgtEl>
                                        <p:attrNameLst>
                                          <p:attrName>style.visibility</p:attrName>
                                        </p:attrNameLst>
                                      </p:cBhvr>
                                      <p:to>
                                        <p:strVal val="visible"/>
                                      </p:to>
                                    </p:set>
                                    <p:animEffect transition="in" filter="fade">
                                      <p:cBhvr>
                                        <p:cTn id="23" dur="1000"/>
                                        <p:tgtEl>
                                          <p:spTgt spid="2054">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200"/>
                                  </p:stCondLst>
                                  <p:childTnLst>
                                    <p:set>
                                      <p:cBhvr>
                                        <p:cTn id="26" dur="1" fill="hold">
                                          <p:stCondLst>
                                            <p:cond delay="0"/>
                                          </p:stCondLst>
                                        </p:cTn>
                                        <p:tgtEl>
                                          <p:spTgt spid="2054">
                                            <p:txEl>
                                              <p:pRg st="5" end="5"/>
                                            </p:txEl>
                                          </p:spTgt>
                                        </p:tgtEl>
                                        <p:attrNameLst>
                                          <p:attrName>style.visibility</p:attrName>
                                        </p:attrNameLst>
                                      </p:cBhvr>
                                      <p:to>
                                        <p:strVal val="visible"/>
                                      </p:to>
                                    </p:set>
                                    <p:animEffect transition="in" filter="fade">
                                      <p:cBhvr>
                                        <p:cTn id="27" dur="1000"/>
                                        <p:tgtEl>
                                          <p:spTgt spid="2054">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200"/>
                                  </p:stCondLst>
                                  <p:childTnLst>
                                    <p:set>
                                      <p:cBhvr>
                                        <p:cTn id="30" dur="1" fill="hold">
                                          <p:stCondLst>
                                            <p:cond delay="0"/>
                                          </p:stCondLst>
                                        </p:cTn>
                                        <p:tgtEl>
                                          <p:spTgt spid="2054">
                                            <p:txEl>
                                              <p:pRg st="6" end="6"/>
                                            </p:txEl>
                                          </p:spTgt>
                                        </p:tgtEl>
                                        <p:attrNameLst>
                                          <p:attrName>style.visibility</p:attrName>
                                        </p:attrNameLst>
                                      </p:cBhvr>
                                      <p:to>
                                        <p:strVal val="visible"/>
                                      </p:to>
                                    </p:set>
                                    <p:animEffect transition="in" filter="fade">
                                      <p:cBhvr>
                                        <p:cTn id="31" dur="1000"/>
                                        <p:tgtEl>
                                          <p:spTgt spid="2054">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200"/>
                                  </p:stCondLst>
                                  <p:childTnLst>
                                    <p:set>
                                      <p:cBhvr>
                                        <p:cTn id="34" dur="1" fill="hold">
                                          <p:stCondLst>
                                            <p:cond delay="0"/>
                                          </p:stCondLst>
                                        </p:cTn>
                                        <p:tgtEl>
                                          <p:spTgt spid="2054">
                                            <p:txEl>
                                              <p:pRg st="7" end="7"/>
                                            </p:txEl>
                                          </p:spTgt>
                                        </p:tgtEl>
                                        <p:attrNameLst>
                                          <p:attrName>style.visibility</p:attrName>
                                        </p:attrNameLst>
                                      </p:cBhvr>
                                      <p:to>
                                        <p:strVal val="visible"/>
                                      </p:to>
                                    </p:set>
                                    <p:animEffect transition="in" filter="fade">
                                      <p:cBhvr>
                                        <p:cTn id="35" dur="1000"/>
                                        <p:tgtEl>
                                          <p:spTgt spid="2054">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200"/>
                                  </p:stCondLst>
                                  <p:childTnLst>
                                    <p:set>
                                      <p:cBhvr>
                                        <p:cTn id="38" dur="1" fill="hold">
                                          <p:stCondLst>
                                            <p:cond delay="0"/>
                                          </p:stCondLst>
                                        </p:cTn>
                                        <p:tgtEl>
                                          <p:spTgt spid="2054">
                                            <p:txEl>
                                              <p:pRg st="8" end="8"/>
                                            </p:txEl>
                                          </p:spTgt>
                                        </p:tgtEl>
                                        <p:attrNameLst>
                                          <p:attrName>style.visibility</p:attrName>
                                        </p:attrNameLst>
                                      </p:cBhvr>
                                      <p:to>
                                        <p:strVal val="visible"/>
                                      </p:to>
                                    </p:set>
                                    <p:animEffect transition="in" filter="fade">
                                      <p:cBhvr>
                                        <p:cTn id="39" dur="1000"/>
                                        <p:tgtEl>
                                          <p:spTgt spid="205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056"/>
        <p:cNvGrpSpPr/>
        <p:nvPr/>
      </p:nvGrpSpPr>
      <p:grpSpPr>
        <a:xfrm>
          <a:off x="0" y="0"/>
          <a:ext cx="0" cy="0"/>
          <a:chOff x="0" y="0"/>
          <a:chExt cx="0" cy="0"/>
        </a:xfrm>
      </p:grpSpPr>
      <p:sp>
        <p:nvSpPr>
          <p:cNvPr id="2057" name="Google Shape;2057;p337"/>
          <p:cNvSpPr txBox="1">
            <a:spLocks noGrp="1"/>
          </p:cNvSpPr>
          <p:nvPr>
            <p:ph type="title"/>
          </p:nvPr>
        </p:nvSpPr>
        <p:spPr>
          <a:xfrm>
            <a:off x="748800" y="279400"/>
            <a:ext cx="7646400" cy="444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rgbClr val="00338D"/>
              </a:buClr>
              <a:buSzPts val="4050"/>
              <a:buFont typeface="Arial"/>
              <a:buNone/>
              <a:defRPr>
                <a:solidFill>
                  <a:srgbClr val="00338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spd="med">
    <p:push/>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58"/>
        <p:cNvGrpSpPr/>
        <p:nvPr/>
      </p:nvGrpSpPr>
      <p:grpSpPr>
        <a:xfrm>
          <a:off x="0" y="0"/>
          <a:ext cx="0" cy="0"/>
          <a:chOff x="0" y="0"/>
          <a:chExt cx="0" cy="0"/>
        </a:xfrm>
      </p:grpSpPr>
      <p:sp>
        <p:nvSpPr>
          <p:cNvPr id="2059" name="Google Shape;2059;p3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0" name="Google Shape;2060;p3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1" name="Google Shape;2061;p3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WITH IMAGE OR CHART">
  <p:cSld name="TEXT WITH IMAGE OR CHART">
    <p:spTree>
      <p:nvGrpSpPr>
        <p:cNvPr id="1" name="Shape 209"/>
        <p:cNvGrpSpPr/>
        <p:nvPr/>
      </p:nvGrpSpPr>
      <p:grpSpPr>
        <a:xfrm>
          <a:off x="0" y="0"/>
          <a:ext cx="0" cy="0"/>
          <a:chOff x="0" y="0"/>
          <a:chExt cx="0" cy="0"/>
        </a:xfrm>
      </p:grpSpPr>
      <p:sp>
        <p:nvSpPr>
          <p:cNvPr id="210" name="Google Shape;210;p34"/>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1" name="Google Shape;211;p34"/>
          <p:cNvSpPr txBox="1">
            <a:spLocks noGrp="1"/>
          </p:cNvSpPr>
          <p:nvPr>
            <p:ph type="body" idx="1"/>
          </p:nvPr>
        </p:nvSpPr>
        <p:spPr>
          <a:xfrm>
            <a:off x="752400" y="997594"/>
            <a:ext cx="37260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12" name="Google Shape;212;p34"/>
          <p:cNvSpPr>
            <a:spLocks noGrp="1"/>
          </p:cNvSpPr>
          <p:nvPr>
            <p:ph type="chart" idx="2"/>
          </p:nvPr>
        </p:nvSpPr>
        <p:spPr>
          <a:xfrm>
            <a:off x="4665600" y="997594"/>
            <a:ext cx="37260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 COLUMN CHART TEXT">
  <p:cSld name="2 COLUMN CHART TEXT">
    <p:spTree>
      <p:nvGrpSpPr>
        <p:cNvPr id="1" name="Shape 213"/>
        <p:cNvGrpSpPr/>
        <p:nvPr/>
      </p:nvGrpSpPr>
      <p:grpSpPr>
        <a:xfrm>
          <a:off x="0" y="0"/>
          <a:ext cx="0" cy="0"/>
          <a:chOff x="0" y="0"/>
          <a:chExt cx="0" cy="0"/>
        </a:xfrm>
      </p:grpSpPr>
      <p:sp>
        <p:nvSpPr>
          <p:cNvPr id="214" name="Google Shape;214;p35"/>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35"/>
          <p:cNvSpPr>
            <a:spLocks noGrp="1"/>
          </p:cNvSpPr>
          <p:nvPr>
            <p:ph type="chart" idx="2"/>
          </p:nvPr>
        </p:nvSpPr>
        <p:spPr>
          <a:xfrm>
            <a:off x="4665600" y="997594"/>
            <a:ext cx="37260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216" name="Google Shape;216;p35"/>
          <p:cNvSpPr>
            <a:spLocks noGrp="1"/>
          </p:cNvSpPr>
          <p:nvPr>
            <p:ph type="chart" idx="3"/>
          </p:nvPr>
        </p:nvSpPr>
        <p:spPr>
          <a:xfrm>
            <a:off x="752400" y="997594"/>
            <a:ext cx="37260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 COLUMN CHART TEXT">
  <p:cSld name="1 COLUMN CHART TEXT">
    <p:spTree>
      <p:nvGrpSpPr>
        <p:cNvPr id="1" name="Shape 217"/>
        <p:cNvGrpSpPr/>
        <p:nvPr/>
      </p:nvGrpSpPr>
      <p:grpSpPr>
        <a:xfrm>
          <a:off x="0" y="0"/>
          <a:ext cx="0" cy="0"/>
          <a:chOff x="0" y="0"/>
          <a:chExt cx="0" cy="0"/>
        </a:xfrm>
      </p:grpSpPr>
      <p:sp>
        <p:nvSpPr>
          <p:cNvPr id="218" name="Google Shape;218;p36"/>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36"/>
          <p:cNvSpPr txBox="1">
            <a:spLocks noGrp="1"/>
          </p:cNvSpPr>
          <p:nvPr>
            <p:ph type="body" idx="1"/>
          </p:nvPr>
        </p:nvSpPr>
        <p:spPr>
          <a:xfrm>
            <a:off x="752400" y="2806595"/>
            <a:ext cx="7646400" cy="160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20" name="Google Shape;220;p36"/>
          <p:cNvSpPr>
            <a:spLocks noGrp="1"/>
          </p:cNvSpPr>
          <p:nvPr>
            <p:ph type="chart" idx="2"/>
          </p:nvPr>
        </p:nvSpPr>
        <p:spPr>
          <a:xfrm>
            <a:off x="752400" y="998520"/>
            <a:ext cx="7646400" cy="1601805"/>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 COLUMN CHART TEXT">
  <p:cSld name="3 COLUMN CHART TEXT">
    <p:spTree>
      <p:nvGrpSpPr>
        <p:cNvPr id="1" name="Shape 221"/>
        <p:cNvGrpSpPr/>
        <p:nvPr/>
      </p:nvGrpSpPr>
      <p:grpSpPr>
        <a:xfrm>
          <a:off x="0" y="0"/>
          <a:ext cx="0" cy="0"/>
          <a:chOff x="0" y="0"/>
          <a:chExt cx="0" cy="0"/>
        </a:xfrm>
      </p:grpSpPr>
      <p:sp>
        <p:nvSpPr>
          <p:cNvPr id="222" name="Google Shape;222;p37"/>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3" name="Google Shape;223;p37"/>
          <p:cNvSpPr>
            <a:spLocks noGrp="1"/>
          </p:cNvSpPr>
          <p:nvPr>
            <p:ph type="chart" idx="2"/>
          </p:nvPr>
        </p:nvSpPr>
        <p:spPr>
          <a:xfrm>
            <a:off x="3412800" y="998520"/>
            <a:ext cx="2354400" cy="1601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224" name="Google Shape;224;p37"/>
          <p:cNvSpPr>
            <a:spLocks noGrp="1"/>
          </p:cNvSpPr>
          <p:nvPr>
            <p:ph type="chart" idx="3"/>
          </p:nvPr>
        </p:nvSpPr>
        <p:spPr>
          <a:xfrm>
            <a:off x="752400" y="998520"/>
            <a:ext cx="2390400" cy="1601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225" name="Google Shape;225;p37"/>
          <p:cNvSpPr txBox="1">
            <a:spLocks noGrp="1"/>
          </p:cNvSpPr>
          <p:nvPr>
            <p:ph type="body" idx="1"/>
          </p:nvPr>
        </p:nvSpPr>
        <p:spPr>
          <a:xfrm>
            <a:off x="752400" y="2806595"/>
            <a:ext cx="2390400" cy="160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26" name="Google Shape;226;p37"/>
          <p:cNvSpPr>
            <a:spLocks noGrp="1"/>
          </p:cNvSpPr>
          <p:nvPr>
            <p:ph type="chart" idx="4"/>
          </p:nvPr>
        </p:nvSpPr>
        <p:spPr>
          <a:xfrm>
            <a:off x="6037200" y="998520"/>
            <a:ext cx="2354400" cy="1601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227" name="Google Shape;227;p37"/>
          <p:cNvSpPr txBox="1">
            <a:spLocks noGrp="1"/>
          </p:cNvSpPr>
          <p:nvPr>
            <p:ph type="body" idx="5"/>
          </p:nvPr>
        </p:nvSpPr>
        <p:spPr>
          <a:xfrm>
            <a:off x="3376800" y="2806595"/>
            <a:ext cx="2390400" cy="160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28" name="Google Shape;228;p37"/>
          <p:cNvSpPr txBox="1">
            <a:spLocks noGrp="1"/>
          </p:cNvSpPr>
          <p:nvPr>
            <p:ph type="body" idx="6"/>
          </p:nvPr>
        </p:nvSpPr>
        <p:spPr>
          <a:xfrm>
            <a:off x="6001200" y="2806595"/>
            <a:ext cx="2390400" cy="160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PICTURE">
  <p:cSld name="TITLE AND PICTURE">
    <p:spTree>
      <p:nvGrpSpPr>
        <p:cNvPr id="1" name="Shape 229"/>
        <p:cNvGrpSpPr/>
        <p:nvPr/>
      </p:nvGrpSpPr>
      <p:grpSpPr>
        <a:xfrm>
          <a:off x="0" y="0"/>
          <a:ext cx="0" cy="0"/>
          <a:chOff x="0" y="0"/>
          <a:chExt cx="0" cy="0"/>
        </a:xfrm>
      </p:grpSpPr>
      <p:sp>
        <p:nvSpPr>
          <p:cNvPr id="230" name="Google Shape;230;p38"/>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1" name="Google Shape;231;p38"/>
          <p:cNvSpPr>
            <a:spLocks noGrp="1"/>
          </p:cNvSpPr>
          <p:nvPr>
            <p:ph type="pic" idx="2"/>
          </p:nvPr>
        </p:nvSpPr>
        <p:spPr>
          <a:xfrm>
            <a:off x="752400" y="997594"/>
            <a:ext cx="7646400" cy="3410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FULL IMAGE">
  <p:cSld name="FULL IMAGE">
    <p:spTree>
      <p:nvGrpSpPr>
        <p:cNvPr id="1" name="Shape 232"/>
        <p:cNvGrpSpPr/>
        <p:nvPr/>
      </p:nvGrpSpPr>
      <p:grpSpPr>
        <a:xfrm>
          <a:off x="0" y="0"/>
          <a:ext cx="0" cy="0"/>
          <a:chOff x="0" y="0"/>
          <a:chExt cx="0" cy="0"/>
        </a:xfrm>
      </p:grpSpPr>
      <p:sp>
        <p:nvSpPr>
          <p:cNvPr id="233" name="Google Shape;233;p39"/>
          <p:cNvSpPr>
            <a:spLocks noGrp="1"/>
          </p:cNvSpPr>
          <p:nvPr>
            <p:ph type="pic" idx="2"/>
          </p:nvPr>
        </p:nvSpPr>
        <p:spPr>
          <a:xfrm>
            <a:off x="0" y="1"/>
            <a:ext cx="9144000" cy="4407694"/>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234" name="Google Shape;234;p39"/>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235" name="Google Shape;235;p39"/>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36" name="Google Shape;236;p39"/>
          <p:cNvSpPr txBox="1"/>
          <p:nvPr/>
        </p:nvSpPr>
        <p:spPr>
          <a:xfrm>
            <a:off x="1676201" y="470024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2018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ROCESS FIVE COLUMN">
  <p:cSld name="PROCESS FIVE COLUMN">
    <p:spTree>
      <p:nvGrpSpPr>
        <p:cNvPr id="1" name="Shape 237"/>
        <p:cNvGrpSpPr/>
        <p:nvPr/>
      </p:nvGrpSpPr>
      <p:grpSpPr>
        <a:xfrm>
          <a:off x="0" y="0"/>
          <a:ext cx="0" cy="0"/>
          <a:chOff x="0" y="0"/>
          <a:chExt cx="0" cy="0"/>
        </a:xfrm>
      </p:grpSpPr>
      <p:sp>
        <p:nvSpPr>
          <p:cNvPr id="238" name="Google Shape;238;p40"/>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40"/>
          <p:cNvSpPr txBox="1">
            <a:spLocks noGrp="1"/>
          </p:cNvSpPr>
          <p:nvPr>
            <p:ph type="body" idx="1"/>
          </p:nvPr>
        </p:nvSpPr>
        <p:spPr>
          <a:xfrm>
            <a:off x="7524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40" name="Google Shape;240;p40"/>
          <p:cNvSpPr txBox="1">
            <a:spLocks noGrp="1"/>
          </p:cNvSpPr>
          <p:nvPr>
            <p:ph type="body" idx="2"/>
          </p:nvPr>
        </p:nvSpPr>
        <p:spPr>
          <a:xfrm>
            <a:off x="23103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41" name="Google Shape;241;p40"/>
          <p:cNvSpPr txBox="1">
            <a:spLocks noGrp="1"/>
          </p:cNvSpPr>
          <p:nvPr>
            <p:ph type="body" idx="3"/>
          </p:nvPr>
        </p:nvSpPr>
        <p:spPr>
          <a:xfrm>
            <a:off x="38682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42" name="Google Shape;242;p40"/>
          <p:cNvSpPr txBox="1">
            <a:spLocks noGrp="1"/>
          </p:cNvSpPr>
          <p:nvPr>
            <p:ph type="body" idx="4"/>
          </p:nvPr>
        </p:nvSpPr>
        <p:spPr>
          <a:xfrm>
            <a:off x="54261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43" name="Google Shape;243;p40"/>
          <p:cNvSpPr>
            <a:spLocks noGrp="1"/>
          </p:cNvSpPr>
          <p:nvPr>
            <p:ph type="body" idx="5"/>
          </p:nvPr>
        </p:nvSpPr>
        <p:spPr>
          <a:xfrm>
            <a:off x="752400" y="991791"/>
            <a:ext cx="1407600" cy="453600"/>
          </a:xfrm>
          <a:prstGeom prst="homePlate">
            <a:avLst>
              <a:gd name="adj" fmla="val 31970"/>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44" name="Google Shape;244;p40"/>
          <p:cNvSpPr>
            <a:spLocks noGrp="1"/>
          </p:cNvSpPr>
          <p:nvPr>
            <p:ph type="body" idx="6"/>
          </p:nvPr>
        </p:nvSpPr>
        <p:spPr>
          <a:xfrm>
            <a:off x="23103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45" name="Google Shape;245;p40"/>
          <p:cNvSpPr>
            <a:spLocks noGrp="1"/>
          </p:cNvSpPr>
          <p:nvPr>
            <p:ph type="body" idx="7"/>
          </p:nvPr>
        </p:nvSpPr>
        <p:spPr>
          <a:xfrm>
            <a:off x="38682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46" name="Google Shape;246;p40"/>
          <p:cNvSpPr>
            <a:spLocks noGrp="1"/>
          </p:cNvSpPr>
          <p:nvPr>
            <p:ph type="body" idx="8"/>
          </p:nvPr>
        </p:nvSpPr>
        <p:spPr>
          <a:xfrm>
            <a:off x="54261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47" name="Google Shape;247;p40"/>
          <p:cNvSpPr>
            <a:spLocks noGrp="1"/>
          </p:cNvSpPr>
          <p:nvPr>
            <p:ph type="body" idx="9"/>
          </p:nvPr>
        </p:nvSpPr>
        <p:spPr>
          <a:xfrm>
            <a:off x="69840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48" name="Google Shape;248;p40"/>
          <p:cNvSpPr txBox="1">
            <a:spLocks noGrp="1"/>
          </p:cNvSpPr>
          <p:nvPr>
            <p:ph type="body" idx="13"/>
          </p:nvPr>
        </p:nvSpPr>
        <p:spPr>
          <a:xfrm>
            <a:off x="69840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re seul">
  <p:cSld name="2_Titre seul">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
          <p:cNvSpPr txBox="1">
            <a:spLocks noGrp="1"/>
          </p:cNvSpPr>
          <p:nvPr>
            <p:ph type="body" idx="1"/>
          </p:nvPr>
        </p:nvSpPr>
        <p:spPr>
          <a:xfrm>
            <a:off x="753835" y="914346"/>
            <a:ext cx="7645628" cy="344566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31" name="Google Shape;31;p5"/>
          <p:cNvSpPr txBox="1">
            <a:spLocks noGrp="1"/>
          </p:cNvSpPr>
          <p:nvPr>
            <p:ph type="sldNum" idx="12"/>
          </p:nvPr>
        </p:nvSpPr>
        <p:spPr>
          <a:xfrm>
            <a:off x="8567816" y="4835558"/>
            <a:ext cx="285750" cy="18859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674">
                <a:solidFill>
                  <a:srgbClr val="00338D"/>
                </a:solidFill>
                <a:latin typeface="Arial"/>
                <a:ea typeface="Arial"/>
                <a:cs typeface="Arial"/>
                <a:sym typeface="Arial"/>
              </a:defRPr>
            </a:lvl1pPr>
            <a:lvl2pPr marL="0" marR="0" lvl="1" indent="0" algn="r" rtl="0">
              <a:spcBef>
                <a:spcPts val="0"/>
              </a:spcBef>
              <a:buNone/>
              <a:defRPr sz="674">
                <a:solidFill>
                  <a:srgbClr val="00338D"/>
                </a:solidFill>
                <a:latin typeface="Arial"/>
                <a:ea typeface="Arial"/>
                <a:cs typeface="Arial"/>
                <a:sym typeface="Arial"/>
              </a:defRPr>
            </a:lvl2pPr>
            <a:lvl3pPr marL="0" marR="0" lvl="2" indent="0" algn="r" rtl="0">
              <a:spcBef>
                <a:spcPts val="0"/>
              </a:spcBef>
              <a:buNone/>
              <a:defRPr sz="674">
                <a:solidFill>
                  <a:srgbClr val="00338D"/>
                </a:solidFill>
                <a:latin typeface="Arial"/>
                <a:ea typeface="Arial"/>
                <a:cs typeface="Arial"/>
                <a:sym typeface="Arial"/>
              </a:defRPr>
            </a:lvl3pPr>
            <a:lvl4pPr marL="0" marR="0" lvl="3" indent="0" algn="r" rtl="0">
              <a:spcBef>
                <a:spcPts val="0"/>
              </a:spcBef>
              <a:buNone/>
              <a:defRPr sz="674">
                <a:solidFill>
                  <a:srgbClr val="00338D"/>
                </a:solidFill>
                <a:latin typeface="Arial"/>
                <a:ea typeface="Arial"/>
                <a:cs typeface="Arial"/>
                <a:sym typeface="Arial"/>
              </a:defRPr>
            </a:lvl4pPr>
            <a:lvl5pPr marL="0" marR="0" lvl="4" indent="0" algn="r" rtl="0">
              <a:spcBef>
                <a:spcPts val="0"/>
              </a:spcBef>
              <a:buNone/>
              <a:defRPr sz="674">
                <a:solidFill>
                  <a:srgbClr val="00338D"/>
                </a:solidFill>
                <a:latin typeface="Arial"/>
                <a:ea typeface="Arial"/>
                <a:cs typeface="Arial"/>
                <a:sym typeface="Arial"/>
              </a:defRPr>
            </a:lvl5pPr>
            <a:lvl6pPr marL="0" marR="0" lvl="5" indent="0" algn="r" rtl="0">
              <a:spcBef>
                <a:spcPts val="0"/>
              </a:spcBef>
              <a:buNone/>
              <a:defRPr sz="674">
                <a:solidFill>
                  <a:srgbClr val="00338D"/>
                </a:solidFill>
                <a:latin typeface="Arial"/>
                <a:ea typeface="Arial"/>
                <a:cs typeface="Arial"/>
                <a:sym typeface="Arial"/>
              </a:defRPr>
            </a:lvl6pPr>
            <a:lvl7pPr marL="0" marR="0" lvl="6" indent="0" algn="r" rtl="0">
              <a:spcBef>
                <a:spcPts val="0"/>
              </a:spcBef>
              <a:buNone/>
              <a:defRPr sz="674">
                <a:solidFill>
                  <a:srgbClr val="00338D"/>
                </a:solidFill>
                <a:latin typeface="Arial"/>
                <a:ea typeface="Arial"/>
                <a:cs typeface="Arial"/>
                <a:sym typeface="Arial"/>
              </a:defRPr>
            </a:lvl7pPr>
            <a:lvl8pPr marL="0" marR="0" lvl="7" indent="0" algn="r" rtl="0">
              <a:spcBef>
                <a:spcPts val="0"/>
              </a:spcBef>
              <a:buNone/>
              <a:defRPr sz="674">
                <a:solidFill>
                  <a:srgbClr val="00338D"/>
                </a:solidFill>
                <a:latin typeface="Arial"/>
                <a:ea typeface="Arial"/>
                <a:cs typeface="Arial"/>
                <a:sym typeface="Arial"/>
              </a:defRPr>
            </a:lvl8pPr>
            <a:lvl9pPr marL="0" marR="0" lvl="8" indent="0" algn="r" rtl="0">
              <a:spcBef>
                <a:spcPts val="0"/>
              </a:spcBef>
              <a:buNone/>
              <a:defRPr sz="674">
                <a:solidFill>
                  <a:srgbClr val="00338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ROCESS FOUR COLUMN">
  <p:cSld name="PROCESS FOUR COLUMN">
    <p:spTree>
      <p:nvGrpSpPr>
        <p:cNvPr id="1" name="Shape 249"/>
        <p:cNvGrpSpPr/>
        <p:nvPr/>
      </p:nvGrpSpPr>
      <p:grpSpPr>
        <a:xfrm>
          <a:off x="0" y="0"/>
          <a:ext cx="0" cy="0"/>
          <a:chOff x="0" y="0"/>
          <a:chExt cx="0" cy="0"/>
        </a:xfrm>
      </p:grpSpPr>
      <p:sp>
        <p:nvSpPr>
          <p:cNvPr id="250" name="Google Shape;250;p41"/>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41"/>
          <p:cNvSpPr txBox="1">
            <a:spLocks noGrp="1"/>
          </p:cNvSpPr>
          <p:nvPr>
            <p:ph type="body" idx="1"/>
          </p:nvPr>
        </p:nvSpPr>
        <p:spPr>
          <a:xfrm>
            <a:off x="7524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52" name="Google Shape;252;p41"/>
          <p:cNvSpPr txBox="1">
            <a:spLocks noGrp="1"/>
          </p:cNvSpPr>
          <p:nvPr>
            <p:ph type="body" idx="2"/>
          </p:nvPr>
        </p:nvSpPr>
        <p:spPr>
          <a:xfrm>
            <a:off x="27120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53" name="Google Shape;253;p41"/>
          <p:cNvSpPr txBox="1">
            <a:spLocks noGrp="1"/>
          </p:cNvSpPr>
          <p:nvPr>
            <p:ph type="body" idx="3"/>
          </p:nvPr>
        </p:nvSpPr>
        <p:spPr>
          <a:xfrm>
            <a:off x="46716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54" name="Google Shape;254;p41"/>
          <p:cNvSpPr txBox="1">
            <a:spLocks noGrp="1"/>
          </p:cNvSpPr>
          <p:nvPr>
            <p:ph type="body" idx="4"/>
          </p:nvPr>
        </p:nvSpPr>
        <p:spPr>
          <a:xfrm>
            <a:off x="66312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55" name="Google Shape;255;p41"/>
          <p:cNvSpPr>
            <a:spLocks noGrp="1"/>
          </p:cNvSpPr>
          <p:nvPr>
            <p:ph type="body" idx="5"/>
          </p:nvPr>
        </p:nvSpPr>
        <p:spPr>
          <a:xfrm>
            <a:off x="746125" y="991791"/>
            <a:ext cx="1760400" cy="453600"/>
          </a:xfrm>
          <a:prstGeom prst="homePlate">
            <a:avLst>
              <a:gd name="adj" fmla="val 31970"/>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56" name="Google Shape;256;p41"/>
          <p:cNvSpPr>
            <a:spLocks noGrp="1"/>
          </p:cNvSpPr>
          <p:nvPr>
            <p:ph type="body" idx="6"/>
          </p:nvPr>
        </p:nvSpPr>
        <p:spPr>
          <a:xfrm>
            <a:off x="2707817"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57" name="Google Shape;257;p41"/>
          <p:cNvSpPr>
            <a:spLocks noGrp="1"/>
          </p:cNvSpPr>
          <p:nvPr>
            <p:ph type="body" idx="7"/>
          </p:nvPr>
        </p:nvSpPr>
        <p:spPr>
          <a:xfrm>
            <a:off x="4669508"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58" name="Google Shape;258;p41"/>
          <p:cNvSpPr>
            <a:spLocks noGrp="1"/>
          </p:cNvSpPr>
          <p:nvPr>
            <p:ph type="body" idx="8"/>
          </p:nvPr>
        </p:nvSpPr>
        <p:spPr>
          <a:xfrm>
            <a:off x="6631200"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AD WITH CENTER">
  <p:cSld name="QUAD WITH CENTER">
    <p:spTree>
      <p:nvGrpSpPr>
        <p:cNvPr id="1" name="Shape 259"/>
        <p:cNvGrpSpPr/>
        <p:nvPr/>
      </p:nvGrpSpPr>
      <p:grpSpPr>
        <a:xfrm>
          <a:off x="0" y="0"/>
          <a:ext cx="0" cy="0"/>
          <a:chOff x="0" y="0"/>
          <a:chExt cx="0" cy="0"/>
        </a:xfrm>
      </p:grpSpPr>
      <p:sp>
        <p:nvSpPr>
          <p:cNvPr id="260" name="Google Shape;260;p42"/>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42"/>
          <p:cNvSpPr>
            <a:spLocks noGrp="1"/>
          </p:cNvSpPr>
          <p:nvPr>
            <p:ph type="body" idx="1"/>
          </p:nvPr>
        </p:nvSpPr>
        <p:spPr>
          <a:xfrm>
            <a:off x="3979920" y="2068463"/>
            <a:ext cx="1245746" cy="1244700"/>
          </a:xfrm>
          <a:prstGeom prst="ellipse">
            <a:avLst/>
          </a:prstGeom>
          <a:solidFill>
            <a:schemeClr val="accent1"/>
          </a:solidFill>
          <a:ln>
            <a:noFill/>
          </a:ln>
        </p:spPr>
        <p:txBody>
          <a:bodyPr spcFirstLastPara="1" wrap="square" lIns="54000" tIns="54000" rIns="54000" bIns="54000" anchor="ctr" anchorCtr="1">
            <a:noAutofit/>
          </a:bodyPr>
          <a:lstStyle>
            <a:lvl1pPr marL="457200" lvl="0" indent="-228600" algn="ctr">
              <a:lnSpc>
                <a:spcPct val="100000"/>
              </a:lnSpc>
              <a:spcBef>
                <a:spcPts val="0"/>
              </a:spcBef>
              <a:spcAft>
                <a:spcPts val="0"/>
              </a:spcAft>
              <a:buClr>
                <a:schemeClr val="lt1"/>
              </a:buClr>
              <a:buSzPts val="1050"/>
              <a:buFont typeface="Arial"/>
              <a:buNone/>
              <a:defRPr sz="1050">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62" name="Google Shape;262;p42"/>
          <p:cNvSpPr txBox="1">
            <a:spLocks noGrp="1"/>
          </p:cNvSpPr>
          <p:nvPr>
            <p:ph type="body" idx="2"/>
          </p:nvPr>
        </p:nvSpPr>
        <p:spPr>
          <a:xfrm>
            <a:off x="752511" y="991791"/>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63" name="Google Shape;263;p42"/>
          <p:cNvSpPr txBox="1">
            <a:spLocks noGrp="1"/>
          </p:cNvSpPr>
          <p:nvPr>
            <p:ph type="body" idx="3"/>
          </p:nvPr>
        </p:nvSpPr>
        <p:spPr>
          <a:xfrm>
            <a:off x="752511" y="3011438"/>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64" name="Google Shape;264;p42"/>
          <p:cNvSpPr txBox="1">
            <a:spLocks noGrp="1"/>
          </p:cNvSpPr>
          <p:nvPr>
            <p:ph type="body" idx="4"/>
          </p:nvPr>
        </p:nvSpPr>
        <p:spPr>
          <a:xfrm>
            <a:off x="5508001" y="991791"/>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65" name="Google Shape;265;p42"/>
          <p:cNvSpPr txBox="1">
            <a:spLocks noGrp="1"/>
          </p:cNvSpPr>
          <p:nvPr>
            <p:ph type="body" idx="5"/>
          </p:nvPr>
        </p:nvSpPr>
        <p:spPr>
          <a:xfrm>
            <a:off x="5508001" y="3011438"/>
            <a:ext cx="2885771" cy="291600"/>
          </a:xfrm>
          <a:prstGeom prst="rect">
            <a:avLst/>
          </a:prstGeom>
          <a:solidFill>
            <a:srgbClr val="00338D"/>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66" name="Google Shape;266;p42"/>
          <p:cNvSpPr/>
          <p:nvPr/>
        </p:nvSpPr>
        <p:spPr>
          <a:xfrm rot="2700000">
            <a:off x="3816469" y="1851401"/>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2"/>
          <p:cNvSpPr txBox="1"/>
          <p:nvPr/>
        </p:nvSpPr>
        <p:spPr>
          <a:xfrm rot="-8100000">
            <a:off x="3829635" y="1888696"/>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268" name="Google Shape;268;p42"/>
          <p:cNvSpPr txBox="1">
            <a:spLocks noGrp="1"/>
          </p:cNvSpPr>
          <p:nvPr>
            <p:ph type="body" idx="6"/>
          </p:nvPr>
        </p:nvSpPr>
        <p:spPr>
          <a:xfrm>
            <a:off x="752510" y="1289155"/>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69" name="Google Shape;269;p42"/>
          <p:cNvSpPr txBox="1">
            <a:spLocks noGrp="1"/>
          </p:cNvSpPr>
          <p:nvPr>
            <p:ph type="body" idx="7"/>
          </p:nvPr>
        </p:nvSpPr>
        <p:spPr>
          <a:xfrm>
            <a:off x="752510" y="3303038"/>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70" name="Google Shape;270;p42"/>
          <p:cNvSpPr txBox="1">
            <a:spLocks noGrp="1"/>
          </p:cNvSpPr>
          <p:nvPr>
            <p:ph type="body" idx="8"/>
          </p:nvPr>
        </p:nvSpPr>
        <p:spPr>
          <a:xfrm>
            <a:off x="5506571" y="1289155"/>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71" name="Google Shape;271;p42"/>
          <p:cNvSpPr txBox="1">
            <a:spLocks noGrp="1"/>
          </p:cNvSpPr>
          <p:nvPr>
            <p:ph type="body" idx="9"/>
          </p:nvPr>
        </p:nvSpPr>
        <p:spPr>
          <a:xfrm>
            <a:off x="5506571" y="3303038"/>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72" name="Google Shape;272;p42"/>
          <p:cNvSpPr/>
          <p:nvPr/>
        </p:nvSpPr>
        <p:spPr>
          <a:xfrm rot="-2700000" flipH="1">
            <a:off x="5057234" y="1851401"/>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2"/>
          <p:cNvSpPr txBox="1"/>
          <p:nvPr/>
        </p:nvSpPr>
        <p:spPr>
          <a:xfrm rot="8100000" flipH="1">
            <a:off x="5134072" y="1888696"/>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274" name="Google Shape;274;p42"/>
          <p:cNvSpPr/>
          <p:nvPr/>
        </p:nvSpPr>
        <p:spPr>
          <a:xfrm rot="8100000" flipH="1">
            <a:off x="3816469" y="3232525"/>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2"/>
          <p:cNvSpPr txBox="1"/>
          <p:nvPr/>
        </p:nvSpPr>
        <p:spPr>
          <a:xfrm rot="-2700000" flipH="1">
            <a:off x="3829635" y="3333484"/>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276" name="Google Shape;276;p42"/>
          <p:cNvSpPr/>
          <p:nvPr/>
        </p:nvSpPr>
        <p:spPr>
          <a:xfrm rot="-8100000">
            <a:off x="5057233" y="3232525"/>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2"/>
          <p:cNvSpPr txBox="1"/>
          <p:nvPr/>
        </p:nvSpPr>
        <p:spPr>
          <a:xfrm rot="2700000">
            <a:off x="5134072" y="3333484"/>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 COLUMN BLUE">
  <p:cSld name="2 COLUMN BLUE">
    <p:spTree>
      <p:nvGrpSpPr>
        <p:cNvPr id="1" name="Shape 278"/>
        <p:cNvGrpSpPr/>
        <p:nvPr/>
      </p:nvGrpSpPr>
      <p:grpSpPr>
        <a:xfrm>
          <a:off x="0" y="0"/>
          <a:ext cx="0" cy="0"/>
          <a:chOff x="0" y="0"/>
          <a:chExt cx="0" cy="0"/>
        </a:xfrm>
      </p:grpSpPr>
      <p:sp>
        <p:nvSpPr>
          <p:cNvPr id="279" name="Google Shape;279;p43"/>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 name="Google Shape;280;p43"/>
          <p:cNvSpPr txBox="1">
            <a:spLocks noGrp="1"/>
          </p:cNvSpPr>
          <p:nvPr>
            <p:ph type="body" idx="1"/>
          </p:nvPr>
        </p:nvSpPr>
        <p:spPr>
          <a:xfrm>
            <a:off x="752400" y="1281112"/>
            <a:ext cx="3726000" cy="3126581"/>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200"/>
              <a:buFont typeface="Arial"/>
              <a:buNone/>
              <a:defRPr sz="1200"/>
            </a:lvl1pPr>
            <a:lvl2pPr marL="914400" lvl="1" indent="-228600" algn="l">
              <a:lnSpc>
                <a:spcPct val="100000"/>
              </a:lnSpc>
              <a:spcBef>
                <a:spcPts val="450"/>
              </a:spcBef>
              <a:spcAft>
                <a:spcPts val="0"/>
              </a:spcAft>
              <a:buClr>
                <a:schemeClr val="dk2"/>
              </a:buClr>
              <a:buSzPts val="1200"/>
              <a:buFont typeface="Arial"/>
              <a:buNone/>
              <a:defRPr sz="1200"/>
            </a:lvl2pPr>
            <a:lvl3pPr marL="1371600" lvl="2" indent="-304800" algn="l">
              <a:lnSpc>
                <a:spcPct val="100000"/>
              </a:lnSpc>
              <a:spcBef>
                <a:spcPts val="450"/>
              </a:spcBef>
              <a:spcAft>
                <a:spcPts val="0"/>
              </a:spcAft>
              <a:buSzPts val="1200"/>
              <a:buChar char="–"/>
              <a:defRPr sz="1200"/>
            </a:lvl3pPr>
            <a:lvl4pPr marL="1828800" lvl="3" indent="-304800" algn="l">
              <a:lnSpc>
                <a:spcPct val="100000"/>
              </a:lnSpc>
              <a:spcBef>
                <a:spcPts val="450"/>
              </a:spcBef>
              <a:spcAft>
                <a:spcPts val="0"/>
              </a:spcAft>
              <a:buSzPts val="1200"/>
              <a:buChar char="–"/>
              <a:defRPr sz="1200"/>
            </a:lvl4pPr>
            <a:lvl5pPr marL="2286000" lvl="4" indent="-304800" algn="l">
              <a:lnSpc>
                <a:spcPct val="100000"/>
              </a:lnSpc>
              <a:spcBef>
                <a:spcPts val="450"/>
              </a:spcBef>
              <a:spcAft>
                <a:spcPts val="0"/>
              </a:spcAft>
              <a:buSzPts val="1200"/>
              <a:buChar char="–"/>
              <a:defRPr sz="120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81" name="Google Shape;281;p43"/>
          <p:cNvSpPr txBox="1">
            <a:spLocks noGrp="1"/>
          </p:cNvSpPr>
          <p:nvPr>
            <p:ph type="body" idx="2"/>
          </p:nvPr>
        </p:nvSpPr>
        <p:spPr>
          <a:xfrm>
            <a:off x="7524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82" name="Google Shape;282;p43"/>
          <p:cNvSpPr txBox="1">
            <a:spLocks noGrp="1"/>
          </p:cNvSpPr>
          <p:nvPr>
            <p:ph type="body" idx="3"/>
          </p:nvPr>
        </p:nvSpPr>
        <p:spPr>
          <a:xfrm>
            <a:off x="4665600" y="1281112"/>
            <a:ext cx="3726000" cy="3126581"/>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200"/>
              <a:buFont typeface="Arial"/>
              <a:buNone/>
              <a:defRPr sz="1200"/>
            </a:lvl1pPr>
            <a:lvl2pPr marL="914400" lvl="1" indent="-228600" algn="l">
              <a:lnSpc>
                <a:spcPct val="100000"/>
              </a:lnSpc>
              <a:spcBef>
                <a:spcPts val="450"/>
              </a:spcBef>
              <a:spcAft>
                <a:spcPts val="0"/>
              </a:spcAft>
              <a:buClr>
                <a:schemeClr val="dk2"/>
              </a:buClr>
              <a:buSzPts val="1200"/>
              <a:buFont typeface="Arial"/>
              <a:buNone/>
              <a:defRPr sz="1200"/>
            </a:lvl2pPr>
            <a:lvl3pPr marL="1371600" lvl="2" indent="-304800" algn="l">
              <a:lnSpc>
                <a:spcPct val="100000"/>
              </a:lnSpc>
              <a:spcBef>
                <a:spcPts val="450"/>
              </a:spcBef>
              <a:spcAft>
                <a:spcPts val="0"/>
              </a:spcAft>
              <a:buSzPts val="1200"/>
              <a:buChar char="–"/>
              <a:defRPr sz="1200"/>
            </a:lvl3pPr>
            <a:lvl4pPr marL="1828800" lvl="3" indent="-304800" algn="l">
              <a:lnSpc>
                <a:spcPct val="100000"/>
              </a:lnSpc>
              <a:spcBef>
                <a:spcPts val="450"/>
              </a:spcBef>
              <a:spcAft>
                <a:spcPts val="0"/>
              </a:spcAft>
              <a:buSzPts val="1200"/>
              <a:buChar char="–"/>
              <a:defRPr sz="1200"/>
            </a:lvl4pPr>
            <a:lvl5pPr marL="2286000" lvl="4" indent="-304800" algn="l">
              <a:lnSpc>
                <a:spcPct val="100000"/>
              </a:lnSpc>
              <a:spcBef>
                <a:spcPts val="450"/>
              </a:spcBef>
              <a:spcAft>
                <a:spcPts val="0"/>
              </a:spcAft>
              <a:buSzPts val="1200"/>
              <a:buChar char="–"/>
              <a:defRPr sz="120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83" name="Google Shape;283;p43"/>
          <p:cNvSpPr txBox="1">
            <a:spLocks noGrp="1"/>
          </p:cNvSpPr>
          <p:nvPr>
            <p:ph type="body" idx="4"/>
          </p:nvPr>
        </p:nvSpPr>
        <p:spPr>
          <a:xfrm>
            <a:off x="46656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AD">
  <p:cSld name="QUAD">
    <p:spTree>
      <p:nvGrpSpPr>
        <p:cNvPr id="1" name="Shape 284"/>
        <p:cNvGrpSpPr/>
        <p:nvPr/>
      </p:nvGrpSpPr>
      <p:grpSpPr>
        <a:xfrm>
          <a:off x="0" y="0"/>
          <a:ext cx="0" cy="0"/>
          <a:chOff x="0" y="0"/>
          <a:chExt cx="0" cy="0"/>
        </a:xfrm>
      </p:grpSpPr>
      <p:sp>
        <p:nvSpPr>
          <p:cNvPr id="285" name="Google Shape;285;p44"/>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 name="Google Shape;286;p44"/>
          <p:cNvSpPr txBox="1">
            <a:spLocks noGrp="1"/>
          </p:cNvSpPr>
          <p:nvPr>
            <p:ph type="body" idx="1"/>
          </p:nvPr>
        </p:nvSpPr>
        <p:spPr>
          <a:xfrm>
            <a:off x="752400" y="128111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87" name="Google Shape;287;p44"/>
          <p:cNvSpPr txBox="1">
            <a:spLocks noGrp="1"/>
          </p:cNvSpPr>
          <p:nvPr>
            <p:ph type="body" idx="2"/>
          </p:nvPr>
        </p:nvSpPr>
        <p:spPr>
          <a:xfrm>
            <a:off x="7524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88" name="Google Shape;288;p44"/>
          <p:cNvSpPr txBox="1">
            <a:spLocks noGrp="1"/>
          </p:cNvSpPr>
          <p:nvPr>
            <p:ph type="body" idx="3"/>
          </p:nvPr>
        </p:nvSpPr>
        <p:spPr>
          <a:xfrm>
            <a:off x="4665600" y="128111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89" name="Google Shape;289;p44"/>
          <p:cNvSpPr txBox="1">
            <a:spLocks noGrp="1"/>
          </p:cNvSpPr>
          <p:nvPr>
            <p:ph type="body" idx="4"/>
          </p:nvPr>
        </p:nvSpPr>
        <p:spPr>
          <a:xfrm>
            <a:off x="46656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90" name="Google Shape;290;p44"/>
          <p:cNvSpPr txBox="1">
            <a:spLocks noGrp="1"/>
          </p:cNvSpPr>
          <p:nvPr>
            <p:ph type="body" idx="5"/>
          </p:nvPr>
        </p:nvSpPr>
        <p:spPr>
          <a:xfrm>
            <a:off x="752400" y="308848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91" name="Google Shape;291;p44"/>
          <p:cNvSpPr txBox="1">
            <a:spLocks noGrp="1"/>
          </p:cNvSpPr>
          <p:nvPr>
            <p:ph type="body" idx="6"/>
          </p:nvPr>
        </p:nvSpPr>
        <p:spPr>
          <a:xfrm>
            <a:off x="752400" y="2806440"/>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92" name="Google Shape;292;p44"/>
          <p:cNvSpPr txBox="1">
            <a:spLocks noGrp="1"/>
          </p:cNvSpPr>
          <p:nvPr>
            <p:ph type="body" idx="7"/>
          </p:nvPr>
        </p:nvSpPr>
        <p:spPr>
          <a:xfrm>
            <a:off x="4665600" y="308848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293" name="Google Shape;293;p44"/>
          <p:cNvSpPr txBox="1">
            <a:spLocks noGrp="1"/>
          </p:cNvSpPr>
          <p:nvPr>
            <p:ph type="body" idx="8"/>
          </p:nvPr>
        </p:nvSpPr>
        <p:spPr>
          <a:xfrm>
            <a:off x="4665600" y="2806440"/>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Image only">
  <p:cSld name="Image only">
    <p:spTree>
      <p:nvGrpSpPr>
        <p:cNvPr id="1" name="Shape 294"/>
        <p:cNvGrpSpPr/>
        <p:nvPr/>
      </p:nvGrpSpPr>
      <p:grpSpPr>
        <a:xfrm>
          <a:off x="0" y="0"/>
          <a:ext cx="0" cy="0"/>
          <a:chOff x="0" y="0"/>
          <a:chExt cx="0" cy="0"/>
        </a:xfrm>
      </p:grpSpPr>
      <p:sp>
        <p:nvSpPr>
          <p:cNvPr id="295" name="Google Shape;295;p45"/>
          <p:cNvSpPr>
            <a:spLocks noGrp="1"/>
          </p:cNvSpPr>
          <p:nvPr>
            <p:ph type="pic" idx="2"/>
          </p:nvPr>
        </p:nvSpPr>
        <p:spPr>
          <a:xfrm>
            <a:off x="0" y="0"/>
            <a:ext cx="9144000" cy="51435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DIVIDER 1">
  <p:cSld name="DIVIDER 1">
    <p:spTree>
      <p:nvGrpSpPr>
        <p:cNvPr id="1" name="Shape 296"/>
        <p:cNvGrpSpPr/>
        <p:nvPr/>
      </p:nvGrpSpPr>
      <p:grpSpPr>
        <a:xfrm>
          <a:off x="0" y="0"/>
          <a:ext cx="0" cy="0"/>
          <a:chOff x="0" y="0"/>
          <a:chExt cx="0" cy="0"/>
        </a:xfrm>
      </p:grpSpPr>
      <p:sp>
        <p:nvSpPr>
          <p:cNvPr id="297" name="Google Shape;297;p46"/>
          <p:cNvSpPr/>
          <p:nvPr/>
        </p:nvSpPr>
        <p:spPr>
          <a:xfrm>
            <a:off x="0" y="0"/>
            <a:ext cx="9144000" cy="5143500"/>
          </a:xfrm>
          <a:prstGeom prst="rect">
            <a:avLst/>
          </a:prstGeom>
          <a:solidFill>
            <a:schemeClr val="accen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298" name="Google Shape;298;p46"/>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46"/>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00" name="Google Shape;300;p46"/>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01" name="Google Shape;301;p46"/>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DIVIDER 2">
  <p:cSld name="DIVIDER 2">
    <p:spTree>
      <p:nvGrpSpPr>
        <p:cNvPr id="1" name="Shape 302"/>
        <p:cNvGrpSpPr/>
        <p:nvPr/>
      </p:nvGrpSpPr>
      <p:grpSpPr>
        <a:xfrm>
          <a:off x="0" y="0"/>
          <a:ext cx="0" cy="0"/>
          <a:chOff x="0" y="0"/>
          <a:chExt cx="0" cy="0"/>
        </a:xfrm>
      </p:grpSpPr>
      <p:sp>
        <p:nvSpPr>
          <p:cNvPr id="303" name="Google Shape;303;p47"/>
          <p:cNvSpPr/>
          <p:nvPr/>
        </p:nvSpPr>
        <p:spPr>
          <a:xfrm>
            <a:off x="0" y="0"/>
            <a:ext cx="9144000" cy="5143500"/>
          </a:xfrm>
          <a:prstGeom prst="rect">
            <a:avLst/>
          </a:prstGeom>
          <a:solidFill>
            <a:schemeClr val="accent2"/>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304" name="Google Shape;304;p47"/>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47"/>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06" name="Google Shape;306;p47"/>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A3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07" name="Google Shape;307;p47"/>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DIVIDER 3">
  <p:cSld name="DIVIDER 3">
    <p:spTree>
      <p:nvGrpSpPr>
        <p:cNvPr id="1" name="Shape 308"/>
        <p:cNvGrpSpPr/>
        <p:nvPr/>
      </p:nvGrpSpPr>
      <p:grpSpPr>
        <a:xfrm>
          <a:off x="0" y="0"/>
          <a:ext cx="0" cy="0"/>
          <a:chOff x="0" y="0"/>
          <a:chExt cx="0" cy="0"/>
        </a:xfrm>
      </p:grpSpPr>
      <p:sp>
        <p:nvSpPr>
          <p:cNvPr id="309" name="Google Shape;309;p48"/>
          <p:cNvSpPr/>
          <p:nvPr/>
        </p:nvSpPr>
        <p:spPr>
          <a:xfrm>
            <a:off x="0" y="0"/>
            <a:ext cx="9144000" cy="5143500"/>
          </a:xfrm>
          <a:prstGeom prst="rect">
            <a:avLst/>
          </a:prstGeom>
          <a:solidFill>
            <a:schemeClr val="dk2"/>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310" name="Google Shape;310;p48"/>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48"/>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12" name="Google Shape;312;p48"/>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chemeClr val="accent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13" name="Google Shape;313;p48"/>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DIVIDER 4">
  <p:cSld name="DIVIDER 4">
    <p:spTree>
      <p:nvGrpSpPr>
        <p:cNvPr id="1" name="Shape 314"/>
        <p:cNvGrpSpPr/>
        <p:nvPr/>
      </p:nvGrpSpPr>
      <p:grpSpPr>
        <a:xfrm>
          <a:off x="0" y="0"/>
          <a:ext cx="0" cy="0"/>
          <a:chOff x="0" y="0"/>
          <a:chExt cx="0" cy="0"/>
        </a:xfrm>
      </p:grpSpPr>
      <p:sp>
        <p:nvSpPr>
          <p:cNvPr id="315" name="Google Shape;315;p49"/>
          <p:cNvSpPr/>
          <p:nvPr/>
        </p:nvSpPr>
        <p:spPr>
          <a:xfrm>
            <a:off x="0" y="0"/>
            <a:ext cx="9144000" cy="5143500"/>
          </a:xfrm>
          <a:prstGeom prst="rect">
            <a:avLst/>
          </a:prstGeom>
          <a:solidFill>
            <a:schemeClr val="accent4"/>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316" name="Google Shape;316;p49"/>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 name="Google Shape;317;p49"/>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18" name="Google Shape;318;p49"/>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470A6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19" name="Google Shape;319;p49"/>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320"/>
        <p:cNvGrpSpPr/>
        <p:nvPr/>
      </p:nvGrpSpPr>
      <p:grpSpPr>
        <a:xfrm>
          <a:off x="0" y="0"/>
          <a:ext cx="0" cy="0"/>
          <a:chOff x="0" y="0"/>
          <a:chExt cx="0" cy="0"/>
        </a:xfrm>
      </p:grpSpPr>
      <p:sp>
        <p:nvSpPr>
          <p:cNvPr id="321" name="Google Shape;321;p50"/>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22" name="Google Shape;322;p50"/>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23" name="Google Shape;323;p50"/>
          <p:cNvSpPr txBox="1">
            <a:spLocks noGrp="1"/>
          </p:cNvSpPr>
          <p:nvPr>
            <p:ph type="body" idx="1"/>
          </p:nvPr>
        </p:nvSpPr>
        <p:spPr>
          <a:xfrm>
            <a:off x="2046873" y="2873818"/>
            <a:ext cx="5888813" cy="48250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A5A5A5"/>
              </a:buClr>
              <a:buSzPts val="825"/>
              <a:buFont typeface="Arial"/>
              <a:buNone/>
              <a:defRPr sz="825" b="0">
                <a:solidFill>
                  <a:srgbClr val="A5A5A5"/>
                </a:solidFill>
              </a:defRPr>
            </a:lvl1pPr>
            <a:lvl2pPr marL="914400" lvl="1" indent="-228600" algn="l">
              <a:lnSpc>
                <a:spcPct val="100000"/>
              </a:lnSpc>
              <a:spcBef>
                <a:spcPts val="450"/>
              </a:spcBef>
              <a:spcAft>
                <a:spcPts val="0"/>
              </a:spcAft>
              <a:buClr>
                <a:srgbClr val="A5A5A5"/>
              </a:buClr>
              <a:buSzPts val="825"/>
              <a:buFont typeface="Arial"/>
              <a:buNone/>
              <a:defRPr sz="825" b="0">
                <a:solidFill>
                  <a:srgbClr val="A5A5A5"/>
                </a:solidFill>
              </a:defRPr>
            </a:lvl2pPr>
            <a:lvl3pPr marL="1371600" lvl="2" indent="-228600" algn="l">
              <a:lnSpc>
                <a:spcPct val="100000"/>
              </a:lnSpc>
              <a:spcBef>
                <a:spcPts val="450"/>
              </a:spcBef>
              <a:spcAft>
                <a:spcPts val="0"/>
              </a:spcAft>
              <a:buSzPts val="675"/>
              <a:buFont typeface="Arial"/>
              <a:buNone/>
              <a:defRPr sz="675" b="0">
                <a:solidFill>
                  <a:srgbClr val="A5A5A5"/>
                </a:solidFill>
              </a:defRPr>
            </a:lvl3pPr>
            <a:lvl4pPr marL="1828800" lvl="3" indent="-228600" algn="l">
              <a:lnSpc>
                <a:spcPct val="100000"/>
              </a:lnSpc>
              <a:spcBef>
                <a:spcPts val="450"/>
              </a:spcBef>
              <a:spcAft>
                <a:spcPts val="0"/>
              </a:spcAft>
              <a:buSzPts val="675"/>
              <a:buFont typeface="Arial"/>
              <a:buNone/>
              <a:defRPr sz="675" b="0">
                <a:solidFill>
                  <a:srgbClr val="A5A5A5"/>
                </a:solidFill>
              </a:defRPr>
            </a:lvl4pPr>
            <a:lvl5pPr marL="2286000" lvl="4" indent="-228600" algn="l">
              <a:lnSpc>
                <a:spcPct val="100000"/>
              </a:lnSpc>
              <a:spcBef>
                <a:spcPts val="450"/>
              </a:spcBef>
              <a:spcAft>
                <a:spcPts val="0"/>
              </a:spcAft>
              <a:buSzPts val="675"/>
              <a:buFont typeface="Arial"/>
              <a:buNone/>
              <a:defRPr sz="675" b="0">
                <a:solidFill>
                  <a:srgbClr val="A5A5A5"/>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324" name="Google Shape;324;p50">
            <a:hlinkClick r:id="rId2"/>
          </p:cNvPr>
          <p:cNvSpPr/>
          <p:nvPr/>
        </p:nvSpPr>
        <p:spPr>
          <a:xfrm>
            <a:off x="2046873" y="2190062"/>
            <a:ext cx="1314220" cy="138499"/>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900">
                <a:solidFill>
                  <a:srgbClr val="00338D"/>
                </a:solidFill>
                <a:latin typeface="Arial"/>
                <a:ea typeface="Arial"/>
                <a:cs typeface="Arial"/>
                <a:sym typeface="Arial"/>
              </a:rPr>
              <a:t>kpmg.ca</a:t>
            </a:r>
            <a:endParaRPr sz="900">
              <a:solidFill>
                <a:srgbClr val="00338D"/>
              </a:solidFill>
              <a:latin typeface="Arial"/>
              <a:ea typeface="Arial"/>
              <a:cs typeface="Arial"/>
              <a:sym typeface="Arial"/>
            </a:endParaRPr>
          </a:p>
        </p:txBody>
      </p:sp>
      <p:grpSp>
        <p:nvGrpSpPr>
          <p:cNvPr id="325" name="Google Shape;325;p50"/>
          <p:cNvGrpSpPr/>
          <p:nvPr/>
        </p:nvGrpSpPr>
        <p:grpSpPr>
          <a:xfrm>
            <a:off x="2046873" y="2413990"/>
            <a:ext cx="975992" cy="227684"/>
            <a:chOff x="2729163" y="3218653"/>
            <a:chExt cx="1301323" cy="303578"/>
          </a:xfrm>
        </p:grpSpPr>
        <p:grpSp>
          <p:nvGrpSpPr>
            <p:cNvPr id="326" name="Google Shape;326;p50"/>
            <p:cNvGrpSpPr/>
            <p:nvPr/>
          </p:nvGrpSpPr>
          <p:grpSpPr>
            <a:xfrm>
              <a:off x="3396740" y="3218787"/>
              <a:ext cx="294635" cy="303444"/>
              <a:chOff x="5102225" y="3725863"/>
              <a:chExt cx="477838" cy="492125"/>
            </a:xfrm>
          </p:grpSpPr>
          <p:sp>
            <p:nvSpPr>
              <p:cNvPr id="327" name="Google Shape;327;p50"/>
              <p:cNvSpPr/>
              <p:nvPr/>
            </p:nvSpPr>
            <p:spPr>
              <a:xfrm>
                <a:off x="5102225" y="3725863"/>
                <a:ext cx="477838" cy="492125"/>
              </a:xfrm>
              <a:custGeom>
                <a:avLst/>
                <a:gdLst/>
                <a:ahLst/>
                <a:cxnLst/>
                <a:rect l="l" t="t" r="r" b="b"/>
                <a:pathLst>
                  <a:path w="127"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7" y="124"/>
                      <a:pt x="127" y="119"/>
                    </a:cubicBezTo>
                    <a:cubicBezTo>
                      <a:pt x="127" y="10"/>
                      <a:pt x="127" y="10"/>
                      <a:pt x="127" y="10"/>
                    </a:cubicBezTo>
                    <a:cubicBezTo>
                      <a:pt x="127" y="5"/>
                      <a:pt x="123" y="0"/>
                      <a:pt x="118" y="0"/>
                    </a:cubicBezTo>
                  </a:path>
                </a:pathLst>
              </a:custGeom>
              <a:solidFill>
                <a:srgbClr val="E532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28" name="Google Shape;328;p50"/>
              <p:cNvSpPr/>
              <p:nvPr/>
            </p:nvSpPr>
            <p:spPr>
              <a:xfrm>
                <a:off x="5187950" y="3849688"/>
                <a:ext cx="315913" cy="246063"/>
              </a:xfrm>
              <a:custGeom>
                <a:avLst/>
                <a:gdLst/>
                <a:ahLst/>
                <a:cxnLst/>
                <a:rect l="l" t="t" r="r" b="b"/>
                <a:pathLst>
                  <a:path w="84" h="64" extrusionOk="0">
                    <a:moveTo>
                      <a:pt x="30" y="46"/>
                    </a:moveTo>
                    <a:cubicBezTo>
                      <a:pt x="30" y="18"/>
                      <a:pt x="30" y="18"/>
                      <a:pt x="30" y="18"/>
                    </a:cubicBezTo>
                    <a:cubicBezTo>
                      <a:pt x="54" y="32"/>
                      <a:pt x="54" y="32"/>
                      <a:pt x="54" y="32"/>
                    </a:cubicBezTo>
                    <a:lnTo>
                      <a:pt x="30" y="46"/>
                    </a:lnTo>
                    <a:close/>
                    <a:moveTo>
                      <a:pt x="71" y="0"/>
                    </a:moveTo>
                    <a:cubicBezTo>
                      <a:pt x="12" y="0"/>
                      <a:pt x="12" y="0"/>
                      <a:pt x="12" y="0"/>
                    </a:cubicBezTo>
                    <a:cubicBezTo>
                      <a:pt x="5" y="0"/>
                      <a:pt x="0" y="6"/>
                      <a:pt x="0" y="13"/>
                    </a:cubicBezTo>
                    <a:cubicBezTo>
                      <a:pt x="0" y="51"/>
                      <a:pt x="0" y="51"/>
                      <a:pt x="0" y="51"/>
                    </a:cubicBezTo>
                    <a:cubicBezTo>
                      <a:pt x="0" y="58"/>
                      <a:pt x="5" y="64"/>
                      <a:pt x="12" y="64"/>
                    </a:cubicBezTo>
                    <a:cubicBezTo>
                      <a:pt x="71" y="64"/>
                      <a:pt x="71" y="64"/>
                      <a:pt x="71" y="64"/>
                    </a:cubicBezTo>
                    <a:cubicBezTo>
                      <a:pt x="78" y="64"/>
                      <a:pt x="84" y="58"/>
                      <a:pt x="84" y="51"/>
                    </a:cubicBezTo>
                    <a:cubicBezTo>
                      <a:pt x="84" y="13"/>
                      <a:pt x="84" y="13"/>
                      <a:pt x="84" y="13"/>
                    </a:cubicBezTo>
                    <a:cubicBezTo>
                      <a:pt x="84" y="6"/>
                      <a:pt x="78" y="0"/>
                      <a:pt x="71" y="0"/>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nvGrpSpPr>
            <p:cNvPr id="329" name="Google Shape;329;p50"/>
            <p:cNvGrpSpPr/>
            <p:nvPr/>
          </p:nvGrpSpPr>
          <p:grpSpPr>
            <a:xfrm>
              <a:off x="3062952" y="3218787"/>
              <a:ext cx="296592" cy="303444"/>
              <a:chOff x="4560888" y="3725863"/>
              <a:chExt cx="481013" cy="492125"/>
            </a:xfrm>
          </p:grpSpPr>
          <p:sp>
            <p:nvSpPr>
              <p:cNvPr id="330" name="Google Shape;330;p50"/>
              <p:cNvSpPr/>
              <p:nvPr/>
            </p:nvSpPr>
            <p:spPr>
              <a:xfrm>
                <a:off x="4560888" y="3725863"/>
                <a:ext cx="481013" cy="492125"/>
              </a:xfrm>
              <a:custGeom>
                <a:avLst/>
                <a:gdLst/>
                <a:ahLst/>
                <a:cxnLst/>
                <a:rect l="l" t="t" r="r" b="b"/>
                <a:pathLst>
                  <a:path w="128"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8" y="124"/>
                      <a:pt x="128" y="119"/>
                    </a:cubicBezTo>
                    <a:cubicBezTo>
                      <a:pt x="128" y="10"/>
                      <a:pt x="128" y="10"/>
                      <a:pt x="128" y="10"/>
                    </a:cubicBezTo>
                    <a:cubicBezTo>
                      <a:pt x="128" y="5"/>
                      <a:pt x="123" y="0"/>
                      <a:pt x="118" y="0"/>
                    </a:cubicBezTo>
                  </a:path>
                </a:pathLst>
              </a:custGeom>
              <a:solidFill>
                <a:srgbClr val="61A8D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31" name="Google Shape;331;p50"/>
              <p:cNvSpPr/>
              <p:nvPr/>
            </p:nvSpPr>
            <p:spPr>
              <a:xfrm>
                <a:off x="4635500" y="3833813"/>
                <a:ext cx="338138" cy="280988"/>
              </a:xfrm>
              <a:custGeom>
                <a:avLst/>
                <a:gdLst/>
                <a:ahLst/>
                <a:cxnLst/>
                <a:rect l="l" t="t" r="r" b="b"/>
                <a:pathLst>
                  <a:path w="90" h="73" extrusionOk="0">
                    <a:moveTo>
                      <a:pt x="90" y="9"/>
                    </a:moveTo>
                    <a:cubicBezTo>
                      <a:pt x="87" y="10"/>
                      <a:pt x="83" y="11"/>
                      <a:pt x="79" y="11"/>
                    </a:cubicBezTo>
                    <a:cubicBezTo>
                      <a:pt x="83" y="9"/>
                      <a:pt x="86" y="6"/>
                      <a:pt x="88" y="1"/>
                    </a:cubicBezTo>
                    <a:cubicBezTo>
                      <a:pt x="84" y="3"/>
                      <a:pt x="80" y="5"/>
                      <a:pt x="76" y="6"/>
                    </a:cubicBezTo>
                    <a:cubicBezTo>
                      <a:pt x="72" y="2"/>
                      <a:pt x="68" y="0"/>
                      <a:pt x="62" y="0"/>
                    </a:cubicBezTo>
                    <a:cubicBezTo>
                      <a:pt x="52" y="0"/>
                      <a:pt x="44" y="8"/>
                      <a:pt x="44" y="18"/>
                    </a:cubicBezTo>
                    <a:cubicBezTo>
                      <a:pt x="44" y="20"/>
                      <a:pt x="44" y="21"/>
                      <a:pt x="44" y="23"/>
                    </a:cubicBezTo>
                    <a:cubicBezTo>
                      <a:pt x="29" y="22"/>
                      <a:pt x="15" y="14"/>
                      <a:pt x="6" y="3"/>
                    </a:cubicBezTo>
                    <a:cubicBezTo>
                      <a:pt x="4" y="6"/>
                      <a:pt x="3" y="9"/>
                      <a:pt x="3" y="13"/>
                    </a:cubicBezTo>
                    <a:cubicBezTo>
                      <a:pt x="3" y="19"/>
                      <a:pt x="7" y="25"/>
                      <a:pt x="12" y="28"/>
                    </a:cubicBezTo>
                    <a:cubicBezTo>
                      <a:pt x="9" y="28"/>
                      <a:pt x="6" y="27"/>
                      <a:pt x="3" y="26"/>
                    </a:cubicBezTo>
                    <a:cubicBezTo>
                      <a:pt x="3" y="26"/>
                      <a:pt x="3" y="26"/>
                      <a:pt x="3" y="26"/>
                    </a:cubicBezTo>
                    <a:cubicBezTo>
                      <a:pt x="3" y="35"/>
                      <a:pt x="10" y="42"/>
                      <a:pt x="18" y="44"/>
                    </a:cubicBezTo>
                    <a:cubicBezTo>
                      <a:pt x="17" y="45"/>
                      <a:pt x="15" y="45"/>
                      <a:pt x="13" y="45"/>
                    </a:cubicBezTo>
                    <a:cubicBezTo>
                      <a:pt x="12" y="45"/>
                      <a:pt x="11" y="45"/>
                      <a:pt x="10" y="44"/>
                    </a:cubicBezTo>
                    <a:cubicBezTo>
                      <a:pt x="12" y="52"/>
                      <a:pt x="19" y="57"/>
                      <a:pt x="27" y="57"/>
                    </a:cubicBezTo>
                    <a:cubicBezTo>
                      <a:pt x="21" y="62"/>
                      <a:pt x="13" y="65"/>
                      <a:pt x="4" y="65"/>
                    </a:cubicBezTo>
                    <a:cubicBezTo>
                      <a:pt x="2" y="65"/>
                      <a:pt x="1" y="65"/>
                      <a:pt x="0" y="65"/>
                    </a:cubicBezTo>
                    <a:cubicBezTo>
                      <a:pt x="8" y="70"/>
                      <a:pt x="18" y="73"/>
                      <a:pt x="28" y="73"/>
                    </a:cubicBezTo>
                    <a:cubicBezTo>
                      <a:pt x="62" y="73"/>
                      <a:pt x="81" y="45"/>
                      <a:pt x="81" y="21"/>
                    </a:cubicBezTo>
                    <a:cubicBezTo>
                      <a:pt x="81" y="20"/>
                      <a:pt x="81" y="19"/>
                      <a:pt x="81" y="18"/>
                    </a:cubicBezTo>
                    <a:cubicBezTo>
                      <a:pt x="84" y="16"/>
                      <a:pt x="88" y="12"/>
                      <a:pt x="90" y="9"/>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nvGrpSpPr>
            <p:cNvPr id="332" name="Google Shape;332;p50"/>
            <p:cNvGrpSpPr/>
            <p:nvPr/>
          </p:nvGrpSpPr>
          <p:grpSpPr>
            <a:xfrm>
              <a:off x="2729163" y="3218787"/>
              <a:ext cx="296592" cy="303444"/>
              <a:chOff x="4019550" y="3725863"/>
              <a:chExt cx="481013" cy="492125"/>
            </a:xfrm>
          </p:grpSpPr>
          <p:sp>
            <p:nvSpPr>
              <p:cNvPr id="333" name="Google Shape;333;p50"/>
              <p:cNvSpPr/>
              <p:nvPr/>
            </p:nvSpPr>
            <p:spPr>
              <a:xfrm>
                <a:off x="4019550" y="3725863"/>
                <a:ext cx="481013" cy="492125"/>
              </a:xfrm>
              <a:custGeom>
                <a:avLst/>
                <a:gdLst/>
                <a:ahLst/>
                <a:cxnLst/>
                <a:rect l="l" t="t" r="r" b="b"/>
                <a:pathLst>
                  <a:path w="128"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8" y="124"/>
                      <a:pt x="128" y="119"/>
                    </a:cubicBezTo>
                    <a:cubicBezTo>
                      <a:pt x="128" y="10"/>
                      <a:pt x="128" y="10"/>
                      <a:pt x="128" y="10"/>
                    </a:cubicBezTo>
                    <a:cubicBezTo>
                      <a:pt x="128" y="5"/>
                      <a:pt x="123" y="0"/>
                      <a:pt x="118" y="0"/>
                    </a:cubicBezTo>
                  </a:path>
                </a:pathLst>
              </a:custGeom>
              <a:solidFill>
                <a:srgbClr val="047CB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34" name="Google Shape;334;p50"/>
              <p:cNvSpPr/>
              <p:nvPr/>
            </p:nvSpPr>
            <p:spPr>
              <a:xfrm>
                <a:off x="4083050" y="3795713"/>
                <a:ext cx="82550" cy="349250"/>
              </a:xfrm>
              <a:custGeom>
                <a:avLst/>
                <a:gdLst/>
                <a:ahLst/>
                <a:cxnLst/>
                <a:rect l="l" t="t" r="r" b="b"/>
                <a:pathLst>
                  <a:path w="22" h="91" extrusionOk="0">
                    <a:moveTo>
                      <a:pt x="11" y="0"/>
                    </a:moveTo>
                    <a:cubicBezTo>
                      <a:pt x="17" y="0"/>
                      <a:pt x="22" y="5"/>
                      <a:pt x="22" y="11"/>
                    </a:cubicBezTo>
                    <a:cubicBezTo>
                      <a:pt x="22" y="17"/>
                      <a:pt x="17" y="22"/>
                      <a:pt x="11" y="22"/>
                    </a:cubicBezTo>
                    <a:cubicBezTo>
                      <a:pt x="5" y="22"/>
                      <a:pt x="0" y="17"/>
                      <a:pt x="0" y="11"/>
                    </a:cubicBezTo>
                    <a:cubicBezTo>
                      <a:pt x="0" y="5"/>
                      <a:pt x="5" y="0"/>
                      <a:pt x="11" y="0"/>
                    </a:cubicBezTo>
                    <a:moveTo>
                      <a:pt x="2" y="30"/>
                    </a:moveTo>
                    <a:cubicBezTo>
                      <a:pt x="21" y="30"/>
                      <a:pt x="21" y="30"/>
                      <a:pt x="21" y="30"/>
                    </a:cubicBezTo>
                    <a:cubicBezTo>
                      <a:pt x="21" y="91"/>
                      <a:pt x="21" y="91"/>
                      <a:pt x="21" y="91"/>
                    </a:cubicBezTo>
                    <a:cubicBezTo>
                      <a:pt x="2" y="91"/>
                      <a:pt x="2" y="91"/>
                      <a:pt x="2" y="91"/>
                    </a:cubicBezTo>
                    <a:lnTo>
                      <a:pt x="2" y="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35" name="Google Shape;335;p50"/>
              <p:cNvSpPr/>
              <p:nvPr/>
            </p:nvSpPr>
            <p:spPr>
              <a:xfrm>
                <a:off x="4206875" y="3906838"/>
                <a:ext cx="222250" cy="238125"/>
              </a:xfrm>
              <a:custGeom>
                <a:avLst/>
                <a:gdLst/>
                <a:ahLst/>
                <a:cxnLst/>
                <a:rect l="l" t="t" r="r" b="b"/>
                <a:pathLst>
                  <a:path w="59" h="62" extrusionOk="0">
                    <a:moveTo>
                      <a:pt x="0" y="1"/>
                    </a:moveTo>
                    <a:cubicBezTo>
                      <a:pt x="18" y="1"/>
                      <a:pt x="18" y="1"/>
                      <a:pt x="18" y="1"/>
                    </a:cubicBezTo>
                    <a:cubicBezTo>
                      <a:pt x="18" y="10"/>
                      <a:pt x="18" y="10"/>
                      <a:pt x="18" y="10"/>
                    </a:cubicBezTo>
                    <a:cubicBezTo>
                      <a:pt x="18" y="10"/>
                      <a:pt x="18" y="10"/>
                      <a:pt x="18" y="10"/>
                    </a:cubicBezTo>
                    <a:cubicBezTo>
                      <a:pt x="21" y="5"/>
                      <a:pt x="27" y="0"/>
                      <a:pt x="36" y="0"/>
                    </a:cubicBezTo>
                    <a:cubicBezTo>
                      <a:pt x="55" y="0"/>
                      <a:pt x="59" y="12"/>
                      <a:pt x="59" y="29"/>
                    </a:cubicBezTo>
                    <a:cubicBezTo>
                      <a:pt x="59" y="62"/>
                      <a:pt x="59" y="62"/>
                      <a:pt x="59" y="62"/>
                    </a:cubicBezTo>
                    <a:cubicBezTo>
                      <a:pt x="40" y="62"/>
                      <a:pt x="40" y="62"/>
                      <a:pt x="40" y="62"/>
                    </a:cubicBezTo>
                    <a:cubicBezTo>
                      <a:pt x="40" y="33"/>
                      <a:pt x="40" y="33"/>
                      <a:pt x="40" y="33"/>
                    </a:cubicBezTo>
                    <a:cubicBezTo>
                      <a:pt x="40" y="25"/>
                      <a:pt x="40" y="16"/>
                      <a:pt x="30" y="16"/>
                    </a:cubicBezTo>
                    <a:cubicBezTo>
                      <a:pt x="20" y="16"/>
                      <a:pt x="19" y="24"/>
                      <a:pt x="19" y="32"/>
                    </a:cubicBezTo>
                    <a:cubicBezTo>
                      <a:pt x="19" y="62"/>
                      <a:pt x="19" y="62"/>
                      <a:pt x="19" y="62"/>
                    </a:cubicBezTo>
                    <a:cubicBezTo>
                      <a:pt x="0" y="62"/>
                      <a:pt x="0" y="62"/>
                      <a:pt x="0" y="62"/>
                    </a:cubicBezTo>
                    <a:lnTo>
                      <a:pt x="0" y="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pic>
          <p:nvPicPr>
            <p:cNvPr id="336" name="Google Shape;336;p50">
              <a:hlinkClick r:id="rId3"/>
            </p:cNvPr>
            <p:cNvPicPr preferRelativeResize="0"/>
            <p:nvPr/>
          </p:nvPicPr>
          <p:blipFill rotWithShape="1">
            <a:blip r:embed="rId4">
              <a:alphaModFix/>
            </a:blip>
            <a:srcRect/>
            <a:stretch/>
          </p:blipFill>
          <p:spPr>
            <a:xfrm>
              <a:off x="3728571" y="3218653"/>
              <a:ext cx="301915" cy="301752"/>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seul">
  <p:cSld name="Titre seul">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7"/>
        <p:cNvGrpSpPr/>
        <p:nvPr/>
      </p:nvGrpSpPr>
      <p:grpSpPr>
        <a:xfrm>
          <a:off x="0" y="0"/>
          <a:ext cx="0" cy="0"/>
          <a:chOff x="0" y="0"/>
          <a:chExt cx="0" cy="0"/>
        </a:xfrm>
      </p:grpSpPr>
      <p:sp>
        <p:nvSpPr>
          <p:cNvPr id="338" name="Google Shape;338;p51"/>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51"/>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Font typeface="Arial"/>
              <a:buNone/>
              <a:defRPr sz="1800"/>
            </a:lvl1pPr>
            <a:lvl2pPr lvl="1" algn="ctr">
              <a:lnSpc>
                <a:spcPct val="90000"/>
              </a:lnSpc>
              <a:spcBef>
                <a:spcPts val="375"/>
              </a:spcBef>
              <a:spcAft>
                <a:spcPts val="0"/>
              </a:spcAft>
              <a:buClr>
                <a:schemeClr val="dk1"/>
              </a:buClr>
              <a:buSzPts val="2000"/>
              <a:buFont typeface="Arial"/>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340" name="Google Shape;340;p5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1400"/>
              <a:buFont typeface="Arial"/>
              <a:buNone/>
              <a:defRPr sz="1800">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41" name="Google Shape;341;p5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1400"/>
              <a:buFont typeface="Arial"/>
              <a:buNone/>
              <a:defRPr sz="1800">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42" name="Google Shape;342;p5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000000"/>
              </a:buClr>
              <a:buSzPts val="1800"/>
              <a:buFont typeface="Arial"/>
              <a:buNone/>
              <a:defRPr sz="1800">
                <a:solidFill>
                  <a:srgbClr val="000000"/>
                </a:solidFill>
                <a:latin typeface="Arial"/>
                <a:ea typeface="Arial"/>
                <a:cs typeface="Arial"/>
                <a:sym typeface="Arial"/>
              </a:defRPr>
            </a:lvl1pPr>
            <a:lvl2pPr marL="0" marR="0" lvl="1" indent="0" algn="r" rtl="0">
              <a:spcBef>
                <a:spcPts val="0"/>
              </a:spcBef>
              <a:buClr>
                <a:srgbClr val="000000"/>
              </a:buClr>
              <a:buSzPts val="1800"/>
              <a:buFont typeface="Arial"/>
              <a:buNone/>
              <a:defRPr sz="1800">
                <a:solidFill>
                  <a:srgbClr val="000000"/>
                </a:solidFill>
                <a:latin typeface="Arial"/>
                <a:ea typeface="Arial"/>
                <a:cs typeface="Arial"/>
                <a:sym typeface="Arial"/>
              </a:defRPr>
            </a:lvl2pPr>
            <a:lvl3pPr marL="0" marR="0" lvl="2" indent="0" algn="r" rtl="0">
              <a:spcBef>
                <a:spcPts val="0"/>
              </a:spcBef>
              <a:buClr>
                <a:srgbClr val="000000"/>
              </a:buClr>
              <a:buSzPts val="1800"/>
              <a:buFont typeface="Arial"/>
              <a:buNone/>
              <a:defRPr sz="1800">
                <a:solidFill>
                  <a:srgbClr val="000000"/>
                </a:solidFill>
                <a:latin typeface="Arial"/>
                <a:ea typeface="Arial"/>
                <a:cs typeface="Arial"/>
                <a:sym typeface="Arial"/>
              </a:defRPr>
            </a:lvl3pPr>
            <a:lvl4pPr marL="0" marR="0" lvl="3" indent="0" algn="r" rtl="0">
              <a:spcBef>
                <a:spcPts val="0"/>
              </a:spcBef>
              <a:buClr>
                <a:srgbClr val="000000"/>
              </a:buClr>
              <a:buSzPts val="1800"/>
              <a:buFont typeface="Arial"/>
              <a:buNone/>
              <a:defRPr sz="1800">
                <a:solidFill>
                  <a:srgbClr val="000000"/>
                </a:solidFill>
                <a:latin typeface="Arial"/>
                <a:ea typeface="Arial"/>
                <a:cs typeface="Arial"/>
                <a:sym typeface="Arial"/>
              </a:defRPr>
            </a:lvl4pPr>
            <a:lvl5pPr marL="0" marR="0" lvl="4" indent="0" algn="r" rtl="0">
              <a:spcBef>
                <a:spcPts val="0"/>
              </a:spcBef>
              <a:buClr>
                <a:srgbClr val="000000"/>
              </a:buClr>
              <a:buSzPts val="1800"/>
              <a:buFont typeface="Arial"/>
              <a:buNone/>
              <a:defRPr sz="1800">
                <a:solidFill>
                  <a:srgbClr val="000000"/>
                </a:solidFill>
                <a:latin typeface="Arial"/>
                <a:ea typeface="Arial"/>
                <a:cs typeface="Arial"/>
                <a:sym typeface="Arial"/>
              </a:defRPr>
            </a:lvl5pPr>
            <a:lvl6pPr marL="0" marR="0" lvl="5" indent="0" algn="r" rtl="0">
              <a:spcBef>
                <a:spcPts val="0"/>
              </a:spcBef>
              <a:buClr>
                <a:srgbClr val="000000"/>
              </a:buClr>
              <a:buSzPts val="1800"/>
              <a:buFont typeface="Arial"/>
              <a:buNone/>
              <a:defRPr sz="1800">
                <a:solidFill>
                  <a:srgbClr val="000000"/>
                </a:solidFill>
                <a:latin typeface="Arial"/>
                <a:ea typeface="Arial"/>
                <a:cs typeface="Arial"/>
                <a:sym typeface="Arial"/>
              </a:defRPr>
            </a:lvl6pPr>
            <a:lvl7pPr marL="0" marR="0" lvl="6" indent="0" algn="r" rtl="0">
              <a:spcBef>
                <a:spcPts val="0"/>
              </a:spcBef>
              <a:buClr>
                <a:srgbClr val="000000"/>
              </a:buClr>
              <a:buSzPts val="1800"/>
              <a:buFont typeface="Arial"/>
              <a:buNone/>
              <a:defRPr sz="1800">
                <a:solidFill>
                  <a:srgbClr val="000000"/>
                </a:solidFill>
                <a:latin typeface="Arial"/>
                <a:ea typeface="Arial"/>
                <a:cs typeface="Arial"/>
                <a:sym typeface="Arial"/>
              </a:defRPr>
            </a:lvl7pPr>
            <a:lvl8pPr marL="0" marR="0" lvl="7" indent="0" algn="r" rtl="0">
              <a:spcBef>
                <a:spcPts val="0"/>
              </a:spcBef>
              <a:buClr>
                <a:srgbClr val="000000"/>
              </a:buClr>
              <a:buSzPts val="1800"/>
              <a:buFont typeface="Arial"/>
              <a:buNone/>
              <a:defRPr sz="1800">
                <a:solidFill>
                  <a:srgbClr val="000000"/>
                </a:solidFill>
                <a:latin typeface="Arial"/>
                <a:ea typeface="Arial"/>
                <a:cs typeface="Arial"/>
                <a:sym typeface="Arial"/>
              </a:defRPr>
            </a:lvl8pPr>
            <a:lvl9pPr marL="0" marR="0" lvl="8" indent="0" algn="r" rtl="0">
              <a:spcBef>
                <a:spcPts val="0"/>
              </a:spcBef>
              <a:buClr>
                <a:srgbClr val="000000"/>
              </a:buClr>
              <a:buSzPts val="1800"/>
              <a:buFont typeface="Arial"/>
              <a:buNone/>
              <a:defRPr sz="18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8_Two Content">
  <p:cSld name="38_Two Content">
    <p:bg>
      <p:bgPr>
        <a:solidFill>
          <a:schemeClr val="lt1"/>
        </a:solidFill>
        <a:effectLst/>
      </p:bgPr>
    </p:bg>
    <p:spTree>
      <p:nvGrpSpPr>
        <p:cNvPr id="1" name="Shape 343"/>
        <p:cNvGrpSpPr/>
        <p:nvPr/>
      </p:nvGrpSpPr>
      <p:grpSpPr>
        <a:xfrm>
          <a:off x="0" y="0"/>
          <a:ext cx="0" cy="0"/>
          <a:chOff x="0" y="0"/>
          <a:chExt cx="0" cy="0"/>
        </a:xfrm>
      </p:grpSpPr>
      <p:sp>
        <p:nvSpPr>
          <p:cNvPr id="344" name="Google Shape;344;p52"/>
          <p:cNvSpPr txBox="1">
            <a:spLocks noGrp="1"/>
          </p:cNvSpPr>
          <p:nvPr>
            <p:ph type="body" idx="1"/>
          </p:nvPr>
        </p:nvSpPr>
        <p:spPr>
          <a:xfrm>
            <a:off x="0" y="4552950"/>
            <a:ext cx="9144000" cy="590550"/>
          </a:xfrm>
          <a:prstGeom prst="rect">
            <a:avLst/>
          </a:prstGeom>
          <a:solidFill>
            <a:srgbClr val="000000">
              <a:alpha val="74901"/>
            </a:srgbClr>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1100"/>
              <a:buFont typeface="Arimo"/>
              <a:buNone/>
              <a:defRPr sz="1100">
                <a:solidFill>
                  <a:schemeClr val="lt1"/>
                </a:solidFill>
                <a:latin typeface="Arimo"/>
                <a:ea typeface="Arimo"/>
                <a:cs typeface="Arimo"/>
                <a:sym typeface="Arimo"/>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345" name="Google Shape;345;p52"/>
          <p:cNvSpPr txBox="1">
            <a:spLocks noGrp="1"/>
          </p:cNvSpPr>
          <p:nvPr>
            <p:ph type="body" idx="2"/>
          </p:nvPr>
        </p:nvSpPr>
        <p:spPr>
          <a:xfrm>
            <a:off x="0" y="0"/>
            <a:ext cx="9144000" cy="4552950"/>
          </a:xfrm>
          <a:prstGeom prst="rect">
            <a:avLst/>
          </a:prstGeom>
          <a:no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2"/>
              </a:buClr>
              <a:buSzPts val="1200"/>
              <a:buFont typeface="Arimo"/>
              <a:buNone/>
              <a:defRPr>
                <a:latin typeface="Arimo"/>
                <a:ea typeface="Arimo"/>
                <a:cs typeface="Arimo"/>
                <a:sym typeface="Arimo"/>
              </a:defRPr>
            </a:lvl1pPr>
            <a:lvl2pPr marL="914400" lvl="1" indent="-228600" algn="ctr">
              <a:lnSpc>
                <a:spcPct val="100000"/>
              </a:lnSpc>
              <a:spcBef>
                <a:spcPts val="450"/>
              </a:spcBef>
              <a:spcAft>
                <a:spcPts val="0"/>
              </a:spcAft>
              <a:buClr>
                <a:schemeClr val="dk2"/>
              </a:buClr>
              <a:buSzPts val="1200"/>
              <a:buFont typeface="Arimo"/>
              <a:buNone/>
              <a:defRPr>
                <a:latin typeface="Arimo"/>
                <a:ea typeface="Arimo"/>
                <a:cs typeface="Arimo"/>
                <a:sym typeface="Arimo"/>
              </a:defRPr>
            </a:lvl2pPr>
            <a:lvl3pPr marL="1371600" lvl="2" indent="-304800" algn="ctr">
              <a:lnSpc>
                <a:spcPct val="100000"/>
              </a:lnSpc>
              <a:spcBef>
                <a:spcPts val="450"/>
              </a:spcBef>
              <a:spcAft>
                <a:spcPts val="0"/>
              </a:spcAft>
              <a:buSzPts val="1200"/>
              <a:buChar char="–"/>
              <a:defRPr/>
            </a:lvl3pPr>
            <a:lvl4pPr marL="1828800" lvl="3" indent="-304800" algn="ctr">
              <a:lnSpc>
                <a:spcPct val="100000"/>
              </a:lnSpc>
              <a:spcBef>
                <a:spcPts val="450"/>
              </a:spcBef>
              <a:spcAft>
                <a:spcPts val="0"/>
              </a:spcAft>
              <a:buSzPts val="1200"/>
              <a:buChar char="–"/>
              <a:defRPr/>
            </a:lvl4pPr>
            <a:lvl5pPr marL="2286000" lvl="4" indent="-304800" algn="ctr">
              <a:lnSpc>
                <a:spcPct val="100000"/>
              </a:lnSpc>
              <a:spcBef>
                <a:spcPts val="450"/>
              </a:spcBef>
              <a:spcAft>
                <a:spcPts val="0"/>
              </a:spcAft>
              <a:buSzPts val="12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
                                  </p:stCondLst>
                                  <p:childTnLst>
                                    <p:set>
                                      <p:cBhvr>
                                        <p:cTn id="6" dur="1" fill="hold">
                                          <p:stCondLst>
                                            <p:cond delay="0"/>
                                          </p:stCondLst>
                                        </p:cTn>
                                        <p:tgtEl>
                                          <p:spTgt spid="344">
                                            <p:txEl>
                                              <p:pRg st="0" end="0"/>
                                            </p:txEl>
                                          </p:spTgt>
                                        </p:tgtEl>
                                        <p:attrNameLst>
                                          <p:attrName>style.visibility</p:attrName>
                                        </p:attrNameLst>
                                      </p:cBhvr>
                                      <p:to>
                                        <p:strVal val="visible"/>
                                      </p:to>
                                    </p:set>
                                    <p:animEffect transition="in" filter="fade">
                                      <p:cBhvr>
                                        <p:cTn id="7" dur="1000"/>
                                        <p:tgtEl>
                                          <p:spTgt spid="34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200"/>
                                  </p:stCondLst>
                                  <p:childTnLst>
                                    <p:set>
                                      <p:cBhvr>
                                        <p:cTn id="10" dur="1" fill="hold">
                                          <p:stCondLst>
                                            <p:cond delay="0"/>
                                          </p:stCondLst>
                                        </p:cTn>
                                        <p:tgtEl>
                                          <p:spTgt spid="344">
                                            <p:txEl>
                                              <p:pRg st="1" end="1"/>
                                            </p:txEl>
                                          </p:spTgt>
                                        </p:tgtEl>
                                        <p:attrNameLst>
                                          <p:attrName>style.visibility</p:attrName>
                                        </p:attrNameLst>
                                      </p:cBhvr>
                                      <p:to>
                                        <p:strVal val="visible"/>
                                      </p:to>
                                    </p:set>
                                    <p:animEffect transition="in" filter="fade">
                                      <p:cBhvr>
                                        <p:cTn id="11" dur="1000"/>
                                        <p:tgtEl>
                                          <p:spTgt spid="344">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200"/>
                                  </p:stCondLst>
                                  <p:childTnLst>
                                    <p:set>
                                      <p:cBhvr>
                                        <p:cTn id="14" dur="1" fill="hold">
                                          <p:stCondLst>
                                            <p:cond delay="0"/>
                                          </p:stCondLst>
                                        </p:cTn>
                                        <p:tgtEl>
                                          <p:spTgt spid="344">
                                            <p:txEl>
                                              <p:pRg st="2" end="2"/>
                                            </p:txEl>
                                          </p:spTgt>
                                        </p:tgtEl>
                                        <p:attrNameLst>
                                          <p:attrName>style.visibility</p:attrName>
                                        </p:attrNameLst>
                                      </p:cBhvr>
                                      <p:to>
                                        <p:strVal val="visible"/>
                                      </p:to>
                                    </p:set>
                                    <p:animEffect transition="in" filter="fade">
                                      <p:cBhvr>
                                        <p:cTn id="15" dur="1000"/>
                                        <p:tgtEl>
                                          <p:spTgt spid="344">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200"/>
                                  </p:stCondLst>
                                  <p:childTnLst>
                                    <p:set>
                                      <p:cBhvr>
                                        <p:cTn id="18" dur="1" fill="hold">
                                          <p:stCondLst>
                                            <p:cond delay="0"/>
                                          </p:stCondLst>
                                        </p:cTn>
                                        <p:tgtEl>
                                          <p:spTgt spid="344">
                                            <p:txEl>
                                              <p:pRg st="3" end="3"/>
                                            </p:txEl>
                                          </p:spTgt>
                                        </p:tgtEl>
                                        <p:attrNameLst>
                                          <p:attrName>style.visibility</p:attrName>
                                        </p:attrNameLst>
                                      </p:cBhvr>
                                      <p:to>
                                        <p:strVal val="visible"/>
                                      </p:to>
                                    </p:set>
                                    <p:animEffect transition="in" filter="fade">
                                      <p:cBhvr>
                                        <p:cTn id="19" dur="1000"/>
                                        <p:tgtEl>
                                          <p:spTgt spid="344">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200"/>
                                  </p:stCondLst>
                                  <p:childTnLst>
                                    <p:set>
                                      <p:cBhvr>
                                        <p:cTn id="22" dur="1" fill="hold">
                                          <p:stCondLst>
                                            <p:cond delay="0"/>
                                          </p:stCondLst>
                                        </p:cTn>
                                        <p:tgtEl>
                                          <p:spTgt spid="344">
                                            <p:txEl>
                                              <p:pRg st="4" end="4"/>
                                            </p:txEl>
                                          </p:spTgt>
                                        </p:tgtEl>
                                        <p:attrNameLst>
                                          <p:attrName>style.visibility</p:attrName>
                                        </p:attrNameLst>
                                      </p:cBhvr>
                                      <p:to>
                                        <p:strVal val="visible"/>
                                      </p:to>
                                    </p:set>
                                    <p:animEffect transition="in" filter="fade">
                                      <p:cBhvr>
                                        <p:cTn id="23" dur="1000"/>
                                        <p:tgtEl>
                                          <p:spTgt spid="344">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200"/>
                                  </p:stCondLst>
                                  <p:childTnLst>
                                    <p:set>
                                      <p:cBhvr>
                                        <p:cTn id="26" dur="1" fill="hold">
                                          <p:stCondLst>
                                            <p:cond delay="0"/>
                                          </p:stCondLst>
                                        </p:cTn>
                                        <p:tgtEl>
                                          <p:spTgt spid="344">
                                            <p:txEl>
                                              <p:pRg st="5" end="5"/>
                                            </p:txEl>
                                          </p:spTgt>
                                        </p:tgtEl>
                                        <p:attrNameLst>
                                          <p:attrName>style.visibility</p:attrName>
                                        </p:attrNameLst>
                                      </p:cBhvr>
                                      <p:to>
                                        <p:strVal val="visible"/>
                                      </p:to>
                                    </p:set>
                                    <p:animEffect transition="in" filter="fade">
                                      <p:cBhvr>
                                        <p:cTn id="27" dur="1000"/>
                                        <p:tgtEl>
                                          <p:spTgt spid="344">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200"/>
                                  </p:stCondLst>
                                  <p:childTnLst>
                                    <p:set>
                                      <p:cBhvr>
                                        <p:cTn id="30" dur="1" fill="hold">
                                          <p:stCondLst>
                                            <p:cond delay="0"/>
                                          </p:stCondLst>
                                        </p:cTn>
                                        <p:tgtEl>
                                          <p:spTgt spid="344">
                                            <p:txEl>
                                              <p:pRg st="6" end="6"/>
                                            </p:txEl>
                                          </p:spTgt>
                                        </p:tgtEl>
                                        <p:attrNameLst>
                                          <p:attrName>style.visibility</p:attrName>
                                        </p:attrNameLst>
                                      </p:cBhvr>
                                      <p:to>
                                        <p:strVal val="visible"/>
                                      </p:to>
                                    </p:set>
                                    <p:animEffect transition="in" filter="fade">
                                      <p:cBhvr>
                                        <p:cTn id="31" dur="1000"/>
                                        <p:tgtEl>
                                          <p:spTgt spid="344">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200"/>
                                  </p:stCondLst>
                                  <p:childTnLst>
                                    <p:set>
                                      <p:cBhvr>
                                        <p:cTn id="34" dur="1" fill="hold">
                                          <p:stCondLst>
                                            <p:cond delay="0"/>
                                          </p:stCondLst>
                                        </p:cTn>
                                        <p:tgtEl>
                                          <p:spTgt spid="344">
                                            <p:txEl>
                                              <p:pRg st="7" end="7"/>
                                            </p:txEl>
                                          </p:spTgt>
                                        </p:tgtEl>
                                        <p:attrNameLst>
                                          <p:attrName>style.visibility</p:attrName>
                                        </p:attrNameLst>
                                      </p:cBhvr>
                                      <p:to>
                                        <p:strVal val="visible"/>
                                      </p:to>
                                    </p:set>
                                    <p:animEffect transition="in" filter="fade">
                                      <p:cBhvr>
                                        <p:cTn id="35" dur="1000"/>
                                        <p:tgtEl>
                                          <p:spTgt spid="344">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200"/>
                                  </p:stCondLst>
                                  <p:childTnLst>
                                    <p:set>
                                      <p:cBhvr>
                                        <p:cTn id="38" dur="1" fill="hold">
                                          <p:stCondLst>
                                            <p:cond delay="0"/>
                                          </p:stCondLst>
                                        </p:cTn>
                                        <p:tgtEl>
                                          <p:spTgt spid="344">
                                            <p:txEl>
                                              <p:pRg st="8" end="8"/>
                                            </p:txEl>
                                          </p:spTgt>
                                        </p:tgtEl>
                                        <p:attrNameLst>
                                          <p:attrName>style.visibility</p:attrName>
                                        </p:attrNameLst>
                                      </p:cBhvr>
                                      <p:to>
                                        <p:strVal val="visible"/>
                                      </p:to>
                                    </p:set>
                                    <p:animEffect transition="in" filter="fade">
                                      <p:cBhvr>
                                        <p:cTn id="39" dur="1000"/>
                                        <p:tgtEl>
                                          <p:spTgt spid="34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46"/>
        <p:cNvGrpSpPr/>
        <p:nvPr/>
      </p:nvGrpSpPr>
      <p:grpSpPr>
        <a:xfrm>
          <a:off x="0" y="0"/>
          <a:ext cx="0" cy="0"/>
          <a:chOff x="0" y="0"/>
          <a:chExt cx="0" cy="0"/>
        </a:xfrm>
      </p:grpSpPr>
      <p:sp>
        <p:nvSpPr>
          <p:cNvPr id="347" name="Google Shape;347;p53"/>
          <p:cNvSpPr txBox="1">
            <a:spLocks noGrp="1"/>
          </p:cNvSpPr>
          <p:nvPr>
            <p:ph type="title"/>
          </p:nvPr>
        </p:nvSpPr>
        <p:spPr>
          <a:xfrm>
            <a:off x="748800" y="279400"/>
            <a:ext cx="7646400" cy="444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rgbClr val="00338D"/>
              </a:buClr>
              <a:buSzPts val="4050"/>
              <a:buFont typeface="Arial"/>
              <a:buNone/>
              <a:defRPr>
                <a:solidFill>
                  <a:srgbClr val="00338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spd="med">
    <p:push/>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ur Titel">
  <p:cSld name="Nur Titel">
    <p:spTree>
      <p:nvGrpSpPr>
        <p:cNvPr id="1" name="Shape 348"/>
        <p:cNvGrpSpPr/>
        <p:nvPr/>
      </p:nvGrpSpPr>
      <p:grpSpPr>
        <a:xfrm>
          <a:off x="0" y="0"/>
          <a:ext cx="0" cy="0"/>
          <a:chOff x="0" y="0"/>
          <a:chExt cx="0" cy="0"/>
        </a:xfrm>
      </p:grpSpPr>
      <p:sp>
        <p:nvSpPr>
          <p:cNvPr id="349" name="Google Shape;349;p54"/>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Image only">
  <p:cSld name="Image only">
    <p:spTree>
      <p:nvGrpSpPr>
        <p:cNvPr id="1" name="Shape 355"/>
        <p:cNvGrpSpPr/>
        <p:nvPr/>
      </p:nvGrpSpPr>
      <p:grpSpPr>
        <a:xfrm>
          <a:off x="0" y="0"/>
          <a:ext cx="0" cy="0"/>
          <a:chOff x="0" y="0"/>
          <a:chExt cx="0" cy="0"/>
        </a:xfrm>
      </p:grpSpPr>
      <p:sp>
        <p:nvSpPr>
          <p:cNvPr id="356" name="Google Shape;356;p56"/>
          <p:cNvSpPr>
            <a:spLocks noGrp="1"/>
          </p:cNvSpPr>
          <p:nvPr>
            <p:ph type="pic" idx="2"/>
          </p:nvPr>
        </p:nvSpPr>
        <p:spPr>
          <a:xfrm>
            <a:off x="0" y="0"/>
            <a:ext cx="9144000" cy="51435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57"/>
        <p:cNvGrpSpPr/>
        <p:nvPr/>
      </p:nvGrpSpPr>
      <p:grpSpPr>
        <a:xfrm>
          <a:off x="0" y="0"/>
          <a:ext cx="0" cy="0"/>
          <a:chOff x="0" y="0"/>
          <a:chExt cx="0" cy="0"/>
        </a:xfrm>
      </p:grpSpPr>
      <p:sp>
        <p:nvSpPr>
          <p:cNvPr id="358" name="Google Shape;358;p57"/>
          <p:cNvSpPr txBox="1">
            <a:spLocks noGrp="1"/>
          </p:cNvSpPr>
          <p:nvPr>
            <p:ph type="title"/>
          </p:nvPr>
        </p:nvSpPr>
        <p:spPr>
          <a:xfrm>
            <a:off x="748800" y="279400"/>
            <a:ext cx="7646400" cy="444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rgbClr val="00338D"/>
              </a:buClr>
              <a:buSzPts val="4050"/>
              <a:buFont typeface="Arial"/>
              <a:buNone/>
              <a:defRPr>
                <a:solidFill>
                  <a:srgbClr val="00338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spd="med">
    <p:push/>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Titre seul">
  <p:cSld name="1_Titre seul">
    <p:spTree>
      <p:nvGrpSpPr>
        <p:cNvPr id="1" name="Shape 359"/>
        <p:cNvGrpSpPr/>
        <p:nvPr/>
      </p:nvGrpSpPr>
      <p:grpSpPr>
        <a:xfrm>
          <a:off x="0" y="0"/>
          <a:ext cx="0" cy="0"/>
          <a:chOff x="0" y="0"/>
          <a:chExt cx="0" cy="0"/>
        </a:xfrm>
      </p:grpSpPr>
      <p:sp>
        <p:nvSpPr>
          <p:cNvPr id="360" name="Google Shape;360;p58"/>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1"/>
        <p:cNvGrpSpPr/>
        <p:nvPr/>
      </p:nvGrpSpPr>
      <p:grpSpPr>
        <a:xfrm>
          <a:off x="0" y="0"/>
          <a:ext cx="0" cy="0"/>
          <a:chOff x="0" y="0"/>
          <a:chExt cx="0" cy="0"/>
        </a:xfrm>
      </p:grpSpPr>
      <p:sp>
        <p:nvSpPr>
          <p:cNvPr id="362" name="Google Shape;362;p59"/>
          <p:cNvSpPr txBox="1">
            <a:spLocks noGrp="1"/>
          </p:cNvSpPr>
          <p:nvPr>
            <p:ph type="body" idx="1"/>
          </p:nvPr>
        </p:nvSpPr>
        <p:spPr>
          <a:xfrm>
            <a:off x="748800" y="997594"/>
            <a:ext cx="7646400" cy="3410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363" name="Google Shape;363;p59"/>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ONE COLUMN TEXT">
  <p:cSld name="2_ONE COLUMN TEXT">
    <p:spTree>
      <p:nvGrpSpPr>
        <p:cNvPr id="1" name="Shape 364"/>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ITLE SLIDE 1 - Right light vertical image">
  <p:cSld name="ITLE SLIDE 1 - Right light vertical image">
    <p:spTree>
      <p:nvGrpSpPr>
        <p:cNvPr id="1" name="Shape 365"/>
        <p:cNvGrpSpPr/>
        <p:nvPr/>
      </p:nvGrpSpPr>
      <p:grpSpPr>
        <a:xfrm>
          <a:off x="0" y="0"/>
          <a:ext cx="0" cy="0"/>
          <a:chOff x="0" y="0"/>
          <a:chExt cx="0" cy="0"/>
        </a:xfrm>
      </p:grpSpPr>
      <p:pic>
        <p:nvPicPr>
          <p:cNvPr id="366" name="Google Shape;366;p61"/>
          <p:cNvPicPr preferRelativeResize="0"/>
          <p:nvPr/>
        </p:nvPicPr>
        <p:blipFill rotWithShape="1">
          <a:blip r:embed="rId2">
            <a:alphaModFix/>
          </a:blip>
          <a:srcRect/>
          <a:stretch/>
        </p:blipFill>
        <p:spPr>
          <a:xfrm>
            <a:off x="-28576" y="-8764"/>
            <a:ext cx="9229726" cy="5191720"/>
          </a:xfrm>
          <a:prstGeom prst="rect">
            <a:avLst/>
          </a:prstGeom>
          <a:noFill/>
          <a:ln>
            <a:noFill/>
          </a:ln>
        </p:spPr>
      </p:pic>
      <p:sp>
        <p:nvSpPr>
          <p:cNvPr id="367" name="Google Shape;367;p61"/>
          <p:cNvSpPr txBox="1">
            <a:spLocks noGrp="1"/>
          </p:cNvSpPr>
          <p:nvPr>
            <p:ph type="ctrTitle"/>
          </p:nvPr>
        </p:nvSpPr>
        <p:spPr>
          <a:xfrm>
            <a:off x="735620" y="1076475"/>
            <a:ext cx="4935838" cy="17881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8" name="Google Shape;368;p61"/>
          <p:cNvSpPr txBox="1">
            <a:spLocks noGrp="1"/>
          </p:cNvSpPr>
          <p:nvPr>
            <p:ph type="body" idx="1"/>
          </p:nvPr>
        </p:nvSpPr>
        <p:spPr>
          <a:xfrm>
            <a:off x="765319" y="4043175"/>
            <a:ext cx="4906139"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369" name="Google Shape;369;p61"/>
          <p:cNvSpPr/>
          <p:nvPr/>
        </p:nvSpPr>
        <p:spPr>
          <a:xfrm>
            <a:off x="750094"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70" name="Google Shape;370;p61"/>
          <p:cNvSpPr txBox="1">
            <a:spLocks noGrp="1"/>
          </p:cNvSpPr>
          <p:nvPr>
            <p:ph type="body" idx="2"/>
          </p:nvPr>
        </p:nvSpPr>
        <p:spPr>
          <a:xfrm>
            <a:off x="765319" y="3429000"/>
            <a:ext cx="4906139" cy="2190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500"/>
              <a:buFont typeface="Arial"/>
              <a:buNone/>
              <a:defRPr sz="1500">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ingle page layout">
  <p:cSld name="1_Single page layou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628650" y="299120"/>
            <a:ext cx="7886700" cy="52384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7"/>
          <p:cNvSpPr txBox="1">
            <a:spLocks noGrp="1"/>
          </p:cNvSpPr>
          <p:nvPr>
            <p:ph type="body" idx="1"/>
          </p:nvPr>
        </p:nvSpPr>
        <p:spPr>
          <a:xfrm>
            <a:off x="4572000" y="1388566"/>
            <a:ext cx="1442891" cy="17297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2D3543"/>
              </a:buClr>
              <a:buSzPts val="1200"/>
              <a:buFont typeface="Arial"/>
              <a:buNone/>
              <a:defRPr>
                <a:solidFill>
                  <a:srgbClr val="2D3543"/>
                </a:solidFil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37" name="Google Shape;37;p7"/>
          <p:cNvSpPr txBox="1">
            <a:spLocks noGrp="1"/>
          </p:cNvSpPr>
          <p:nvPr>
            <p:ph type="body" idx="2"/>
          </p:nvPr>
        </p:nvSpPr>
        <p:spPr>
          <a:xfrm>
            <a:off x="4572000" y="1628027"/>
            <a:ext cx="3146932" cy="55224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2"/>
              </a:buClr>
              <a:buSzPts val="1050"/>
              <a:buFont typeface="Arial"/>
              <a:buNone/>
              <a:defRPr sz="1050" b="0"/>
            </a:lvl1pPr>
            <a:lvl2pPr marL="914400" lvl="1" indent="-228600" algn="l">
              <a:lnSpc>
                <a:spcPct val="100000"/>
              </a:lnSpc>
              <a:spcBef>
                <a:spcPts val="450"/>
              </a:spcBef>
              <a:spcAft>
                <a:spcPts val="0"/>
              </a:spcAft>
              <a:buClr>
                <a:srgbClr val="2D3543"/>
              </a:buClr>
              <a:buSzPts val="1050"/>
              <a:buFont typeface="Arial"/>
              <a:buNone/>
              <a:defRPr sz="1050" b="0">
                <a:solidFill>
                  <a:srgbClr val="2D3543"/>
                </a:solidFill>
              </a:defRPr>
            </a:lvl2pPr>
            <a:lvl3pPr marL="1371600" lvl="2" indent="-228600" algn="l">
              <a:lnSpc>
                <a:spcPct val="100000"/>
              </a:lnSpc>
              <a:spcBef>
                <a:spcPts val="450"/>
              </a:spcBef>
              <a:spcAft>
                <a:spcPts val="0"/>
              </a:spcAft>
              <a:buSzPts val="1050"/>
              <a:buNone/>
              <a:defRPr sz="1050" b="0"/>
            </a:lvl3pPr>
            <a:lvl4pPr marL="1828800" lvl="3" indent="-228600" algn="l">
              <a:lnSpc>
                <a:spcPct val="100000"/>
              </a:lnSpc>
              <a:spcBef>
                <a:spcPts val="450"/>
              </a:spcBef>
              <a:spcAft>
                <a:spcPts val="0"/>
              </a:spcAft>
              <a:buSzPts val="1050"/>
              <a:buNone/>
              <a:defRPr sz="1050" b="0"/>
            </a:lvl4pPr>
            <a:lvl5pPr marL="2286000" lvl="4" indent="-228600" algn="l">
              <a:lnSpc>
                <a:spcPct val="100000"/>
              </a:lnSpc>
              <a:spcBef>
                <a:spcPts val="450"/>
              </a:spcBef>
              <a:spcAft>
                <a:spcPts val="0"/>
              </a:spcAft>
              <a:buSzPts val="1050"/>
              <a:buNone/>
              <a:defRPr sz="1050" b="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38" name="Google Shape;38;p7"/>
          <p:cNvSpPr txBox="1">
            <a:spLocks noGrp="1"/>
          </p:cNvSpPr>
          <p:nvPr>
            <p:ph type="body" idx="3"/>
          </p:nvPr>
        </p:nvSpPr>
        <p:spPr>
          <a:xfrm>
            <a:off x="4572000" y="2474416"/>
            <a:ext cx="1442891" cy="17297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2D3543"/>
              </a:buClr>
              <a:buSzPts val="1200"/>
              <a:buFont typeface="Arial"/>
              <a:buNone/>
              <a:defRPr>
                <a:solidFill>
                  <a:srgbClr val="2D3543"/>
                </a:solidFil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39" name="Google Shape;39;p7"/>
          <p:cNvSpPr txBox="1">
            <a:spLocks noGrp="1"/>
          </p:cNvSpPr>
          <p:nvPr>
            <p:ph type="body" idx="4"/>
          </p:nvPr>
        </p:nvSpPr>
        <p:spPr>
          <a:xfrm>
            <a:off x="4572000" y="2713877"/>
            <a:ext cx="3146932" cy="55224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2"/>
              </a:buClr>
              <a:buSzPts val="1050"/>
              <a:buFont typeface="Arial"/>
              <a:buNone/>
              <a:defRPr sz="1050" b="0"/>
            </a:lvl1pPr>
            <a:lvl2pPr marL="914400" lvl="1" indent="-228600" algn="l">
              <a:lnSpc>
                <a:spcPct val="100000"/>
              </a:lnSpc>
              <a:spcBef>
                <a:spcPts val="450"/>
              </a:spcBef>
              <a:spcAft>
                <a:spcPts val="0"/>
              </a:spcAft>
              <a:buClr>
                <a:srgbClr val="2D3543"/>
              </a:buClr>
              <a:buSzPts val="1050"/>
              <a:buFont typeface="Arial"/>
              <a:buNone/>
              <a:defRPr sz="1050" b="0">
                <a:solidFill>
                  <a:srgbClr val="2D3543"/>
                </a:solidFill>
              </a:defRPr>
            </a:lvl2pPr>
            <a:lvl3pPr marL="1371600" lvl="2" indent="-228600" algn="l">
              <a:lnSpc>
                <a:spcPct val="100000"/>
              </a:lnSpc>
              <a:spcBef>
                <a:spcPts val="450"/>
              </a:spcBef>
              <a:spcAft>
                <a:spcPts val="0"/>
              </a:spcAft>
              <a:buSzPts val="1050"/>
              <a:buNone/>
              <a:defRPr sz="1050" b="0"/>
            </a:lvl3pPr>
            <a:lvl4pPr marL="1828800" lvl="3" indent="-228600" algn="l">
              <a:lnSpc>
                <a:spcPct val="100000"/>
              </a:lnSpc>
              <a:spcBef>
                <a:spcPts val="450"/>
              </a:spcBef>
              <a:spcAft>
                <a:spcPts val="0"/>
              </a:spcAft>
              <a:buSzPts val="1050"/>
              <a:buNone/>
              <a:defRPr sz="1050" b="0"/>
            </a:lvl4pPr>
            <a:lvl5pPr marL="2286000" lvl="4" indent="-228600" algn="l">
              <a:lnSpc>
                <a:spcPct val="100000"/>
              </a:lnSpc>
              <a:spcBef>
                <a:spcPts val="450"/>
              </a:spcBef>
              <a:spcAft>
                <a:spcPts val="0"/>
              </a:spcAft>
              <a:buSzPts val="1050"/>
              <a:buNone/>
              <a:defRPr sz="1050" b="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0" name="Google Shape;40;p7"/>
          <p:cNvSpPr txBox="1">
            <a:spLocks noGrp="1"/>
          </p:cNvSpPr>
          <p:nvPr>
            <p:ph type="body" idx="5"/>
          </p:nvPr>
        </p:nvSpPr>
        <p:spPr>
          <a:xfrm>
            <a:off x="4572000" y="3560266"/>
            <a:ext cx="1442891" cy="17297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2D3543"/>
              </a:buClr>
              <a:buSzPts val="1200"/>
              <a:buFont typeface="Arial"/>
              <a:buNone/>
              <a:defRPr>
                <a:solidFill>
                  <a:srgbClr val="2D3543"/>
                </a:solidFil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1" name="Google Shape;41;p7"/>
          <p:cNvSpPr txBox="1">
            <a:spLocks noGrp="1"/>
          </p:cNvSpPr>
          <p:nvPr>
            <p:ph type="body" idx="6"/>
          </p:nvPr>
        </p:nvSpPr>
        <p:spPr>
          <a:xfrm>
            <a:off x="4572000" y="3799727"/>
            <a:ext cx="3146932" cy="55224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2"/>
              </a:buClr>
              <a:buSzPts val="1050"/>
              <a:buFont typeface="Arial"/>
              <a:buNone/>
              <a:defRPr sz="1050" b="0"/>
            </a:lvl1pPr>
            <a:lvl2pPr marL="914400" lvl="1" indent="-228600" algn="l">
              <a:lnSpc>
                <a:spcPct val="100000"/>
              </a:lnSpc>
              <a:spcBef>
                <a:spcPts val="450"/>
              </a:spcBef>
              <a:spcAft>
                <a:spcPts val="0"/>
              </a:spcAft>
              <a:buClr>
                <a:srgbClr val="2D3543"/>
              </a:buClr>
              <a:buSzPts val="1050"/>
              <a:buFont typeface="Arial"/>
              <a:buNone/>
              <a:defRPr sz="1050" b="0">
                <a:solidFill>
                  <a:srgbClr val="2D3543"/>
                </a:solidFill>
              </a:defRPr>
            </a:lvl2pPr>
            <a:lvl3pPr marL="1371600" lvl="2" indent="-228600" algn="l">
              <a:lnSpc>
                <a:spcPct val="100000"/>
              </a:lnSpc>
              <a:spcBef>
                <a:spcPts val="450"/>
              </a:spcBef>
              <a:spcAft>
                <a:spcPts val="0"/>
              </a:spcAft>
              <a:buSzPts val="1050"/>
              <a:buNone/>
              <a:defRPr sz="1050" b="0"/>
            </a:lvl3pPr>
            <a:lvl4pPr marL="1828800" lvl="3" indent="-228600" algn="l">
              <a:lnSpc>
                <a:spcPct val="100000"/>
              </a:lnSpc>
              <a:spcBef>
                <a:spcPts val="450"/>
              </a:spcBef>
              <a:spcAft>
                <a:spcPts val="0"/>
              </a:spcAft>
              <a:buSzPts val="1050"/>
              <a:buNone/>
              <a:defRPr sz="1050" b="0"/>
            </a:lvl4pPr>
            <a:lvl5pPr marL="2286000" lvl="4" indent="-228600" algn="l">
              <a:lnSpc>
                <a:spcPct val="100000"/>
              </a:lnSpc>
              <a:spcBef>
                <a:spcPts val="450"/>
              </a:spcBef>
              <a:spcAft>
                <a:spcPts val="0"/>
              </a:spcAft>
              <a:buSzPts val="1050"/>
              <a:buNone/>
              <a:defRPr sz="1050" b="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2" name="Google Shape;42;p7"/>
          <p:cNvSpPr txBox="1">
            <a:spLocks noGrp="1"/>
          </p:cNvSpPr>
          <p:nvPr>
            <p:ph type="body" idx="7"/>
          </p:nvPr>
        </p:nvSpPr>
        <p:spPr>
          <a:xfrm>
            <a:off x="628650" y="1002803"/>
            <a:ext cx="3807619" cy="17297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200"/>
              <a:buFont typeface="Arial"/>
              <a:buNone/>
              <a:defRPr>
                <a:solidFill>
                  <a:schemeClr val="dk2"/>
                </a:solidFil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animEffect transition="in" filter="fade">
                                      <p:cBhvr>
                                        <p:cTn id="11" dur="750"/>
                                        <p:tgtEl>
                                          <p:spTgt spid="42">
                                            <p:txEl>
                                              <p:pRg st="0" end="0"/>
                                            </p:txEl>
                                          </p:spTgt>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42">
                                            <p:txEl>
                                              <p:pRg st="1" end="1"/>
                                            </p:txEl>
                                          </p:spTgt>
                                        </p:tgtEl>
                                        <p:attrNameLst>
                                          <p:attrName>style.visibility</p:attrName>
                                        </p:attrNameLst>
                                      </p:cBhvr>
                                      <p:to>
                                        <p:strVal val="visible"/>
                                      </p:to>
                                    </p:set>
                                    <p:animEffect transition="in" filter="fade">
                                      <p:cBhvr>
                                        <p:cTn id="15" dur="750"/>
                                        <p:tgtEl>
                                          <p:spTgt spid="42">
                                            <p:txEl>
                                              <p:pRg st="1" end="1"/>
                                            </p:txEl>
                                          </p:spTgt>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42">
                                            <p:txEl>
                                              <p:pRg st="2" end="2"/>
                                            </p:txEl>
                                          </p:spTgt>
                                        </p:tgtEl>
                                        <p:attrNameLst>
                                          <p:attrName>style.visibility</p:attrName>
                                        </p:attrNameLst>
                                      </p:cBhvr>
                                      <p:to>
                                        <p:strVal val="visible"/>
                                      </p:to>
                                    </p:set>
                                    <p:animEffect transition="in" filter="fade">
                                      <p:cBhvr>
                                        <p:cTn id="19" dur="750"/>
                                        <p:tgtEl>
                                          <p:spTgt spid="42">
                                            <p:txEl>
                                              <p:pRg st="2" end="2"/>
                                            </p:txEl>
                                          </p:spTgt>
                                        </p:tgtEl>
                                      </p:cBhvr>
                                    </p:animEffect>
                                  </p:childTnLst>
                                </p:cTn>
                              </p:par>
                            </p:childTnLst>
                          </p:cTn>
                        </p:par>
                        <p:par>
                          <p:cTn id="20" fill="hold">
                            <p:stCondLst>
                              <p:cond delay="3250"/>
                            </p:stCondLst>
                            <p:childTnLst>
                              <p:par>
                                <p:cTn id="21" presetID="10" presetClass="entr" presetSubtype="0" fill="hold" nodeType="afterEffect">
                                  <p:stCondLst>
                                    <p:cond delay="0"/>
                                  </p:stCondLst>
                                  <p:childTnLst>
                                    <p:set>
                                      <p:cBhvr>
                                        <p:cTn id="22" dur="1" fill="hold">
                                          <p:stCondLst>
                                            <p:cond delay="0"/>
                                          </p:stCondLst>
                                        </p:cTn>
                                        <p:tgtEl>
                                          <p:spTgt spid="42">
                                            <p:txEl>
                                              <p:pRg st="3" end="3"/>
                                            </p:txEl>
                                          </p:spTgt>
                                        </p:tgtEl>
                                        <p:attrNameLst>
                                          <p:attrName>style.visibility</p:attrName>
                                        </p:attrNameLst>
                                      </p:cBhvr>
                                      <p:to>
                                        <p:strVal val="visible"/>
                                      </p:to>
                                    </p:set>
                                    <p:animEffect transition="in" filter="fade">
                                      <p:cBhvr>
                                        <p:cTn id="23" dur="750"/>
                                        <p:tgtEl>
                                          <p:spTgt spid="42">
                                            <p:txEl>
                                              <p:pRg st="3" end="3"/>
                                            </p:txEl>
                                          </p:spTgt>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42">
                                            <p:txEl>
                                              <p:pRg st="4" end="4"/>
                                            </p:txEl>
                                          </p:spTgt>
                                        </p:tgtEl>
                                        <p:attrNameLst>
                                          <p:attrName>style.visibility</p:attrName>
                                        </p:attrNameLst>
                                      </p:cBhvr>
                                      <p:to>
                                        <p:strVal val="visible"/>
                                      </p:to>
                                    </p:set>
                                    <p:animEffect transition="in" filter="fade">
                                      <p:cBhvr>
                                        <p:cTn id="27" dur="750"/>
                                        <p:tgtEl>
                                          <p:spTgt spid="42">
                                            <p:txEl>
                                              <p:pRg st="4" end="4"/>
                                            </p:txEl>
                                          </p:spTgt>
                                        </p:tgtEl>
                                      </p:cBhvr>
                                    </p:animEffect>
                                  </p:childTnLst>
                                </p:cTn>
                              </p:par>
                            </p:childTnLst>
                          </p:cTn>
                        </p:par>
                        <p:par>
                          <p:cTn id="28" fill="hold">
                            <p:stCondLst>
                              <p:cond delay="4750"/>
                            </p:stCondLst>
                            <p:childTnLst>
                              <p:par>
                                <p:cTn id="29" presetID="10" presetClass="entr" presetSubtype="0" fill="hold" nodeType="afterEffect">
                                  <p:stCondLst>
                                    <p:cond delay="0"/>
                                  </p:stCondLst>
                                  <p:childTnLst>
                                    <p:set>
                                      <p:cBhvr>
                                        <p:cTn id="30" dur="1" fill="hold">
                                          <p:stCondLst>
                                            <p:cond delay="0"/>
                                          </p:stCondLst>
                                        </p:cTn>
                                        <p:tgtEl>
                                          <p:spTgt spid="42">
                                            <p:txEl>
                                              <p:pRg st="5" end="5"/>
                                            </p:txEl>
                                          </p:spTgt>
                                        </p:tgtEl>
                                        <p:attrNameLst>
                                          <p:attrName>style.visibility</p:attrName>
                                        </p:attrNameLst>
                                      </p:cBhvr>
                                      <p:to>
                                        <p:strVal val="visible"/>
                                      </p:to>
                                    </p:set>
                                    <p:animEffect transition="in" filter="fade">
                                      <p:cBhvr>
                                        <p:cTn id="31" dur="750"/>
                                        <p:tgtEl>
                                          <p:spTgt spid="42">
                                            <p:txEl>
                                              <p:pRg st="5" end="5"/>
                                            </p:txEl>
                                          </p:spTgt>
                                        </p:tgtEl>
                                      </p:cBhvr>
                                    </p:animEffect>
                                  </p:childTnLst>
                                </p:cTn>
                              </p:par>
                            </p:childTnLst>
                          </p:cTn>
                        </p:par>
                        <p:par>
                          <p:cTn id="32" fill="hold">
                            <p:stCondLst>
                              <p:cond delay="5500"/>
                            </p:stCondLst>
                            <p:childTnLst>
                              <p:par>
                                <p:cTn id="33" presetID="10" presetClass="entr" presetSubtype="0" fill="hold" nodeType="afterEffect">
                                  <p:stCondLst>
                                    <p:cond delay="0"/>
                                  </p:stCondLst>
                                  <p:childTnLst>
                                    <p:set>
                                      <p:cBhvr>
                                        <p:cTn id="34" dur="1" fill="hold">
                                          <p:stCondLst>
                                            <p:cond delay="0"/>
                                          </p:stCondLst>
                                        </p:cTn>
                                        <p:tgtEl>
                                          <p:spTgt spid="42">
                                            <p:txEl>
                                              <p:pRg st="6" end="6"/>
                                            </p:txEl>
                                          </p:spTgt>
                                        </p:tgtEl>
                                        <p:attrNameLst>
                                          <p:attrName>style.visibility</p:attrName>
                                        </p:attrNameLst>
                                      </p:cBhvr>
                                      <p:to>
                                        <p:strVal val="visible"/>
                                      </p:to>
                                    </p:set>
                                    <p:animEffect transition="in" filter="fade">
                                      <p:cBhvr>
                                        <p:cTn id="35" dur="750"/>
                                        <p:tgtEl>
                                          <p:spTgt spid="42">
                                            <p:txEl>
                                              <p:pRg st="6" end="6"/>
                                            </p:txEl>
                                          </p:spTgt>
                                        </p:tgtEl>
                                      </p:cBhvr>
                                    </p:animEffect>
                                  </p:childTnLst>
                                </p:cTn>
                              </p:par>
                            </p:childTnLst>
                          </p:cTn>
                        </p:par>
                        <p:par>
                          <p:cTn id="36" fill="hold">
                            <p:stCondLst>
                              <p:cond delay="6250"/>
                            </p:stCondLst>
                            <p:childTnLst>
                              <p:par>
                                <p:cTn id="37" presetID="10" presetClass="entr" presetSubtype="0" fill="hold" nodeType="afterEffect">
                                  <p:stCondLst>
                                    <p:cond delay="0"/>
                                  </p:stCondLst>
                                  <p:childTnLst>
                                    <p:set>
                                      <p:cBhvr>
                                        <p:cTn id="38" dur="1" fill="hold">
                                          <p:stCondLst>
                                            <p:cond delay="0"/>
                                          </p:stCondLst>
                                        </p:cTn>
                                        <p:tgtEl>
                                          <p:spTgt spid="42">
                                            <p:txEl>
                                              <p:pRg st="7" end="7"/>
                                            </p:txEl>
                                          </p:spTgt>
                                        </p:tgtEl>
                                        <p:attrNameLst>
                                          <p:attrName>style.visibility</p:attrName>
                                        </p:attrNameLst>
                                      </p:cBhvr>
                                      <p:to>
                                        <p:strVal val="visible"/>
                                      </p:to>
                                    </p:set>
                                    <p:animEffect transition="in" filter="fade">
                                      <p:cBhvr>
                                        <p:cTn id="39" dur="750"/>
                                        <p:tgtEl>
                                          <p:spTgt spid="42">
                                            <p:txEl>
                                              <p:pRg st="7" end="7"/>
                                            </p:txEl>
                                          </p:spTgt>
                                        </p:tgtEl>
                                      </p:cBhvr>
                                    </p:animEffect>
                                  </p:childTnLst>
                                </p:cTn>
                              </p:par>
                            </p:childTnLst>
                          </p:cTn>
                        </p:par>
                        <p:par>
                          <p:cTn id="40" fill="hold">
                            <p:stCondLst>
                              <p:cond delay="7000"/>
                            </p:stCondLst>
                            <p:childTnLst>
                              <p:par>
                                <p:cTn id="41" presetID="10" presetClass="entr" presetSubtype="0" fill="hold" nodeType="afterEffect">
                                  <p:stCondLst>
                                    <p:cond delay="0"/>
                                  </p:stCondLst>
                                  <p:childTnLst>
                                    <p:set>
                                      <p:cBhvr>
                                        <p:cTn id="42" dur="1" fill="hold">
                                          <p:stCondLst>
                                            <p:cond delay="0"/>
                                          </p:stCondLst>
                                        </p:cTn>
                                        <p:tgtEl>
                                          <p:spTgt spid="42">
                                            <p:txEl>
                                              <p:pRg st="8" end="8"/>
                                            </p:txEl>
                                          </p:spTgt>
                                        </p:tgtEl>
                                        <p:attrNameLst>
                                          <p:attrName>style.visibility</p:attrName>
                                        </p:attrNameLst>
                                      </p:cBhvr>
                                      <p:to>
                                        <p:strVal val="visible"/>
                                      </p:to>
                                    </p:set>
                                    <p:animEffect transition="in" filter="fade">
                                      <p:cBhvr>
                                        <p:cTn id="43" dur="750"/>
                                        <p:tgtEl>
                                          <p:spTgt spid="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1_ITLE SLIDE 1 - Right light vertical image">
  <p:cSld name="1_ITLE SLIDE 1 - Right light vertical image">
    <p:spTree>
      <p:nvGrpSpPr>
        <p:cNvPr id="1" name="Shape 371"/>
        <p:cNvGrpSpPr/>
        <p:nvPr/>
      </p:nvGrpSpPr>
      <p:grpSpPr>
        <a:xfrm>
          <a:off x="0" y="0"/>
          <a:ext cx="0" cy="0"/>
          <a:chOff x="0" y="0"/>
          <a:chExt cx="0" cy="0"/>
        </a:xfrm>
      </p:grpSpPr>
      <p:pic>
        <p:nvPicPr>
          <p:cNvPr id="372" name="Google Shape;372;p62"/>
          <p:cNvPicPr preferRelativeResize="0"/>
          <p:nvPr/>
        </p:nvPicPr>
        <p:blipFill rotWithShape="1">
          <a:blip r:embed="rId2">
            <a:alphaModFix/>
          </a:blip>
          <a:srcRect/>
          <a:stretch/>
        </p:blipFill>
        <p:spPr>
          <a:xfrm>
            <a:off x="-1" y="0"/>
            <a:ext cx="9141292" cy="5143500"/>
          </a:xfrm>
          <a:prstGeom prst="rect">
            <a:avLst/>
          </a:prstGeom>
          <a:noFill/>
          <a:ln>
            <a:noFill/>
          </a:ln>
        </p:spPr>
      </p:pic>
      <p:sp>
        <p:nvSpPr>
          <p:cNvPr id="373" name="Google Shape;373;p62"/>
          <p:cNvSpPr txBox="1">
            <a:spLocks noGrp="1"/>
          </p:cNvSpPr>
          <p:nvPr>
            <p:ph type="ctrTitle"/>
          </p:nvPr>
        </p:nvSpPr>
        <p:spPr>
          <a:xfrm>
            <a:off x="735620" y="1076475"/>
            <a:ext cx="4935838" cy="1788169"/>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8250"/>
              <a:buFont typeface="Arial"/>
              <a:buNone/>
              <a:defRPr sz="825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62"/>
          <p:cNvSpPr txBox="1">
            <a:spLocks noGrp="1"/>
          </p:cNvSpPr>
          <p:nvPr>
            <p:ph type="body" idx="1"/>
          </p:nvPr>
        </p:nvSpPr>
        <p:spPr>
          <a:xfrm>
            <a:off x="765319" y="4043175"/>
            <a:ext cx="4906139"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825"/>
              <a:buFont typeface="Arial"/>
              <a:buNone/>
              <a:defRPr sz="825">
                <a:solidFill>
                  <a:schemeClr val="dk2"/>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375" name="Google Shape;375;p62"/>
          <p:cNvSpPr/>
          <p:nvPr/>
        </p:nvSpPr>
        <p:spPr>
          <a:xfrm>
            <a:off x="750094"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76" name="Google Shape;376;p62"/>
          <p:cNvSpPr txBox="1">
            <a:spLocks noGrp="1"/>
          </p:cNvSpPr>
          <p:nvPr>
            <p:ph type="body" idx="2"/>
          </p:nvPr>
        </p:nvSpPr>
        <p:spPr>
          <a:xfrm>
            <a:off x="765319" y="3429000"/>
            <a:ext cx="4906139" cy="2190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500"/>
              <a:buFont typeface="Arial"/>
              <a:buNone/>
              <a:defRPr sz="1500">
                <a:solidFill>
                  <a:schemeClr val="dk2"/>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SLIDE 2 - Right dark vertical image">
  <p:cSld name="TITLE SLIDE 2 - Right dark vertical image">
    <p:spTree>
      <p:nvGrpSpPr>
        <p:cNvPr id="1" name="Shape 377"/>
        <p:cNvGrpSpPr/>
        <p:nvPr/>
      </p:nvGrpSpPr>
      <p:grpSpPr>
        <a:xfrm>
          <a:off x="0" y="0"/>
          <a:ext cx="0" cy="0"/>
          <a:chOff x="0" y="0"/>
          <a:chExt cx="0" cy="0"/>
        </a:xfrm>
      </p:grpSpPr>
      <p:pic>
        <p:nvPicPr>
          <p:cNvPr id="378" name="Google Shape;378;p63"/>
          <p:cNvPicPr preferRelativeResize="0"/>
          <p:nvPr/>
        </p:nvPicPr>
        <p:blipFill rotWithShape="1">
          <a:blip r:embed="rId2">
            <a:alphaModFix/>
          </a:blip>
          <a:srcRect/>
          <a:stretch/>
        </p:blipFill>
        <p:spPr>
          <a:xfrm>
            <a:off x="1" y="0"/>
            <a:ext cx="9146078" cy="5143500"/>
          </a:xfrm>
          <a:prstGeom prst="rect">
            <a:avLst/>
          </a:prstGeom>
          <a:noFill/>
          <a:ln>
            <a:noFill/>
          </a:ln>
        </p:spPr>
      </p:pic>
      <p:sp>
        <p:nvSpPr>
          <p:cNvPr id="379" name="Google Shape;379;p63"/>
          <p:cNvSpPr txBox="1">
            <a:spLocks noGrp="1"/>
          </p:cNvSpPr>
          <p:nvPr>
            <p:ph type="ctrTitle"/>
          </p:nvPr>
        </p:nvSpPr>
        <p:spPr>
          <a:xfrm>
            <a:off x="735620" y="1076475"/>
            <a:ext cx="4935838"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63"/>
          <p:cNvSpPr/>
          <p:nvPr/>
        </p:nvSpPr>
        <p:spPr>
          <a:xfrm>
            <a:off x="750094"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81" name="Google Shape;381;p63"/>
          <p:cNvSpPr txBox="1">
            <a:spLocks noGrp="1"/>
          </p:cNvSpPr>
          <p:nvPr>
            <p:ph type="body" idx="1"/>
          </p:nvPr>
        </p:nvSpPr>
        <p:spPr>
          <a:xfrm>
            <a:off x="765319" y="4043175"/>
            <a:ext cx="4906139"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SLIDE 3 - Left light vertical image">
  <p:cSld name="TITLE SLIDE 3 - Left light vertical image">
    <p:spTree>
      <p:nvGrpSpPr>
        <p:cNvPr id="1" name="Shape 382"/>
        <p:cNvGrpSpPr/>
        <p:nvPr/>
      </p:nvGrpSpPr>
      <p:grpSpPr>
        <a:xfrm>
          <a:off x="0" y="0"/>
          <a:ext cx="0" cy="0"/>
          <a:chOff x="0" y="0"/>
          <a:chExt cx="0" cy="0"/>
        </a:xfrm>
      </p:grpSpPr>
      <p:pic>
        <p:nvPicPr>
          <p:cNvPr id="383" name="Google Shape;383;p64"/>
          <p:cNvPicPr preferRelativeResize="0"/>
          <p:nvPr/>
        </p:nvPicPr>
        <p:blipFill rotWithShape="1">
          <a:blip r:embed="rId2">
            <a:alphaModFix/>
          </a:blip>
          <a:srcRect/>
          <a:stretch/>
        </p:blipFill>
        <p:spPr>
          <a:xfrm flipH="1">
            <a:off x="-2" y="0"/>
            <a:ext cx="9141292" cy="5143500"/>
          </a:xfrm>
          <a:prstGeom prst="rect">
            <a:avLst/>
          </a:prstGeom>
          <a:noFill/>
          <a:ln>
            <a:noFill/>
          </a:ln>
        </p:spPr>
      </p:pic>
      <p:sp>
        <p:nvSpPr>
          <p:cNvPr id="384" name="Google Shape;384;p64"/>
          <p:cNvSpPr txBox="1">
            <a:spLocks noGrp="1"/>
          </p:cNvSpPr>
          <p:nvPr>
            <p:ph type="ctrTitle"/>
          </p:nvPr>
        </p:nvSpPr>
        <p:spPr>
          <a:xfrm>
            <a:off x="3617410" y="1076475"/>
            <a:ext cx="4845815"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8250"/>
              <a:buFont typeface="Arial"/>
              <a:buNone/>
              <a:defRPr sz="825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5" name="Google Shape;385;p64"/>
          <p:cNvSpPr txBox="1">
            <a:spLocks noGrp="1"/>
          </p:cNvSpPr>
          <p:nvPr>
            <p:ph type="body" idx="1"/>
          </p:nvPr>
        </p:nvSpPr>
        <p:spPr>
          <a:xfrm>
            <a:off x="3647108" y="4043175"/>
            <a:ext cx="4815471"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825"/>
              <a:buFont typeface="Arial"/>
              <a:buNone/>
              <a:defRPr sz="825">
                <a:solidFill>
                  <a:schemeClr val="dk2"/>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386" name="Google Shape;386;p64"/>
          <p:cNvSpPr/>
          <p:nvPr/>
        </p:nvSpPr>
        <p:spPr>
          <a:xfrm>
            <a:off x="3631884"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SLIDE 4 - Left dark vertical image">
  <p:cSld name="TITLE SLIDE 4 - Left dark vertical image">
    <p:spTree>
      <p:nvGrpSpPr>
        <p:cNvPr id="1" name="Shape 387"/>
        <p:cNvGrpSpPr/>
        <p:nvPr/>
      </p:nvGrpSpPr>
      <p:grpSpPr>
        <a:xfrm>
          <a:off x="0" y="0"/>
          <a:ext cx="0" cy="0"/>
          <a:chOff x="0" y="0"/>
          <a:chExt cx="0" cy="0"/>
        </a:xfrm>
      </p:grpSpPr>
      <p:pic>
        <p:nvPicPr>
          <p:cNvPr id="388" name="Google Shape;388;p65"/>
          <p:cNvPicPr preferRelativeResize="0"/>
          <p:nvPr/>
        </p:nvPicPr>
        <p:blipFill rotWithShape="1">
          <a:blip r:embed="rId2">
            <a:alphaModFix/>
          </a:blip>
          <a:srcRect/>
          <a:stretch/>
        </p:blipFill>
        <p:spPr>
          <a:xfrm flipH="1">
            <a:off x="1" y="0"/>
            <a:ext cx="9146078" cy="5143500"/>
          </a:xfrm>
          <a:prstGeom prst="rect">
            <a:avLst/>
          </a:prstGeom>
          <a:noFill/>
          <a:ln>
            <a:noFill/>
          </a:ln>
        </p:spPr>
      </p:pic>
      <p:sp>
        <p:nvSpPr>
          <p:cNvPr id="389" name="Google Shape;389;p65"/>
          <p:cNvSpPr txBox="1">
            <a:spLocks noGrp="1"/>
          </p:cNvSpPr>
          <p:nvPr>
            <p:ph type="ctrTitle"/>
          </p:nvPr>
        </p:nvSpPr>
        <p:spPr>
          <a:xfrm>
            <a:off x="2914650" y="1076475"/>
            <a:ext cx="5485210"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0" name="Google Shape;390;p65"/>
          <p:cNvSpPr/>
          <p:nvPr/>
        </p:nvSpPr>
        <p:spPr>
          <a:xfrm>
            <a:off x="2929125"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91" name="Google Shape;391;p65"/>
          <p:cNvSpPr txBox="1">
            <a:spLocks noGrp="1"/>
          </p:cNvSpPr>
          <p:nvPr>
            <p:ph type="body" idx="1"/>
          </p:nvPr>
        </p:nvSpPr>
        <p:spPr>
          <a:xfrm>
            <a:off x="2944349" y="4043175"/>
            <a:ext cx="5450861"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ITLE SLIDE 5 - Singular image">
  <p:cSld name="TITLE SLIDE 5 - Singular image">
    <p:spTree>
      <p:nvGrpSpPr>
        <p:cNvPr id="1" name="Shape 392"/>
        <p:cNvGrpSpPr/>
        <p:nvPr/>
      </p:nvGrpSpPr>
      <p:grpSpPr>
        <a:xfrm>
          <a:off x="0" y="0"/>
          <a:ext cx="0" cy="0"/>
          <a:chOff x="0" y="0"/>
          <a:chExt cx="0" cy="0"/>
        </a:xfrm>
      </p:grpSpPr>
      <p:pic>
        <p:nvPicPr>
          <p:cNvPr id="393" name="Google Shape;393;p66"/>
          <p:cNvPicPr preferRelativeResize="0"/>
          <p:nvPr/>
        </p:nvPicPr>
        <p:blipFill rotWithShape="1">
          <a:blip r:embed="rId2">
            <a:alphaModFix/>
          </a:blip>
          <a:srcRect/>
          <a:stretch/>
        </p:blipFill>
        <p:spPr>
          <a:xfrm>
            <a:off x="-2078" y="1"/>
            <a:ext cx="9146078" cy="5143500"/>
          </a:xfrm>
          <a:prstGeom prst="rect">
            <a:avLst/>
          </a:prstGeom>
          <a:noFill/>
          <a:ln>
            <a:noFill/>
          </a:ln>
        </p:spPr>
      </p:pic>
      <p:sp>
        <p:nvSpPr>
          <p:cNvPr id="394" name="Google Shape;394;p66"/>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95" name="Google Shape;395;p66"/>
          <p:cNvSpPr txBox="1">
            <a:spLocks noGrp="1"/>
          </p:cNvSpPr>
          <p:nvPr>
            <p:ph type="ctrTitle"/>
          </p:nvPr>
        </p:nvSpPr>
        <p:spPr>
          <a:xfrm>
            <a:off x="2032397" y="1076475"/>
            <a:ext cx="5267061"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6" name="Google Shape;396;p66"/>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97" name="Google Shape;397;p66"/>
          <p:cNvSpPr txBox="1">
            <a:spLocks noGrp="1"/>
          </p:cNvSpPr>
          <p:nvPr>
            <p:ph type="body" idx="1"/>
          </p:nvPr>
        </p:nvSpPr>
        <p:spPr>
          <a:xfrm>
            <a:off x="2062097" y="4043175"/>
            <a:ext cx="5237361"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173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SLIDE 6 - No image">
  <p:cSld name="TITLE SLIDE 6 - No image">
    <p:spTree>
      <p:nvGrpSpPr>
        <p:cNvPr id="1" name="Shape 398"/>
        <p:cNvGrpSpPr/>
        <p:nvPr/>
      </p:nvGrpSpPr>
      <p:grpSpPr>
        <a:xfrm>
          <a:off x="0" y="0"/>
          <a:ext cx="0" cy="0"/>
          <a:chOff x="0" y="0"/>
          <a:chExt cx="0" cy="0"/>
        </a:xfrm>
      </p:grpSpPr>
      <p:sp>
        <p:nvSpPr>
          <p:cNvPr id="399" name="Google Shape;399;p67"/>
          <p:cNvSpPr/>
          <p:nvPr/>
        </p:nvSpPr>
        <p:spPr>
          <a:xfrm>
            <a:off x="0" y="0"/>
            <a:ext cx="9144000" cy="5143500"/>
          </a:xfrm>
          <a:prstGeom prst="rect">
            <a:avLst/>
          </a:prstGeom>
          <a:solidFill>
            <a:schemeClr val="accen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400" name="Google Shape;400;p67"/>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01" name="Google Shape;401;p67"/>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2" name="Google Shape;402;p67"/>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03" name="Google Shape;403;p67"/>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Titre seul">
  <p:cSld name="Titre seul">
    <p:bg>
      <p:bgPr>
        <a:solidFill>
          <a:srgbClr val="470A68"/>
        </a:solidFill>
        <a:effectLst/>
      </p:bgPr>
    </p:bg>
    <p:spTree>
      <p:nvGrpSpPr>
        <p:cNvPr id="1" name="Shape 404"/>
        <p:cNvGrpSpPr/>
        <p:nvPr/>
      </p:nvGrpSpPr>
      <p:grpSpPr>
        <a:xfrm>
          <a:off x="0" y="0"/>
          <a:ext cx="0" cy="0"/>
          <a:chOff x="0" y="0"/>
          <a:chExt cx="0" cy="0"/>
        </a:xfrm>
      </p:grpSpPr>
      <p:sp>
        <p:nvSpPr>
          <p:cNvPr id="405" name="Google Shape;405;p68"/>
          <p:cNvSpPr/>
          <p:nvPr/>
        </p:nvSpPr>
        <p:spPr>
          <a:xfrm>
            <a:off x="10716" y="2893911"/>
            <a:ext cx="9145191" cy="2256115"/>
          </a:xfrm>
          <a:custGeom>
            <a:avLst/>
            <a:gdLst/>
            <a:ahLst/>
            <a:cxnLst/>
            <a:rect l="l" t="t" r="r" b="b"/>
            <a:pathLst>
              <a:path w="10000" h="3924" extrusionOk="0">
                <a:moveTo>
                  <a:pt x="9988" y="3845"/>
                </a:moveTo>
                <a:lnTo>
                  <a:pt x="9988" y="3865"/>
                </a:lnTo>
                <a:lnTo>
                  <a:pt x="9963" y="3865"/>
                </a:lnTo>
                <a:lnTo>
                  <a:pt x="9963" y="3865"/>
                </a:lnTo>
                <a:lnTo>
                  <a:pt x="9951" y="3865"/>
                </a:lnTo>
                <a:lnTo>
                  <a:pt x="9951" y="3845"/>
                </a:lnTo>
                <a:lnTo>
                  <a:pt x="9951" y="3845"/>
                </a:lnTo>
                <a:lnTo>
                  <a:pt x="9951" y="3825"/>
                </a:lnTo>
                <a:lnTo>
                  <a:pt x="9914" y="3825"/>
                </a:lnTo>
                <a:lnTo>
                  <a:pt x="9914" y="3805"/>
                </a:lnTo>
                <a:lnTo>
                  <a:pt x="9864" y="3805"/>
                </a:lnTo>
                <a:lnTo>
                  <a:pt x="9864" y="3805"/>
                </a:lnTo>
                <a:lnTo>
                  <a:pt x="9827" y="3805"/>
                </a:lnTo>
                <a:lnTo>
                  <a:pt x="9827" y="3805"/>
                </a:lnTo>
                <a:lnTo>
                  <a:pt x="9827" y="3805"/>
                </a:lnTo>
                <a:cubicBezTo>
                  <a:pt x="9819" y="3792"/>
                  <a:pt x="9810" y="3778"/>
                  <a:pt x="9802" y="3765"/>
                </a:cubicBezTo>
                <a:lnTo>
                  <a:pt x="9802" y="3765"/>
                </a:lnTo>
                <a:lnTo>
                  <a:pt x="9790" y="3765"/>
                </a:lnTo>
                <a:lnTo>
                  <a:pt x="9790" y="3765"/>
                </a:lnTo>
                <a:lnTo>
                  <a:pt x="9704" y="3765"/>
                </a:lnTo>
                <a:lnTo>
                  <a:pt x="9704" y="3765"/>
                </a:lnTo>
                <a:lnTo>
                  <a:pt x="9704" y="3765"/>
                </a:lnTo>
                <a:lnTo>
                  <a:pt x="9704" y="3765"/>
                </a:lnTo>
                <a:lnTo>
                  <a:pt x="9679" y="3765"/>
                </a:lnTo>
                <a:lnTo>
                  <a:pt x="9679" y="3725"/>
                </a:lnTo>
                <a:lnTo>
                  <a:pt x="9679" y="3725"/>
                </a:lnTo>
                <a:lnTo>
                  <a:pt x="9679" y="3745"/>
                </a:lnTo>
                <a:lnTo>
                  <a:pt x="9667" y="3745"/>
                </a:lnTo>
                <a:lnTo>
                  <a:pt x="9667" y="3207"/>
                </a:lnTo>
                <a:lnTo>
                  <a:pt x="9580" y="3207"/>
                </a:lnTo>
                <a:lnTo>
                  <a:pt x="9580" y="3187"/>
                </a:lnTo>
                <a:lnTo>
                  <a:pt x="9593" y="3187"/>
                </a:lnTo>
                <a:lnTo>
                  <a:pt x="9593" y="3127"/>
                </a:lnTo>
                <a:lnTo>
                  <a:pt x="9568" y="3127"/>
                </a:lnTo>
                <a:lnTo>
                  <a:pt x="9568" y="3068"/>
                </a:lnTo>
                <a:lnTo>
                  <a:pt x="9568" y="3068"/>
                </a:lnTo>
                <a:lnTo>
                  <a:pt x="9568" y="3068"/>
                </a:lnTo>
                <a:lnTo>
                  <a:pt x="9556" y="3068"/>
                </a:lnTo>
                <a:lnTo>
                  <a:pt x="9556" y="3068"/>
                </a:lnTo>
                <a:lnTo>
                  <a:pt x="9556" y="3068"/>
                </a:lnTo>
                <a:lnTo>
                  <a:pt x="9556" y="3068"/>
                </a:lnTo>
                <a:lnTo>
                  <a:pt x="9543" y="3068"/>
                </a:lnTo>
                <a:lnTo>
                  <a:pt x="9543" y="3068"/>
                </a:lnTo>
                <a:lnTo>
                  <a:pt x="9531" y="3068"/>
                </a:lnTo>
                <a:lnTo>
                  <a:pt x="9531" y="3028"/>
                </a:lnTo>
                <a:lnTo>
                  <a:pt x="9531" y="3028"/>
                </a:lnTo>
                <a:lnTo>
                  <a:pt x="9531" y="3068"/>
                </a:lnTo>
                <a:lnTo>
                  <a:pt x="9519" y="3068"/>
                </a:lnTo>
                <a:lnTo>
                  <a:pt x="9519" y="3068"/>
                </a:lnTo>
                <a:lnTo>
                  <a:pt x="9506" y="3068"/>
                </a:lnTo>
                <a:lnTo>
                  <a:pt x="9506" y="3068"/>
                </a:lnTo>
                <a:lnTo>
                  <a:pt x="9494" y="3068"/>
                </a:lnTo>
                <a:lnTo>
                  <a:pt x="9494" y="3068"/>
                </a:lnTo>
                <a:lnTo>
                  <a:pt x="9481" y="3068"/>
                </a:lnTo>
                <a:lnTo>
                  <a:pt x="9481" y="3068"/>
                </a:lnTo>
                <a:lnTo>
                  <a:pt x="9481" y="3068"/>
                </a:lnTo>
                <a:lnTo>
                  <a:pt x="9481" y="3127"/>
                </a:lnTo>
                <a:lnTo>
                  <a:pt x="9457" y="3127"/>
                </a:lnTo>
                <a:lnTo>
                  <a:pt x="9457" y="3187"/>
                </a:lnTo>
                <a:lnTo>
                  <a:pt x="9469" y="3187"/>
                </a:lnTo>
                <a:lnTo>
                  <a:pt x="9469" y="3207"/>
                </a:lnTo>
                <a:lnTo>
                  <a:pt x="9457" y="3207"/>
                </a:lnTo>
                <a:lnTo>
                  <a:pt x="9457" y="3267"/>
                </a:lnTo>
                <a:cubicBezTo>
                  <a:pt x="9453" y="3274"/>
                  <a:pt x="9448" y="3280"/>
                  <a:pt x="9444" y="3287"/>
                </a:cubicBezTo>
                <a:lnTo>
                  <a:pt x="9407" y="3287"/>
                </a:lnTo>
                <a:lnTo>
                  <a:pt x="9407" y="3725"/>
                </a:lnTo>
                <a:lnTo>
                  <a:pt x="9395" y="3725"/>
                </a:lnTo>
                <a:lnTo>
                  <a:pt x="9395" y="3725"/>
                </a:lnTo>
                <a:lnTo>
                  <a:pt x="9370" y="3725"/>
                </a:lnTo>
                <a:lnTo>
                  <a:pt x="9370" y="3745"/>
                </a:lnTo>
                <a:lnTo>
                  <a:pt x="9346" y="3745"/>
                </a:lnTo>
                <a:lnTo>
                  <a:pt x="9346" y="3725"/>
                </a:lnTo>
                <a:lnTo>
                  <a:pt x="9333" y="3725"/>
                </a:lnTo>
                <a:lnTo>
                  <a:pt x="9333" y="3725"/>
                </a:lnTo>
                <a:lnTo>
                  <a:pt x="9309" y="3725"/>
                </a:lnTo>
                <a:lnTo>
                  <a:pt x="9309" y="3725"/>
                </a:lnTo>
                <a:lnTo>
                  <a:pt x="9296" y="3725"/>
                </a:lnTo>
                <a:lnTo>
                  <a:pt x="9296" y="3705"/>
                </a:lnTo>
                <a:lnTo>
                  <a:pt x="9284" y="3705"/>
                </a:lnTo>
                <a:lnTo>
                  <a:pt x="9284" y="3327"/>
                </a:lnTo>
                <a:lnTo>
                  <a:pt x="9272" y="3327"/>
                </a:lnTo>
                <a:lnTo>
                  <a:pt x="9272" y="3307"/>
                </a:lnTo>
                <a:lnTo>
                  <a:pt x="9272" y="3307"/>
                </a:lnTo>
                <a:lnTo>
                  <a:pt x="9272" y="3287"/>
                </a:lnTo>
                <a:lnTo>
                  <a:pt x="9259" y="3287"/>
                </a:lnTo>
                <a:lnTo>
                  <a:pt x="9259" y="3227"/>
                </a:lnTo>
                <a:lnTo>
                  <a:pt x="9235" y="3227"/>
                </a:lnTo>
                <a:lnTo>
                  <a:pt x="9235" y="3207"/>
                </a:lnTo>
                <a:lnTo>
                  <a:pt x="9210" y="3207"/>
                </a:lnTo>
                <a:lnTo>
                  <a:pt x="9210" y="3167"/>
                </a:lnTo>
                <a:lnTo>
                  <a:pt x="9210" y="3167"/>
                </a:lnTo>
                <a:lnTo>
                  <a:pt x="9210" y="3187"/>
                </a:lnTo>
                <a:lnTo>
                  <a:pt x="9185" y="3187"/>
                </a:lnTo>
                <a:lnTo>
                  <a:pt x="9185" y="3167"/>
                </a:lnTo>
                <a:lnTo>
                  <a:pt x="9198" y="3167"/>
                </a:lnTo>
                <a:lnTo>
                  <a:pt x="9198" y="3167"/>
                </a:lnTo>
                <a:lnTo>
                  <a:pt x="9160" y="3167"/>
                </a:lnTo>
                <a:lnTo>
                  <a:pt x="9160" y="3147"/>
                </a:lnTo>
                <a:lnTo>
                  <a:pt x="9148" y="3147"/>
                </a:lnTo>
                <a:lnTo>
                  <a:pt x="9148" y="3147"/>
                </a:lnTo>
                <a:lnTo>
                  <a:pt x="9123" y="3147"/>
                </a:lnTo>
                <a:lnTo>
                  <a:pt x="9123" y="3127"/>
                </a:lnTo>
                <a:lnTo>
                  <a:pt x="9111" y="3127"/>
                </a:lnTo>
                <a:lnTo>
                  <a:pt x="9111" y="3147"/>
                </a:lnTo>
                <a:lnTo>
                  <a:pt x="9074" y="3147"/>
                </a:lnTo>
                <a:lnTo>
                  <a:pt x="9074" y="3167"/>
                </a:lnTo>
                <a:lnTo>
                  <a:pt x="9074" y="3167"/>
                </a:lnTo>
                <a:lnTo>
                  <a:pt x="9074" y="3227"/>
                </a:lnTo>
                <a:lnTo>
                  <a:pt x="9037" y="3227"/>
                </a:lnTo>
                <a:lnTo>
                  <a:pt x="9037" y="3108"/>
                </a:lnTo>
                <a:lnTo>
                  <a:pt x="9025" y="3108"/>
                </a:lnTo>
                <a:lnTo>
                  <a:pt x="9025" y="3088"/>
                </a:lnTo>
                <a:lnTo>
                  <a:pt x="9025" y="3088"/>
                </a:lnTo>
                <a:lnTo>
                  <a:pt x="9025" y="3108"/>
                </a:lnTo>
                <a:lnTo>
                  <a:pt x="8975" y="3108"/>
                </a:lnTo>
                <a:lnTo>
                  <a:pt x="8975" y="3088"/>
                </a:lnTo>
                <a:lnTo>
                  <a:pt x="8914" y="3088"/>
                </a:lnTo>
                <a:lnTo>
                  <a:pt x="8914" y="3088"/>
                </a:lnTo>
                <a:lnTo>
                  <a:pt x="8889" y="3088"/>
                </a:lnTo>
                <a:lnTo>
                  <a:pt x="8889" y="3048"/>
                </a:lnTo>
                <a:lnTo>
                  <a:pt x="8778" y="3048"/>
                </a:lnTo>
                <a:lnTo>
                  <a:pt x="8778" y="3028"/>
                </a:lnTo>
                <a:lnTo>
                  <a:pt x="8691" y="3028"/>
                </a:lnTo>
                <a:lnTo>
                  <a:pt x="8691" y="2888"/>
                </a:lnTo>
                <a:lnTo>
                  <a:pt x="8704" y="2888"/>
                </a:lnTo>
                <a:lnTo>
                  <a:pt x="8704" y="2869"/>
                </a:lnTo>
                <a:lnTo>
                  <a:pt x="8691" y="2869"/>
                </a:lnTo>
                <a:lnTo>
                  <a:pt x="8691" y="2809"/>
                </a:lnTo>
                <a:lnTo>
                  <a:pt x="8679" y="2809"/>
                </a:lnTo>
                <a:lnTo>
                  <a:pt x="8679" y="2809"/>
                </a:lnTo>
                <a:lnTo>
                  <a:pt x="8667" y="2809"/>
                </a:lnTo>
                <a:lnTo>
                  <a:pt x="8667" y="2809"/>
                </a:lnTo>
                <a:lnTo>
                  <a:pt x="8642" y="2809"/>
                </a:lnTo>
                <a:lnTo>
                  <a:pt x="8642" y="2789"/>
                </a:lnTo>
                <a:lnTo>
                  <a:pt x="8642" y="2789"/>
                </a:lnTo>
                <a:lnTo>
                  <a:pt x="8642" y="2789"/>
                </a:lnTo>
                <a:lnTo>
                  <a:pt x="8617" y="2789"/>
                </a:lnTo>
                <a:lnTo>
                  <a:pt x="8617" y="2769"/>
                </a:lnTo>
                <a:lnTo>
                  <a:pt x="8617" y="2769"/>
                </a:lnTo>
                <a:lnTo>
                  <a:pt x="8617" y="2789"/>
                </a:lnTo>
                <a:lnTo>
                  <a:pt x="8593" y="2789"/>
                </a:lnTo>
                <a:lnTo>
                  <a:pt x="8593" y="2769"/>
                </a:lnTo>
                <a:lnTo>
                  <a:pt x="8580" y="2769"/>
                </a:lnTo>
                <a:lnTo>
                  <a:pt x="8580" y="2789"/>
                </a:lnTo>
                <a:lnTo>
                  <a:pt x="8568" y="2789"/>
                </a:lnTo>
                <a:lnTo>
                  <a:pt x="8543" y="2789"/>
                </a:lnTo>
                <a:lnTo>
                  <a:pt x="8543" y="2829"/>
                </a:lnTo>
                <a:lnTo>
                  <a:pt x="8543" y="2829"/>
                </a:lnTo>
                <a:lnTo>
                  <a:pt x="8543" y="2849"/>
                </a:lnTo>
                <a:lnTo>
                  <a:pt x="8519" y="2849"/>
                </a:lnTo>
                <a:lnTo>
                  <a:pt x="8519" y="2849"/>
                </a:lnTo>
                <a:lnTo>
                  <a:pt x="8519" y="2849"/>
                </a:lnTo>
                <a:lnTo>
                  <a:pt x="8519" y="2869"/>
                </a:lnTo>
                <a:lnTo>
                  <a:pt x="8506" y="2869"/>
                </a:lnTo>
                <a:lnTo>
                  <a:pt x="8506" y="2888"/>
                </a:lnTo>
                <a:lnTo>
                  <a:pt x="8506" y="2888"/>
                </a:lnTo>
                <a:lnTo>
                  <a:pt x="8506" y="2908"/>
                </a:lnTo>
                <a:lnTo>
                  <a:pt x="8481" y="2908"/>
                </a:lnTo>
                <a:lnTo>
                  <a:pt x="8481" y="2988"/>
                </a:lnTo>
                <a:lnTo>
                  <a:pt x="8481" y="2988"/>
                </a:lnTo>
                <a:lnTo>
                  <a:pt x="8481" y="2988"/>
                </a:lnTo>
                <a:lnTo>
                  <a:pt x="8481" y="2988"/>
                </a:lnTo>
                <a:lnTo>
                  <a:pt x="8481" y="3008"/>
                </a:lnTo>
                <a:lnTo>
                  <a:pt x="8469" y="3008"/>
                </a:lnTo>
                <a:lnTo>
                  <a:pt x="8469" y="3028"/>
                </a:lnTo>
                <a:lnTo>
                  <a:pt x="8432" y="3028"/>
                </a:lnTo>
                <a:lnTo>
                  <a:pt x="8432" y="3028"/>
                </a:lnTo>
                <a:lnTo>
                  <a:pt x="8432" y="3028"/>
                </a:lnTo>
                <a:lnTo>
                  <a:pt x="8432" y="3028"/>
                </a:lnTo>
                <a:lnTo>
                  <a:pt x="8420" y="3028"/>
                </a:lnTo>
                <a:lnTo>
                  <a:pt x="8420" y="3028"/>
                </a:lnTo>
                <a:lnTo>
                  <a:pt x="8420" y="3028"/>
                </a:lnTo>
                <a:lnTo>
                  <a:pt x="8420" y="3028"/>
                </a:lnTo>
                <a:lnTo>
                  <a:pt x="8395" y="3028"/>
                </a:lnTo>
                <a:lnTo>
                  <a:pt x="8395" y="3008"/>
                </a:lnTo>
                <a:lnTo>
                  <a:pt x="8358" y="3008"/>
                </a:lnTo>
                <a:lnTo>
                  <a:pt x="8358" y="3008"/>
                </a:lnTo>
                <a:lnTo>
                  <a:pt x="8346" y="3008"/>
                </a:lnTo>
                <a:lnTo>
                  <a:pt x="8346" y="2968"/>
                </a:lnTo>
                <a:lnTo>
                  <a:pt x="8309" y="2968"/>
                </a:lnTo>
                <a:lnTo>
                  <a:pt x="8309" y="2948"/>
                </a:lnTo>
                <a:lnTo>
                  <a:pt x="8309" y="2948"/>
                </a:lnTo>
                <a:lnTo>
                  <a:pt x="8309" y="2948"/>
                </a:lnTo>
                <a:lnTo>
                  <a:pt x="8296" y="2948"/>
                </a:lnTo>
                <a:cubicBezTo>
                  <a:pt x="8292" y="2955"/>
                  <a:pt x="8288" y="2961"/>
                  <a:pt x="8284" y="2968"/>
                </a:cubicBezTo>
                <a:lnTo>
                  <a:pt x="8272" y="2968"/>
                </a:lnTo>
                <a:lnTo>
                  <a:pt x="8272" y="2948"/>
                </a:lnTo>
                <a:lnTo>
                  <a:pt x="8272" y="2948"/>
                </a:lnTo>
                <a:lnTo>
                  <a:pt x="8272" y="2968"/>
                </a:lnTo>
                <a:lnTo>
                  <a:pt x="8259" y="2968"/>
                </a:lnTo>
                <a:lnTo>
                  <a:pt x="8259" y="2948"/>
                </a:lnTo>
                <a:lnTo>
                  <a:pt x="8259" y="2948"/>
                </a:lnTo>
                <a:lnTo>
                  <a:pt x="8259" y="2968"/>
                </a:lnTo>
                <a:lnTo>
                  <a:pt x="8235" y="2968"/>
                </a:lnTo>
                <a:lnTo>
                  <a:pt x="8235" y="2988"/>
                </a:lnTo>
                <a:lnTo>
                  <a:pt x="8198" y="2988"/>
                </a:lnTo>
                <a:lnTo>
                  <a:pt x="8198" y="2988"/>
                </a:lnTo>
                <a:lnTo>
                  <a:pt x="8185" y="2988"/>
                </a:lnTo>
                <a:lnTo>
                  <a:pt x="8185" y="3008"/>
                </a:lnTo>
                <a:lnTo>
                  <a:pt x="8148" y="3008"/>
                </a:lnTo>
                <a:lnTo>
                  <a:pt x="8148" y="3088"/>
                </a:lnTo>
                <a:lnTo>
                  <a:pt x="8148" y="3088"/>
                </a:lnTo>
                <a:lnTo>
                  <a:pt x="8148" y="3068"/>
                </a:lnTo>
                <a:lnTo>
                  <a:pt x="8099" y="3068"/>
                </a:lnTo>
                <a:lnTo>
                  <a:pt x="8099" y="3008"/>
                </a:lnTo>
                <a:lnTo>
                  <a:pt x="8074" y="3008"/>
                </a:lnTo>
                <a:lnTo>
                  <a:pt x="8074" y="3008"/>
                </a:lnTo>
                <a:lnTo>
                  <a:pt x="8062" y="3008"/>
                </a:lnTo>
                <a:lnTo>
                  <a:pt x="8062" y="3008"/>
                </a:lnTo>
                <a:lnTo>
                  <a:pt x="8062" y="3008"/>
                </a:lnTo>
                <a:lnTo>
                  <a:pt x="8062" y="3008"/>
                </a:lnTo>
                <a:lnTo>
                  <a:pt x="8062" y="3028"/>
                </a:lnTo>
                <a:lnTo>
                  <a:pt x="8049" y="3028"/>
                </a:lnTo>
                <a:lnTo>
                  <a:pt x="8049" y="3008"/>
                </a:lnTo>
                <a:lnTo>
                  <a:pt x="8037" y="3008"/>
                </a:lnTo>
                <a:lnTo>
                  <a:pt x="8037" y="3028"/>
                </a:lnTo>
                <a:lnTo>
                  <a:pt x="8037" y="3028"/>
                </a:lnTo>
                <a:lnTo>
                  <a:pt x="8037" y="3008"/>
                </a:lnTo>
                <a:lnTo>
                  <a:pt x="8025" y="3008"/>
                </a:lnTo>
                <a:lnTo>
                  <a:pt x="8025" y="3028"/>
                </a:lnTo>
                <a:lnTo>
                  <a:pt x="8025" y="3028"/>
                </a:lnTo>
                <a:lnTo>
                  <a:pt x="8025" y="3008"/>
                </a:lnTo>
                <a:lnTo>
                  <a:pt x="8012" y="3008"/>
                </a:lnTo>
                <a:lnTo>
                  <a:pt x="8012" y="3028"/>
                </a:lnTo>
                <a:lnTo>
                  <a:pt x="7975" y="3028"/>
                </a:lnTo>
                <a:lnTo>
                  <a:pt x="7975" y="3068"/>
                </a:lnTo>
                <a:lnTo>
                  <a:pt x="7938" y="3068"/>
                </a:lnTo>
                <a:lnTo>
                  <a:pt x="7938" y="2988"/>
                </a:lnTo>
                <a:lnTo>
                  <a:pt x="7938" y="2988"/>
                </a:lnTo>
                <a:lnTo>
                  <a:pt x="7938" y="2928"/>
                </a:lnTo>
                <a:lnTo>
                  <a:pt x="7926" y="2928"/>
                </a:lnTo>
                <a:lnTo>
                  <a:pt x="7926" y="2908"/>
                </a:lnTo>
                <a:lnTo>
                  <a:pt x="7926" y="2908"/>
                </a:lnTo>
                <a:lnTo>
                  <a:pt x="7926" y="2849"/>
                </a:lnTo>
                <a:lnTo>
                  <a:pt x="7914" y="2849"/>
                </a:lnTo>
                <a:lnTo>
                  <a:pt x="7914" y="2789"/>
                </a:lnTo>
                <a:lnTo>
                  <a:pt x="7901" y="2789"/>
                </a:lnTo>
                <a:lnTo>
                  <a:pt x="7901" y="2769"/>
                </a:lnTo>
                <a:lnTo>
                  <a:pt x="7827" y="2769"/>
                </a:lnTo>
                <a:lnTo>
                  <a:pt x="7827" y="2749"/>
                </a:lnTo>
                <a:lnTo>
                  <a:pt x="7827" y="2729"/>
                </a:lnTo>
                <a:lnTo>
                  <a:pt x="7802" y="2729"/>
                </a:lnTo>
                <a:lnTo>
                  <a:pt x="7802" y="2669"/>
                </a:lnTo>
                <a:lnTo>
                  <a:pt x="7790" y="2669"/>
                </a:lnTo>
                <a:lnTo>
                  <a:pt x="7790" y="2590"/>
                </a:lnTo>
                <a:lnTo>
                  <a:pt x="7765" y="2590"/>
                </a:lnTo>
                <a:lnTo>
                  <a:pt x="7765" y="2570"/>
                </a:lnTo>
                <a:lnTo>
                  <a:pt x="7753" y="2570"/>
                </a:lnTo>
                <a:lnTo>
                  <a:pt x="7753" y="2490"/>
                </a:lnTo>
                <a:lnTo>
                  <a:pt x="7765" y="2490"/>
                </a:lnTo>
                <a:lnTo>
                  <a:pt x="7765" y="2450"/>
                </a:lnTo>
                <a:lnTo>
                  <a:pt x="7765" y="2450"/>
                </a:lnTo>
                <a:lnTo>
                  <a:pt x="7753" y="2450"/>
                </a:lnTo>
                <a:lnTo>
                  <a:pt x="7753" y="2430"/>
                </a:lnTo>
                <a:lnTo>
                  <a:pt x="7753" y="2430"/>
                </a:lnTo>
                <a:lnTo>
                  <a:pt x="7753" y="2410"/>
                </a:lnTo>
                <a:lnTo>
                  <a:pt x="7753" y="2410"/>
                </a:lnTo>
                <a:lnTo>
                  <a:pt x="7741" y="2410"/>
                </a:lnTo>
                <a:lnTo>
                  <a:pt x="7741" y="2430"/>
                </a:lnTo>
                <a:lnTo>
                  <a:pt x="7741" y="2430"/>
                </a:lnTo>
                <a:lnTo>
                  <a:pt x="7741" y="2450"/>
                </a:lnTo>
                <a:lnTo>
                  <a:pt x="7741" y="2450"/>
                </a:lnTo>
                <a:lnTo>
                  <a:pt x="7728" y="2450"/>
                </a:lnTo>
                <a:lnTo>
                  <a:pt x="7728" y="2490"/>
                </a:lnTo>
                <a:lnTo>
                  <a:pt x="7741" y="2490"/>
                </a:lnTo>
                <a:lnTo>
                  <a:pt x="7741" y="2570"/>
                </a:lnTo>
                <a:lnTo>
                  <a:pt x="7728" y="2570"/>
                </a:lnTo>
                <a:lnTo>
                  <a:pt x="7728" y="2590"/>
                </a:lnTo>
                <a:lnTo>
                  <a:pt x="7716" y="2590"/>
                </a:lnTo>
                <a:lnTo>
                  <a:pt x="7716" y="2669"/>
                </a:lnTo>
                <a:lnTo>
                  <a:pt x="7691" y="2669"/>
                </a:lnTo>
                <a:lnTo>
                  <a:pt x="7691" y="2729"/>
                </a:lnTo>
                <a:lnTo>
                  <a:pt x="7679" y="2729"/>
                </a:lnTo>
                <a:lnTo>
                  <a:pt x="7679" y="2749"/>
                </a:lnTo>
                <a:lnTo>
                  <a:pt x="7679" y="2809"/>
                </a:lnTo>
                <a:lnTo>
                  <a:pt x="7667" y="2809"/>
                </a:lnTo>
                <a:lnTo>
                  <a:pt x="7654" y="2809"/>
                </a:lnTo>
                <a:lnTo>
                  <a:pt x="7654" y="2948"/>
                </a:lnTo>
                <a:lnTo>
                  <a:pt x="7654" y="2948"/>
                </a:lnTo>
                <a:lnTo>
                  <a:pt x="7654" y="3028"/>
                </a:lnTo>
                <a:lnTo>
                  <a:pt x="7642" y="3028"/>
                </a:lnTo>
                <a:lnTo>
                  <a:pt x="7642" y="3486"/>
                </a:lnTo>
                <a:lnTo>
                  <a:pt x="7642" y="3486"/>
                </a:lnTo>
                <a:lnTo>
                  <a:pt x="7630" y="3486"/>
                </a:lnTo>
                <a:lnTo>
                  <a:pt x="7630" y="3486"/>
                </a:lnTo>
                <a:lnTo>
                  <a:pt x="7630" y="3486"/>
                </a:lnTo>
                <a:lnTo>
                  <a:pt x="7630" y="3486"/>
                </a:lnTo>
                <a:lnTo>
                  <a:pt x="7605" y="3486"/>
                </a:lnTo>
                <a:lnTo>
                  <a:pt x="7605" y="3367"/>
                </a:lnTo>
                <a:lnTo>
                  <a:pt x="7605" y="3367"/>
                </a:lnTo>
                <a:lnTo>
                  <a:pt x="7605" y="3287"/>
                </a:lnTo>
                <a:lnTo>
                  <a:pt x="7593" y="3287"/>
                </a:lnTo>
                <a:lnTo>
                  <a:pt x="7593" y="3227"/>
                </a:lnTo>
                <a:lnTo>
                  <a:pt x="7593" y="3227"/>
                </a:lnTo>
                <a:lnTo>
                  <a:pt x="7593" y="3167"/>
                </a:lnTo>
                <a:lnTo>
                  <a:pt x="7593" y="3167"/>
                </a:lnTo>
                <a:lnTo>
                  <a:pt x="7593" y="2888"/>
                </a:lnTo>
                <a:cubicBezTo>
                  <a:pt x="7589" y="2882"/>
                  <a:pt x="7584" y="2875"/>
                  <a:pt x="7580" y="2869"/>
                </a:cubicBezTo>
                <a:lnTo>
                  <a:pt x="7556" y="2869"/>
                </a:lnTo>
                <a:lnTo>
                  <a:pt x="7556" y="2590"/>
                </a:lnTo>
                <a:lnTo>
                  <a:pt x="7469" y="2590"/>
                </a:lnTo>
                <a:lnTo>
                  <a:pt x="7469" y="2490"/>
                </a:lnTo>
                <a:lnTo>
                  <a:pt x="7469" y="2490"/>
                </a:lnTo>
                <a:cubicBezTo>
                  <a:pt x="7457" y="2483"/>
                  <a:pt x="7444" y="2477"/>
                  <a:pt x="7432" y="2470"/>
                </a:cubicBezTo>
                <a:lnTo>
                  <a:pt x="7432" y="2470"/>
                </a:lnTo>
                <a:lnTo>
                  <a:pt x="7383" y="2470"/>
                </a:lnTo>
                <a:lnTo>
                  <a:pt x="7383" y="2470"/>
                </a:lnTo>
                <a:cubicBezTo>
                  <a:pt x="7366" y="2477"/>
                  <a:pt x="7350" y="2483"/>
                  <a:pt x="7333" y="2490"/>
                </a:cubicBezTo>
                <a:lnTo>
                  <a:pt x="7333" y="2490"/>
                </a:lnTo>
                <a:lnTo>
                  <a:pt x="7321" y="2490"/>
                </a:lnTo>
                <a:lnTo>
                  <a:pt x="7321" y="2649"/>
                </a:lnTo>
                <a:lnTo>
                  <a:pt x="7321" y="2649"/>
                </a:lnTo>
                <a:lnTo>
                  <a:pt x="7321" y="2629"/>
                </a:lnTo>
                <a:lnTo>
                  <a:pt x="7309" y="2629"/>
                </a:lnTo>
                <a:lnTo>
                  <a:pt x="7309" y="2649"/>
                </a:lnTo>
                <a:lnTo>
                  <a:pt x="7296" y="2649"/>
                </a:lnTo>
                <a:lnTo>
                  <a:pt x="7296" y="2749"/>
                </a:lnTo>
                <a:lnTo>
                  <a:pt x="7296" y="2749"/>
                </a:lnTo>
                <a:cubicBezTo>
                  <a:pt x="7292" y="2756"/>
                  <a:pt x="7288" y="2762"/>
                  <a:pt x="7284" y="2769"/>
                </a:cubicBezTo>
                <a:lnTo>
                  <a:pt x="7272" y="2769"/>
                </a:lnTo>
                <a:lnTo>
                  <a:pt x="7272" y="2928"/>
                </a:lnTo>
                <a:lnTo>
                  <a:pt x="7247" y="2928"/>
                </a:lnTo>
                <a:lnTo>
                  <a:pt x="7247" y="2749"/>
                </a:lnTo>
                <a:lnTo>
                  <a:pt x="7247" y="2749"/>
                </a:lnTo>
                <a:lnTo>
                  <a:pt x="7247" y="2689"/>
                </a:lnTo>
                <a:lnTo>
                  <a:pt x="7210" y="2689"/>
                </a:lnTo>
                <a:lnTo>
                  <a:pt x="7210" y="2689"/>
                </a:lnTo>
                <a:lnTo>
                  <a:pt x="7210" y="2689"/>
                </a:lnTo>
                <a:lnTo>
                  <a:pt x="7210" y="2689"/>
                </a:lnTo>
                <a:lnTo>
                  <a:pt x="7198" y="2689"/>
                </a:lnTo>
                <a:lnTo>
                  <a:pt x="7198" y="2629"/>
                </a:lnTo>
                <a:lnTo>
                  <a:pt x="7123" y="2629"/>
                </a:lnTo>
                <a:lnTo>
                  <a:pt x="7123" y="2610"/>
                </a:lnTo>
                <a:lnTo>
                  <a:pt x="7136" y="2610"/>
                </a:lnTo>
                <a:lnTo>
                  <a:pt x="7136" y="2590"/>
                </a:lnTo>
                <a:lnTo>
                  <a:pt x="7123" y="2590"/>
                </a:lnTo>
                <a:lnTo>
                  <a:pt x="7123" y="2590"/>
                </a:lnTo>
                <a:lnTo>
                  <a:pt x="7111" y="2590"/>
                </a:lnTo>
                <a:lnTo>
                  <a:pt x="7111" y="2610"/>
                </a:lnTo>
                <a:lnTo>
                  <a:pt x="7111" y="2610"/>
                </a:lnTo>
                <a:lnTo>
                  <a:pt x="7111" y="2629"/>
                </a:lnTo>
                <a:lnTo>
                  <a:pt x="6975" y="2629"/>
                </a:lnTo>
                <a:lnTo>
                  <a:pt x="6975" y="2331"/>
                </a:lnTo>
                <a:lnTo>
                  <a:pt x="6975" y="2331"/>
                </a:lnTo>
                <a:lnTo>
                  <a:pt x="6975" y="2311"/>
                </a:lnTo>
                <a:lnTo>
                  <a:pt x="6975" y="2311"/>
                </a:lnTo>
                <a:lnTo>
                  <a:pt x="6975" y="2311"/>
                </a:lnTo>
                <a:lnTo>
                  <a:pt x="6963" y="2311"/>
                </a:lnTo>
                <a:lnTo>
                  <a:pt x="6963" y="2311"/>
                </a:lnTo>
                <a:lnTo>
                  <a:pt x="6963" y="2311"/>
                </a:lnTo>
                <a:lnTo>
                  <a:pt x="6963" y="2311"/>
                </a:lnTo>
                <a:lnTo>
                  <a:pt x="6938" y="2311"/>
                </a:lnTo>
                <a:lnTo>
                  <a:pt x="6938" y="2311"/>
                </a:lnTo>
                <a:lnTo>
                  <a:pt x="6938" y="2311"/>
                </a:lnTo>
                <a:lnTo>
                  <a:pt x="6938" y="2331"/>
                </a:lnTo>
                <a:lnTo>
                  <a:pt x="6926" y="2331"/>
                </a:lnTo>
                <a:lnTo>
                  <a:pt x="6926" y="2291"/>
                </a:lnTo>
                <a:lnTo>
                  <a:pt x="6926" y="2291"/>
                </a:lnTo>
                <a:lnTo>
                  <a:pt x="6926" y="2311"/>
                </a:lnTo>
                <a:lnTo>
                  <a:pt x="6914" y="2311"/>
                </a:lnTo>
                <a:lnTo>
                  <a:pt x="6914" y="2291"/>
                </a:lnTo>
                <a:lnTo>
                  <a:pt x="6914" y="2291"/>
                </a:lnTo>
                <a:lnTo>
                  <a:pt x="6914" y="2131"/>
                </a:lnTo>
                <a:lnTo>
                  <a:pt x="6901" y="2131"/>
                </a:lnTo>
                <a:lnTo>
                  <a:pt x="6901" y="2291"/>
                </a:lnTo>
                <a:lnTo>
                  <a:pt x="6901" y="2291"/>
                </a:lnTo>
                <a:lnTo>
                  <a:pt x="6901" y="2291"/>
                </a:lnTo>
                <a:lnTo>
                  <a:pt x="6901" y="2291"/>
                </a:lnTo>
                <a:lnTo>
                  <a:pt x="6901" y="2311"/>
                </a:lnTo>
                <a:lnTo>
                  <a:pt x="6889" y="2311"/>
                </a:lnTo>
                <a:lnTo>
                  <a:pt x="6889" y="1992"/>
                </a:lnTo>
                <a:lnTo>
                  <a:pt x="6889" y="1992"/>
                </a:lnTo>
                <a:lnTo>
                  <a:pt x="6889" y="2311"/>
                </a:lnTo>
                <a:lnTo>
                  <a:pt x="6877" y="2311"/>
                </a:lnTo>
                <a:lnTo>
                  <a:pt x="6877" y="2291"/>
                </a:lnTo>
                <a:lnTo>
                  <a:pt x="6877" y="2291"/>
                </a:lnTo>
                <a:lnTo>
                  <a:pt x="6877" y="2291"/>
                </a:lnTo>
                <a:lnTo>
                  <a:pt x="6864" y="2291"/>
                </a:lnTo>
                <a:lnTo>
                  <a:pt x="6864" y="2271"/>
                </a:lnTo>
                <a:lnTo>
                  <a:pt x="6864" y="2271"/>
                </a:lnTo>
                <a:lnTo>
                  <a:pt x="6864" y="2291"/>
                </a:lnTo>
                <a:lnTo>
                  <a:pt x="6864" y="2291"/>
                </a:lnTo>
                <a:lnTo>
                  <a:pt x="6864" y="2291"/>
                </a:lnTo>
                <a:lnTo>
                  <a:pt x="6852" y="2291"/>
                </a:lnTo>
                <a:lnTo>
                  <a:pt x="6852" y="2012"/>
                </a:lnTo>
                <a:lnTo>
                  <a:pt x="6852" y="2012"/>
                </a:lnTo>
                <a:lnTo>
                  <a:pt x="6852" y="2291"/>
                </a:lnTo>
                <a:lnTo>
                  <a:pt x="6852" y="2291"/>
                </a:lnTo>
                <a:lnTo>
                  <a:pt x="6852" y="2291"/>
                </a:lnTo>
                <a:lnTo>
                  <a:pt x="6852" y="2291"/>
                </a:lnTo>
                <a:lnTo>
                  <a:pt x="6852" y="2291"/>
                </a:lnTo>
                <a:lnTo>
                  <a:pt x="6840" y="2291"/>
                </a:lnTo>
                <a:lnTo>
                  <a:pt x="6840" y="2291"/>
                </a:lnTo>
                <a:lnTo>
                  <a:pt x="6827" y="2291"/>
                </a:lnTo>
                <a:lnTo>
                  <a:pt x="6827" y="2291"/>
                </a:lnTo>
                <a:lnTo>
                  <a:pt x="6827" y="2291"/>
                </a:lnTo>
                <a:lnTo>
                  <a:pt x="6827" y="2291"/>
                </a:lnTo>
                <a:lnTo>
                  <a:pt x="6827" y="2291"/>
                </a:lnTo>
                <a:lnTo>
                  <a:pt x="6827" y="2311"/>
                </a:lnTo>
                <a:lnTo>
                  <a:pt x="6815" y="2311"/>
                </a:lnTo>
                <a:lnTo>
                  <a:pt x="6815" y="2311"/>
                </a:lnTo>
                <a:lnTo>
                  <a:pt x="6802" y="2311"/>
                </a:lnTo>
                <a:lnTo>
                  <a:pt x="6802" y="2311"/>
                </a:lnTo>
                <a:lnTo>
                  <a:pt x="6802" y="2311"/>
                </a:lnTo>
                <a:lnTo>
                  <a:pt x="6802" y="2311"/>
                </a:lnTo>
                <a:lnTo>
                  <a:pt x="6790" y="2311"/>
                </a:lnTo>
                <a:cubicBezTo>
                  <a:pt x="6782" y="2318"/>
                  <a:pt x="6773" y="2324"/>
                  <a:pt x="6765" y="2331"/>
                </a:cubicBezTo>
                <a:lnTo>
                  <a:pt x="6765" y="2331"/>
                </a:lnTo>
                <a:lnTo>
                  <a:pt x="6753" y="2331"/>
                </a:lnTo>
                <a:lnTo>
                  <a:pt x="6753" y="2331"/>
                </a:lnTo>
                <a:lnTo>
                  <a:pt x="6753" y="2331"/>
                </a:lnTo>
                <a:lnTo>
                  <a:pt x="6753" y="2331"/>
                </a:lnTo>
                <a:lnTo>
                  <a:pt x="6753" y="2331"/>
                </a:lnTo>
                <a:lnTo>
                  <a:pt x="6753" y="2331"/>
                </a:lnTo>
                <a:lnTo>
                  <a:pt x="6753" y="2331"/>
                </a:lnTo>
                <a:lnTo>
                  <a:pt x="6753" y="2351"/>
                </a:lnTo>
                <a:lnTo>
                  <a:pt x="6741" y="2351"/>
                </a:lnTo>
                <a:lnTo>
                  <a:pt x="6741" y="2869"/>
                </a:lnTo>
                <a:lnTo>
                  <a:pt x="6716" y="2869"/>
                </a:lnTo>
                <a:cubicBezTo>
                  <a:pt x="6704" y="2875"/>
                  <a:pt x="6691" y="2882"/>
                  <a:pt x="6679" y="2888"/>
                </a:cubicBezTo>
                <a:lnTo>
                  <a:pt x="6679" y="3008"/>
                </a:lnTo>
                <a:lnTo>
                  <a:pt x="6679" y="3008"/>
                </a:lnTo>
                <a:lnTo>
                  <a:pt x="6679" y="3008"/>
                </a:lnTo>
                <a:lnTo>
                  <a:pt x="6679" y="3008"/>
                </a:lnTo>
                <a:lnTo>
                  <a:pt x="6679" y="3088"/>
                </a:lnTo>
                <a:lnTo>
                  <a:pt x="6654" y="3088"/>
                </a:lnTo>
                <a:lnTo>
                  <a:pt x="6654" y="3127"/>
                </a:lnTo>
                <a:lnTo>
                  <a:pt x="6642" y="3127"/>
                </a:lnTo>
                <a:lnTo>
                  <a:pt x="6642" y="3127"/>
                </a:lnTo>
                <a:lnTo>
                  <a:pt x="6630" y="3127"/>
                </a:lnTo>
                <a:lnTo>
                  <a:pt x="6630" y="3127"/>
                </a:lnTo>
                <a:lnTo>
                  <a:pt x="6630" y="3127"/>
                </a:lnTo>
                <a:lnTo>
                  <a:pt x="6630" y="3127"/>
                </a:lnTo>
                <a:lnTo>
                  <a:pt x="6568" y="3127"/>
                </a:lnTo>
                <a:lnTo>
                  <a:pt x="6568" y="3147"/>
                </a:lnTo>
                <a:lnTo>
                  <a:pt x="6556" y="3147"/>
                </a:lnTo>
                <a:lnTo>
                  <a:pt x="6556" y="3088"/>
                </a:lnTo>
                <a:lnTo>
                  <a:pt x="6556" y="3088"/>
                </a:lnTo>
                <a:lnTo>
                  <a:pt x="6556" y="3108"/>
                </a:lnTo>
                <a:lnTo>
                  <a:pt x="6543" y="3108"/>
                </a:lnTo>
                <a:lnTo>
                  <a:pt x="6543" y="3088"/>
                </a:lnTo>
                <a:lnTo>
                  <a:pt x="6519" y="3088"/>
                </a:lnTo>
                <a:lnTo>
                  <a:pt x="6519" y="3048"/>
                </a:lnTo>
                <a:lnTo>
                  <a:pt x="6481" y="3048"/>
                </a:lnTo>
                <a:lnTo>
                  <a:pt x="6481" y="3048"/>
                </a:lnTo>
                <a:lnTo>
                  <a:pt x="6444" y="3048"/>
                </a:lnTo>
                <a:lnTo>
                  <a:pt x="6444" y="3028"/>
                </a:lnTo>
                <a:lnTo>
                  <a:pt x="6444" y="3028"/>
                </a:lnTo>
                <a:lnTo>
                  <a:pt x="6444" y="3048"/>
                </a:lnTo>
                <a:lnTo>
                  <a:pt x="6432" y="3048"/>
                </a:lnTo>
                <a:lnTo>
                  <a:pt x="6432" y="3068"/>
                </a:lnTo>
                <a:lnTo>
                  <a:pt x="6420" y="3068"/>
                </a:lnTo>
                <a:lnTo>
                  <a:pt x="6420" y="3108"/>
                </a:lnTo>
                <a:lnTo>
                  <a:pt x="6395" y="3108"/>
                </a:lnTo>
                <a:lnTo>
                  <a:pt x="6370" y="3108"/>
                </a:lnTo>
                <a:lnTo>
                  <a:pt x="6370" y="3167"/>
                </a:lnTo>
                <a:lnTo>
                  <a:pt x="6333" y="3167"/>
                </a:lnTo>
                <a:lnTo>
                  <a:pt x="6333" y="3147"/>
                </a:lnTo>
                <a:lnTo>
                  <a:pt x="6272" y="3147"/>
                </a:lnTo>
                <a:lnTo>
                  <a:pt x="6272" y="3167"/>
                </a:lnTo>
                <a:lnTo>
                  <a:pt x="6259" y="3167"/>
                </a:lnTo>
                <a:lnTo>
                  <a:pt x="6235" y="3167"/>
                </a:lnTo>
                <a:lnTo>
                  <a:pt x="6235" y="3227"/>
                </a:lnTo>
                <a:lnTo>
                  <a:pt x="6210" y="3227"/>
                </a:lnTo>
                <a:lnTo>
                  <a:pt x="6210" y="3207"/>
                </a:lnTo>
                <a:lnTo>
                  <a:pt x="6198" y="3207"/>
                </a:lnTo>
                <a:lnTo>
                  <a:pt x="6198" y="3207"/>
                </a:lnTo>
                <a:lnTo>
                  <a:pt x="6136" y="3207"/>
                </a:lnTo>
                <a:lnTo>
                  <a:pt x="6136" y="3227"/>
                </a:lnTo>
                <a:lnTo>
                  <a:pt x="6111" y="3227"/>
                </a:lnTo>
                <a:lnTo>
                  <a:pt x="6062" y="3187"/>
                </a:lnTo>
                <a:lnTo>
                  <a:pt x="6062" y="3187"/>
                </a:lnTo>
                <a:cubicBezTo>
                  <a:pt x="6054" y="3194"/>
                  <a:pt x="6045" y="3200"/>
                  <a:pt x="6037" y="3207"/>
                </a:cubicBezTo>
                <a:lnTo>
                  <a:pt x="6037" y="3207"/>
                </a:lnTo>
                <a:lnTo>
                  <a:pt x="6049" y="3207"/>
                </a:lnTo>
                <a:lnTo>
                  <a:pt x="6049" y="3227"/>
                </a:lnTo>
                <a:lnTo>
                  <a:pt x="6037" y="3227"/>
                </a:lnTo>
                <a:lnTo>
                  <a:pt x="6037" y="3267"/>
                </a:lnTo>
                <a:lnTo>
                  <a:pt x="6037" y="3267"/>
                </a:lnTo>
                <a:lnTo>
                  <a:pt x="6037" y="3247"/>
                </a:lnTo>
                <a:lnTo>
                  <a:pt x="6037" y="3247"/>
                </a:lnTo>
                <a:lnTo>
                  <a:pt x="6037" y="3267"/>
                </a:lnTo>
                <a:lnTo>
                  <a:pt x="6000" y="3267"/>
                </a:lnTo>
                <a:lnTo>
                  <a:pt x="6000" y="3287"/>
                </a:lnTo>
                <a:lnTo>
                  <a:pt x="5975" y="3287"/>
                </a:lnTo>
                <a:lnTo>
                  <a:pt x="5975" y="3546"/>
                </a:lnTo>
                <a:lnTo>
                  <a:pt x="5963" y="3546"/>
                </a:lnTo>
                <a:lnTo>
                  <a:pt x="5963" y="3546"/>
                </a:lnTo>
                <a:lnTo>
                  <a:pt x="5963" y="3546"/>
                </a:lnTo>
                <a:lnTo>
                  <a:pt x="5963" y="3546"/>
                </a:lnTo>
                <a:lnTo>
                  <a:pt x="5951" y="3546"/>
                </a:lnTo>
                <a:lnTo>
                  <a:pt x="5951" y="3526"/>
                </a:lnTo>
                <a:lnTo>
                  <a:pt x="5938" y="3526"/>
                </a:lnTo>
                <a:lnTo>
                  <a:pt x="5938" y="3506"/>
                </a:lnTo>
                <a:lnTo>
                  <a:pt x="5926" y="3506"/>
                </a:lnTo>
                <a:lnTo>
                  <a:pt x="5926" y="3386"/>
                </a:lnTo>
                <a:lnTo>
                  <a:pt x="5914" y="3386"/>
                </a:lnTo>
                <a:lnTo>
                  <a:pt x="5914" y="3386"/>
                </a:lnTo>
                <a:lnTo>
                  <a:pt x="5901" y="3386"/>
                </a:lnTo>
                <a:lnTo>
                  <a:pt x="5901" y="3327"/>
                </a:lnTo>
                <a:lnTo>
                  <a:pt x="5877" y="3327"/>
                </a:lnTo>
                <a:lnTo>
                  <a:pt x="5877" y="3347"/>
                </a:lnTo>
                <a:lnTo>
                  <a:pt x="5864" y="3347"/>
                </a:lnTo>
                <a:lnTo>
                  <a:pt x="5864" y="3307"/>
                </a:lnTo>
                <a:lnTo>
                  <a:pt x="5864" y="3307"/>
                </a:lnTo>
                <a:lnTo>
                  <a:pt x="5864" y="3327"/>
                </a:lnTo>
                <a:lnTo>
                  <a:pt x="5852" y="3327"/>
                </a:lnTo>
                <a:lnTo>
                  <a:pt x="5852" y="3287"/>
                </a:lnTo>
                <a:lnTo>
                  <a:pt x="5815" y="3287"/>
                </a:lnTo>
                <a:lnTo>
                  <a:pt x="5815" y="2749"/>
                </a:lnTo>
                <a:cubicBezTo>
                  <a:pt x="5811" y="2742"/>
                  <a:pt x="5806" y="2736"/>
                  <a:pt x="5802" y="2729"/>
                </a:cubicBezTo>
                <a:lnTo>
                  <a:pt x="5790" y="2729"/>
                </a:lnTo>
                <a:lnTo>
                  <a:pt x="5753" y="2769"/>
                </a:lnTo>
                <a:lnTo>
                  <a:pt x="5753" y="2769"/>
                </a:lnTo>
                <a:lnTo>
                  <a:pt x="5741" y="2769"/>
                </a:lnTo>
                <a:lnTo>
                  <a:pt x="5741" y="2769"/>
                </a:lnTo>
                <a:lnTo>
                  <a:pt x="5728" y="2769"/>
                </a:lnTo>
                <a:cubicBezTo>
                  <a:pt x="5724" y="2762"/>
                  <a:pt x="5720" y="2756"/>
                  <a:pt x="5716" y="2749"/>
                </a:cubicBezTo>
                <a:lnTo>
                  <a:pt x="5704" y="2749"/>
                </a:lnTo>
                <a:cubicBezTo>
                  <a:pt x="5700" y="2756"/>
                  <a:pt x="5695" y="2762"/>
                  <a:pt x="5691" y="2769"/>
                </a:cubicBezTo>
                <a:lnTo>
                  <a:pt x="5691" y="2769"/>
                </a:lnTo>
                <a:lnTo>
                  <a:pt x="5679" y="2769"/>
                </a:lnTo>
                <a:lnTo>
                  <a:pt x="5679" y="2769"/>
                </a:lnTo>
                <a:lnTo>
                  <a:pt x="5667" y="2769"/>
                </a:lnTo>
                <a:lnTo>
                  <a:pt x="5667" y="2769"/>
                </a:lnTo>
                <a:lnTo>
                  <a:pt x="5654" y="2769"/>
                </a:lnTo>
                <a:lnTo>
                  <a:pt x="5605" y="2809"/>
                </a:lnTo>
                <a:lnTo>
                  <a:pt x="5605" y="2809"/>
                </a:lnTo>
                <a:lnTo>
                  <a:pt x="5617" y="2809"/>
                </a:lnTo>
                <a:lnTo>
                  <a:pt x="5617" y="2928"/>
                </a:lnTo>
                <a:lnTo>
                  <a:pt x="5605" y="2928"/>
                </a:lnTo>
                <a:lnTo>
                  <a:pt x="5605" y="2928"/>
                </a:lnTo>
                <a:lnTo>
                  <a:pt x="5605" y="2928"/>
                </a:lnTo>
                <a:lnTo>
                  <a:pt x="5605" y="2928"/>
                </a:lnTo>
                <a:lnTo>
                  <a:pt x="5568" y="2928"/>
                </a:lnTo>
                <a:lnTo>
                  <a:pt x="5568" y="2928"/>
                </a:lnTo>
                <a:lnTo>
                  <a:pt x="5568" y="2928"/>
                </a:lnTo>
                <a:lnTo>
                  <a:pt x="5568" y="2928"/>
                </a:lnTo>
                <a:lnTo>
                  <a:pt x="5531" y="2928"/>
                </a:lnTo>
                <a:lnTo>
                  <a:pt x="5531" y="2928"/>
                </a:lnTo>
                <a:lnTo>
                  <a:pt x="5531" y="2928"/>
                </a:lnTo>
                <a:lnTo>
                  <a:pt x="5531" y="2928"/>
                </a:lnTo>
                <a:lnTo>
                  <a:pt x="5481" y="2928"/>
                </a:lnTo>
                <a:lnTo>
                  <a:pt x="5481" y="2928"/>
                </a:lnTo>
                <a:lnTo>
                  <a:pt x="5481" y="2928"/>
                </a:lnTo>
                <a:lnTo>
                  <a:pt x="5469" y="2928"/>
                </a:lnTo>
                <a:lnTo>
                  <a:pt x="5469" y="3287"/>
                </a:lnTo>
                <a:lnTo>
                  <a:pt x="5469" y="3287"/>
                </a:lnTo>
                <a:lnTo>
                  <a:pt x="5469" y="3287"/>
                </a:lnTo>
                <a:lnTo>
                  <a:pt x="5457" y="3287"/>
                </a:lnTo>
                <a:lnTo>
                  <a:pt x="5444" y="3287"/>
                </a:lnTo>
                <a:lnTo>
                  <a:pt x="5444" y="3287"/>
                </a:lnTo>
                <a:lnTo>
                  <a:pt x="5444" y="3287"/>
                </a:lnTo>
                <a:lnTo>
                  <a:pt x="5444" y="3287"/>
                </a:lnTo>
                <a:lnTo>
                  <a:pt x="5395" y="3287"/>
                </a:lnTo>
                <a:lnTo>
                  <a:pt x="5395" y="2689"/>
                </a:lnTo>
                <a:lnTo>
                  <a:pt x="5383" y="2629"/>
                </a:lnTo>
                <a:lnTo>
                  <a:pt x="5383" y="2629"/>
                </a:lnTo>
                <a:lnTo>
                  <a:pt x="5383" y="2629"/>
                </a:lnTo>
                <a:lnTo>
                  <a:pt x="5383" y="2570"/>
                </a:lnTo>
                <a:lnTo>
                  <a:pt x="5210" y="2570"/>
                </a:lnTo>
                <a:lnTo>
                  <a:pt x="5210" y="2629"/>
                </a:lnTo>
                <a:lnTo>
                  <a:pt x="5210" y="2629"/>
                </a:lnTo>
                <a:lnTo>
                  <a:pt x="5210" y="3147"/>
                </a:lnTo>
                <a:lnTo>
                  <a:pt x="5210" y="3147"/>
                </a:lnTo>
                <a:lnTo>
                  <a:pt x="5210" y="3147"/>
                </a:lnTo>
                <a:lnTo>
                  <a:pt x="5198" y="3147"/>
                </a:lnTo>
                <a:lnTo>
                  <a:pt x="5198" y="3147"/>
                </a:lnTo>
                <a:lnTo>
                  <a:pt x="5185" y="3147"/>
                </a:lnTo>
                <a:lnTo>
                  <a:pt x="5185" y="3147"/>
                </a:lnTo>
                <a:lnTo>
                  <a:pt x="5185" y="3147"/>
                </a:lnTo>
                <a:lnTo>
                  <a:pt x="5185" y="3127"/>
                </a:lnTo>
                <a:lnTo>
                  <a:pt x="5185" y="3127"/>
                </a:lnTo>
                <a:lnTo>
                  <a:pt x="5185" y="3108"/>
                </a:lnTo>
                <a:lnTo>
                  <a:pt x="5173" y="3108"/>
                </a:lnTo>
                <a:lnTo>
                  <a:pt x="5160" y="3108"/>
                </a:lnTo>
                <a:lnTo>
                  <a:pt x="5136" y="3108"/>
                </a:lnTo>
                <a:lnTo>
                  <a:pt x="5136" y="3108"/>
                </a:lnTo>
                <a:lnTo>
                  <a:pt x="5136" y="3127"/>
                </a:lnTo>
                <a:lnTo>
                  <a:pt x="5136" y="3127"/>
                </a:lnTo>
                <a:lnTo>
                  <a:pt x="5136" y="3147"/>
                </a:lnTo>
                <a:lnTo>
                  <a:pt x="5123" y="3147"/>
                </a:lnTo>
                <a:lnTo>
                  <a:pt x="5123" y="3147"/>
                </a:lnTo>
                <a:lnTo>
                  <a:pt x="5123" y="3147"/>
                </a:lnTo>
                <a:lnTo>
                  <a:pt x="5123" y="3147"/>
                </a:lnTo>
                <a:lnTo>
                  <a:pt x="5111" y="3147"/>
                </a:lnTo>
                <a:lnTo>
                  <a:pt x="5111" y="3147"/>
                </a:lnTo>
                <a:lnTo>
                  <a:pt x="5111" y="3147"/>
                </a:lnTo>
                <a:lnTo>
                  <a:pt x="5111" y="3466"/>
                </a:lnTo>
                <a:cubicBezTo>
                  <a:pt x="5103" y="3459"/>
                  <a:pt x="5094" y="3453"/>
                  <a:pt x="5086" y="3446"/>
                </a:cubicBezTo>
                <a:cubicBezTo>
                  <a:pt x="5074" y="2829"/>
                  <a:pt x="5061" y="2211"/>
                  <a:pt x="5049" y="1594"/>
                </a:cubicBezTo>
                <a:cubicBezTo>
                  <a:pt x="5057" y="1587"/>
                  <a:pt x="5066" y="1581"/>
                  <a:pt x="5074" y="1574"/>
                </a:cubicBezTo>
                <a:lnTo>
                  <a:pt x="5086" y="1574"/>
                </a:lnTo>
                <a:cubicBezTo>
                  <a:pt x="5099" y="1574"/>
                  <a:pt x="5099" y="1574"/>
                  <a:pt x="5099" y="1554"/>
                </a:cubicBezTo>
                <a:lnTo>
                  <a:pt x="5099" y="1534"/>
                </a:lnTo>
                <a:cubicBezTo>
                  <a:pt x="5099" y="1514"/>
                  <a:pt x="5086" y="1514"/>
                  <a:pt x="5086" y="1514"/>
                </a:cubicBezTo>
                <a:lnTo>
                  <a:pt x="5086" y="1514"/>
                </a:lnTo>
                <a:cubicBezTo>
                  <a:pt x="5090" y="1507"/>
                  <a:pt x="5095" y="1501"/>
                  <a:pt x="5099" y="1494"/>
                </a:cubicBezTo>
                <a:lnTo>
                  <a:pt x="5099" y="1434"/>
                </a:lnTo>
                <a:lnTo>
                  <a:pt x="5099" y="1434"/>
                </a:lnTo>
                <a:lnTo>
                  <a:pt x="5099" y="1375"/>
                </a:lnTo>
                <a:lnTo>
                  <a:pt x="5074" y="1375"/>
                </a:lnTo>
                <a:lnTo>
                  <a:pt x="5074" y="1315"/>
                </a:lnTo>
                <a:lnTo>
                  <a:pt x="5037" y="1315"/>
                </a:lnTo>
                <a:lnTo>
                  <a:pt x="5037" y="1255"/>
                </a:lnTo>
                <a:lnTo>
                  <a:pt x="5049" y="1255"/>
                </a:lnTo>
                <a:lnTo>
                  <a:pt x="5049" y="1215"/>
                </a:lnTo>
                <a:lnTo>
                  <a:pt x="5037" y="1215"/>
                </a:lnTo>
                <a:lnTo>
                  <a:pt x="5037" y="1195"/>
                </a:lnTo>
                <a:lnTo>
                  <a:pt x="5025" y="1195"/>
                </a:lnTo>
                <a:lnTo>
                  <a:pt x="5025" y="797"/>
                </a:lnTo>
                <a:cubicBezTo>
                  <a:pt x="5029" y="790"/>
                  <a:pt x="5033" y="784"/>
                  <a:pt x="5037" y="777"/>
                </a:cubicBezTo>
                <a:lnTo>
                  <a:pt x="5037" y="757"/>
                </a:lnTo>
                <a:cubicBezTo>
                  <a:pt x="5033" y="744"/>
                  <a:pt x="5029" y="730"/>
                  <a:pt x="5025" y="717"/>
                </a:cubicBezTo>
                <a:lnTo>
                  <a:pt x="5025" y="438"/>
                </a:lnTo>
                <a:lnTo>
                  <a:pt x="5012" y="438"/>
                </a:lnTo>
                <a:lnTo>
                  <a:pt x="5012" y="339"/>
                </a:lnTo>
                <a:lnTo>
                  <a:pt x="5012" y="319"/>
                </a:lnTo>
                <a:lnTo>
                  <a:pt x="5012" y="0"/>
                </a:lnTo>
                <a:lnTo>
                  <a:pt x="5000" y="0"/>
                </a:lnTo>
                <a:lnTo>
                  <a:pt x="5000" y="0"/>
                </a:lnTo>
                <a:lnTo>
                  <a:pt x="5000" y="319"/>
                </a:lnTo>
                <a:cubicBezTo>
                  <a:pt x="4996" y="326"/>
                  <a:pt x="4992" y="332"/>
                  <a:pt x="4988" y="339"/>
                </a:cubicBezTo>
                <a:lnTo>
                  <a:pt x="4988" y="438"/>
                </a:lnTo>
                <a:lnTo>
                  <a:pt x="4988" y="438"/>
                </a:lnTo>
                <a:lnTo>
                  <a:pt x="4988" y="717"/>
                </a:lnTo>
                <a:cubicBezTo>
                  <a:pt x="4980" y="730"/>
                  <a:pt x="4971" y="744"/>
                  <a:pt x="4963" y="757"/>
                </a:cubicBezTo>
                <a:lnTo>
                  <a:pt x="4963" y="777"/>
                </a:lnTo>
                <a:cubicBezTo>
                  <a:pt x="4967" y="784"/>
                  <a:pt x="4971" y="790"/>
                  <a:pt x="4975" y="797"/>
                </a:cubicBezTo>
                <a:lnTo>
                  <a:pt x="4975" y="1195"/>
                </a:lnTo>
                <a:lnTo>
                  <a:pt x="4975" y="1195"/>
                </a:lnTo>
                <a:lnTo>
                  <a:pt x="4975" y="1215"/>
                </a:lnTo>
                <a:lnTo>
                  <a:pt x="4963" y="1215"/>
                </a:lnTo>
                <a:lnTo>
                  <a:pt x="4963" y="1255"/>
                </a:lnTo>
                <a:lnTo>
                  <a:pt x="4963" y="1255"/>
                </a:lnTo>
                <a:lnTo>
                  <a:pt x="4963" y="1315"/>
                </a:lnTo>
                <a:lnTo>
                  <a:pt x="4926" y="1315"/>
                </a:lnTo>
                <a:lnTo>
                  <a:pt x="4926" y="1375"/>
                </a:lnTo>
                <a:lnTo>
                  <a:pt x="4901" y="1375"/>
                </a:lnTo>
                <a:lnTo>
                  <a:pt x="4901" y="1434"/>
                </a:lnTo>
                <a:lnTo>
                  <a:pt x="4914" y="1434"/>
                </a:lnTo>
                <a:lnTo>
                  <a:pt x="4914" y="1494"/>
                </a:lnTo>
                <a:cubicBezTo>
                  <a:pt x="4918" y="1501"/>
                  <a:pt x="4922" y="1507"/>
                  <a:pt x="4926" y="1514"/>
                </a:cubicBezTo>
                <a:lnTo>
                  <a:pt x="4926" y="1514"/>
                </a:lnTo>
                <a:cubicBezTo>
                  <a:pt x="4926" y="1514"/>
                  <a:pt x="4914" y="1514"/>
                  <a:pt x="4914" y="1534"/>
                </a:cubicBezTo>
                <a:lnTo>
                  <a:pt x="4914" y="1554"/>
                </a:lnTo>
                <a:lnTo>
                  <a:pt x="4914" y="1574"/>
                </a:lnTo>
                <a:lnTo>
                  <a:pt x="4938" y="1574"/>
                </a:lnTo>
                <a:cubicBezTo>
                  <a:pt x="4946" y="1581"/>
                  <a:pt x="4955" y="1587"/>
                  <a:pt x="4963" y="1594"/>
                </a:cubicBezTo>
                <a:cubicBezTo>
                  <a:pt x="4951" y="2251"/>
                  <a:pt x="4938" y="2909"/>
                  <a:pt x="4926" y="3566"/>
                </a:cubicBezTo>
                <a:lnTo>
                  <a:pt x="4914" y="3566"/>
                </a:lnTo>
                <a:lnTo>
                  <a:pt x="4914" y="3625"/>
                </a:lnTo>
                <a:lnTo>
                  <a:pt x="4901" y="3625"/>
                </a:lnTo>
                <a:lnTo>
                  <a:pt x="4901" y="3147"/>
                </a:lnTo>
                <a:lnTo>
                  <a:pt x="4889" y="3147"/>
                </a:lnTo>
                <a:lnTo>
                  <a:pt x="4889" y="3147"/>
                </a:lnTo>
                <a:lnTo>
                  <a:pt x="4889" y="3147"/>
                </a:lnTo>
                <a:lnTo>
                  <a:pt x="4889" y="3147"/>
                </a:lnTo>
                <a:lnTo>
                  <a:pt x="4877" y="3147"/>
                </a:lnTo>
                <a:lnTo>
                  <a:pt x="4877" y="3147"/>
                </a:lnTo>
                <a:lnTo>
                  <a:pt x="4864" y="3147"/>
                </a:lnTo>
                <a:lnTo>
                  <a:pt x="4864" y="3127"/>
                </a:lnTo>
                <a:lnTo>
                  <a:pt x="4864" y="3127"/>
                </a:lnTo>
                <a:lnTo>
                  <a:pt x="4864" y="3108"/>
                </a:lnTo>
                <a:lnTo>
                  <a:pt x="4864" y="3108"/>
                </a:lnTo>
                <a:lnTo>
                  <a:pt x="4852" y="3108"/>
                </a:lnTo>
                <a:lnTo>
                  <a:pt x="4827" y="3108"/>
                </a:lnTo>
                <a:lnTo>
                  <a:pt x="4827" y="3108"/>
                </a:lnTo>
                <a:lnTo>
                  <a:pt x="4827" y="3127"/>
                </a:lnTo>
                <a:lnTo>
                  <a:pt x="4827" y="3127"/>
                </a:lnTo>
                <a:lnTo>
                  <a:pt x="4827" y="3147"/>
                </a:lnTo>
                <a:lnTo>
                  <a:pt x="4815" y="3147"/>
                </a:lnTo>
                <a:lnTo>
                  <a:pt x="4815" y="3147"/>
                </a:lnTo>
                <a:lnTo>
                  <a:pt x="4802" y="3147"/>
                </a:lnTo>
                <a:lnTo>
                  <a:pt x="4802" y="3147"/>
                </a:lnTo>
                <a:lnTo>
                  <a:pt x="4802" y="3147"/>
                </a:lnTo>
                <a:lnTo>
                  <a:pt x="4802" y="3147"/>
                </a:lnTo>
                <a:lnTo>
                  <a:pt x="4802" y="3147"/>
                </a:lnTo>
                <a:lnTo>
                  <a:pt x="4802" y="3446"/>
                </a:lnTo>
                <a:lnTo>
                  <a:pt x="4778" y="3446"/>
                </a:lnTo>
                <a:lnTo>
                  <a:pt x="4778" y="3267"/>
                </a:lnTo>
                <a:lnTo>
                  <a:pt x="4778" y="3267"/>
                </a:lnTo>
                <a:lnTo>
                  <a:pt x="4778" y="3247"/>
                </a:lnTo>
                <a:lnTo>
                  <a:pt x="4778" y="3247"/>
                </a:lnTo>
                <a:lnTo>
                  <a:pt x="4778" y="3227"/>
                </a:lnTo>
                <a:lnTo>
                  <a:pt x="4778" y="3227"/>
                </a:lnTo>
                <a:lnTo>
                  <a:pt x="4778" y="3187"/>
                </a:lnTo>
                <a:cubicBezTo>
                  <a:pt x="4766" y="3161"/>
                  <a:pt x="4753" y="3134"/>
                  <a:pt x="4741" y="3108"/>
                </a:cubicBezTo>
                <a:lnTo>
                  <a:pt x="4741" y="3108"/>
                </a:lnTo>
                <a:cubicBezTo>
                  <a:pt x="4729" y="3134"/>
                  <a:pt x="4716" y="3161"/>
                  <a:pt x="4704" y="3187"/>
                </a:cubicBezTo>
                <a:lnTo>
                  <a:pt x="4704" y="3207"/>
                </a:lnTo>
                <a:lnTo>
                  <a:pt x="4704" y="3207"/>
                </a:lnTo>
                <a:lnTo>
                  <a:pt x="4704" y="3187"/>
                </a:lnTo>
                <a:lnTo>
                  <a:pt x="4617" y="3187"/>
                </a:lnTo>
                <a:lnTo>
                  <a:pt x="4580" y="3227"/>
                </a:lnTo>
                <a:lnTo>
                  <a:pt x="4580" y="3227"/>
                </a:lnTo>
                <a:lnTo>
                  <a:pt x="4580" y="3227"/>
                </a:lnTo>
                <a:lnTo>
                  <a:pt x="4580" y="3267"/>
                </a:lnTo>
                <a:lnTo>
                  <a:pt x="4580" y="3267"/>
                </a:lnTo>
                <a:lnTo>
                  <a:pt x="4580" y="3287"/>
                </a:lnTo>
                <a:lnTo>
                  <a:pt x="4580" y="3287"/>
                </a:lnTo>
                <a:lnTo>
                  <a:pt x="4580" y="3426"/>
                </a:lnTo>
                <a:lnTo>
                  <a:pt x="4556" y="3426"/>
                </a:lnTo>
                <a:lnTo>
                  <a:pt x="4556" y="3426"/>
                </a:lnTo>
                <a:lnTo>
                  <a:pt x="4556" y="3426"/>
                </a:lnTo>
                <a:lnTo>
                  <a:pt x="4556" y="3426"/>
                </a:lnTo>
                <a:cubicBezTo>
                  <a:pt x="4531" y="3406"/>
                  <a:pt x="4506" y="3367"/>
                  <a:pt x="4469" y="3347"/>
                </a:cubicBezTo>
                <a:lnTo>
                  <a:pt x="4469" y="2968"/>
                </a:lnTo>
                <a:lnTo>
                  <a:pt x="4469" y="2968"/>
                </a:lnTo>
                <a:lnTo>
                  <a:pt x="4469" y="2988"/>
                </a:lnTo>
                <a:lnTo>
                  <a:pt x="4444" y="2988"/>
                </a:lnTo>
                <a:lnTo>
                  <a:pt x="4444" y="2968"/>
                </a:lnTo>
                <a:lnTo>
                  <a:pt x="4444" y="2968"/>
                </a:lnTo>
                <a:lnTo>
                  <a:pt x="4444" y="2988"/>
                </a:lnTo>
                <a:lnTo>
                  <a:pt x="4432" y="2988"/>
                </a:lnTo>
                <a:lnTo>
                  <a:pt x="4432" y="2968"/>
                </a:lnTo>
                <a:lnTo>
                  <a:pt x="4420" y="2968"/>
                </a:lnTo>
                <a:lnTo>
                  <a:pt x="4420" y="3008"/>
                </a:lnTo>
                <a:lnTo>
                  <a:pt x="4420" y="3008"/>
                </a:lnTo>
                <a:lnTo>
                  <a:pt x="4420" y="3008"/>
                </a:lnTo>
                <a:lnTo>
                  <a:pt x="4407" y="3008"/>
                </a:lnTo>
                <a:lnTo>
                  <a:pt x="4407" y="3008"/>
                </a:lnTo>
                <a:lnTo>
                  <a:pt x="4407" y="3008"/>
                </a:lnTo>
                <a:lnTo>
                  <a:pt x="4407" y="3008"/>
                </a:lnTo>
                <a:lnTo>
                  <a:pt x="4395" y="3008"/>
                </a:lnTo>
                <a:lnTo>
                  <a:pt x="4395" y="3008"/>
                </a:lnTo>
                <a:lnTo>
                  <a:pt x="4358" y="3008"/>
                </a:lnTo>
                <a:lnTo>
                  <a:pt x="4358" y="2988"/>
                </a:lnTo>
                <a:lnTo>
                  <a:pt x="4358" y="2988"/>
                </a:lnTo>
                <a:lnTo>
                  <a:pt x="4358" y="3008"/>
                </a:lnTo>
                <a:lnTo>
                  <a:pt x="4346" y="3008"/>
                </a:lnTo>
                <a:lnTo>
                  <a:pt x="4346" y="3028"/>
                </a:lnTo>
                <a:lnTo>
                  <a:pt x="4346" y="3028"/>
                </a:lnTo>
                <a:lnTo>
                  <a:pt x="4346" y="3048"/>
                </a:lnTo>
                <a:lnTo>
                  <a:pt x="4333" y="3048"/>
                </a:lnTo>
                <a:lnTo>
                  <a:pt x="4333" y="3247"/>
                </a:lnTo>
                <a:cubicBezTo>
                  <a:pt x="4284" y="3227"/>
                  <a:pt x="4222" y="3207"/>
                  <a:pt x="4148" y="3207"/>
                </a:cubicBezTo>
                <a:cubicBezTo>
                  <a:pt x="3963" y="3207"/>
                  <a:pt x="3802" y="3367"/>
                  <a:pt x="3716" y="3466"/>
                </a:cubicBezTo>
                <a:lnTo>
                  <a:pt x="3716" y="3367"/>
                </a:lnTo>
                <a:cubicBezTo>
                  <a:pt x="3712" y="3360"/>
                  <a:pt x="3708" y="3354"/>
                  <a:pt x="3704" y="3347"/>
                </a:cubicBezTo>
                <a:lnTo>
                  <a:pt x="3704" y="3347"/>
                </a:lnTo>
                <a:lnTo>
                  <a:pt x="3704" y="3347"/>
                </a:lnTo>
                <a:lnTo>
                  <a:pt x="3691" y="3347"/>
                </a:lnTo>
                <a:lnTo>
                  <a:pt x="3691" y="3367"/>
                </a:lnTo>
                <a:lnTo>
                  <a:pt x="3679" y="3367"/>
                </a:lnTo>
                <a:lnTo>
                  <a:pt x="3679" y="3327"/>
                </a:lnTo>
                <a:lnTo>
                  <a:pt x="3667" y="3327"/>
                </a:lnTo>
                <a:lnTo>
                  <a:pt x="3667" y="3327"/>
                </a:lnTo>
                <a:lnTo>
                  <a:pt x="3654" y="3327"/>
                </a:lnTo>
                <a:lnTo>
                  <a:pt x="3654" y="3327"/>
                </a:lnTo>
                <a:lnTo>
                  <a:pt x="3642" y="3327"/>
                </a:lnTo>
                <a:lnTo>
                  <a:pt x="3642" y="3347"/>
                </a:lnTo>
                <a:lnTo>
                  <a:pt x="3642" y="3347"/>
                </a:lnTo>
                <a:lnTo>
                  <a:pt x="3617" y="3347"/>
                </a:lnTo>
                <a:lnTo>
                  <a:pt x="3617" y="3347"/>
                </a:lnTo>
                <a:lnTo>
                  <a:pt x="3617" y="3207"/>
                </a:lnTo>
                <a:lnTo>
                  <a:pt x="3593" y="3207"/>
                </a:lnTo>
                <a:lnTo>
                  <a:pt x="3593" y="3207"/>
                </a:lnTo>
                <a:lnTo>
                  <a:pt x="3568" y="3207"/>
                </a:lnTo>
                <a:lnTo>
                  <a:pt x="3568" y="3207"/>
                </a:lnTo>
                <a:lnTo>
                  <a:pt x="3543" y="3207"/>
                </a:lnTo>
                <a:lnTo>
                  <a:pt x="3543" y="3167"/>
                </a:lnTo>
                <a:lnTo>
                  <a:pt x="3543" y="3167"/>
                </a:lnTo>
                <a:lnTo>
                  <a:pt x="3543" y="3207"/>
                </a:lnTo>
                <a:lnTo>
                  <a:pt x="3531" y="3207"/>
                </a:lnTo>
                <a:lnTo>
                  <a:pt x="3531" y="3207"/>
                </a:lnTo>
                <a:lnTo>
                  <a:pt x="3506" y="3207"/>
                </a:lnTo>
                <a:lnTo>
                  <a:pt x="3506" y="3187"/>
                </a:lnTo>
                <a:lnTo>
                  <a:pt x="3494" y="3187"/>
                </a:lnTo>
                <a:lnTo>
                  <a:pt x="3481" y="3187"/>
                </a:lnTo>
                <a:lnTo>
                  <a:pt x="3481" y="3147"/>
                </a:lnTo>
                <a:lnTo>
                  <a:pt x="3469" y="3147"/>
                </a:lnTo>
                <a:lnTo>
                  <a:pt x="3469" y="3127"/>
                </a:lnTo>
                <a:lnTo>
                  <a:pt x="3457" y="3127"/>
                </a:lnTo>
                <a:lnTo>
                  <a:pt x="3457" y="3127"/>
                </a:lnTo>
                <a:lnTo>
                  <a:pt x="3457" y="3127"/>
                </a:lnTo>
                <a:lnTo>
                  <a:pt x="3457" y="3147"/>
                </a:lnTo>
                <a:lnTo>
                  <a:pt x="3444" y="3147"/>
                </a:lnTo>
                <a:lnTo>
                  <a:pt x="3444" y="3127"/>
                </a:lnTo>
                <a:lnTo>
                  <a:pt x="3444" y="3127"/>
                </a:lnTo>
                <a:lnTo>
                  <a:pt x="3444" y="3048"/>
                </a:lnTo>
                <a:lnTo>
                  <a:pt x="3432" y="3048"/>
                </a:lnTo>
                <a:lnTo>
                  <a:pt x="3432" y="2968"/>
                </a:lnTo>
                <a:lnTo>
                  <a:pt x="3420" y="2968"/>
                </a:lnTo>
                <a:lnTo>
                  <a:pt x="3420" y="2948"/>
                </a:lnTo>
                <a:lnTo>
                  <a:pt x="3407" y="2948"/>
                </a:lnTo>
                <a:lnTo>
                  <a:pt x="3407" y="2928"/>
                </a:lnTo>
                <a:lnTo>
                  <a:pt x="3407" y="2928"/>
                </a:lnTo>
                <a:lnTo>
                  <a:pt x="3407" y="2928"/>
                </a:lnTo>
                <a:lnTo>
                  <a:pt x="3395" y="2928"/>
                </a:lnTo>
                <a:lnTo>
                  <a:pt x="3395" y="2908"/>
                </a:lnTo>
                <a:lnTo>
                  <a:pt x="3395" y="2908"/>
                </a:lnTo>
                <a:lnTo>
                  <a:pt x="3395" y="2928"/>
                </a:lnTo>
                <a:lnTo>
                  <a:pt x="3383" y="2928"/>
                </a:lnTo>
                <a:lnTo>
                  <a:pt x="3383" y="2908"/>
                </a:lnTo>
                <a:lnTo>
                  <a:pt x="3346" y="2908"/>
                </a:lnTo>
                <a:lnTo>
                  <a:pt x="3346" y="2928"/>
                </a:lnTo>
                <a:lnTo>
                  <a:pt x="3346" y="2928"/>
                </a:lnTo>
                <a:lnTo>
                  <a:pt x="3346" y="2928"/>
                </a:lnTo>
                <a:lnTo>
                  <a:pt x="3321" y="2928"/>
                </a:lnTo>
                <a:lnTo>
                  <a:pt x="3321" y="2948"/>
                </a:lnTo>
                <a:lnTo>
                  <a:pt x="3321" y="2948"/>
                </a:lnTo>
                <a:cubicBezTo>
                  <a:pt x="3317" y="2955"/>
                  <a:pt x="3313" y="2961"/>
                  <a:pt x="3309" y="2968"/>
                </a:cubicBezTo>
                <a:lnTo>
                  <a:pt x="3309" y="2988"/>
                </a:lnTo>
                <a:lnTo>
                  <a:pt x="3296" y="2988"/>
                </a:lnTo>
                <a:lnTo>
                  <a:pt x="3296" y="3088"/>
                </a:lnTo>
                <a:lnTo>
                  <a:pt x="3272" y="3088"/>
                </a:lnTo>
                <a:lnTo>
                  <a:pt x="3272" y="3088"/>
                </a:lnTo>
                <a:lnTo>
                  <a:pt x="3235" y="3088"/>
                </a:lnTo>
                <a:lnTo>
                  <a:pt x="3235" y="3108"/>
                </a:lnTo>
                <a:lnTo>
                  <a:pt x="3235" y="3108"/>
                </a:lnTo>
                <a:lnTo>
                  <a:pt x="3235" y="3127"/>
                </a:lnTo>
                <a:lnTo>
                  <a:pt x="3222" y="3127"/>
                </a:lnTo>
                <a:lnTo>
                  <a:pt x="3222" y="3187"/>
                </a:lnTo>
                <a:lnTo>
                  <a:pt x="3173" y="3187"/>
                </a:lnTo>
                <a:lnTo>
                  <a:pt x="3173" y="3247"/>
                </a:lnTo>
                <a:lnTo>
                  <a:pt x="3173" y="3247"/>
                </a:lnTo>
                <a:lnTo>
                  <a:pt x="3173" y="3347"/>
                </a:lnTo>
                <a:lnTo>
                  <a:pt x="3160" y="3347"/>
                </a:lnTo>
                <a:lnTo>
                  <a:pt x="3160" y="3307"/>
                </a:lnTo>
                <a:cubicBezTo>
                  <a:pt x="3156" y="3300"/>
                  <a:pt x="3152" y="3294"/>
                  <a:pt x="3148" y="3287"/>
                </a:cubicBezTo>
                <a:lnTo>
                  <a:pt x="3148" y="3287"/>
                </a:lnTo>
                <a:lnTo>
                  <a:pt x="3160" y="3287"/>
                </a:lnTo>
                <a:lnTo>
                  <a:pt x="3160" y="3267"/>
                </a:lnTo>
                <a:lnTo>
                  <a:pt x="3148" y="3267"/>
                </a:lnTo>
                <a:lnTo>
                  <a:pt x="3148" y="3267"/>
                </a:lnTo>
                <a:lnTo>
                  <a:pt x="3136" y="3267"/>
                </a:lnTo>
                <a:lnTo>
                  <a:pt x="3136" y="3267"/>
                </a:lnTo>
                <a:lnTo>
                  <a:pt x="3111" y="3267"/>
                </a:lnTo>
                <a:lnTo>
                  <a:pt x="3111" y="3267"/>
                </a:lnTo>
                <a:lnTo>
                  <a:pt x="3111" y="3267"/>
                </a:lnTo>
                <a:lnTo>
                  <a:pt x="3099" y="3267"/>
                </a:lnTo>
                <a:lnTo>
                  <a:pt x="3086" y="3267"/>
                </a:lnTo>
                <a:lnTo>
                  <a:pt x="3086" y="3287"/>
                </a:lnTo>
                <a:lnTo>
                  <a:pt x="3074" y="3287"/>
                </a:lnTo>
                <a:lnTo>
                  <a:pt x="3074" y="3327"/>
                </a:lnTo>
                <a:lnTo>
                  <a:pt x="3074" y="3327"/>
                </a:lnTo>
                <a:lnTo>
                  <a:pt x="3074" y="3347"/>
                </a:lnTo>
                <a:lnTo>
                  <a:pt x="3062" y="3347"/>
                </a:lnTo>
                <a:lnTo>
                  <a:pt x="3062" y="3347"/>
                </a:lnTo>
                <a:lnTo>
                  <a:pt x="3037" y="3347"/>
                </a:lnTo>
                <a:lnTo>
                  <a:pt x="3037" y="3426"/>
                </a:lnTo>
                <a:lnTo>
                  <a:pt x="3037" y="3426"/>
                </a:lnTo>
                <a:lnTo>
                  <a:pt x="3037" y="2988"/>
                </a:lnTo>
                <a:lnTo>
                  <a:pt x="3025" y="2988"/>
                </a:lnTo>
                <a:lnTo>
                  <a:pt x="3025" y="2948"/>
                </a:lnTo>
                <a:lnTo>
                  <a:pt x="3000" y="2948"/>
                </a:lnTo>
                <a:lnTo>
                  <a:pt x="3000" y="2948"/>
                </a:lnTo>
                <a:lnTo>
                  <a:pt x="2988" y="2948"/>
                </a:lnTo>
                <a:lnTo>
                  <a:pt x="2988" y="2928"/>
                </a:lnTo>
                <a:lnTo>
                  <a:pt x="2975" y="2928"/>
                </a:lnTo>
                <a:cubicBezTo>
                  <a:pt x="2971" y="2921"/>
                  <a:pt x="2967" y="2915"/>
                  <a:pt x="2963" y="2908"/>
                </a:cubicBezTo>
                <a:lnTo>
                  <a:pt x="2938" y="2908"/>
                </a:lnTo>
                <a:lnTo>
                  <a:pt x="2938" y="2888"/>
                </a:lnTo>
                <a:lnTo>
                  <a:pt x="2926" y="2888"/>
                </a:lnTo>
                <a:lnTo>
                  <a:pt x="2926" y="2888"/>
                </a:lnTo>
                <a:lnTo>
                  <a:pt x="2914" y="2888"/>
                </a:lnTo>
                <a:lnTo>
                  <a:pt x="2914" y="2869"/>
                </a:lnTo>
                <a:lnTo>
                  <a:pt x="2914" y="2869"/>
                </a:lnTo>
                <a:lnTo>
                  <a:pt x="2914" y="2888"/>
                </a:lnTo>
                <a:lnTo>
                  <a:pt x="2901" y="2888"/>
                </a:lnTo>
                <a:lnTo>
                  <a:pt x="2901" y="2908"/>
                </a:lnTo>
                <a:lnTo>
                  <a:pt x="2889" y="2908"/>
                </a:lnTo>
                <a:lnTo>
                  <a:pt x="2889" y="2948"/>
                </a:lnTo>
                <a:lnTo>
                  <a:pt x="2889" y="2948"/>
                </a:lnTo>
                <a:lnTo>
                  <a:pt x="2889" y="2948"/>
                </a:lnTo>
                <a:lnTo>
                  <a:pt x="2877" y="2948"/>
                </a:lnTo>
                <a:lnTo>
                  <a:pt x="2877" y="2948"/>
                </a:lnTo>
                <a:lnTo>
                  <a:pt x="2877" y="2948"/>
                </a:lnTo>
                <a:lnTo>
                  <a:pt x="2877" y="3108"/>
                </a:lnTo>
                <a:lnTo>
                  <a:pt x="2864" y="3108"/>
                </a:lnTo>
                <a:lnTo>
                  <a:pt x="2864" y="3108"/>
                </a:lnTo>
                <a:lnTo>
                  <a:pt x="2827" y="3108"/>
                </a:lnTo>
                <a:lnTo>
                  <a:pt x="2827" y="3127"/>
                </a:lnTo>
                <a:lnTo>
                  <a:pt x="2827" y="3127"/>
                </a:lnTo>
                <a:lnTo>
                  <a:pt x="2827" y="3167"/>
                </a:lnTo>
                <a:lnTo>
                  <a:pt x="2827" y="3167"/>
                </a:lnTo>
                <a:lnTo>
                  <a:pt x="2827" y="3187"/>
                </a:lnTo>
                <a:lnTo>
                  <a:pt x="2827" y="3187"/>
                </a:lnTo>
                <a:lnTo>
                  <a:pt x="2827" y="3526"/>
                </a:lnTo>
                <a:lnTo>
                  <a:pt x="2815" y="3526"/>
                </a:lnTo>
                <a:lnTo>
                  <a:pt x="2815" y="3546"/>
                </a:lnTo>
                <a:lnTo>
                  <a:pt x="2815" y="3546"/>
                </a:lnTo>
                <a:lnTo>
                  <a:pt x="2815" y="3526"/>
                </a:lnTo>
                <a:lnTo>
                  <a:pt x="2802" y="3526"/>
                </a:lnTo>
                <a:lnTo>
                  <a:pt x="2802" y="3546"/>
                </a:lnTo>
                <a:lnTo>
                  <a:pt x="2790" y="3546"/>
                </a:lnTo>
                <a:lnTo>
                  <a:pt x="2790" y="3586"/>
                </a:lnTo>
                <a:lnTo>
                  <a:pt x="2778" y="3586"/>
                </a:lnTo>
                <a:lnTo>
                  <a:pt x="2778" y="2789"/>
                </a:lnTo>
                <a:lnTo>
                  <a:pt x="2778" y="2769"/>
                </a:lnTo>
                <a:lnTo>
                  <a:pt x="2778" y="2689"/>
                </a:lnTo>
                <a:lnTo>
                  <a:pt x="2778" y="2689"/>
                </a:lnTo>
                <a:lnTo>
                  <a:pt x="2728" y="2689"/>
                </a:lnTo>
                <a:lnTo>
                  <a:pt x="2728" y="2649"/>
                </a:lnTo>
                <a:lnTo>
                  <a:pt x="2728" y="2649"/>
                </a:lnTo>
                <a:lnTo>
                  <a:pt x="2704" y="2649"/>
                </a:lnTo>
                <a:lnTo>
                  <a:pt x="2704" y="2610"/>
                </a:lnTo>
                <a:lnTo>
                  <a:pt x="2704" y="2610"/>
                </a:lnTo>
                <a:lnTo>
                  <a:pt x="2704" y="2629"/>
                </a:lnTo>
                <a:lnTo>
                  <a:pt x="2691" y="2629"/>
                </a:lnTo>
                <a:lnTo>
                  <a:pt x="2691" y="2629"/>
                </a:lnTo>
                <a:lnTo>
                  <a:pt x="2691" y="2629"/>
                </a:lnTo>
                <a:lnTo>
                  <a:pt x="2691" y="2649"/>
                </a:lnTo>
                <a:lnTo>
                  <a:pt x="2679" y="2649"/>
                </a:lnTo>
                <a:lnTo>
                  <a:pt x="2679" y="2649"/>
                </a:lnTo>
                <a:lnTo>
                  <a:pt x="2679" y="2689"/>
                </a:lnTo>
                <a:lnTo>
                  <a:pt x="2667" y="2689"/>
                </a:lnTo>
                <a:lnTo>
                  <a:pt x="2667" y="2669"/>
                </a:lnTo>
                <a:lnTo>
                  <a:pt x="2654" y="2669"/>
                </a:lnTo>
                <a:lnTo>
                  <a:pt x="2654" y="2689"/>
                </a:lnTo>
                <a:lnTo>
                  <a:pt x="2654" y="2689"/>
                </a:lnTo>
                <a:lnTo>
                  <a:pt x="2654" y="2689"/>
                </a:lnTo>
                <a:lnTo>
                  <a:pt x="2654" y="2689"/>
                </a:lnTo>
                <a:lnTo>
                  <a:pt x="2654" y="2689"/>
                </a:lnTo>
                <a:lnTo>
                  <a:pt x="2642" y="2689"/>
                </a:lnTo>
                <a:lnTo>
                  <a:pt x="2642" y="2709"/>
                </a:lnTo>
                <a:lnTo>
                  <a:pt x="2617" y="2709"/>
                </a:lnTo>
                <a:lnTo>
                  <a:pt x="2617" y="3386"/>
                </a:lnTo>
                <a:lnTo>
                  <a:pt x="2617" y="3386"/>
                </a:lnTo>
                <a:lnTo>
                  <a:pt x="2617" y="3406"/>
                </a:lnTo>
                <a:lnTo>
                  <a:pt x="2605" y="3406"/>
                </a:lnTo>
                <a:lnTo>
                  <a:pt x="2605" y="3406"/>
                </a:lnTo>
                <a:lnTo>
                  <a:pt x="2580" y="3406"/>
                </a:lnTo>
                <a:lnTo>
                  <a:pt x="2580" y="3406"/>
                </a:lnTo>
                <a:lnTo>
                  <a:pt x="2543" y="3406"/>
                </a:lnTo>
                <a:lnTo>
                  <a:pt x="2543" y="3426"/>
                </a:lnTo>
                <a:lnTo>
                  <a:pt x="2531" y="3426"/>
                </a:lnTo>
                <a:lnTo>
                  <a:pt x="2531" y="3446"/>
                </a:lnTo>
                <a:lnTo>
                  <a:pt x="2531" y="3446"/>
                </a:lnTo>
                <a:lnTo>
                  <a:pt x="2531" y="3446"/>
                </a:lnTo>
                <a:lnTo>
                  <a:pt x="2519" y="3446"/>
                </a:lnTo>
                <a:lnTo>
                  <a:pt x="2519" y="3426"/>
                </a:lnTo>
                <a:lnTo>
                  <a:pt x="2519" y="3426"/>
                </a:lnTo>
                <a:lnTo>
                  <a:pt x="2519" y="3406"/>
                </a:lnTo>
                <a:cubicBezTo>
                  <a:pt x="2506" y="3399"/>
                  <a:pt x="2494" y="3393"/>
                  <a:pt x="2481" y="3386"/>
                </a:cubicBezTo>
                <a:lnTo>
                  <a:pt x="2420" y="3386"/>
                </a:lnTo>
                <a:lnTo>
                  <a:pt x="2420" y="3446"/>
                </a:lnTo>
                <a:lnTo>
                  <a:pt x="2395" y="3446"/>
                </a:lnTo>
                <a:lnTo>
                  <a:pt x="2395" y="3466"/>
                </a:lnTo>
                <a:lnTo>
                  <a:pt x="2383" y="3466"/>
                </a:lnTo>
                <a:lnTo>
                  <a:pt x="2383" y="3486"/>
                </a:lnTo>
                <a:lnTo>
                  <a:pt x="2370" y="3486"/>
                </a:lnTo>
                <a:lnTo>
                  <a:pt x="2370" y="3386"/>
                </a:lnTo>
                <a:lnTo>
                  <a:pt x="2370" y="3386"/>
                </a:lnTo>
                <a:lnTo>
                  <a:pt x="2370" y="3367"/>
                </a:lnTo>
                <a:lnTo>
                  <a:pt x="2370" y="3367"/>
                </a:lnTo>
                <a:lnTo>
                  <a:pt x="2370" y="3347"/>
                </a:lnTo>
                <a:lnTo>
                  <a:pt x="2370" y="3347"/>
                </a:lnTo>
                <a:lnTo>
                  <a:pt x="2370" y="3327"/>
                </a:lnTo>
                <a:lnTo>
                  <a:pt x="2370" y="3327"/>
                </a:lnTo>
                <a:lnTo>
                  <a:pt x="2370" y="2789"/>
                </a:lnTo>
                <a:lnTo>
                  <a:pt x="2358" y="2789"/>
                </a:lnTo>
                <a:lnTo>
                  <a:pt x="2358" y="2749"/>
                </a:lnTo>
                <a:lnTo>
                  <a:pt x="2358" y="2749"/>
                </a:lnTo>
                <a:lnTo>
                  <a:pt x="2358" y="2709"/>
                </a:lnTo>
                <a:cubicBezTo>
                  <a:pt x="2354" y="2702"/>
                  <a:pt x="2350" y="2696"/>
                  <a:pt x="2346" y="2689"/>
                </a:cubicBezTo>
                <a:lnTo>
                  <a:pt x="2346" y="2669"/>
                </a:lnTo>
                <a:lnTo>
                  <a:pt x="2346" y="2669"/>
                </a:lnTo>
                <a:lnTo>
                  <a:pt x="2346" y="2689"/>
                </a:lnTo>
                <a:lnTo>
                  <a:pt x="2333" y="2689"/>
                </a:lnTo>
                <a:lnTo>
                  <a:pt x="2333" y="2669"/>
                </a:lnTo>
                <a:lnTo>
                  <a:pt x="2333" y="2669"/>
                </a:lnTo>
                <a:lnTo>
                  <a:pt x="2333" y="2689"/>
                </a:lnTo>
                <a:lnTo>
                  <a:pt x="2309" y="2689"/>
                </a:lnTo>
                <a:lnTo>
                  <a:pt x="2309" y="2689"/>
                </a:lnTo>
                <a:lnTo>
                  <a:pt x="2296" y="2689"/>
                </a:lnTo>
                <a:lnTo>
                  <a:pt x="2296" y="2729"/>
                </a:lnTo>
                <a:lnTo>
                  <a:pt x="2247" y="2729"/>
                </a:lnTo>
                <a:lnTo>
                  <a:pt x="2247" y="2789"/>
                </a:lnTo>
                <a:lnTo>
                  <a:pt x="2222" y="2789"/>
                </a:lnTo>
                <a:lnTo>
                  <a:pt x="2222" y="2789"/>
                </a:lnTo>
                <a:lnTo>
                  <a:pt x="2210" y="2789"/>
                </a:lnTo>
                <a:lnTo>
                  <a:pt x="2210" y="2809"/>
                </a:lnTo>
                <a:lnTo>
                  <a:pt x="2198" y="2809"/>
                </a:lnTo>
                <a:lnTo>
                  <a:pt x="2198" y="2829"/>
                </a:lnTo>
                <a:lnTo>
                  <a:pt x="2198" y="2829"/>
                </a:lnTo>
                <a:lnTo>
                  <a:pt x="2198" y="2809"/>
                </a:lnTo>
                <a:lnTo>
                  <a:pt x="2185" y="2809"/>
                </a:lnTo>
                <a:lnTo>
                  <a:pt x="2185" y="2829"/>
                </a:lnTo>
                <a:lnTo>
                  <a:pt x="2160" y="2829"/>
                </a:lnTo>
                <a:lnTo>
                  <a:pt x="2160" y="2829"/>
                </a:lnTo>
                <a:lnTo>
                  <a:pt x="2160" y="2829"/>
                </a:lnTo>
                <a:lnTo>
                  <a:pt x="2160" y="2888"/>
                </a:lnTo>
                <a:lnTo>
                  <a:pt x="2148" y="2888"/>
                </a:lnTo>
                <a:lnTo>
                  <a:pt x="2148" y="2888"/>
                </a:lnTo>
                <a:lnTo>
                  <a:pt x="2148" y="2888"/>
                </a:lnTo>
                <a:lnTo>
                  <a:pt x="2148" y="2869"/>
                </a:lnTo>
                <a:lnTo>
                  <a:pt x="2148" y="2869"/>
                </a:lnTo>
                <a:lnTo>
                  <a:pt x="2148" y="2888"/>
                </a:lnTo>
                <a:lnTo>
                  <a:pt x="2136" y="2888"/>
                </a:lnTo>
                <a:lnTo>
                  <a:pt x="2136" y="2928"/>
                </a:lnTo>
                <a:lnTo>
                  <a:pt x="2099" y="2928"/>
                </a:lnTo>
                <a:lnTo>
                  <a:pt x="2099" y="2928"/>
                </a:lnTo>
                <a:lnTo>
                  <a:pt x="2086" y="2928"/>
                </a:lnTo>
                <a:lnTo>
                  <a:pt x="2086" y="2968"/>
                </a:lnTo>
                <a:lnTo>
                  <a:pt x="2074" y="2968"/>
                </a:lnTo>
                <a:cubicBezTo>
                  <a:pt x="2070" y="2975"/>
                  <a:pt x="2066" y="2981"/>
                  <a:pt x="2062" y="2988"/>
                </a:cubicBezTo>
                <a:lnTo>
                  <a:pt x="2062" y="3008"/>
                </a:lnTo>
                <a:lnTo>
                  <a:pt x="2062" y="3008"/>
                </a:lnTo>
                <a:lnTo>
                  <a:pt x="2062" y="3008"/>
                </a:lnTo>
                <a:lnTo>
                  <a:pt x="2049" y="3008"/>
                </a:lnTo>
                <a:lnTo>
                  <a:pt x="2049" y="3008"/>
                </a:lnTo>
                <a:lnTo>
                  <a:pt x="2049" y="3008"/>
                </a:lnTo>
                <a:lnTo>
                  <a:pt x="2049" y="3625"/>
                </a:lnTo>
                <a:lnTo>
                  <a:pt x="2037" y="3625"/>
                </a:lnTo>
                <a:lnTo>
                  <a:pt x="2037" y="3486"/>
                </a:lnTo>
                <a:lnTo>
                  <a:pt x="2037" y="3486"/>
                </a:lnTo>
                <a:lnTo>
                  <a:pt x="2037" y="3486"/>
                </a:lnTo>
                <a:lnTo>
                  <a:pt x="2025" y="3486"/>
                </a:lnTo>
                <a:lnTo>
                  <a:pt x="2025" y="3446"/>
                </a:lnTo>
                <a:lnTo>
                  <a:pt x="2025" y="3446"/>
                </a:lnTo>
                <a:lnTo>
                  <a:pt x="2025" y="3386"/>
                </a:lnTo>
                <a:cubicBezTo>
                  <a:pt x="2013" y="3380"/>
                  <a:pt x="2000" y="3373"/>
                  <a:pt x="1988" y="3367"/>
                </a:cubicBezTo>
                <a:lnTo>
                  <a:pt x="1963" y="3367"/>
                </a:lnTo>
                <a:lnTo>
                  <a:pt x="1963" y="3347"/>
                </a:lnTo>
                <a:lnTo>
                  <a:pt x="1938" y="3347"/>
                </a:lnTo>
                <a:lnTo>
                  <a:pt x="1938" y="3347"/>
                </a:lnTo>
                <a:lnTo>
                  <a:pt x="1926" y="3347"/>
                </a:lnTo>
                <a:lnTo>
                  <a:pt x="1926" y="3347"/>
                </a:lnTo>
                <a:lnTo>
                  <a:pt x="1914" y="3347"/>
                </a:lnTo>
                <a:lnTo>
                  <a:pt x="1914" y="3088"/>
                </a:lnTo>
                <a:lnTo>
                  <a:pt x="1914" y="3088"/>
                </a:lnTo>
                <a:lnTo>
                  <a:pt x="1914" y="3008"/>
                </a:lnTo>
                <a:lnTo>
                  <a:pt x="1877" y="3008"/>
                </a:lnTo>
                <a:lnTo>
                  <a:pt x="1877" y="2968"/>
                </a:lnTo>
                <a:lnTo>
                  <a:pt x="1852" y="2968"/>
                </a:lnTo>
                <a:lnTo>
                  <a:pt x="1852" y="2968"/>
                </a:lnTo>
                <a:lnTo>
                  <a:pt x="1852" y="2968"/>
                </a:lnTo>
                <a:lnTo>
                  <a:pt x="1852" y="2968"/>
                </a:lnTo>
                <a:lnTo>
                  <a:pt x="1815" y="2968"/>
                </a:lnTo>
                <a:lnTo>
                  <a:pt x="1815" y="2968"/>
                </a:lnTo>
                <a:lnTo>
                  <a:pt x="1753" y="2968"/>
                </a:lnTo>
                <a:lnTo>
                  <a:pt x="1753" y="3606"/>
                </a:lnTo>
                <a:lnTo>
                  <a:pt x="1716" y="3606"/>
                </a:lnTo>
                <a:lnTo>
                  <a:pt x="1716" y="3625"/>
                </a:lnTo>
                <a:lnTo>
                  <a:pt x="1716" y="3625"/>
                </a:lnTo>
                <a:lnTo>
                  <a:pt x="1716" y="3645"/>
                </a:lnTo>
                <a:lnTo>
                  <a:pt x="1679" y="3645"/>
                </a:lnTo>
                <a:lnTo>
                  <a:pt x="1679" y="3665"/>
                </a:lnTo>
                <a:lnTo>
                  <a:pt x="1667" y="3665"/>
                </a:lnTo>
                <a:lnTo>
                  <a:pt x="1667" y="3665"/>
                </a:lnTo>
                <a:lnTo>
                  <a:pt x="1654" y="3665"/>
                </a:lnTo>
                <a:lnTo>
                  <a:pt x="1654" y="3645"/>
                </a:lnTo>
                <a:lnTo>
                  <a:pt x="1642" y="3645"/>
                </a:lnTo>
                <a:lnTo>
                  <a:pt x="1642" y="3645"/>
                </a:lnTo>
                <a:lnTo>
                  <a:pt x="1617" y="3645"/>
                </a:lnTo>
                <a:lnTo>
                  <a:pt x="1617" y="3625"/>
                </a:lnTo>
                <a:lnTo>
                  <a:pt x="1605" y="3625"/>
                </a:lnTo>
                <a:lnTo>
                  <a:pt x="1605" y="3566"/>
                </a:lnTo>
                <a:lnTo>
                  <a:pt x="1605" y="3546"/>
                </a:lnTo>
                <a:lnTo>
                  <a:pt x="1605" y="3426"/>
                </a:lnTo>
                <a:lnTo>
                  <a:pt x="1605" y="3426"/>
                </a:lnTo>
                <a:lnTo>
                  <a:pt x="1605" y="3386"/>
                </a:lnTo>
                <a:lnTo>
                  <a:pt x="1593" y="3386"/>
                </a:lnTo>
                <a:lnTo>
                  <a:pt x="1593" y="3386"/>
                </a:lnTo>
                <a:lnTo>
                  <a:pt x="1556" y="3386"/>
                </a:lnTo>
                <a:lnTo>
                  <a:pt x="1556" y="3367"/>
                </a:lnTo>
                <a:lnTo>
                  <a:pt x="1556" y="3367"/>
                </a:lnTo>
                <a:lnTo>
                  <a:pt x="1556" y="3386"/>
                </a:lnTo>
                <a:lnTo>
                  <a:pt x="1543" y="3386"/>
                </a:lnTo>
                <a:lnTo>
                  <a:pt x="1543" y="3386"/>
                </a:lnTo>
                <a:lnTo>
                  <a:pt x="1494" y="3386"/>
                </a:lnTo>
                <a:lnTo>
                  <a:pt x="1494" y="3486"/>
                </a:lnTo>
                <a:cubicBezTo>
                  <a:pt x="1490" y="3493"/>
                  <a:pt x="1485" y="3499"/>
                  <a:pt x="1481" y="3506"/>
                </a:cubicBezTo>
                <a:lnTo>
                  <a:pt x="1481" y="3546"/>
                </a:lnTo>
                <a:lnTo>
                  <a:pt x="1481" y="3546"/>
                </a:lnTo>
                <a:lnTo>
                  <a:pt x="1481" y="3546"/>
                </a:lnTo>
                <a:lnTo>
                  <a:pt x="1469" y="3546"/>
                </a:lnTo>
                <a:lnTo>
                  <a:pt x="1469" y="3048"/>
                </a:lnTo>
                <a:lnTo>
                  <a:pt x="1469" y="3048"/>
                </a:lnTo>
                <a:lnTo>
                  <a:pt x="1469" y="3048"/>
                </a:lnTo>
                <a:lnTo>
                  <a:pt x="1469" y="3048"/>
                </a:lnTo>
                <a:cubicBezTo>
                  <a:pt x="1465" y="3041"/>
                  <a:pt x="1461" y="3035"/>
                  <a:pt x="1457" y="3028"/>
                </a:cubicBezTo>
                <a:lnTo>
                  <a:pt x="1444" y="3028"/>
                </a:lnTo>
                <a:lnTo>
                  <a:pt x="1444" y="3028"/>
                </a:lnTo>
                <a:lnTo>
                  <a:pt x="1432" y="3028"/>
                </a:lnTo>
                <a:lnTo>
                  <a:pt x="1432" y="3008"/>
                </a:lnTo>
                <a:lnTo>
                  <a:pt x="1420" y="3008"/>
                </a:lnTo>
                <a:lnTo>
                  <a:pt x="1420" y="3028"/>
                </a:lnTo>
                <a:lnTo>
                  <a:pt x="1370" y="3028"/>
                </a:lnTo>
                <a:lnTo>
                  <a:pt x="1370" y="3028"/>
                </a:lnTo>
                <a:lnTo>
                  <a:pt x="1333" y="3028"/>
                </a:lnTo>
                <a:lnTo>
                  <a:pt x="1333" y="3028"/>
                </a:lnTo>
                <a:lnTo>
                  <a:pt x="1333" y="3028"/>
                </a:lnTo>
                <a:lnTo>
                  <a:pt x="1333" y="3028"/>
                </a:lnTo>
                <a:lnTo>
                  <a:pt x="1321" y="3028"/>
                </a:lnTo>
                <a:lnTo>
                  <a:pt x="1321" y="3008"/>
                </a:lnTo>
                <a:lnTo>
                  <a:pt x="1309" y="3008"/>
                </a:lnTo>
                <a:lnTo>
                  <a:pt x="1309" y="3586"/>
                </a:lnTo>
                <a:lnTo>
                  <a:pt x="1284" y="3586"/>
                </a:lnTo>
                <a:lnTo>
                  <a:pt x="1272" y="3586"/>
                </a:lnTo>
                <a:lnTo>
                  <a:pt x="1259" y="3586"/>
                </a:lnTo>
                <a:lnTo>
                  <a:pt x="1259" y="3546"/>
                </a:lnTo>
                <a:lnTo>
                  <a:pt x="1247" y="3546"/>
                </a:lnTo>
                <a:lnTo>
                  <a:pt x="1247" y="3526"/>
                </a:lnTo>
                <a:lnTo>
                  <a:pt x="1247" y="3526"/>
                </a:lnTo>
                <a:lnTo>
                  <a:pt x="1247" y="3546"/>
                </a:lnTo>
                <a:lnTo>
                  <a:pt x="1235" y="3546"/>
                </a:lnTo>
                <a:lnTo>
                  <a:pt x="1235" y="3526"/>
                </a:lnTo>
                <a:lnTo>
                  <a:pt x="1235" y="3526"/>
                </a:lnTo>
                <a:lnTo>
                  <a:pt x="1235" y="3227"/>
                </a:lnTo>
                <a:lnTo>
                  <a:pt x="1235" y="3227"/>
                </a:lnTo>
                <a:lnTo>
                  <a:pt x="1235" y="2988"/>
                </a:lnTo>
                <a:lnTo>
                  <a:pt x="1235" y="2988"/>
                </a:lnTo>
                <a:lnTo>
                  <a:pt x="1235" y="2988"/>
                </a:lnTo>
                <a:lnTo>
                  <a:pt x="1210" y="2988"/>
                </a:lnTo>
                <a:lnTo>
                  <a:pt x="1210" y="2988"/>
                </a:lnTo>
                <a:lnTo>
                  <a:pt x="1210" y="2908"/>
                </a:lnTo>
                <a:lnTo>
                  <a:pt x="1210" y="2908"/>
                </a:lnTo>
                <a:lnTo>
                  <a:pt x="1210" y="2888"/>
                </a:lnTo>
                <a:lnTo>
                  <a:pt x="1210" y="2888"/>
                </a:lnTo>
                <a:lnTo>
                  <a:pt x="1210" y="2829"/>
                </a:lnTo>
                <a:lnTo>
                  <a:pt x="1210" y="2809"/>
                </a:lnTo>
                <a:cubicBezTo>
                  <a:pt x="1206" y="2743"/>
                  <a:pt x="1202" y="2676"/>
                  <a:pt x="1198" y="2610"/>
                </a:cubicBezTo>
                <a:lnTo>
                  <a:pt x="1198" y="2610"/>
                </a:lnTo>
                <a:lnTo>
                  <a:pt x="1198" y="2888"/>
                </a:lnTo>
                <a:lnTo>
                  <a:pt x="1198" y="2888"/>
                </a:lnTo>
                <a:lnTo>
                  <a:pt x="1198" y="2928"/>
                </a:lnTo>
                <a:lnTo>
                  <a:pt x="1198" y="2928"/>
                </a:lnTo>
                <a:lnTo>
                  <a:pt x="1198" y="2988"/>
                </a:lnTo>
                <a:lnTo>
                  <a:pt x="1185" y="2988"/>
                </a:lnTo>
                <a:lnTo>
                  <a:pt x="1185" y="2968"/>
                </a:lnTo>
                <a:lnTo>
                  <a:pt x="1148" y="2968"/>
                </a:lnTo>
                <a:lnTo>
                  <a:pt x="1148" y="2968"/>
                </a:lnTo>
                <a:lnTo>
                  <a:pt x="1136" y="2968"/>
                </a:lnTo>
                <a:lnTo>
                  <a:pt x="1136" y="2988"/>
                </a:lnTo>
                <a:lnTo>
                  <a:pt x="1136" y="2988"/>
                </a:lnTo>
                <a:lnTo>
                  <a:pt x="1136" y="2988"/>
                </a:lnTo>
                <a:lnTo>
                  <a:pt x="1099" y="2988"/>
                </a:lnTo>
                <a:lnTo>
                  <a:pt x="1099" y="2988"/>
                </a:lnTo>
                <a:lnTo>
                  <a:pt x="1086" y="2988"/>
                </a:lnTo>
                <a:lnTo>
                  <a:pt x="1086" y="2988"/>
                </a:lnTo>
                <a:lnTo>
                  <a:pt x="1086" y="3008"/>
                </a:lnTo>
                <a:lnTo>
                  <a:pt x="1086" y="3008"/>
                </a:lnTo>
                <a:lnTo>
                  <a:pt x="1086" y="3625"/>
                </a:lnTo>
                <a:lnTo>
                  <a:pt x="1074" y="3625"/>
                </a:lnTo>
                <a:lnTo>
                  <a:pt x="1074" y="3625"/>
                </a:lnTo>
                <a:lnTo>
                  <a:pt x="1074" y="3625"/>
                </a:lnTo>
                <a:lnTo>
                  <a:pt x="1074" y="3606"/>
                </a:lnTo>
                <a:lnTo>
                  <a:pt x="1062" y="3606"/>
                </a:lnTo>
                <a:lnTo>
                  <a:pt x="1062" y="3625"/>
                </a:lnTo>
                <a:lnTo>
                  <a:pt x="1062" y="3625"/>
                </a:lnTo>
                <a:lnTo>
                  <a:pt x="1037" y="3625"/>
                </a:lnTo>
                <a:lnTo>
                  <a:pt x="1037" y="3606"/>
                </a:lnTo>
                <a:lnTo>
                  <a:pt x="1025" y="3606"/>
                </a:lnTo>
                <a:lnTo>
                  <a:pt x="1025" y="3367"/>
                </a:lnTo>
                <a:lnTo>
                  <a:pt x="1025" y="3347"/>
                </a:lnTo>
                <a:lnTo>
                  <a:pt x="1025" y="3347"/>
                </a:lnTo>
                <a:lnTo>
                  <a:pt x="988" y="3347"/>
                </a:lnTo>
                <a:lnTo>
                  <a:pt x="988" y="3347"/>
                </a:lnTo>
                <a:lnTo>
                  <a:pt x="963" y="3347"/>
                </a:lnTo>
                <a:lnTo>
                  <a:pt x="963" y="3347"/>
                </a:lnTo>
                <a:lnTo>
                  <a:pt x="951" y="3347"/>
                </a:lnTo>
                <a:lnTo>
                  <a:pt x="951" y="3347"/>
                </a:lnTo>
                <a:lnTo>
                  <a:pt x="938" y="3347"/>
                </a:lnTo>
                <a:lnTo>
                  <a:pt x="938" y="3287"/>
                </a:lnTo>
                <a:lnTo>
                  <a:pt x="938" y="3287"/>
                </a:lnTo>
                <a:lnTo>
                  <a:pt x="938" y="3327"/>
                </a:lnTo>
                <a:lnTo>
                  <a:pt x="926" y="3327"/>
                </a:lnTo>
                <a:lnTo>
                  <a:pt x="926" y="3347"/>
                </a:lnTo>
                <a:lnTo>
                  <a:pt x="926" y="3347"/>
                </a:lnTo>
                <a:lnTo>
                  <a:pt x="926" y="3347"/>
                </a:lnTo>
                <a:lnTo>
                  <a:pt x="901" y="3347"/>
                </a:lnTo>
                <a:lnTo>
                  <a:pt x="901" y="3347"/>
                </a:lnTo>
                <a:lnTo>
                  <a:pt x="901" y="3347"/>
                </a:lnTo>
                <a:lnTo>
                  <a:pt x="901" y="3347"/>
                </a:lnTo>
                <a:lnTo>
                  <a:pt x="852" y="3347"/>
                </a:lnTo>
                <a:lnTo>
                  <a:pt x="852" y="3367"/>
                </a:lnTo>
                <a:lnTo>
                  <a:pt x="852" y="3367"/>
                </a:lnTo>
                <a:lnTo>
                  <a:pt x="852" y="3367"/>
                </a:lnTo>
                <a:lnTo>
                  <a:pt x="852" y="3625"/>
                </a:lnTo>
                <a:lnTo>
                  <a:pt x="840" y="3625"/>
                </a:lnTo>
                <a:lnTo>
                  <a:pt x="840" y="3625"/>
                </a:lnTo>
                <a:lnTo>
                  <a:pt x="840" y="3625"/>
                </a:lnTo>
                <a:lnTo>
                  <a:pt x="840" y="3645"/>
                </a:lnTo>
                <a:lnTo>
                  <a:pt x="827" y="3645"/>
                </a:lnTo>
                <a:lnTo>
                  <a:pt x="827" y="3665"/>
                </a:lnTo>
                <a:lnTo>
                  <a:pt x="827" y="3665"/>
                </a:lnTo>
                <a:lnTo>
                  <a:pt x="827" y="3645"/>
                </a:lnTo>
                <a:lnTo>
                  <a:pt x="815" y="3645"/>
                </a:lnTo>
                <a:lnTo>
                  <a:pt x="815" y="3625"/>
                </a:lnTo>
                <a:lnTo>
                  <a:pt x="815" y="3625"/>
                </a:lnTo>
                <a:lnTo>
                  <a:pt x="815" y="3586"/>
                </a:lnTo>
                <a:lnTo>
                  <a:pt x="802" y="3586"/>
                </a:lnTo>
                <a:lnTo>
                  <a:pt x="802" y="3566"/>
                </a:lnTo>
                <a:lnTo>
                  <a:pt x="790" y="3566"/>
                </a:lnTo>
                <a:lnTo>
                  <a:pt x="790" y="3526"/>
                </a:lnTo>
                <a:lnTo>
                  <a:pt x="790" y="3526"/>
                </a:lnTo>
                <a:lnTo>
                  <a:pt x="790" y="3526"/>
                </a:lnTo>
                <a:lnTo>
                  <a:pt x="790" y="3526"/>
                </a:lnTo>
                <a:lnTo>
                  <a:pt x="790" y="3506"/>
                </a:lnTo>
                <a:lnTo>
                  <a:pt x="778" y="3506"/>
                </a:lnTo>
                <a:lnTo>
                  <a:pt x="778" y="3506"/>
                </a:lnTo>
                <a:lnTo>
                  <a:pt x="778" y="3506"/>
                </a:lnTo>
                <a:lnTo>
                  <a:pt x="778" y="3506"/>
                </a:lnTo>
                <a:lnTo>
                  <a:pt x="765" y="3506"/>
                </a:lnTo>
                <a:lnTo>
                  <a:pt x="765" y="3506"/>
                </a:lnTo>
                <a:cubicBezTo>
                  <a:pt x="761" y="3499"/>
                  <a:pt x="757" y="3493"/>
                  <a:pt x="753" y="3486"/>
                </a:cubicBezTo>
                <a:lnTo>
                  <a:pt x="691" y="3486"/>
                </a:lnTo>
                <a:lnTo>
                  <a:pt x="691" y="3506"/>
                </a:lnTo>
                <a:lnTo>
                  <a:pt x="642" y="3506"/>
                </a:lnTo>
                <a:lnTo>
                  <a:pt x="642" y="3526"/>
                </a:lnTo>
                <a:lnTo>
                  <a:pt x="630" y="3526"/>
                </a:lnTo>
                <a:lnTo>
                  <a:pt x="630" y="3566"/>
                </a:lnTo>
                <a:lnTo>
                  <a:pt x="630" y="3566"/>
                </a:lnTo>
                <a:lnTo>
                  <a:pt x="593" y="3566"/>
                </a:lnTo>
                <a:lnTo>
                  <a:pt x="593" y="3606"/>
                </a:lnTo>
                <a:lnTo>
                  <a:pt x="593" y="3606"/>
                </a:lnTo>
                <a:lnTo>
                  <a:pt x="593" y="3625"/>
                </a:lnTo>
                <a:lnTo>
                  <a:pt x="580" y="3625"/>
                </a:lnTo>
                <a:lnTo>
                  <a:pt x="580" y="3625"/>
                </a:lnTo>
                <a:lnTo>
                  <a:pt x="580" y="3625"/>
                </a:lnTo>
                <a:lnTo>
                  <a:pt x="580" y="3625"/>
                </a:lnTo>
                <a:lnTo>
                  <a:pt x="543" y="3625"/>
                </a:lnTo>
                <a:lnTo>
                  <a:pt x="543" y="3625"/>
                </a:lnTo>
                <a:lnTo>
                  <a:pt x="543" y="3625"/>
                </a:lnTo>
                <a:lnTo>
                  <a:pt x="543" y="3625"/>
                </a:lnTo>
                <a:lnTo>
                  <a:pt x="531" y="3625"/>
                </a:lnTo>
                <a:lnTo>
                  <a:pt x="519" y="3625"/>
                </a:lnTo>
                <a:lnTo>
                  <a:pt x="519" y="3606"/>
                </a:lnTo>
                <a:lnTo>
                  <a:pt x="506" y="3606"/>
                </a:lnTo>
                <a:lnTo>
                  <a:pt x="506" y="3606"/>
                </a:lnTo>
                <a:lnTo>
                  <a:pt x="481" y="3606"/>
                </a:lnTo>
                <a:lnTo>
                  <a:pt x="481" y="3566"/>
                </a:lnTo>
                <a:lnTo>
                  <a:pt x="444" y="3566"/>
                </a:lnTo>
                <a:lnTo>
                  <a:pt x="444" y="3546"/>
                </a:lnTo>
                <a:lnTo>
                  <a:pt x="444" y="3546"/>
                </a:lnTo>
                <a:lnTo>
                  <a:pt x="444" y="3645"/>
                </a:lnTo>
                <a:lnTo>
                  <a:pt x="432" y="3645"/>
                </a:lnTo>
                <a:lnTo>
                  <a:pt x="432" y="3625"/>
                </a:lnTo>
                <a:lnTo>
                  <a:pt x="407" y="3625"/>
                </a:lnTo>
                <a:lnTo>
                  <a:pt x="407" y="3625"/>
                </a:lnTo>
                <a:lnTo>
                  <a:pt x="407" y="3625"/>
                </a:lnTo>
                <a:lnTo>
                  <a:pt x="407" y="3625"/>
                </a:lnTo>
                <a:lnTo>
                  <a:pt x="358" y="3625"/>
                </a:lnTo>
                <a:lnTo>
                  <a:pt x="358" y="3606"/>
                </a:lnTo>
                <a:cubicBezTo>
                  <a:pt x="354" y="3599"/>
                  <a:pt x="350" y="3593"/>
                  <a:pt x="346" y="3586"/>
                </a:cubicBezTo>
                <a:lnTo>
                  <a:pt x="346" y="3566"/>
                </a:lnTo>
                <a:lnTo>
                  <a:pt x="346" y="3566"/>
                </a:lnTo>
                <a:lnTo>
                  <a:pt x="346" y="3586"/>
                </a:lnTo>
                <a:lnTo>
                  <a:pt x="296" y="3586"/>
                </a:lnTo>
                <a:lnTo>
                  <a:pt x="296" y="3267"/>
                </a:lnTo>
                <a:lnTo>
                  <a:pt x="296" y="3267"/>
                </a:lnTo>
                <a:lnTo>
                  <a:pt x="296" y="3247"/>
                </a:lnTo>
                <a:lnTo>
                  <a:pt x="284" y="3247"/>
                </a:lnTo>
                <a:lnTo>
                  <a:pt x="272" y="3247"/>
                </a:lnTo>
                <a:lnTo>
                  <a:pt x="272" y="3207"/>
                </a:lnTo>
                <a:cubicBezTo>
                  <a:pt x="272" y="3207"/>
                  <a:pt x="259" y="3167"/>
                  <a:pt x="235" y="3167"/>
                </a:cubicBezTo>
                <a:lnTo>
                  <a:pt x="148" y="3167"/>
                </a:lnTo>
                <a:lnTo>
                  <a:pt x="148" y="3247"/>
                </a:lnTo>
                <a:lnTo>
                  <a:pt x="136" y="3247"/>
                </a:lnTo>
                <a:lnTo>
                  <a:pt x="136" y="3625"/>
                </a:lnTo>
                <a:lnTo>
                  <a:pt x="123" y="3625"/>
                </a:lnTo>
                <a:lnTo>
                  <a:pt x="123" y="3586"/>
                </a:lnTo>
                <a:lnTo>
                  <a:pt x="62" y="3586"/>
                </a:lnTo>
                <a:lnTo>
                  <a:pt x="49" y="3586"/>
                </a:lnTo>
                <a:lnTo>
                  <a:pt x="49" y="3625"/>
                </a:lnTo>
                <a:lnTo>
                  <a:pt x="49" y="3625"/>
                </a:lnTo>
                <a:lnTo>
                  <a:pt x="49" y="3725"/>
                </a:lnTo>
                <a:lnTo>
                  <a:pt x="37" y="3725"/>
                </a:lnTo>
                <a:lnTo>
                  <a:pt x="37" y="3825"/>
                </a:lnTo>
                <a:lnTo>
                  <a:pt x="25" y="3825"/>
                </a:lnTo>
                <a:lnTo>
                  <a:pt x="25" y="3825"/>
                </a:lnTo>
                <a:lnTo>
                  <a:pt x="12" y="3825"/>
                </a:lnTo>
                <a:lnTo>
                  <a:pt x="12" y="3765"/>
                </a:lnTo>
                <a:lnTo>
                  <a:pt x="12" y="3765"/>
                </a:lnTo>
                <a:lnTo>
                  <a:pt x="12" y="3805"/>
                </a:lnTo>
                <a:lnTo>
                  <a:pt x="0" y="3805"/>
                </a:lnTo>
                <a:lnTo>
                  <a:pt x="0" y="3924"/>
                </a:lnTo>
                <a:lnTo>
                  <a:pt x="10000" y="3924"/>
                </a:lnTo>
                <a:lnTo>
                  <a:pt x="10000" y="3845"/>
                </a:lnTo>
                <a:lnTo>
                  <a:pt x="9988" y="3845"/>
                </a:lnTo>
                <a:close/>
              </a:path>
            </a:pathLst>
          </a:custGeom>
          <a:solidFill>
            <a:srgbClr val="BFBFBF">
              <a:alpha val="14901"/>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06" name="Google Shape;406;p68"/>
          <p:cNvSpPr/>
          <p:nvPr/>
        </p:nvSpPr>
        <p:spPr>
          <a:xfrm rot="2656928">
            <a:off x="3974123" y="3011373"/>
            <a:ext cx="923192" cy="1441939"/>
          </a:xfrm>
          <a:prstGeom prst="rect">
            <a:avLst/>
          </a:prstGeom>
          <a:solidFill>
            <a:srgbClr val="470A68"/>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ROCESS FIVE COLUMN">
  <p:cSld name="PROCESS FIVE COLUMN">
    <p:spTree>
      <p:nvGrpSpPr>
        <p:cNvPr id="1" name="Shape 407"/>
        <p:cNvGrpSpPr/>
        <p:nvPr/>
      </p:nvGrpSpPr>
      <p:grpSpPr>
        <a:xfrm>
          <a:off x="0" y="0"/>
          <a:ext cx="0" cy="0"/>
          <a:chOff x="0" y="0"/>
          <a:chExt cx="0" cy="0"/>
        </a:xfrm>
      </p:grpSpPr>
      <p:sp>
        <p:nvSpPr>
          <p:cNvPr id="408" name="Google Shape;408;p69"/>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9" name="Google Shape;409;p69"/>
          <p:cNvSpPr txBox="1">
            <a:spLocks noGrp="1"/>
          </p:cNvSpPr>
          <p:nvPr>
            <p:ph type="body" idx="1"/>
          </p:nvPr>
        </p:nvSpPr>
        <p:spPr>
          <a:xfrm>
            <a:off x="7524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10" name="Google Shape;410;p69"/>
          <p:cNvSpPr txBox="1">
            <a:spLocks noGrp="1"/>
          </p:cNvSpPr>
          <p:nvPr>
            <p:ph type="body" idx="2"/>
          </p:nvPr>
        </p:nvSpPr>
        <p:spPr>
          <a:xfrm>
            <a:off x="23103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11" name="Google Shape;411;p69"/>
          <p:cNvSpPr txBox="1">
            <a:spLocks noGrp="1"/>
          </p:cNvSpPr>
          <p:nvPr>
            <p:ph type="body" idx="3"/>
          </p:nvPr>
        </p:nvSpPr>
        <p:spPr>
          <a:xfrm>
            <a:off x="38682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12" name="Google Shape;412;p69"/>
          <p:cNvSpPr txBox="1">
            <a:spLocks noGrp="1"/>
          </p:cNvSpPr>
          <p:nvPr>
            <p:ph type="body" idx="4"/>
          </p:nvPr>
        </p:nvSpPr>
        <p:spPr>
          <a:xfrm>
            <a:off x="54261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13" name="Google Shape;413;p69"/>
          <p:cNvSpPr>
            <a:spLocks noGrp="1"/>
          </p:cNvSpPr>
          <p:nvPr>
            <p:ph type="body" idx="5"/>
          </p:nvPr>
        </p:nvSpPr>
        <p:spPr>
          <a:xfrm>
            <a:off x="752400" y="991791"/>
            <a:ext cx="1407600" cy="453600"/>
          </a:xfrm>
          <a:prstGeom prst="homePlate">
            <a:avLst>
              <a:gd name="adj" fmla="val 31970"/>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14" name="Google Shape;414;p69"/>
          <p:cNvSpPr>
            <a:spLocks noGrp="1"/>
          </p:cNvSpPr>
          <p:nvPr>
            <p:ph type="body" idx="6"/>
          </p:nvPr>
        </p:nvSpPr>
        <p:spPr>
          <a:xfrm>
            <a:off x="23103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15" name="Google Shape;415;p69"/>
          <p:cNvSpPr>
            <a:spLocks noGrp="1"/>
          </p:cNvSpPr>
          <p:nvPr>
            <p:ph type="body" idx="7"/>
          </p:nvPr>
        </p:nvSpPr>
        <p:spPr>
          <a:xfrm>
            <a:off x="38682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16" name="Google Shape;416;p69"/>
          <p:cNvSpPr>
            <a:spLocks noGrp="1"/>
          </p:cNvSpPr>
          <p:nvPr>
            <p:ph type="body" idx="8"/>
          </p:nvPr>
        </p:nvSpPr>
        <p:spPr>
          <a:xfrm>
            <a:off x="54261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17" name="Google Shape;417;p69"/>
          <p:cNvSpPr>
            <a:spLocks noGrp="1"/>
          </p:cNvSpPr>
          <p:nvPr>
            <p:ph type="body" idx="9"/>
          </p:nvPr>
        </p:nvSpPr>
        <p:spPr>
          <a:xfrm>
            <a:off x="6984000" y="991791"/>
            <a:ext cx="14076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18" name="Google Shape;418;p69"/>
          <p:cNvSpPr txBox="1">
            <a:spLocks noGrp="1"/>
          </p:cNvSpPr>
          <p:nvPr>
            <p:ph type="body" idx="13"/>
          </p:nvPr>
        </p:nvSpPr>
        <p:spPr>
          <a:xfrm>
            <a:off x="6984000" y="1629395"/>
            <a:ext cx="14076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ROCESS FOUR COLUMN">
  <p:cSld name="PROCESS FOUR COLUMN">
    <p:spTree>
      <p:nvGrpSpPr>
        <p:cNvPr id="1" name="Shape 419"/>
        <p:cNvGrpSpPr/>
        <p:nvPr/>
      </p:nvGrpSpPr>
      <p:grpSpPr>
        <a:xfrm>
          <a:off x="0" y="0"/>
          <a:ext cx="0" cy="0"/>
          <a:chOff x="0" y="0"/>
          <a:chExt cx="0" cy="0"/>
        </a:xfrm>
      </p:grpSpPr>
      <p:sp>
        <p:nvSpPr>
          <p:cNvPr id="420" name="Google Shape;420;p70"/>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1" name="Google Shape;421;p70"/>
          <p:cNvSpPr txBox="1">
            <a:spLocks noGrp="1"/>
          </p:cNvSpPr>
          <p:nvPr>
            <p:ph type="body" idx="1"/>
          </p:nvPr>
        </p:nvSpPr>
        <p:spPr>
          <a:xfrm>
            <a:off x="7524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22" name="Google Shape;422;p70"/>
          <p:cNvSpPr txBox="1">
            <a:spLocks noGrp="1"/>
          </p:cNvSpPr>
          <p:nvPr>
            <p:ph type="body" idx="2"/>
          </p:nvPr>
        </p:nvSpPr>
        <p:spPr>
          <a:xfrm>
            <a:off x="27120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23" name="Google Shape;423;p70"/>
          <p:cNvSpPr txBox="1">
            <a:spLocks noGrp="1"/>
          </p:cNvSpPr>
          <p:nvPr>
            <p:ph type="body" idx="3"/>
          </p:nvPr>
        </p:nvSpPr>
        <p:spPr>
          <a:xfrm>
            <a:off x="46716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24" name="Google Shape;424;p70"/>
          <p:cNvSpPr txBox="1">
            <a:spLocks noGrp="1"/>
          </p:cNvSpPr>
          <p:nvPr>
            <p:ph type="body" idx="4"/>
          </p:nvPr>
        </p:nvSpPr>
        <p:spPr>
          <a:xfrm>
            <a:off x="6631200" y="1629395"/>
            <a:ext cx="1760400" cy="277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25" name="Google Shape;425;p70"/>
          <p:cNvSpPr>
            <a:spLocks noGrp="1"/>
          </p:cNvSpPr>
          <p:nvPr>
            <p:ph type="body" idx="5"/>
          </p:nvPr>
        </p:nvSpPr>
        <p:spPr>
          <a:xfrm>
            <a:off x="746125" y="991791"/>
            <a:ext cx="1760400" cy="453600"/>
          </a:xfrm>
          <a:prstGeom prst="homePlate">
            <a:avLst>
              <a:gd name="adj" fmla="val 31970"/>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26" name="Google Shape;426;p70"/>
          <p:cNvSpPr>
            <a:spLocks noGrp="1"/>
          </p:cNvSpPr>
          <p:nvPr>
            <p:ph type="body" idx="6"/>
          </p:nvPr>
        </p:nvSpPr>
        <p:spPr>
          <a:xfrm>
            <a:off x="2707817"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27" name="Google Shape;427;p70"/>
          <p:cNvSpPr>
            <a:spLocks noGrp="1"/>
          </p:cNvSpPr>
          <p:nvPr>
            <p:ph type="body" idx="7"/>
          </p:nvPr>
        </p:nvSpPr>
        <p:spPr>
          <a:xfrm>
            <a:off x="4669508"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28" name="Google Shape;428;p70"/>
          <p:cNvSpPr>
            <a:spLocks noGrp="1"/>
          </p:cNvSpPr>
          <p:nvPr>
            <p:ph type="body" idx="8"/>
          </p:nvPr>
        </p:nvSpPr>
        <p:spPr>
          <a:xfrm>
            <a:off x="6631200" y="991791"/>
            <a:ext cx="1760400" cy="453600"/>
          </a:xfrm>
          <a:prstGeom prst="chevron">
            <a:avLst>
              <a:gd name="adj" fmla="val 31101"/>
            </a:avLst>
          </a:prstGeom>
          <a:solidFill>
            <a:schemeClr val="dk2"/>
          </a:solidFill>
          <a:ln>
            <a:noFill/>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a:solidFill>
                  <a:schemeClr val="lt1"/>
                </a:solidFill>
              </a:defRPr>
            </a:lvl1pPr>
            <a:lvl2pPr marL="914400" lvl="1" indent="-228600" algn="l">
              <a:lnSpc>
                <a:spcPct val="100000"/>
              </a:lnSpc>
              <a:spcBef>
                <a:spcPts val="450"/>
              </a:spcBef>
              <a:spcAft>
                <a:spcPts val="0"/>
              </a:spcAft>
              <a:buClr>
                <a:schemeClr val="lt1"/>
              </a:buClr>
              <a:buSzPts val="1050"/>
              <a:buFont typeface="Arial"/>
              <a:buNone/>
              <a:defRPr sz="1050">
                <a:solidFill>
                  <a:schemeClr val="lt1"/>
                </a:solidFill>
              </a:defRPr>
            </a:lvl2pPr>
            <a:lvl3pPr marL="1371600" lvl="2" indent="-295275" algn="l">
              <a:lnSpc>
                <a:spcPct val="100000"/>
              </a:lnSpc>
              <a:spcBef>
                <a:spcPts val="450"/>
              </a:spcBef>
              <a:spcAft>
                <a:spcPts val="0"/>
              </a:spcAft>
              <a:buSzPts val="1050"/>
              <a:buChar char="–"/>
              <a:defRPr sz="1050">
                <a:solidFill>
                  <a:schemeClr val="lt1"/>
                </a:solidFill>
              </a:defRPr>
            </a:lvl3pPr>
            <a:lvl4pPr marL="1828800" lvl="3" indent="-295275" algn="l">
              <a:lnSpc>
                <a:spcPct val="100000"/>
              </a:lnSpc>
              <a:spcBef>
                <a:spcPts val="450"/>
              </a:spcBef>
              <a:spcAft>
                <a:spcPts val="0"/>
              </a:spcAft>
              <a:buSzPts val="1050"/>
              <a:buChar char="–"/>
              <a:defRPr sz="1050">
                <a:solidFill>
                  <a:schemeClr val="lt1"/>
                </a:solidFill>
              </a:defRPr>
            </a:lvl4pPr>
            <a:lvl5pPr marL="2286000" lvl="4" indent="-295275" algn="l">
              <a:lnSpc>
                <a:spcPct val="100000"/>
              </a:lnSpc>
              <a:spcBef>
                <a:spcPts val="450"/>
              </a:spcBef>
              <a:spcAft>
                <a:spcPts val="0"/>
              </a:spcAft>
              <a:buSzPts val="1050"/>
              <a:buChar char="–"/>
              <a:defRPr sz="1050">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QUAD WITH CENTER">
  <p:cSld name="QUAD WITH CENTER">
    <p:spTree>
      <p:nvGrpSpPr>
        <p:cNvPr id="1" name="Shape 429"/>
        <p:cNvGrpSpPr/>
        <p:nvPr/>
      </p:nvGrpSpPr>
      <p:grpSpPr>
        <a:xfrm>
          <a:off x="0" y="0"/>
          <a:ext cx="0" cy="0"/>
          <a:chOff x="0" y="0"/>
          <a:chExt cx="0" cy="0"/>
        </a:xfrm>
      </p:grpSpPr>
      <p:sp>
        <p:nvSpPr>
          <p:cNvPr id="430" name="Google Shape;430;p71"/>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1" name="Google Shape;431;p71"/>
          <p:cNvSpPr>
            <a:spLocks noGrp="1"/>
          </p:cNvSpPr>
          <p:nvPr>
            <p:ph type="body" idx="1"/>
          </p:nvPr>
        </p:nvSpPr>
        <p:spPr>
          <a:xfrm>
            <a:off x="3979920" y="2068463"/>
            <a:ext cx="1245746" cy="1244700"/>
          </a:xfrm>
          <a:prstGeom prst="ellipse">
            <a:avLst/>
          </a:prstGeom>
          <a:solidFill>
            <a:schemeClr val="accent1"/>
          </a:solidFill>
          <a:ln>
            <a:noFill/>
          </a:ln>
        </p:spPr>
        <p:txBody>
          <a:bodyPr spcFirstLastPara="1" wrap="square" lIns="54000" tIns="54000" rIns="54000" bIns="54000" anchor="ctr" anchorCtr="1">
            <a:noAutofit/>
          </a:bodyPr>
          <a:lstStyle>
            <a:lvl1pPr marL="457200" lvl="0" indent="-228600" algn="ctr">
              <a:lnSpc>
                <a:spcPct val="100000"/>
              </a:lnSpc>
              <a:spcBef>
                <a:spcPts val="0"/>
              </a:spcBef>
              <a:spcAft>
                <a:spcPts val="0"/>
              </a:spcAft>
              <a:buClr>
                <a:schemeClr val="lt1"/>
              </a:buClr>
              <a:buSzPts val="1050"/>
              <a:buFont typeface="Arial"/>
              <a:buNone/>
              <a:defRPr sz="1050">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32" name="Google Shape;432;p71"/>
          <p:cNvSpPr txBox="1">
            <a:spLocks noGrp="1"/>
          </p:cNvSpPr>
          <p:nvPr>
            <p:ph type="body" idx="2"/>
          </p:nvPr>
        </p:nvSpPr>
        <p:spPr>
          <a:xfrm>
            <a:off x="752511" y="991791"/>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33" name="Google Shape;433;p71"/>
          <p:cNvSpPr txBox="1">
            <a:spLocks noGrp="1"/>
          </p:cNvSpPr>
          <p:nvPr>
            <p:ph type="body" idx="3"/>
          </p:nvPr>
        </p:nvSpPr>
        <p:spPr>
          <a:xfrm>
            <a:off x="752511" y="3011438"/>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34" name="Google Shape;434;p71"/>
          <p:cNvSpPr txBox="1">
            <a:spLocks noGrp="1"/>
          </p:cNvSpPr>
          <p:nvPr>
            <p:ph type="body" idx="4"/>
          </p:nvPr>
        </p:nvSpPr>
        <p:spPr>
          <a:xfrm>
            <a:off x="5508001" y="991791"/>
            <a:ext cx="2885771" cy="291600"/>
          </a:xfrm>
          <a:prstGeom prst="rect">
            <a:avLst/>
          </a:prstGeom>
          <a:solidFill>
            <a:schemeClr val="dk2"/>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35" name="Google Shape;435;p71"/>
          <p:cNvSpPr txBox="1">
            <a:spLocks noGrp="1"/>
          </p:cNvSpPr>
          <p:nvPr>
            <p:ph type="body" idx="5"/>
          </p:nvPr>
        </p:nvSpPr>
        <p:spPr>
          <a:xfrm>
            <a:off x="5508001" y="3011438"/>
            <a:ext cx="2885771" cy="291600"/>
          </a:xfrm>
          <a:prstGeom prst="rect">
            <a:avLst/>
          </a:prstGeom>
          <a:solidFill>
            <a:srgbClr val="00338D"/>
          </a:solidFill>
          <a:ln w="12700" cap="flat" cmpd="sng">
            <a:solidFill>
              <a:srgbClr val="00338D"/>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050"/>
              <a:buFont typeface="Arial"/>
              <a:buNone/>
              <a:defRPr sz="1050" b="1">
                <a:solidFill>
                  <a:schemeClr val="lt1"/>
                </a:solidFill>
                <a:latin typeface="Arial"/>
                <a:ea typeface="Arial"/>
                <a:cs typeface="Arial"/>
                <a:sym typeface="Arial"/>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04800" algn="l">
              <a:lnSpc>
                <a:spcPct val="100000"/>
              </a:lnSpc>
              <a:spcBef>
                <a:spcPts val="450"/>
              </a:spcBef>
              <a:spcAft>
                <a:spcPts val="0"/>
              </a:spcAft>
              <a:buSzPts val="1200"/>
              <a:buChar char="–"/>
              <a:defRPr/>
            </a:lvl5pPr>
            <a:lvl6pPr marL="2743200" lvl="5" indent="-300037" algn="l">
              <a:lnSpc>
                <a:spcPct val="100000"/>
              </a:lnSpc>
              <a:spcBef>
                <a:spcPts val="450"/>
              </a:spcBef>
              <a:spcAft>
                <a:spcPts val="0"/>
              </a:spcAft>
              <a:buSzPts val="1125"/>
              <a:buChar char="-"/>
              <a:defRPr/>
            </a:lvl6pPr>
            <a:lvl7pPr marL="3200400" lvl="6" indent="-300037" algn="l">
              <a:lnSpc>
                <a:spcPct val="100000"/>
              </a:lnSpc>
              <a:spcBef>
                <a:spcPts val="450"/>
              </a:spcBef>
              <a:spcAft>
                <a:spcPts val="0"/>
              </a:spcAft>
              <a:buSzPts val="1125"/>
              <a:buChar char="—"/>
              <a:defRPr/>
            </a:lvl7pPr>
            <a:lvl8pPr marL="3657600" lvl="7" indent="-300037" algn="l">
              <a:lnSpc>
                <a:spcPct val="100000"/>
              </a:lnSpc>
              <a:spcBef>
                <a:spcPts val="450"/>
              </a:spcBef>
              <a:spcAft>
                <a:spcPts val="0"/>
              </a:spcAft>
              <a:buSzPts val="1125"/>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36" name="Google Shape;436;p71"/>
          <p:cNvSpPr/>
          <p:nvPr/>
        </p:nvSpPr>
        <p:spPr>
          <a:xfrm rot="2700000">
            <a:off x="3816469" y="1851401"/>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1"/>
          <p:cNvSpPr txBox="1"/>
          <p:nvPr/>
        </p:nvSpPr>
        <p:spPr>
          <a:xfrm rot="-8100000">
            <a:off x="3829635" y="1888696"/>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438" name="Google Shape;438;p71"/>
          <p:cNvSpPr txBox="1">
            <a:spLocks noGrp="1"/>
          </p:cNvSpPr>
          <p:nvPr>
            <p:ph type="body" idx="6"/>
          </p:nvPr>
        </p:nvSpPr>
        <p:spPr>
          <a:xfrm>
            <a:off x="752510" y="1289155"/>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39" name="Google Shape;439;p71"/>
          <p:cNvSpPr txBox="1">
            <a:spLocks noGrp="1"/>
          </p:cNvSpPr>
          <p:nvPr>
            <p:ph type="body" idx="7"/>
          </p:nvPr>
        </p:nvSpPr>
        <p:spPr>
          <a:xfrm>
            <a:off x="752510" y="3303038"/>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40" name="Google Shape;440;p71"/>
          <p:cNvSpPr txBox="1">
            <a:spLocks noGrp="1"/>
          </p:cNvSpPr>
          <p:nvPr>
            <p:ph type="body" idx="8"/>
          </p:nvPr>
        </p:nvSpPr>
        <p:spPr>
          <a:xfrm>
            <a:off x="5506571" y="1289155"/>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41" name="Google Shape;441;p71"/>
          <p:cNvSpPr txBox="1">
            <a:spLocks noGrp="1"/>
          </p:cNvSpPr>
          <p:nvPr>
            <p:ph type="body" idx="9"/>
          </p:nvPr>
        </p:nvSpPr>
        <p:spPr>
          <a:xfrm>
            <a:off x="5506571" y="3303038"/>
            <a:ext cx="2887200" cy="1104657"/>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atin typeface="Arial"/>
                <a:ea typeface="Arial"/>
                <a:cs typeface="Arial"/>
                <a:sym typeface="Arial"/>
              </a:defRPr>
            </a:lvl1pPr>
            <a:lvl2pPr marL="914400" lvl="1" indent="-228600" algn="l">
              <a:lnSpc>
                <a:spcPct val="100000"/>
              </a:lnSpc>
              <a:spcBef>
                <a:spcPts val="450"/>
              </a:spcBef>
              <a:spcAft>
                <a:spcPts val="0"/>
              </a:spcAft>
              <a:buClr>
                <a:schemeClr val="dk2"/>
              </a:buClr>
              <a:buSzPts val="1050"/>
              <a:buFont typeface="Arial"/>
              <a:buNone/>
              <a:defRPr sz="1050">
                <a:latin typeface="Arial"/>
                <a:ea typeface="Arial"/>
                <a:cs typeface="Arial"/>
                <a:sym typeface="Arial"/>
              </a:defRPr>
            </a:lvl2pPr>
            <a:lvl3pPr marL="1371600" lvl="2" indent="-295275" algn="l">
              <a:lnSpc>
                <a:spcPct val="100000"/>
              </a:lnSpc>
              <a:spcBef>
                <a:spcPts val="450"/>
              </a:spcBef>
              <a:spcAft>
                <a:spcPts val="0"/>
              </a:spcAft>
              <a:buSzPts val="1050"/>
              <a:buChar char="–"/>
              <a:defRPr sz="1050">
                <a:latin typeface="Arial"/>
                <a:ea typeface="Arial"/>
                <a:cs typeface="Arial"/>
                <a:sym typeface="Arial"/>
              </a:defRPr>
            </a:lvl3pPr>
            <a:lvl4pPr marL="1828800" lvl="3" indent="-295275" algn="l">
              <a:lnSpc>
                <a:spcPct val="100000"/>
              </a:lnSpc>
              <a:spcBef>
                <a:spcPts val="450"/>
              </a:spcBef>
              <a:spcAft>
                <a:spcPts val="0"/>
              </a:spcAft>
              <a:buSzPts val="1050"/>
              <a:buChar char="–"/>
              <a:defRPr sz="1050">
                <a:latin typeface="Arial"/>
                <a:ea typeface="Arial"/>
                <a:cs typeface="Arial"/>
                <a:sym typeface="Arial"/>
              </a:defRPr>
            </a:lvl4pPr>
            <a:lvl5pPr marL="2286000" lvl="4" indent="-295275" algn="l">
              <a:lnSpc>
                <a:spcPct val="100000"/>
              </a:lnSpc>
              <a:spcBef>
                <a:spcPts val="450"/>
              </a:spcBef>
              <a:spcAft>
                <a:spcPts val="0"/>
              </a:spcAft>
              <a:buSzPts val="1050"/>
              <a:buChar char="–"/>
              <a:defRPr sz="1050">
                <a:latin typeface="Arial"/>
                <a:ea typeface="Arial"/>
                <a:cs typeface="Arial"/>
                <a:sym typeface="Aria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42" name="Google Shape;442;p71"/>
          <p:cNvSpPr/>
          <p:nvPr/>
        </p:nvSpPr>
        <p:spPr>
          <a:xfrm rot="-2700000" flipH="1">
            <a:off x="5057234" y="1851401"/>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1"/>
          <p:cNvSpPr txBox="1"/>
          <p:nvPr/>
        </p:nvSpPr>
        <p:spPr>
          <a:xfrm rot="8100000" flipH="1">
            <a:off x="5134072" y="1888696"/>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444" name="Google Shape;444;p71"/>
          <p:cNvSpPr/>
          <p:nvPr/>
        </p:nvSpPr>
        <p:spPr>
          <a:xfrm rot="8100000" flipH="1">
            <a:off x="3816469" y="3232525"/>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1"/>
          <p:cNvSpPr txBox="1"/>
          <p:nvPr/>
        </p:nvSpPr>
        <p:spPr>
          <a:xfrm rot="-2700000" flipH="1">
            <a:off x="3829635" y="3333484"/>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
        <p:nvSpPr>
          <p:cNvPr id="446" name="Google Shape;446;p71"/>
          <p:cNvSpPr/>
          <p:nvPr/>
        </p:nvSpPr>
        <p:spPr>
          <a:xfrm rot="-8100000">
            <a:off x="5057233" y="3232525"/>
            <a:ext cx="286709" cy="377055"/>
          </a:xfrm>
          <a:prstGeom prst="rightArrow">
            <a:avLst>
              <a:gd name="adj1" fmla="val 63333"/>
              <a:gd name="adj2" fmla="val 4958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1"/>
          <p:cNvSpPr txBox="1"/>
          <p:nvPr/>
        </p:nvSpPr>
        <p:spPr>
          <a:xfrm rot="2700000">
            <a:off x="5134072" y="3333484"/>
            <a:ext cx="196677" cy="23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900">
              <a:solidFill>
                <a:srgbClr val="483698"/>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 name="Google Shape;45;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6" name="Google Shape;46;p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 COLUMN BLUE">
  <p:cSld name="2 COLUMN BLUE">
    <p:spTree>
      <p:nvGrpSpPr>
        <p:cNvPr id="1" name="Shape 448"/>
        <p:cNvGrpSpPr/>
        <p:nvPr/>
      </p:nvGrpSpPr>
      <p:grpSpPr>
        <a:xfrm>
          <a:off x="0" y="0"/>
          <a:ext cx="0" cy="0"/>
          <a:chOff x="0" y="0"/>
          <a:chExt cx="0" cy="0"/>
        </a:xfrm>
      </p:grpSpPr>
      <p:sp>
        <p:nvSpPr>
          <p:cNvPr id="449" name="Google Shape;449;p72"/>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0" name="Google Shape;450;p72"/>
          <p:cNvSpPr txBox="1">
            <a:spLocks noGrp="1"/>
          </p:cNvSpPr>
          <p:nvPr>
            <p:ph type="body" idx="1"/>
          </p:nvPr>
        </p:nvSpPr>
        <p:spPr>
          <a:xfrm>
            <a:off x="752400" y="1281112"/>
            <a:ext cx="3726000" cy="3126581"/>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200"/>
              <a:buFont typeface="Arial"/>
              <a:buNone/>
              <a:defRPr sz="1200"/>
            </a:lvl1pPr>
            <a:lvl2pPr marL="914400" lvl="1" indent="-228600" algn="l">
              <a:lnSpc>
                <a:spcPct val="100000"/>
              </a:lnSpc>
              <a:spcBef>
                <a:spcPts val="450"/>
              </a:spcBef>
              <a:spcAft>
                <a:spcPts val="0"/>
              </a:spcAft>
              <a:buClr>
                <a:schemeClr val="dk2"/>
              </a:buClr>
              <a:buSzPts val="1200"/>
              <a:buFont typeface="Arial"/>
              <a:buNone/>
              <a:defRPr sz="1200"/>
            </a:lvl2pPr>
            <a:lvl3pPr marL="1371600" lvl="2" indent="-304800" algn="l">
              <a:lnSpc>
                <a:spcPct val="100000"/>
              </a:lnSpc>
              <a:spcBef>
                <a:spcPts val="450"/>
              </a:spcBef>
              <a:spcAft>
                <a:spcPts val="0"/>
              </a:spcAft>
              <a:buSzPts val="1200"/>
              <a:buChar char="–"/>
              <a:defRPr sz="1200"/>
            </a:lvl3pPr>
            <a:lvl4pPr marL="1828800" lvl="3" indent="-304800" algn="l">
              <a:lnSpc>
                <a:spcPct val="100000"/>
              </a:lnSpc>
              <a:spcBef>
                <a:spcPts val="450"/>
              </a:spcBef>
              <a:spcAft>
                <a:spcPts val="0"/>
              </a:spcAft>
              <a:buSzPts val="1200"/>
              <a:buChar char="–"/>
              <a:defRPr sz="1200"/>
            </a:lvl4pPr>
            <a:lvl5pPr marL="2286000" lvl="4" indent="-304800" algn="l">
              <a:lnSpc>
                <a:spcPct val="100000"/>
              </a:lnSpc>
              <a:spcBef>
                <a:spcPts val="450"/>
              </a:spcBef>
              <a:spcAft>
                <a:spcPts val="0"/>
              </a:spcAft>
              <a:buSzPts val="1200"/>
              <a:buChar char="–"/>
              <a:defRPr sz="120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51" name="Google Shape;451;p72"/>
          <p:cNvSpPr txBox="1">
            <a:spLocks noGrp="1"/>
          </p:cNvSpPr>
          <p:nvPr>
            <p:ph type="body" idx="2"/>
          </p:nvPr>
        </p:nvSpPr>
        <p:spPr>
          <a:xfrm>
            <a:off x="7524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52" name="Google Shape;452;p72"/>
          <p:cNvSpPr txBox="1">
            <a:spLocks noGrp="1"/>
          </p:cNvSpPr>
          <p:nvPr>
            <p:ph type="body" idx="3"/>
          </p:nvPr>
        </p:nvSpPr>
        <p:spPr>
          <a:xfrm>
            <a:off x="4665600" y="1281112"/>
            <a:ext cx="3726000" cy="3126581"/>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200"/>
              <a:buFont typeface="Arial"/>
              <a:buNone/>
              <a:defRPr sz="1200"/>
            </a:lvl1pPr>
            <a:lvl2pPr marL="914400" lvl="1" indent="-228600" algn="l">
              <a:lnSpc>
                <a:spcPct val="100000"/>
              </a:lnSpc>
              <a:spcBef>
                <a:spcPts val="450"/>
              </a:spcBef>
              <a:spcAft>
                <a:spcPts val="0"/>
              </a:spcAft>
              <a:buClr>
                <a:schemeClr val="dk2"/>
              </a:buClr>
              <a:buSzPts val="1200"/>
              <a:buFont typeface="Arial"/>
              <a:buNone/>
              <a:defRPr sz="1200"/>
            </a:lvl2pPr>
            <a:lvl3pPr marL="1371600" lvl="2" indent="-304800" algn="l">
              <a:lnSpc>
                <a:spcPct val="100000"/>
              </a:lnSpc>
              <a:spcBef>
                <a:spcPts val="450"/>
              </a:spcBef>
              <a:spcAft>
                <a:spcPts val="0"/>
              </a:spcAft>
              <a:buSzPts val="1200"/>
              <a:buChar char="–"/>
              <a:defRPr sz="1200"/>
            </a:lvl3pPr>
            <a:lvl4pPr marL="1828800" lvl="3" indent="-304800" algn="l">
              <a:lnSpc>
                <a:spcPct val="100000"/>
              </a:lnSpc>
              <a:spcBef>
                <a:spcPts val="450"/>
              </a:spcBef>
              <a:spcAft>
                <a:spcPts val="0"/>
              </a:spcAft>
              <a:buSzPts val="1200"/>
              <a:buChar char="–"/>
              <a:defRPr sz="1200"/>
            </a:lvl4pPr>
            <a:lvl5pPr marL="2286000" lvl="4" indent="-304800" algn="l">
              <a:lnSpc>
                <a:spcPct val="100000"/>
              </a:lnSpc>
              <a:spcBef>
                <a:spcPts val="450"/>
              </a:spcBef>
              <a:spcAft>
                <a:spcPts val="0"/>
              </a:spcAft>
              <a:buSzPts val="1200"/>
              <a:buChar char="–"/>
              <a:defRPr sz="120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53" name="Google Shape;453;p72"/>
          <p:cNvSpPr txBox="1">
            <a:spLocks noGrp="1"/>
          </p:cNvSpPr>
          <p:nvPr>
            <p:ph type="body" idx="4"/>
          </p:nvPr>
        </p:nvSpPr>
        <p:spPr>
          <a:xfrm>
            <a:off x="46656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QUAD">
  <p:cSld name="QUAD">
    <p:spTree>
      <p:nvGrpSpPr>
        <p:cNvPr id="1" name="Shape 454"/>
        <p:cNvGrpSpPr/>
        <p:nvPr/>
      </p:nvGrpSpPr>
      <p:grpSpPr>
        <a:xfrm>
          <a:off x="0" y="0"/>
          <a:ext cx="0" cy="0"/>
          <a:chOff x="0" y="0"/>
          <a:chExt cx="0" cy="0"/>
        </a:xfrm>
      </p:grpSpPr>
      <p:sp>
        <p:nvSpPr>
          <p:cNvPr id="455" name="Google Shape;455;p73"/>
          <p:cNvSpPr txBox="1">
            <a:spLocks noGrp="1"/>
          </p:cNvSpPr>
          <p:nvPr>
            <p:ph type="title"/>
          </p:nvPr>
        </p:nvSpPr>
        <p:spPr>
          <a:xfrm>
            <a:off x="752400" y="324000"/>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6" name="Google Shape;456;p73"/>
          <p:cNvSpPr txBox="1">
            <a:spLocks noGrp="1"/>
          </p:cNvSpPr>
          <p:nvPr>
            <p:ph type="body" idx="1"/>
          </p:nvPr>
        </p:nvSpPr>
        <p:spPr>
          <a:xfrm>
            <a:off x="752400" y="128111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57" name="Google Shape;457;p73"/>
          <p:cNvSpPr txBox="1">
            <a:spLocks noGrp="1"/>
          </p:cNvSpPr>
          <p:nvPr>
            <p:ph type="body" idx="2"/>
          </p:nvPr>
        </p:nvSpPr>
        <p:spPr>
          <a:xfrm>
            <a:off x="7524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58" name="Google Shape;458;p73"/>
          <p:cNvSpPr txBox="1">
            <a:spLocks noGrp="1"/>
          </p:cNvSpPr>
          <p:nvPr>
            <p:ph type="body" idx="3"/>
          </p:nvPr>
        </p:nvSpPr>
        <p:spPr>
          <a:xfrm>
            <a:off x="4665600" y="128111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59" name="Google Shape;459;p73"/>
          <p:cNvSpPr txBox="1">
            <a:spLocks noGrp="1"/>
          </p:cNvSpPr>
          <p:nvPr>
            <p:ph type="body" idx="4"/>
          </p:nvPr>
        </p:nvSpPr>
        <p:spPr>
          <a:xfrm>
            <a:off x="4665600" y="991791"/>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60" name="Google Shape;460;p73"/>
          <p:cNvSpPr txBox="1">
            <a:spLocks noGrp="1"/>
          </p:cNvSpPr>
          <p:nvPr>
            <p:ph type="body" idx="5"/>
          </p:nvPr>
        </p:nvSpPr>
        <p:spPr>
          <a:xfrm>
            <a:off x="752400" y="308848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61" name="Google Shape;461;p73"/>
          <p:cNvSpPr txBox="1">
            <a:spLocks noGrp="1"/>
          </p:cNvSpPr>
          <p:nvPr>
            <p:ph type="body" idx="6"/>
          </p:nvPr>
        </p:nvSpPr>
        <p:spPr>
          <a:xfrm>
            <a:off x="752400" y="2806440"/>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62" name="Google Shape;462;p73"/>
          <p:cNvSpPr txBox="1">
            <a:spLocks noGrp="1"/>
          </p:cNvSpPr>
          <p:nvPr>
            <p:ph type="body" idx="7"/>
          </p:nvPr>
        </p:nvSpPr>
        <p:spPr>
          <a:xfrm>
            <a:off x="4665600" y="3088482"/>
            <a:ext cx="3726000" cy="1319213"/>
          </a:xfrm>
          <a:prstGeom prst="rect">
            <a:avLst/>
          </a:prstGeom>
          <a:noFill/>
          <a:ln w="12700" cap="flat" cmpd="sng">
            <a:solidFill>
              <a:schemeClr val="dk2"/>
            </a:solidFill>
            <a:prstDash val="solid"/>
            <a:round/>
            <a:headEnd type="none" w="sm" len="sm"/>
            <a:tailEnd type="none" w="sm" len="sm"/>
          </a:ln>
        </p:spPr>
        <p:txBody>
          <a:bodyPr spcFirstLastPara="1" wrap="square" lIns="54000" tIns="54000" rIns="54000" bIns="54000" anchor="t" anchorCtr="0">
            <a:noAutofit/>
          </a:bodyPr>
          <a:lstStyle>
            <a:lvl1pPr marL="457200" lvl="0" indent="-228600" algn="l">
              <a:lnSpc>
                <a:spcPct val="100000"/>
              </a:lnSpc>
              <a:spcBef>
                <a:spcPts val="0"/>
              </a:spcBef>
              <a:spcAft>
                <a:spcPts val="0"/>
              </a:spcAft>
              <a:buClr>
                <a:schemeClr val="dk2"/>
              </a:buClr>
              <a:buSzPts val="1050"/>
              <a:buFont typeface="Arial"/>
              <a:buNone/>
              <a:defRPr sz="1050"/>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63" name="Google Shape;463;p73"/>
          <p:cNvSpPr txBox="1">
            <a:spLocks noGrp="1"/>
          </p:cNvSpPr>
          <p:nvPr>
            <p:ph type="body" idx="8"/>
          </p:nvPr>
        </p:nvSpPr>
        <p:spPr>
          <a:xfrm>
            <a:off x="4665600" y="2806440"/>
            <a:ext cx="3726000" cy="291600"/>
          </a:xfrm>
          <a:prstGeom prst="rect">
            <a:avLst/>
          </a:prstGeom>
          <a:solidFill>
            <a:schemeClr val="dk2"/>
          </a:solidFill>
          <a:ln w="12700" cap="flat" cmpd="sng">
            <a:solidFill>
              <a:schemeClr val="dk2"/>
            </a:solidFill>
            <a:prstDash val="solid"/>
            <a:round/>
            <a:headEnd type="none" w="sm" len="sm"/>
            <a:tailEnd type="none" w="sm" len="sm"/>
          </a:ln>
        </p:spPr>
        <p:txBody>
          <a:bodyPr spcFirstLastPara="1" wrap="square" lIns="54000" tIns="54000" rIns="54000" bIns="54000" anchor="ctr" anchorCtr="0">
            <a:noAutofit/>
          </a:bodyPr>
          <a:lstStyle>
            <a:lvl1pPr marL="457200" lvl="0" indent="-228600" algn="l">
              <a:lnSpc>
                <a:spcPct val="100000"/>
              </a:lnSpc>
              <a:spcBef>
                <a:spcPts val="0"/>
              </a:spcBef>
              <a:spcAft>
                <a:spcPts val="0"/>
              </a:spcAft>
              <a:buClr>
                <a:schemeClr val="lt1"/>
              </a:buClr>
              <a:buSzPts val="1200"/>
              <a:buFont typeface="Arial"/>
              <a:buNone/>
              <a:defRPr sz="1200">
                <a:solidFill>
                  <a:schemeClr val="lt1"/>
                </a:solidFill>
              </a:defRPr>
            </a:lvl1pPr>
            <a:lvl2pPr marL="914400" lvl="1" indent="-228600" algn="l">
              <a:lnSpc>
                <a:spcPct val="100000"/>
              </a:lnSpc>
              <a:spcBef>
                <a:spcPts val="450"/>
              </a:spcBef>
              <a:spcAft>
                <a:spcPts val="0"/>
              </a:spcAft>
              <a:buClr>
                <a:schemeClr val="dk2"/>
              </a:buClr>
              <a:buSzPts val="1050"/>
              <a:buFont typeface="Arial"/>
              <a:buNone/>
              <a:defRPr sz="1050"/>
            </a:lvl2pPr>
            <a:lvl3pPr marL="1371600" lvl="2" indent="-295275" algn="l">
              <a:lnSpc>
                <a:spcPct val="100000"/>
              </a:lnSpc>
              <a:spcBef>
                <a:spcPts val="450"/>
              </a:spcBef>
              <a:spcAft>
                <a:spcPts val="0"/>
              </a:spcAft>
              <a:buSzPts val="1050"/>
              <a:buChar char="–"/>
              <a:defRPr sz="1050"/>
            </a:lvl3pPr>
            <a:lvl4pPr marL="1828800" lvl="3" indent="-295275" algn="l">
              <a:lnSpc>
                <a:spcPct val="100000"/>
              </a:lnSpc>
              <a:spcBef>
                <a:spcPts val="450"/>
              </a:spcBef>
              <a:spcAft>
                <a:spcPts val="0"/>
              </a:spcAft>
              <a:buSzPts val="1050"/>
              <a:buChar char="–"/>
              <a:defRPr sz="1050"/>
            </a:lvl4pPr>
            <a:lvl5pPr marL="2286000" lvl="4" indent="-295275" algn="l">
              <a:lnSpc>
                <a:spcPct val="100000"/>
              </a:lnSpc>
              <a:spcBef>
                <a:spcPts val="450"/>
              </a:spcBef>
              <a:spcAft>
                <a:spcPts val="0"/>
              </a:spcAft>
              <a:buSzPts val="1050"/>
              <a:buChar char="–"/>
              <a:defRPr sz="1050"/>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1_DIVIDER 1">
  <p:cSld name="1_DIVIDER 1">
    <p:spTree>
      <p:nvGrpSpPr>
        <p:cNvPr id="1" name="Shape 464"/>
        <p:cNvGrpSpPr/>
        <p:nvPr/>
      </p:nvGrpSpPr>
      <p:grpSpPr>
        <a:xfrm>
          <a:off x="0" y="0"/>
          <a:ext cx="0" cy="0"/>
          <a:chOff x="0" y="0"/>
          <a:chExt cx="0" cy="0"/>
        </a:xfrm>
      </p:grpSpPr>
      <p:sp>
        <p:nvSpPr>
          <p:cNvPr id="465" name="Google Shape;465;p74"/>
          <p:cNvSpPr/>
          <p:nvPr/>
        </p:nvSpPr>
        <p:spPr>
          <a:xfrm>
            <a:off x="0" y="0"/>
            <a:ext cx="9144000" cy="5143500"/>
          </a:xfrm>
          <a:prstGeom prst="rect">
            <a:avLst/>
          </a:prstGeom>
          <a:solidFill>
            <a:schemeClr val="accen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466" name="Google Shape;466;p74"/>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7" name="Google Shape;467;p74"/>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68" name="Google Shape;468;p74"/>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69" name="Google Shape;469;p74"/>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1_DIVIDER 2">
  <p:cSld name="1_DIVIDER 2">
    <p:spTree>
      <p:nvGrpSpPr>
        <p:cNvPr id="1" name="Shape 470"/>
        <p:cNvGrpSpPr/>
        <p:nvPr/>
      </p:nvGrpSpPr>
      <p:grpSpPr>
        <a:xfrm>
          <a:off x="0" y="0"/>
          <a:ext cx="0" cy="0"/>
          <a:chOff x="0" y="0"/>
          <a:chExt cx="0" cy="0"/>
        </a:xfrm>
      </p:grpSpPr>
      <p:sp>
        <p:nvSpPr>
          <p:cNvPr id="471" name="Google Shape;471;p75"/>
          <p:cNvSpPr/>
          <p:nvPr/>
        </p:nvSpPr>
        <p:spPr>
          <a:xfrm>
            <a:off x="0" y="0"/>
            <a:ext cx="9144000" cy="5143500"/>
          </a:xfrm>
          <a:prstGeom prst="rect">
            <a:avLst/>
          </a:prstGeom>
          <a:solidFill>
            <a:schemeClr val="accent2"/>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472" name="Google Shape;472;p75"/>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75"/>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74" name="Google Shape;474;p75"/>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A3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75" name="Google Shape;475;p75"/>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1_DIVIDER 3">
  <p:cSld name="1_DIVIDER 3">
    <p:spTree>
      <p:nvGrpSpPr>
        <p:cNvPr id="1" name="Shape 476"/>
        <p:cNvGrpSpPr/>
        <p:nvPr/>
      </p:nvGrpSpPr>
      <p:grpSpPr>
        <a:xfrm>
          <a:off x="0" y="0"/>
          <a:ext cx="0" cy="0"/>
          <a:chOff x="0" y="0"/>
          <a:chExt cx="0" cy="0"/>
        </a:xfrm>
      </p:grpSpPr>
      <p:sp>
        <p:nvSpPr>
          <p:cNvPr id="477" name="Google Shape;477;p76"/>
          <p:cNvSpPr/>
          <p:nvPr/>
        </p:nvSpPr>
        <p:spPr>
          <a:xfrm>
            <a:off x="0" y="0"/>
            <a:ext cx="9144000" cy="5143500"/>
          </a:xfrm>
          <a:prstGeom prst="rect">
            <a:avLst/>
          </a:prstGeom>
          <a:solidFill>
            <a:schemeClr val="dk2"/>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478" name="Google Shape;478;p76"/>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76"/>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80" name="Google Shape;480;p76"/>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chemeClr val="accent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81" name="Google Shape;481;p76"/>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1_DIVIDER 4">
  <p:cSld name="1_DIVIDER 4">
    <p:spTree>
      <p:nvGrpSpPr>
        <p:cNvPr id="1" name="Shape 482"/>
        <p:cNvGrpSpPr/>
        <p:nvPr/>
      </p:nvGrpSpPr>
      <p:grpSpPr>
        <a:xfrm>
          <a:off x="0" y="0"/>
          <a:ext cx="0" cy="0"/>
          <a:chOff x="0" y="0"/>
          <a:chExt cx="0" cy="0"/>
        </a:xfrm>
      </p:grpSpPr>
      <p:sp>
        <p:nvSpPr>
          <p:cNvPr id="483" name="Google Shape;483;p77"/>
          <p:cNvSpPr/>
          <p:nvPr/>
        </p:nvSpPr>
        <p:spPr>
          <a:xfrm>
            <a:off x="0" y="0"/>
            <a:ext cx="9144000" cy="5143500"/>
          </a:xfrm>
          <a:prstGeom prst="rect">
            <a:avLst/>
          </a:prstGeom>
          <a:solidFill>
            <a:schemeClr val="accent4"/>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
        <p:nvSpPr>
          <p:cNvPr id="484" name="Google Shape;484;p77"/>
          <p:cNvSpPr txBox="1">
            <a:spLocks noGrp="1"/>
          </p:cNvSpPr>
          <p:nvPr>
            <p:ph type="ctrTitle"/>
          </p:nvPr>
        </p:nvSpPr>
        <p:spPr>
          <a:xfrm>
            <a:off x="2032397" y="1076475"/>
            <a:ext cx="6367463"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77"/>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86" name="Google Shape;486;p77"/>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470A6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87" name="Google Shape;487;p77"/>
          <p:cNvSpPr txBox="1">
            <a:spLocks noGrp="1"/>
          </p:cNvSpPr>
          <p:nvPr>
            <p:ph type="body" idx="1"/>
          </p:nvPr>
        </p:nvSpPr>
        <p:spPr>
          <a:xfrm>
            <a:off x="2062097" y="4043175"/>
            <a:ext cx="6337763"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488"/>
        <p:cNvGrpSpPr/>
        <p:nvPr/>
      </p:nvGrpSpPr>
      <p:grpSpPr>
        <a:xfrm>
          <a:off x="0" y="0"/>
          <a:ext cx="0" cy="0"/>
          <a:chOff x="0" y="0"/>
          <a:chExt cx="0" cy="0"/>
        </a:xfrm>
      </p:grpSpPr>
      <p:sp>
        <p:nvSpPr>
          <p:cNvPr id="489" name="Google Shape;489;p78"/>
          <p:cNvSpPr/>
          <p:nvPr/>
        </p:nvSpPr>
        <p:spPr>
          <a:xfrm>
            <a:off x="1" y="1"/>
            <a:ext cx="1190798" cy="5143500"/>
          </a:xfrm>
          <a:custGeom>
            <a:avLst/>
            <a:gdLst/>
            <a:ahLst/>
            <a:cxnLst/>
            <a:rect l="l" t="t" r="r" b="b"/>
            <a:pathLst>
              <a:path w="1742046" h="7772400" extrusionOk="0">
                <a:moveTo>
                  <a:pt x="0" y="7772400"/>
                </a:moveTo>
                <a:lnTo>
                  <a:pt x="1742046" y="7772400"/>
                </a:lnTo>
                <a:lnTo>
                  <a:pt x="1742046" y="0"/>
                </a:lnTo>
                <a:lnTo>
                  <a:pt x="0" y="0"/>
                </a:lnTo>
                <a:lnTo>
                  <a:pt x="0" y="7772400"/>
                </a:lnTo>
                <a:close/>
              </a:path>
            </a:pathLst>
          </a:custGeom>
          <a:solidFill>
            <a:srgbClr val="0033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90" name="Google Shape;490;p78"/>
          <p:cNvSpPr/>
          <p:nvPr/>
        </p:nvSpPr>
        <p:spPr>
          <a:xfrm>
            <a:off x="2046872"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91" name="Google Shape;491;p78"/>
          <p:cNvSpPr txBox="1">
            <a:spLocks noGrp="1"/>
          </p:cNvSpPr>
          <p:nvPr>
            <p:ph type="body" idx="1"/>
          </p:nvPr>
        </p:nvSpPr>
        <p:spPr>
          <a:xfrm>
            <a:off x="2046873" y="2873818"/>
            <a:ext cx="5888813" cy="48250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A5A5A5"/>
              </a:buClr>
              <a:buSzPts val="825"/>
              <a:buFont typeface="Arial"/>
              <a:buNone/>
              <a:defRPr sz="825" b="0">
                <a:solidFill>
                  <a:srgbClr val="A5A5A5"/>
                </a:solidFill>
              </a:defRPr>
            </a:lvl1pPr>
            <a:lvl2pPr marL="914400" lvl="1" indent="-228600" algn="l">
              <a:lnSpc>
                <a:spcPct val="100000"/>
              </a:lnSpc>
              <a:spcBef>
                <a:spcPts val="450"/>
              </a:spcBef>
              <a:spcAft>
                <a:spcPts val="0"/>
              </a:spcAft>
              <a:buClr>
                <a:srgbClr val="A5A5A5"/>
              </a:buClr>
              <a:buSzPts val="825"/>
              <a:buFont typeface="Arial"/>
              <a:buNone/>
              <a:defRPr sz="825" b="0">
                <a:solidFill>
                  <a:srgbClr val="A5A5A5"/>
                </a:solidFill>
              </a:defRPr>
            </a:lvl2pPr>
            <a:lvl3pPr marL="1371600" lvl="2" indent="-228600" algn="l">
              <a:lnSpc>
                <a:spcPct val="100000"/>
              </a:lnSpc>
              <a:spcBef>
                <a:spcPts val="450"/>
              </a:spcBef>
              <a:spcAft>
                <a:spcPts val="0"/>
              </a:spcAft>
              <a:buSzPts val="675"/>
              <a:buFont typeface="Arial"/>
              <a:buNone/>
              <a:defRPr sz="675" b="0">
                <a:solidFill>
                  <a:srgbClr val="A5A5A5"/>
                </a:solidFill>
              </a:defRPr>
            </a:lvl3pPr>
            <a:lvl4pPr marL="1828800" lvl="3" indent="-228600" algn="l">
              <a:lnSpc>
                <a:spcPct val="100000"/>
              </a:lnSpc>
              <a:spcBef>
                <a:spcPts val="450"/>
              </a:spcBef>
              <a:spcAft>
                <a:spcPts val="0"/>
              </a:spcAft>
              <a:buSzPts val="675"/>
              <a:buFont typeface="Arial"/>
              <a:buNone/>
              <a:defRPr sz="675" b="0">
                <a:solidFill>
                  <a:srgbClr val="A5A5A5"/>
                </a:solidFill>
              </a:defRPr>
            </a:lvl4pPr>
            <a:lvl5pPr marL="2286000" lvl="4" indent="-228600" algn="l">
              <a:lnSpc>
                <a:spcPct val="100000"/>
              </a:lnSpc>
              <a:spcBef>
                <a:spcPts val="450"/>
              </a:spcBef>
              <a:spcAft>
                <a:spcPts val="0"/>
              </a:spcAft>
              <a:buSzPts val="675"/>
              <a:buFont typeface="Arial"/>
              <a:buNone/>
              <a:defRPr sz="675" b="0">
                <a:solidFill>
                  <a:srgbClr val="A5A5A5"/>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492" name="Google Shape;492;p78">
            <a:hlinkClick r:id="rId2"/>
          </p:cNvPr>
          <p:cNvSpPr/>
          <p:nvPr/>
        </p:nvSpPr>
        <p:spPr>
          <a:xfrm>
            <a:off x="2046873" y="2190062"/>
            <a:ext cx="1314220" cy="138499"/>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kpmg.ca</a:t>
            </a:r>
            <a:endParaRPr sz="900" b="1">
              <a:solidFill>
                <a:srgbClr val="00338D"/>
              </a:solidFill>
              <a:latin typeface="Arial"/>
              <a:ea typeface="Arial"/>
              <a:cs typeface="Arial"/>
              <a:sym typeface="Arial"/>
            </a:endParaRPr>
          </a:p>
        </p:txBody>
      </p:sp>
      <p:grpSp>
        <p:nvGrpSpPr>
          <p:cNvPr id="493" name="Google Shape;493;p78"/>
          <p:cNvGrpSpPr/>
          <p:nvPr/>
        </p:nvGrpSpPr>
        <p:grpSpPr>
          <a:xfrm>
            <a:off x="2046873" y="2414090"/>
            <a:ext cx="977262" cy="227583"/>
            <a:chOff x="2729164" y="3218787"/>
            <a:chExt cx="1303016" cy="303444"/>
          </a:xfrm>
        </p:grpSpPr>
        <p:grpSp>
          <p:nvGrpSpPr>
            <p:cNvPr id="494" name="Google Shape;494;p78"/>
            <p:cNvGrpSpPr/>
            <p:nvPr/>
          </p:nvGrpSpPr>
          <p:grpSpPr>
            <a:xfrm>
              <a:off x="3396740" y="3218787"/>
              <a:ext cx="294635" cy="303444"/>
              <a:chOff x="5102225" y="3725863"/>
              <a:chExt cx="477838" cy="492125"/>
            </a:xfrm>
          </p:grpSpPr>
          <p:sp>
            <p:nvSpPr>
              <p:cNvPr id="495" name="Google Shape;495;p78"/>
              <p:cNvSpPr/>
              <p:nvPr/>
            </p:nvSpPr>
            <p:spPr>
              <a:xfrm>
                <a:off x="5102225" y="3725863"/>
                <a:ext cx="477838" cy="492125"/>
              </a:xfrm>
              <a:custGeom>
                <a:avLst/>
                <a:gdLst/>
                <a:ahLst/>
                <a:cxnLst/>
                <a:rect l="l" t="t" r="r" b="b"/>
                <a:pathLst>
                  <a:path w="127"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7" y="124"/>
                      <a:pt x="127" y="119"/>
                    </a:cubicBezTo>
                    <a:cubicBezTo>
                      <a:pt x="127" y="10"/>
                      <a:pt x="127" y="10"/>
                      <a:pt x="127" y="10"/>
                    </a:cubicBezTo>
                    <a:cubicBezTo>
                      <a:pt x="127" y="5"/>
                      <a:pt x="123" y="0"/>
                      <a:pt x="118" y="0"/>
                    </a:cubicBezTo>
                  </a:path>
                </a:pathLst>
              </a:custGeom>
              <a:solidFill>
                <a:srgbClr val="E532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96" name="Google Shape;496;p78"/>
              <p:cNvSpPr/>
              <p:nvPr/>
            </p:nvSpPr>
            <p:spPr>
              <a:xfrm>
                <a:off x="5187950" y="3849688"/>
                <a:ext cx="315913" cy="246063"/>
              </a:xfrm>
              <a:custGeom>
                <a:avLst/>
                <a:gdLst/>
                <a:ahLst/>
                <a:cxnLst/>
                <a:rect l="l" t="t" r="r" b="b"/>
                <a:pathLst>
                  <a:path w="84" h="64" extrusionOk="0">
                    <a:moveTo>
                      <a:pt x="30" y="46"/>
                    </a:moveTo>
                    <a:cubicBezTo>
                      <a:pt x="30" y="18"/>
                      <a:pt x="30" y="18"/>
                      <a:pt x="30" y="18"/>
                    </a:cubicBezTo>
                    <a:cubicBezTo>
                      <a:pt x="54" y="32"/>
                      <a:pt x="54" y="32"/>
                      <a:pt x="54" y="32"/>
                    </a:cubicBezTo>
                    <a:lnTo>
                      <a:pt x="30" y="46"/>
                    </a:lnTo>
                    <a:close/>
                    <a:moveTo>
                      <a:pt x="71" y="0"/>
                    </a:moveTo>
                    <a:cubicBezTo>
                      <a:pt x="12" y="0"/>
                      <a:pt x="12" y="0"/>
                      <a:pt x="12" y="0"/>
                    </a:cubicBezTo>
                    <a:cubicBezTo>
                      <a:pt x="5" y="0"/>
                      <a:pt x="0" y="6"/>
                      <a:pt x="0" y="13"/>
                    </a:cubicBezTo>
                    <a:cubicBezTo>
                      <a:pt x="0" y="51"/>
                      <a:pt x="0" y="51"/>
                      <a:pt x="0" y="51"/>
                    </a:cubicBezTo>
                    <a:cubicBezTo>
                      <a:pt x="0" y="58"/>
                      <a:pt x="5" y="64"/>
                      <a:pt x="12" y="64"/>
                    </a:cubicBezTo>
                    <a:cubicBezTo>
                      <a:pt x="71" y="64"/>
                      <a:pt x="71" y="64"/>
                      <a:pt x="71" y="64"/>
                    </a:cubicBezTo>
                    <a:cubicBezTo>
                      <a:pt x="78" y="64"/>
                      <a:pt x="84" y="58"/>
                      <a:pt x="84" y="51"/>
                    </a:cubicBezTo>
                    <a:cubicBezTo>
                      <a:pt x="84" y="13"/>
                      <a:pt x="84" y="13"/>
                      <a:pt x="84" y="13"/>
                    </a:cubicBezTo>
                    <a:cubicBezTo>
                      <a:pt x="84" y="6"/>
                      <a:pt x="78" y="0"/>
                      <a:pt x="71" y="0"/>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nvGrpSpPr>
            <p:cNvPr id="497" name="Google Shape;497;p78"/>
            <p:cNvGrpSpPr/>
            <p:nvPr/>
          </p:nvGrpSpPr>
          <p:grpSpPr>
            <a:xfrm>
              <a:off x="3062952" y="3218787"/>
              <a:ext cx="296592" cy="303444"/>
              <a:chOff x="4560888" y="3725863"/>
              <a:chExt cx="481013" cy="492125"/>
            </a:xfrm>
          </p:grpSpPr>
          <p:sp>
            <p:nvSpPr>
              <p:cNvPr id="498" name="Google Shape;498;p78"/>
              <p:cNvSpPr/>
              <p:nvPr/>
            </p:nvSpPr>
            <p:spPr>
              <a:xfrm>
                <a:off x="4560888" y="3725863"/>
                <a:ext cx="481013" cy="492125"/>
              </a:xfrm>
              <a:custGeom>
                <a:avLst/>
                <a:gdLst/>
                <a:ahLst/>
                <a:cxnLst/>
                <a:rect l="l" t="t" r="r" b="b"/>
                <a:pathLst>
                  <a:path w="128"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8" y="124"/>
                      <a:pt x="128" y="119"/>
                    </a:cubicBezTo>
                    <a:cubicBezTo>
                      <a:pt x="128" y="10"/>
                      <a:pt x="128" y="10"/>
                      <a:pt x="128" y="10"/>
                    </a:cubicBezTo>
                    <a:cubicBezTo>
                      <a:pt x="128" y="5"/>
                      <a:pt x="123" y="0"/>
                      <a:pt x="118" y="0"/>
                    </a:cubicBezTo>
                  </a:path>
                </a:pathLst>
              </a:custGeom>
              <a:solidFill>
                <a:srgbClr val="61A8D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99" name="Google Shape;499;p78"/>
              <p:cNvSpPr/>
              <p:nvPr/>
            </p:nvSpPr>
            <p:spPr>
              <a:xfrm>
                <a:off x="4635500" y="3833813"/>
                <a:ext cx="338138" cy="280988"/>
              </a:xfrm>
              <a:custGeom>
                <a:avLst/>
                <a:gdLst/>
                <a:ahLst/>
                <a:cxnLst/>
                <a:rect l="l" t="t" r="r" b="b"/>
                <a:pathLst>
                  <a:path w="90" h="73" extrusionOk="0">
                    <a:moveTo>
                      <a:pt x="90" y="9"/>
                    </a:moveTo>
                    <a:cubicBezTo>
                      <a:pt x="87" y="10"/>
                      <a:pt x="83" y="11"/>
                      <a:pt x="79" y="11"/>
                    </a:cubicBezTo>
                    <a:cubicBezTo>
                      <a:pt x="83" y="9"/>
                      <a:pt x="86" y="6"/>
                      <a:pt x="88" y="1"/>
                    </a:cubicBezTo>
                    <a:cubicBezTo>
                      <a:pt x="84" y="3"/>
                      <a:pt x="80" y="5"/>
                      <a:pt x="76" y="6"/>
                    </a:cubicBezTo>
                    <a:cubicBezTo>
                      <a:pt x="72" y="2"/>
                      <a:pt x="68" y="0"/>
                      <a:pt x="62" y="0"/>
                    </a:cubicBezTo>
                    <a:cubicBezTo>
                      <a:pt x="52" y="0"/>
                      <a:pt x="44" y="8"/>
                      <a:pt x="44" y="18"/>
                    </a:cubicBezTo>
                    <a:cubicBezTo>
                      <a:pt x="44" y="20"/>
                      <a:pt x="44" y="21"/>
                      <a:pt x="44" y="23"/>
                    </a:cubicBezTo>
                    <a:cubicBezTo>
                      <a:pt x="29" y="22"/>
                      <a:pt x="15" y="14"/>
                      <a:pt x="6" y="3"/>
                    </a:cubicBezTo>
                    <a:cubicBezTo>
                      <a:pt x="4" y="6"/>
                      <a:pt x="3" y="9"/>
                      <a:pt x="3" y="13"/>
                    </a:cubicBezTo>
                    <a:cubicBezTo>
                      <a:pt x="3" y="19"/>
                      <a:pt x="7" y="25"/>
                      <a:pt x="12" y="28"/>
                    </a:cubicBezTo>
                    <a:cubicBezTo>
                      <a:pt x="9" y="28"/>
                      <a:pt x="6" y="27"/>
                      <a:pt x="3" y="26"/>
                    </a:cubicBezTo>
                    <a:cubicBezTo>
                      <a:pt x="3" y="26"/>
                      <a:pt x="3" y="26"/>
                      <a:pt x="3" y="26"/>
                    </a:cubicBezTo>
                    <a:cubicBezTo>
                      <a:pt x="3" y="35"/>
                      <a:pt x="10" y="42"/>
                      <a:pt x="18" y="44"/>
                    </a:cubicBezTo>
                    <a:cubicBezTo>
                      <a:pt x="17" y="45"/>
                      <a:pt x="15" y="45"/>
                      <a:pt x="13" y="45"/>
                    </a:cubicBezTo>
                    <a:cubicBezTo>
                      <a:pt x="12" y="45"/>
                      <a:pt x="11" y="45"/>
                      <a:pt x="10" y="44"/>
                    </a:cubicBezTo>
                    <a:cubicBezTo>
                      <a:pt x="12" y="52"/>
                      <a:pt x="19" y="57"/>
                      <a:pt x="27" y="57"/>
                    </a:cubicBezTo>
                    <a:cubicBezTo>
                      <a:pt x="21" y="62"/>
                      <a:pt x="13" y="65"/>
                      <a:pt x="4" y="65"/>
                    </a:cubicBezTo>
                    <a:cubicBezTo>
                      <a:pt x="2" y="65"/>
                      <a:pt x="1" y="65"/>
                      <a:pt x="0" y="65"/>
                    </a:cubicBezTo>
                    <a:cubicBezTo>
                      <a:pt x="8" y="70"/>
                      <a:pt x="18" y="73"/>
                      <a:pt x="28" y="73"/>
                    </a:cubicBezTo>
                    <a:cubicBezTo>
                      <a:pt x="62" y="73"/>
                      <a:pt x="81" y="45"/>
                      <a:pt x="81" y="21"/>
                    </a:cubicBezTo>
                    <a:cubicBezTo>
                      <a:pt x="81" y="20"/>
                      <a:pt x="81" y="19"/>
                      <a:pt x="81" y="18"/>
                    </a:cubicBezTo>
                    <a:cubicBezTo>
                      <a:pt x="84" y="16"/>
                      <a:pt x="88" y="12"/>
                      <a:pt x="90" y="9"/>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nvGrpSpPr>
            <p:cNvPr id="500" name="Google Shape;500;p78"/>
            <p:cNvGrpSpPr/>
            <p:nvPr/>
          </p:nvGrpSpPr>
          <p:grpSpPr>
            <a:xfrm>
              <a:off x="2729164" y="3218787"/>
              <a:ext cx="296592" cy="303444"/>
              <a:chOff x="4019550" y="3725863"/>
              <a:chExt cx="481013" cy="492125"/>
            </a:xfrm>
          </p:grpSpPr>
          <p:sp>
            <p:nvSpPr>
              <p:cNvPr id="501" name="Google Shape;501;p78"/>
              <p:cNvSpPr/>
              <p:nvPr/>
            </p:nvSpPr>
            <p:spPr>
              <a:xfrm>
                <a:off x="4019550" y="3725863"/>
                <a:ext cx="481013" cy="492125"/>
              </a:xfrm>
              <a:custGeom>
                <a:avLst/>
                <a:gdLst/>
                <a:ahLst/>
                <a:cxnLst/>
                <a:rect l="l" t="t" r="r" b="b"/>
                <a:pathLst>
                  <a:path w="128" h="128" extrusionOk="0">
                    <a:moveTo>
                      <a:pt x="118" y="0"/>
                    </a:moveTo>
                    <a:cubicBezTo>
                      <a:pt x="9" y="0"/>
                      <a:pt x="9" y="0"/>
                      <a:pt x="9" y="0"/>
                    </a:cubicBezTo>
                    <a:cubicBezTo>
                      <a:pt x="4" y="0"/>
                      <a:pt x="0" y="5"/>
                      <a:pt x="0" y="10"/>
                    </a:cubicBezTo>
                    <a:cubicBezTo>
                      <a:pt x="0" y="119"/>
                      <a:pt x="0" y="119"/>
                      <a:pt x="0" y="119"/>
                    </a:cubicBezTo>
                    <a:cubicBezTo>
                      <a:pt x="0" y="124"/>
                      <a:pt x="4" y="128"/>
                      <a:pt x="9" y="128"/>
                    </a:cubicBezTo>
                    <a:cubicBezTo>
                      <a:pt x="118" y="128"/>
                      <a:pt x="118" y="128"/>
                      <a:pt x="118" y="128"/>
                    </a:cubicBezTo>
                    <a:cubicBezTo>
                      <a:pt x="123" y="128"/>
                      <a:pt x="128" y="124"/>
                      <a:pt x="128" y="119"/>
                    </a:cubicBezTo>
                    <a:cubicBezTo>
                      <a:pt x="128" y="10"/>
                      <a:pt x="128" y="10"/>
                      <a:pt x="128" y="10"/>
                    </a:cubicBezTo>
                    <a:cubicBezTo>
                      <a:pt x="128" y="5"/>
                      <a:pt x="123" y="0"/>
                      <a:pt x="118" y="0"/>
                    </a:cubicBezTo>
                  </a:path>
                </a:pathLst>
              </a:custGeom>
              <a:solidFill>
                <a:srgbClr val="047CB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502" name="Google Shape;502;p78"/>
              <p:cNvSpPr/>
              <p:nvPr/>
            </p:nvSpPr>
            <p:spPr>
              <a:xfrm>
                <a:off x="4083050" y="3795713"/>
                <a:ext cx="82550" cy="349250"/>
              </a:xfrm>
              <a:custGeom>
                <a:avLst/>
                <a:gdLst/>
                <a:ahLst/>
                <a:cxnLst/>
                <a:rect l="l" t="t" r="r" b="b"/>
                <a:pathLst>
                  <a:path w="22" h="91" extrusionOk="0">
                    <a:moveTo>
                      <a:pt x="11" y="0"/>
                    </a:moveTo>
                    <a:cubicBezTo>
                      <a:pt x="17" y="0"/>
                      <a:pt x="22" y="5"/>
                      <a:pt x="22" y="11"/>
                    </a:cubicBezTo>
                    <a:cubicBezTo>
                      <a:pt x="22" y="17"/>
                      <a:pt x="17" y="22"/>
                      <a:pt x="11" y="22"/>
                    </a:cubicBezTo>
                    <a:cubicBezTo>
                      <a:pt x="5" y="22"/>
                      <a:pt x="0" y="17"/>
                      <a:pt x="0" y="11"/>
                    </a:cubicBezTo>
                    <a:cubicBezTo>
                      <a:pt x="0" y="5"/>
                      <a:pt x="5" y="0"/>
                      <a:pt x="11" y="0"/>
                    </a:cubicBezTo>
                    <a:moveTo>
                      <a:pt x="2" y="30"/>
                    </a:moveTo>
                    <a:cubicBezTo>
                      <a:pt x="21" y="30"/>
                      <a:pt x="21" y="30"/>
                      <a:pt x="21" y="30"/>
                    </a:cubicBezTo>
                    <a:cubicBezTo>
                      <a:pt x="21" y="91"/>
                      <a:pt x="21" y="91"/>
                      <a:pt x="21" y="91"/>
                    </a:cubicBezTo>
                    <a:cubicBezTo>
                      <a:pt x="2" y="91"/>
                      <a:pt x="2" y="91"/>
                      <a:pt x="2" y="91"/>
                    </a:cubicBezTo>
                    <a:lnTo>
                      <a:pt x="2" y="3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503" name="Google Shape;503;p78"/>
              <p:cNvSpPr/>
              <p:nvPr/>
            </p:nvSpPr>
            <p:spPr>
              <a:xfrm>
                <a:off x="4206875" y="3906838"/>
                <a:ext cx="222250" cy="238125"/>
              </a:xfrm>
              <a:custGeom>
                <a:avLst/>
                <a:gdLst/>
                <a:ahLst/>
                <a:cxnLst/>
                <a:rect l="l" t="t" r="r" b="b"/>
                <a:pathLst>
                  <a:path w="59" h="62" extrusionOk="0">
                    <a:moveTo>
                      <a:pt x="0" y="1"/>
                    </a:moveTo>
                    <a:cubicBezTo>
                      <a:pt x="18" y="1"/>
                      <a:pt x="18" y="1"/>
                      <a:pt x="18" y="1"/>
                    </a:cubicBezTo>
                    <a:cubicBezTo>
                      <a:pt x="18" y="10"/>
                      <a:pt x="18" y="10"/>
                      <a:pt x="18" y="10"/>
                    </a:cubicBezTo>
                    <a:cubicBezTo>
                      <a:pt x="18" y="10"/>
                      <a:pt x="18" y="10"/>
                      <a:pt x="18" y="10"/>
                    </a:cubicBezTo>
                    <a:cubicBezTo>
                      <a:pt x="21" y="5"/>
                      <a:pt x="27" y="0"/>
                      <a:pt x="36" y="0"/>
                    </a:cubicBezTo>
                    <a:cubicBezTo>
                      <a:pt x="55" y="0"/>
                      <a:pt x="59" y="12"/>
                      <a:pt x="59" y="29"/>
                    </a:cubicBezTo>
                    <a:cubicBezTo>
                      <a:pt x="59" y="62"/>
                      <a:pt x="59" y="62"/>
                      <a:pt x="59" y="62"/>
                    </a:cubicBezTo>
                    <a:cubicBezTo>
                      <a:pt x="40" y="62"/>
                      <a:pt x="40" y="62"/>
                      <a:pt x="40" y="62"/>
                    </a:cubicBezTo>
                    <a:cubicBezTo>
                      <a:pt x="40" y="33"/>
                      <a:pt x="40" y="33"/>
                      <a:pt x="40" y="33"/>
                    </a:cubicBezTo>
                    <a:cubicBezTo>
                      <a:pt x="40" y="25"/>
                      <a:pt x="40" y="16"/>
                      <a:pt x="30" y="16"/>
                    </a:cubicBezTo>
                    <a:cubicBezTo>
                      <a:pt x="20" y="16"/>
                      <a:pt x="19" y="24"/>
                      <a:pt x="19" y="32"/>
                    </a:cubicBezTo>
                    <a:cubicBezTo>
                      <a:pt x="19" y="62"/>
                      <a:pt x="19" y="62"/>
                      <a:pt x="19" y="62"/>
                    </a:cubicBezTo>
                    <a:cubicBezTo>
                      <a:pt x="0" y="62"/>
                      <a:pt x="0" y="62"/>
                      <a:pt x="0" y="62"/>
                    </a:cubicBezTo>
                    <a:lnTo>
                      <a:pt x="0" y="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pic>
          <p:nvPicPr>
            <p:cNvPr id="504" name="Google Shape;504;p78">
              <a:hlinkClick r:id="rId3"/>
            </p:cNvPr>
            <p:cNvPicPr preferRelativeResize="0"/>
            <p:nvPr/>
          </p:nvPicPr>
          <p:blipFill rotWithShape="1">
            <a:blip r:embed="rId4">
              <a:alphaModFix/>
            </a:blip>
            <a:srcRect/>
            <a:stretch/>
          </p:blipFill>
          <p:spPr>
            <a:xfrm>
              <a:off x="3728572" y="3218787"/>
              <a:ext cx="303608" cy="303444"/>
            </a:xfrm>
            <a:prstGeom prst="rect">
              <a:avLst/>
            </a:prstGeom>
            <a:noFill/>
            <a:ln>
              <a:noFill/>
            </a:ln>
          </p:spPr>
        </p:pic>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ONE COLUMN TEXT">
  <p:cSld name="1_ONE COLUMN TEXT">
    <p:spTree>
      <p:nvGrpSpPr>
        <p:cNvPr id="1" name="Shape 505"/>
        <p:cNvGrpSpPr/>
        <p:nvPr/>
      </p:nvGrpSpPr>
      <p:grpSpPr>
        <a:xfrm>
          <a:off x="0" y="0"/>
          <a:ext cx="0" cy="0"/>
          <a:chOff x="0" y="0"/>
          <a:chExt cx="0" cy="0"/>
        </a:xfrm>
      </p:grpSpPr>
      <p:sp>
        <p:nvSpPr>
          <p:cNvPr id="506" name="Google Shape;506;p79"/>
          <p:cNvSpPr txBox="1"/>
          <p:nvPr/>
        </p:nvSpPr>
        <p:spPr>
          <a:xfrm>
            <a:off x="7190185" y="4739879"/>
            <a:ext cx="1201340" cy="11191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507" name="Google Shape;507;p79"/>
          <p:cNvSpPr txBox="1"/>
          <p:nvPr/>
        </p:nvSpPr>
        <p:spPr>
          <a:xfrm>
            <a:off x="3794523" y="5018485"/>
            <a:ext cx="1691878" cy="82153"/>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 b="1">
                <a:solidFill>
                  <a:srgbClr val="000000"/>
                </a:solidFill>
                <a:latin typeface="Arial"/>
                <a:ea typeface="Arial"/>
                <a:cs typeface="Arial"/>
                <a:sym typeface="Arial"/>
              </a:rPr>
              <a:t>Document Classification: KPMG Confidential</a:t>
            </a:r>
            <a:endParaRPr/>
          </a:p>
        </p:txBody>
      </p:sp>
      <p:sp>
        <p:nvSpPr>
          <p:cNvPr id="508" name="Google Shape;508;p79"/>
          <p:cNvSpPr/>
          <p:nvPr/>
        </p:nvSpPr>
        <p:spPr>
          <a:xfrm>
            <a:off x="754857" y="4742260"/>
            <a:ext cx="317897" cy="129778"/>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509" name="Google Shape;509;p79"/>
          <p:cNvSpPr txBox="1"/>
          <p:nvPr/>
        </p:nvSpPr>
        <p:spPr>
          <a:xfrm>
            <a:off x="1731169" y="4739879"/>
            <a:ext cx="5575697" cy="27860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450">
                <a:solidFill>
                  <a:srgbClr val="A6A6A6"/>
                </a:solidFill>
                <a:latin typeface="Arial"/>
                <a:ea typeface="Arial"/>
                <a:cs typeface="Arial"/>
                <a:sym typeface="Arial"/>
              </a:rPr>
              <a:t>© 2019 KPMG International Cooperative (“KPMG International”), a Swiss entity. Member firms of the KPMG network of independent firms are affiliated with KPMG International. KPMG International provides no client services. No member firm has any authority to obligate or bind KPMG International or any other member firm vis-à-vis third parties, nor does KPMG International have any such authority to obligate or bind any member firm. All rights reserved. </a:t>
            </a:r>
            <a:endParaRPr/>
          </a:p>
        </p:txBody>
      </p:sp>
      <p:sp>
        <p:nvSpPr>
          <p:cNvPr id="510" name="Google Shape;510;p79"/>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1" name="Google Shape;511;p79"/>
          <p:cNvSpPr txBox="1">
            <a:spLocks noGrp="1"/>
          </p:cNvSpPr>
          <p:nvPr>
            <p:ph type="body" idx="1"/>
          </p:nvPr>
        </p:nvSpPr>
        <p:spPr>
          <a:xfrm>
            <a:off x="752400" y="907202"/>
            <a:ext cx="7639200" cy="344566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3_Two Content">
  <p:cSld name="23_Two Content">
    <p:bg>
      <p:bgPr>
        <a:solidFill>
          <a:schemeClr val="lt1"/>
        </a:solidFill>
        <a:effectLst/>
      </p:bgPr>
    </p:bg>
    <p:spTree>
      <p:nvGrpSpPr>
        <p:cNvPr id="1" name="Shape 512"/>
        <p:cNvGrpSpPr/>
        <p:nvPr/>
      </p:nvGrpSpPr>
      <p:grpSpPr>
        <a:xfrm>
          <a:off x="0" y="0"/>
          <a:ext cx="0" cy="0"/>
          <a:chOff x="0" y="0"/>
          <a:chExt cx="0" cy="0"/>
        </a:xfrm>
      </p:grpSpPr>
      <p:sp>
        <p:nvSpPr>
          <p:cNvPr id="513" name="Google Shape;513;p80"/>
          <p:cNvSpPr txBox="1">
            <a:spLocks noGrp="1"/>
          </p:cNvSpPr>
          <p:nvPr>
            <p:ph type="body" idx="1"/>
          </p:nvPr>
        </p:nvSpPr>
        <p:spPr>
          <a:xfrm>
            <a:off x="0" y="0"/>
            <a:ext cx="9144000" cy="5143500"/>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2"/>
              </a:buClr>
              <a:buSzPts val="1200"/>
              <a:buFont typeface="Arimo"/>
              <a:buNone/>
              <a:defRPr>
                <a:latin typeface="Arimo"/>
                <a:ea typeface="Arimo"/>
                <a:cs typeface="Arimo"/>
                <a:sym typeface="Arimo"/>
              </a:defRPr>
            </a:lvl1pPr>
            <a:lvl2pPr marL="914400" lvl="1" indent="-228600" algn="ctr">
              <a:lnSpc>
                <a:spcPct val="100000"/>
              </a:lnSpc>
              <a:spcBef>
                <a:spcPts val="450"/>
              </a:spcBef>
              <a:spcAft>
                <a:spcPts val="0"/>
              </a:spcAft>
              <a:buClr>
                <a:schemeClr val="dk2"/>
              </a:buClr>
              <a:buSzPts val="1000"/>
              <a:buFont typeface="Arimo"/>
              <a:buNone/>
              <a:defRPr sz="1000">
                <a:latin typeface="Arimo"/>
                <a:ea typeface="Arimo"/>
                <a:cs typeface="Arimo"/>
                <a:sym typeface="Arimo"/>
              </a:defRPr>
            </a:lvl2pPr>
            <a:lvl3pPr marL="1371600" lvl="2" indent="-304800" algn="ctr">
              <a:lnSpc>
                <a:spcPct val="100000"/>
              </a:lnSpc>
              <a:spcBef>
                <a:spcPts val="450"/>
              </a:spcBef>
              <a:spcAft>
                <a:spcPts val="0"/>
              </a:spcAft>
              <a:buSzPts val="1200"/>
              <a:buChar char="–"/>
              <a:defRPr/>
            </a:lvl3pPr>
            <a:lvl4pPr marL="1828800" lvl="3" indent="-304800" algn="ctr">
              <a:lnSpc>
                <a:spcPct val="100000"/>
              </a:lnSpc>
              <a:spcBef>
                <a:spcPts val="450"/>
              </a:spcBef>
              <a:spcAft>
                <a:spcPts val="0"/>
              </a:spcAft>
              <a:buSzPts val="1200"/>
              <a:buChar char="–"/>
              <a:defRPr/>
            </a:lvl4pPr>
            <a:lvl5pPr marL="2286000" lvl="4" indent="-304800" algn="ctr">
              <a:lnSpc>
                <a:spcPct val="100000"/>
              </a:lnSpc>
              <a:spcBef>
                <a:spcPts val="450"/>
              </a:spcBef>
              <a:spcAft>
                <a:spcPts val="0"/>
              </a:spcAft>
              <a:buSzPts val="12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14"/>
        <p:cNvGrpSpPr/>
        <p:nvPr/>
      </p:nvGrpSpPr>
      <p:grpSpPr>
        <a:xfrm>
          <a:off x="0" y="0"/>
          <a:ext cx="0" cy="0"/>
          <a:chOff x="0" y="0"/>
          <a:chExt cx="0" cy="0"/>
        </a:xfrm>
      </p:grpSpPr>
      <p:pic>
        <p:nvPicPr>
          <p:cNvPr id="515" name="Google Shape;515;p81"/>
          <p:cNvPicPr preferRelativeResize="0"/>
          <p:nvPr/>
        </p:nvPicPr>
        <p:blipFill rotWithShape="1">
          <a:blip r:embed="rId2">
            <a:alphaModFix/>
          </a:blip>
          <a:srcRect/>
          <a:stretch/>
        </p:blipFill>
        <p:spPr>
          <a:xfrm>
            <a:off x="328" y="0"/>
            <a:ext cx="9143672" cy="5143500"/>
          </a:xfrm>
          <a:prstGeom prst="rect">
            <a:avLst/>
          </a:prstGeom>
          <a:noFill/>
          <a:ln>
            <a:noFill/>
          </a:ln>
        </p:spPr>
      </p:pic>
      <p:sp>
        <p:nvSpPr>
          <p:cNvPr id="516" name="Google Shape;516;p81"/>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7" name="Google Shape;517;p81"/>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518" name="Google Shape;518;p81"/>
          <p:cNvSpPr/>
          <p:nvPr/>
        </p:nvSpPr>
        <p:spPr>
          <a:xfrm>
            <a:off x="754857" y="4742260"/>
            <a:ext cx="317897" cy="129778"/>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519" name="Google Shape;519;p81"/>
          <p:cNvSpPr txBox="1"/>
          <p:nvPr/>
        </p:nvSpPr>
        <p:spPr>
          <a:xfrm>
            <a:off x="1731170" y="4739879"/>
            <a:ext cx="4940400" cy="27860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450">
                <a:solidFill>
                  <a:srgbClr val="A6A6A6"/>
                </a:solidFill>
                <a:latin typeface="Arial"/>
                <a:ea typeface="Arial"/>
                <a:cs typeface="Arial"/>
                <a:sym typeface="Arial"/>
              </a:rPr>
              <a:t>© 2019 KPMG International Cooperative (“KPMG International”), a Swiss entity. Member firms of the KPMG network of independent firms are affiliated with KPMG International. KPMG International provides no client services. No member firm has any authority to obligate or bind KPMG International or any other member firm vis-à-vis third parties, nor does KPMG International have any such authority to obligate or bind any member firm. All rights reserved. </a:t>
            </a:r>
            <a:endParaRPr/>
          </a:p>
        </p:txBody>
      </p:sp>
      <p:sp>
        <p:nvSpPr>
          <p:cNvPr id="520" name="Google Shape;520;p81"/>
          <p:cNvSpPr txBox="1"/>
          <p:nvPr/>
        </p:nvSpPr>
        <p:spPr>
          <a:xfrm>
            <a:off x="3794523" y="5018485"/>
            <a:ext cx="1691878" cy="82153"/>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450" b="1">
                <a:solidFill>
                  <a:srgbClr val="000000"/>
                </a:solidFill>
                <a:latin typeface="Arial"/>
                <a:ea typeface="Arial"/>
                <a:cs typeface="Arial"/>
                <a:sym typeface="Arial"/>
              </a:rPr>
              <a:t>Document Classification: KPMG Confidential</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ITLE SLIDE 1 - Right light vertical image">
  <p:cSld name="ITLE SLIDE 1 - Right light vertical image">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9"/>
          <p:cNvSpPr txBox="1">
            <a:spLocks noGrp="1"/>
          </p:cNvSpPr>
          <p:nvPr>
            <p:ph type="ctrTitle"/>
          </p:nvPr>
        </p:nvSpPr>
        <p:spPr>
          <a:xfrm>
            <a:off x="735620" y="1076475"/>
            <a:ext cx="4935838"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9"/>
          <p:cNvSpPr txBox="1">
            <a:spLocks noGrp="1"/>
          </p:cNvSpPr>
          <p:nvPr>
            <p:ph type="body" idx="1"/>
          </p:nvPr>
        </p:nvSpPr>
        <p:spPr>
          <a:xfrm>
            <a:off x="765319" y="4043175"/>
            <a:ext cx="4906139"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50" name="Google Shape;50;p9"/>
          <p:cNvSpPr/>
          <p:nvPr/>
        </p:nvSpPr>
        <p:spPr>
          <a:xfrm>
            <a:off x="750094"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521"/>
        <p:cNvGrpSpPr/>
        <p:nvPr/>
      </p:nvGrpSpPr>
      <p:grpSpPr>
        <a:xfrm>
          <a:off x="0" y="0"/>
          <a:ext cx="0" cy="0"/>
          <a:chOff x="0" y="0"/>
          <a:chExt cx="0" cy="0"/>
        </a:xfrm>
      </p:grpSpPr>
      <p:sp>
        <p:nvSpPr>
          <p:cNvPr id="522" name="Google Shape;522;p82"/>
          <p:cNvSpPr txBox="1">
            <a:spLocks noGrp="1"/>
          </p:cNvSpPr>
          <p:nvPr>
            <p:ph type="body" idx="1"/>
          </p:nvPr>
        </p:nvSpPr>
        <p:spPr>
          <a:xfrm>
            <a:off x="0" y="1028700"/>
            <a:ext cx="9144000" cy="285750"/>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rgbClr val="7F7F7F"/>
              </a:buClr>
              <a:buSzPts val="1050"/>
              <a:buFont typeface="Arimo"/>
              <a:buNone/>
              <a:defRPr sz="1050" b="0" cap="none">
                <a:solidFill>
                  <a:srgbClr val="7F7F7F"/>
                </a:solidFill>
                <a:latin typeface="Arimo"/>
                <a:ea typeface="Arimo"/>
                <a:cs typeface="Arimo"/>
                <a:sym typeface="Arimo"/>
              </a:defRPr>
            </a:lvl1pPr>
            <a:lvl2pPr marL="914400" lvl="1" indent="-228600" algn="ctr">
              <a:lnSpc>
                <a:spcPct val="100000"/>
              </a:lnSpc>
              <a:spcBef>
                <a:spcPts val="450"/>
              </a:spcBef>
              <a:spcAft>
                <a:spcPts val="0"/>
              </a:spcAft>
              <a:buClr>
                <a:schemeClr val="dk2"/>
              </a:buClr>
              <a:buSzPts val="1200"/>
              <a:buFont typeface="Arial"/>
              <a:buNone/>
              <a:defRPr/>
            </a:lvl2pPr>
            <a:lvl3pPr marL="1371600" lvl="2" indent="-304800" algn="ctr">
              <a:lnSpc>
                <a:spcPct val="100000"/>
              </a:lnSpc>
              <a:spcBef>
                <a:spcPts val="450"/>
              </a:spcBef>
              <a:spcAft>
                <a:spcPts val="0"/>
              </a:spcAft>
              <a:buSzPts val="1200"/>
              <a:buChar char="–"/>
              <a:defRPr/>
            </a:lvl3pPr>
            <a:lvl4pPr marL="1828800" lvl="3" indent="-304800" algn="ctr">
              <a:lnSpc>
                <a:spcPct val="100000"/>
              </a:lnSpc>
              <a:spcBef>
                <a:spcPts val="450"/>
              </a:spcBef>
              <a:spcAft>
                <a:spcPts val="0"/>
              </a:spcAft>
              <a:buSzPts val="1200"/>
              <a:buChar char="–"/>
              <a:defRPr/>
            </a:lvl4pPr>
            <a:lvl5pPr marL="2286000" lvl="4" indent="-304800" algn="ctr">
              <a:lnSpc>
                <a:spcPct val="100000"/>
              </a:lnSpc>
              <a:spcBef>
                <a:spcPts val="450"/>
              </a:spcBef>
              <a:spcAft>
                <a:spcPts val="0"/>
              </a:spcAft>
              <a:buSzPts val="12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523" name="Google Shape;523;p82"/>
          <p:cNvSpPr txBox="1">
            <a:spLocks noGrp="1"/>
          </p:cNvSpPr>
          <p:nvPr>
            <p:ph type="title"/>
          </p:nvPr>
        </p:nvSpPr>
        <p:spPr>
          <a:xfrm>
            <a:off x="0" y="171450"/>
            <a:ext cx="9144000" cy="857250"/>
          </a:xfrm>
          <a:prstGeom prst="rect">
            <a:avLst/>
          </a:prstGeom>
          <a:noFill/>
          <a:ln>
            <a:noFill/>
          </a:ln>
        </p:spPr>
        <p:txBody>
          <a:bodyPr spcFirstLastPara="1" wrap="square" lIns="91425" tIns="45700" rIns="91425" bIns="45700" anchor="ctr" anchorCtr="0">
            <a:norm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524"/>
        <p:cNvGrpSpPr/>
        <p:nvPr/>
      </p:nvGrpSpPr>
      <p:grpSpPr>
        <a:xfrm>
          <a:off x="0" y="0"/>
          <a:ext cx="0" cy="0"/>
          <a:chOff x="0" y="0"/>
          <a:chExt cx="0" cy="0"/>
        </a:xfrm>
      </p:grpSpPr>
      <p:sp>
        <p:nvSpPr>
          <p:cNvPr id="525" name="Google Shape;525;p83"/>
          <p:cNvSpPr txBox="1">
            <a:spLocks noGrp="1"/>
          </p:cNvSpPr>
          <p:nvPr>
            <p:ph type="title"/>
          </p:nvPr>
        </p:nvSpPr>
        <p:spPr>
          <a:xfrm>
            <a:off x="752400" y="507995"/>
            <a:ext cx="7639200" cy="388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38_Two Content">
  <p:cSld name="38_Two Content">
    <p:bg>
      <p:bgPr>
        <a:solidFill>
          <a:schemeClr val="lt1"/>
        </a:solidFill>
        <a:effectLst/>
      </p:bgPr>
    </p:bg>
    <p:spTree>
      <p:nvGrpSpPr>
        <p:cNvPr id="1" name="Shape 526"/>
        <p:cNvGrpSpPr/>
        <p:nvPr/>
      </p:nvGrpSpPr>
      <p:grpSpPr>
        <a:xfrm>
          <a:off x="0" y="0"/>
          <a:ext cx="0" cy="0"/>
          <a:chOff x="0" y="0"/>
          <a:chExt cx="0" cy="0"/>
        </a:xfrm>
      </p:grpSpPr>
      <p:sp>
        <p:nvSpPr>
          <p:cNvPr id="527" name="Google Shape;527;p84"/>
          <p:cNvSpPr txBox="1">
            <a:spLocks noGrp="1"/>
          </p:cNvSpPr>
          <p:nvPr>
            <p:ph type="body" idx="1"/>
          </p:nvPr>
        </p:nvSpPr>
        <p:spPr>
          <a:xfrm>
            <a:off x="0" y="4552950"/>
            <a:ext cx="9144000" cy="590550"/>
          </a:xfrm>
          <a:prstGeom prst="rect">
            <a:avLst/>
          </a:prstGeom>
          <a:solidFill>
            <a:srgbClr val="000000">
              <a:alpha val="74901"/>
            </a:srgbClr>
          </a:solid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lt1"/>
              </a:buClr>
              <a:buSzPts val="1100"/>
              <a:buFont typeface="Arimo"/>
              <a:buNone/>
              <a:defRPr sz="1100">
                <a:solidFill>
                  <a:schemeClr val="lt1"/>
                </a:solidFill>
                <a:latin typeface="Arimo"/>
                <a:ea typeface="Arimo"/>
                <a:cs typeface="Arimo"/>
                <a:sym typeface="Arimo"/>
              </a:defRPr>
            </a:lvl1pPr>
            <a:lvl2pPr marL="914400" lvl="1" indent="-228600" algn="l">
              <a:lnSpc>
                <a:spcPct val="100000"/>
              </a:lnSpc>
              <a:spcBef>
                <a:spcPts val="450"/>
              </a:spcBef>
              <a:spcAft>
                <a:spcPts val="0"/>
              </a:spcAft>
              <a:buClr>
                <a:schemeClr val="dk2"/>
              </a:buClr>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528" name="Google Shape;528;p84"/>
          <p:cNvSpPr txBox="1">
            <a:spLocks noGrp="1"/>
          </p:cNvSpPr>
          <p:nvPr>
            <p:ph type="body" idx="2"/>
          </p:nvPr>
        </p:nvSpPr>
        <p:spPr>
          <a:xfrm>
            <a:off x="0" y="0"/>
            <a:ext cx="9144000" cy="4552950"/>
          </a:xfrm>
          <a:prstGeom prst="rect">
            <a:avLst/>
          </a:prstGeom>
          <a:no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2"/>
              </a:buClr>
              <a:buSzPts val="1200"/>
              <a:buFont typeface="Arimo"/>
              <a:buNone/>
              <a:defRPr>
                <a:latin typeface="Arimo"/>
                <a:ea typeface="Arimo"/>
                <a:cs typeface="Arimo"/>
                <a:sym typeface="Arimo"/>
              </a:defRPr>
            </a:lvl1pPr>
            <a:lvl2pPr marL="914400" lvl="1" indent="-228600" algn="ctr">
              <a:lnSpc>
                <a:spcPct val="100000"/>
              </a:lnSpc>
              <a:spcBef>
                <a:spcPts val="450"/>
              </a:spcBef>
              <a:spcAft>
                <a:spcPts val="0"/>
              </a:spcAft>
              <a:buClr>
                <a:schemeClr val="dk2"/>
              </a:buClr>
              <a:buSzPts val="1200"/>
              <a:buFont typeface="Arimo"/>
              <a:buNone/>
              <a:defRPr>
                <a:latin typeface="Arimo"/>
                <a:ea typeface="Arimo"/>
                <a:cs typeface="Arimo"/>
                <a:sym typeface="Arimo"/>
              </a:defRPr>
            </a:lvl2pPr>
            <a:lvl3pPr marL="1371600" lvl="2" indent="-304800" algn="ctr">
              <a:lnSpc>
                <a:spcPct val="100000"/>
              </a:lnSpc>
              <a:spcBef>
                <a:spcPts val="450"/>
              </a:spcBef>
              <a:spcAft>
                <a:spcPts val="0"/>
              </a:spcAft>
              <a:buSzPts val="1200"/>
              <a:buChar char="–"/>
              <a:defRPr/>
            </a:lvl3pPr>
            <a:lvl4pPr marL="1828800" lvl="3" indent="-304800" algn="ctr">
              <a:lnSpc>
                <a:spcPct val="100000"/>
              </a:lnSpc>
              <a:spcBef>
                <a:spcPts val="450"/>
              </a:spcBef>
              <a:spcAft>
                <a:spcPts val="0"/>
              </a:spcAft>
              <a:buSzPts val="1200"/>
              <a:buChar char="–"/>
              <a:defRPr/>
            </a:lvl4pPr>
            <a:lvl5pPr marL="2286000" lvl="4" indent="-304800" algn="ctr">
              <a:lnSpc>
                <a:spcPct val="100000"/>
              </a:lnSpc>
              <a:spcBef>
                <a:spcPts val="450"/>
              </a:spcBef>
              <a:spcAft>
                <a:spcPts val="0"/>
              </a:spcAft>
              <a:buSzPts val="1200"/>
              <a:buChar char="–"/>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
                                  </p:stCondLst>
                                  <p:childTnLst>
                                    <p:set>
                                      <p:cBhvr>
                                        <p:cTn id="6" dur="1" fill="hold">
                                          <p:stCondLst>
                                            <p:cond delay="0"/>
                                          </p:stCondLst>
                                        </p:cTn>
                                        <p:tgtEl>
                                          <p:spTgt spid="527">
                                            <p:txEl>
                                              <p:pRg st="0" end="0"/>
                                            </p:txEl>
                                          </p:spTgt>
                                        </p:tgtEl>
                                        <p:attrNameLst>
                                          <p:attrName>style.visibility</p:attrName>
                                        </p:attrNameLst>
                                      </p:cBhvr>
                                      <p:to>
                                        <p:strVal val="visible"/>
                                      </p:to>
                                    </p:set>
                                    <p:animEffect transition="in" filter="fade">
                                      <p:cBhvr>
                                        <p:cTn id="7" dur="1000"/>
                                        <p:tgtEl>
                                          <p:spTgt spid="52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200"/>
                                  </p:stCondLst>
                                  <p:childTnLst>
                                    <p:set>
                                      <p:cBhvr>
                                        <p:cTn id="10" dur="1" fill="hold">
                                          <p:stCondLst>
                                            <p:cond delay="0"/>
                                          </p:stCondLst>
                                        </p:cTn>
                                        <p:tgtEl>
                                          <p:spTgt spid="527">
                                            <p:txEl>
                                              <p:pRg st="1" end="1"/>
                                            </p:txEl>
                                          </p:spTgt>
                                        </p:tgtEl>
                                        <p:attrNameLst>
                                          <p:attrName>style.visibility</p:attrName>
                                        </p:attrNameLst>
                                      </p:cBhvr>
                                      <p:to>
                                        <p:strVal val="visible"/>
                                      </p:to>
                                    </p:set>
                                    <p:animEffect transition="in" filter="fade">
                                      <p:cBhvr>
                                        <p:cTn id="11" dur="1000"/>
                                        <p:tgtEl>
                                          <p:spTgt spid="527">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200"/>
                                  </p:stCondLst>
                                  <p:childTnLst>
                                    <p:set>
                                      <p:cBhvr>
                                        <p:cTn id="14" dur="1" fill="hold">
                                          <p:stCondLst>
                                            <p:cond delay="0"/>
                                          </p:stCondLst>
                                        </p:cTn>
                                        <p:tgtEl>
                                          <p:spTgt spid="527">
                                            <p:txEl>
                                              <p:pRg st="2" end="2"/>
                                            </p:txEl>
                                          </p:spTgt>
                                        </p:tgtEl>
                                        <p:attrNameLst>
                                          <p:attrName>style.visibility</p:attrName>
                                        </p:attrNameLst>
                                      </p:cBhvr>
                                      <p:to>
                                        <p:strVal val="visible"/>
                                      </p:to>
                                    </p:set>
                                    <p:animEffect transition="in" filter="fade">
                                      <p:cBhvr>
                                        <p:cTn id="15" dur="1000"/>
                                        <p:tgtEl>
                                          <p:spTgt spid="527">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200"/>
                                  </p:stCondLst>
                                  <p:childTnLst>
                                    <p:set>
                                      <p:cBhvr>
                                        <p:cTn id="18" dur="1" fill="hold">
                                          <p:stCondLst>
                                            <p:cond delay="0"/>
                                          </p:stCondLst>
                                        </p:cTn>
                                        <p:tgtEl>
                                          <p:spTgt spid="527">
                                            <p:txEl>
                                              <p:pRg st="3" end="3"/>
                                            </p:txEl>
                                          </p:spTgt>
                                        </p:tgtEl>
                                        <p:attrNameLst>
                                          <p:attrName>style.visibility</p:attrName>
                                        </p:attrNameLst>
                                      </p:cBhvr>
                                      <p:to>
                                        <p:strVal val="visible"/>
                                      </p:to>
                                    </p:set>
                                    <p:animEffect transition="in" filter="fade">
                                      <p:cBhvr>
                                        <p:cTn id="19" dur="1000"/>
                                        <p:tgtEl>
                                          <p:spTgt spid="527">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200"/>
                                  </p:stCondLst>
                                  <p:childTnLst>
                                    <p:set>
                                      <p:cBhvr>
                                        <p:cTn id="22" dur="1" fill="hold">
                                          <p:stCondLst>
                                            <p:cond delay="0"/>
                                          </p:stCondLst>
                                        </p:cTn>
                                        <p:tgtEl>
                                          <p:spTgt spid="527">
                                            <p:txEl>
                                              <p:pRg st="4" end="4"/>
                                            </p:txEl>
                                          </p:spTgt>
                                        </p:tgtEl>
                                        <p:attrNameLst>
                                          <p:attrName>style.visibility</p:attrName>
                                        </p:attrNameLst>
                                      </p:cBhvr>
                                      <p:to>
                                        <p:strVal val="visible"/>
                                      </p:to>
                                    </p:set>
                                    <p:animEffect transition="in" filter="fade">
                                      <p:cBhvr>
                                        <p:cTn id="23" dur="1000"/>
                                        <p:tgtEl>
                                          <p:spTgt spid="527">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200"/>
                                  </p:stCondLst>
                                  <p:childTnLst>
                                    <p:set>
                                      <p:cBhvr>
                                        <p:cTn id="26" dur="1" fill="hold">
                                          <p:stCondLst>
                                            <p:cond delay="0"/>
                                          </p:stCondLst>
                                        </p:cTn>
                                        <p:tgtEl>
                                          <p:spTgt spid="527">
                                            <p:txEl>
                                              <p:pRg st="5" end="5"/>
                                            </p:txEl>
                                          </p:spTgt>
                                        </p:tgtEl>
                                        <p:attrNameLst>
                                          <p:attrName>style.visibility</p:attrName>
                                        </p:attrNameLst>
                                      </p:cBhvr>
                                      <p:to>
                                        <p:strVal val="visible"/>
                                      </p:to>
                                    </p:set>
                                    <p:animEffect transition="in" filter="fade">
                                      <p:cBhvr>
                                        <p:cTn id="27" dur="1000"/>
                                        <p:tgtEl>
                                          <p:spTgt spid="527">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200"/>
                                  </p:stCondLst>
                                  <p:childTnLst>
                                    <p:set>
                                      <p:cBhvr>
                                        <p:cTn id="30" dur="1" fill="hold">
                                          <p:stCondLst>
                                            <p:cond delay="0"/>
                                          </p:stCondLst>
                                        </p:cTn>
                                        <p:tgtEl>
                                          <p:spTgt spid="527">
                                            <p:txEl>
                                              <p:pRg st="6" end="6"/>
                                            </p:txEl>
                                          </p:spTgt>
                                        </p:tgtEl>
                                        <p:attrNameLst>
                                          <p:attrName>style.visibility</p:attrName>
                                        </p:attrNameLst>
                                      </p:cBhvr>
                                      <p:to>
                                        <p:strVal val="visible"/>
                                      </p:to>
                                    </p:set>
                                    <p:animEffect transition="in" filter="fade">
                                      <p:cBhvr>
                                        <p:cTn id="31" dur="1000"/>
                                        <p:tgtEl>
                                          <p:spTgt spid="527">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200"/>
                                  </p:stCondLst>
                                  <p:childTnLst>
                                    <p:set>
                                      <p:cBhvr>
                                        <p:cTn id="34" dur="1" fill="hold">
                                          <p:stCondLst>
                                            <p:cond delay="0"/>
                                          </p:stCondLst>
                                        </p:cTn>
                                        <p:tgtEl>
                                          <p:spTgt spid="527">
                                            <p:txEl>
                                              <p:pRg st="7" end="7"/>
                                            </p:txEl>
                                          </p:spTgt>
                                        </p:tgtEl>
                                        <p:attrNameLst>
                                          <p:attrName>style.visibility</p:attrName>
                                        </p:attrNameLst>
                                      </p:cBhvr>
                                      <p:to>
                                        <p:strVal val="visible"/>
                                      </p:to>
                                    </p:set>
                                    <p:animEffect transition="in" filter="fade">
                                      <p:cBhvr>
                                        <p:cTn id="35" dur="1000"/>
                                        <p:tgtEl>
                                          <p:spTgt spid="527">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200"/>
                                  </p:stCondLst>
                                  <p:childTnLst>
                                    <p:set>
                                      <p:cBhvr>
                                        <p:cTn id="38" dur="1" fill="hold">
                                          <p:stCondLst>
                                            <p:cond delay="0"/>
                                          </p:stCondLst>
                                        </p:cTn>
                                        <p:tgtEl>
                                          <p:spTgt spid="527">
                                            <p:txEl>
                                              <p:pRg st="8" end="8"/>
                                            </p:txEl>
                                          </p:spTgt>
                                        </p:tgtEl>
                                        <p:attrNameLst>
                                          <p:attrName>style.visibility</p:attrName>
                                        </p:attrNameLst>
                                      </p:cBhvr>
                                      <p:to>
                                        <p:strVal val="visible"/>
                                      </p:to>
                                    </p:set>
                                    <p:animEffect transition="in" filter="fade">
                                      <p:cBhvr>
                                        <p:cTn id="39" dur="1000"/>
                                        <p:tgtEl>
                                          <p:spTgt spid="5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49_Custom Layout">
  <p:cSld name="49_Custom Layout">
    <p:spTree>
      <p:nvGrpSpPr>
        <p:cNvPr id="1" name="Shape 529"/>
        <p:cNvGrpSpPr/>
        <p:nvPr/>
      </p:nvGrpSpPr>
      <p:grpSpPr>
        <a:xfrm>
          <a:off x="0" y="0"/>
          <a:ext cx="0" cy="0"/>
          <a:chOff x="0" y="0"/>
          <a:chExt cx="0" cy="0"/>
        </a:xfrm>
      </p:grpSpPr>
      <p:sp>
        <p:nvSpPr>
          <p:cNvPr id="530" name="Google Shape;530;p85"/>
          <p:cNvSpPr>
            <a:spLocks noGrp="1"/>
          </p:cNvSpPr>
          <p:nvPr>
            <p:ph type="pic" idx="2"/>
          </p:nvPr>
        </p:nvSpPr>
        <p:spPr>
          <a:xfrm>
            <a:off x="6409646" y="1866900"/>
            <a:ext cx="1419225" cy="1419225"/>
          </a:xfrm>
          <a:prstGeom prst="ellipse">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531" name="Google Shape;531;p85"/>
          <p:cNvSpPr>
            <a:spLocks noGrp="1"/>
          </p:cNvSpPr>
          <p:nvPr>
            <p:ph type="pic" idx="3"/>
          </p:nvPr>
        </p:nvSpPr>
        <p:spPr>
          <a:xfrm>
            <a:off x="3005138" y="1866900"/>
            <a:ext cx="1419225" cy="1419225"/>
          </a:xfrm>
          <a:prstGeom prst="ellipse">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532" name="Google Shape;532;p85"/>
          <p:cNvSpPr>
            <a:spLocks noGrp="1"/>
          </p:cNvSpPr>
          <p:nvPr>
            <p:ph type="pic" idx="4"/>
          </p:nvPr>
        </p:nvSpPr>
        <p:spPr>
          <a:xfrm>
            <a:off x="1302884" y="1866900"/>
            <a:ext cx="1419225" cy="1419225"/>
          </a:xfrm>
          <a:prstGeom prst="ellipse">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533" name="Google Shape;533;p85"/>
          <p:cNvSpPr>
            <a:spLocks noGrp="1"/>
          </p:cNvSpPr>
          <p:nvPr>
            <p:ph type="pic" idx="5"/>
          </p:nvPr>
        </p:nvSpPr>
        <p:spPr>
          <a:xfrm>
            <a:off x="4707392" y="1866900"/>
            <a:ext cx="1419225" cy="1419225"/>
          </a:xfrm>
          <a:prstGeom prst="ellipse">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R="0" lvl="5"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R="0" lvl="6"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R="0" lvl="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R="0" lvl="8"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8_Two Content">
  <p:cSld name="28_Two Content">
    <p:bg>
      <p:bgPr>
        <a:solidFill>
          <a:schemeClr val="lt1"/>
        </a:solidFill>
        <a:effectLst/>
      </p:bgPr>
    </p:bg>
    <p:spTree>
      <p:nvGrpSpPr>
        <p:cNvPr id="1" name="Shape 535"/>
        <p:cNvGrpSpPr/>
        <p:nvPr/>
      </p:nvGrpSpPr>
      <p:grpSpPr>
        <a:xfrm>
          <a:off x="0" y="0"/>
          <a:ext cx="0" cy="0"/>
          <a:chOff x="0" y="0"/>
          <a:chExt cx="0" cy="0"/>
        </a:xfrm>
      </p:grpSpPr>
      <p:sp>
        <p:nvSpPr>
          <p:cNvPr id="536" name="Google Shape;536;p87"/>
          <p:cNvSpPr txBox="1">
            <a:spLocks noGrp="1"/>
          </p:cNvSpPr>
          <p:nvPr>
            <p:ph type="body" idx="1"/>
          </p:nvPr>
        </p:nvSpPr>
        <p:spPr>
          <a:xfrm>
            <a:off x="0" y="0"/>
            <a:ext cx="9144000" cy="4552950"/>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37" name="Google Shape;537;p87"/>
          <p:cNvSpPr txBox="1">
            <a:spLocks noGrp="1"/>
          </p:cNvSpPr>
          <p:nvPr>
            <p:ph type="body" idx="2"/>
          </p:nvPr>
        </p:nvSpPr>
        <p:spPr>
          <a:xfrm>
            <a:off x="0" y="4552950"/>
            <a:ext cx="9144000" cy="590550"/>
          </a:xfrm>
          <a:prstGeom prst="rect">
            <a:avLst/>
          </a:prstGeom>
          <a:solidFill>
            <a:srgbClr val="000000">
              <a:alpha val="74901"/>
            </a:srgbClr>
          </a:solidFill>
          <a:ln>
            <a:noFill/>
          </a:ln>
        </p:spPr>
        <p:txBody>
          <a:bodyPr spcFirstLastPara="1" wrap="square" lIns="91425" tIns="45700" rIns="91425" bIns="45700" anchor="ctr" anchorCtr="0">
            <a:noAutofit/>
          </a:bodyPr>
          <a:lstStyle>
            <a:lvl1pPr marL="457200" marR="0" lvl="0" indent="-228600" algn="ctr" rtl="0">
              <a:spcBef>
                <a:spcPts val="220"/>
              </a:spcBef>
              <a:spcAft>
                <a:spcPts val="0"/>
              </a:spcAft>
              <a:buClr>
                <a:schemeClr val="accent1"/>
              </a:buClr>
              <a:buSzPts val="1100"/>
              <a:buFont typeface="Noto Sans Symbols"/>
              <a:buNone/>
              <a:defRPr sz="1100" b="1" i="0" u="none" strike="noStrike" cap="none">
                <a:solidFill>
                  <a:schemeClr val="lt1"/>
                </a:solidFill>
                <a:latin typeface="Arimo"/>
                <a:ea typeface="Arimo"/>
                <a:cs typeface="Arimo"/>
                <a:sym typeface="Arimo"/>
              </a:defRPr>
            </a:lvl1pPr>
            <a:lvl2pPr marL="914400" marR="0" lvl="1" indent="-228600" algn="l" rtl="0">
              <a:spcBef>
                <a:spcPts val="240"/>
              </a:spcBef>
              <a:spcAft>
                <a:spcPts val="0"/>
              </a:spcAft>
              <a:buClr>
                <a:schemeClr val="dk1"/>
              </a:buClr>
              <a:buSzPts val="1200"/>
              <a:buFont typeface="Arimo"/>
              <a:buNone/>
              <a:defRPr sz="1200" b="0" i="0" u="none" strike="noStrike" cap="none">
                <a:solidFill>
                  <a:schemeClr val="dk1"/>
                </a:solidFill>
                <a:latin typeface="Arimo"/>
                <a:ea typeface="Arimo"/>
                <a:cs typeface="Arimo"/>
                <a:sym typeface="Arimo"/>
              </a:defRPr>
            </a:lvl2pPr>
            <a:lvl3pPr marL="1371600" marR="0" lvl="2"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l"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
                                  </p:stCondLst>
                                  <p:childTnLst>
                                    <p:set>
                                      <p:cBhvr>
                                        <p:cTn id="6" dur="1" fill="hold">
                                          <p:stCondLst>
                                            <p:cond delay="0"/>
                                          </p:stCondLst>
                                        </p:cTn>
                                        <p:tgtEl>
                                          <p:spTgt spid="537">
                                            <p:txEl>
                                              <p:pRg st="0" end="0"/>
                                            </p:txEl>
                                          </p:spTgt>
                                        </p:tgtEl>
                                        <p:attrNameLst>
                                          <p:attrName>style.visibility</p:attrName>
                                        </p:attrNameLst>
                                      </p:cBhvr>
                                      <p:to>
                                        <p:strVal val="visible"/>
                                      </p:to>
                                    </p:set>
                                    <p:animEffect transition="in" filter="fade">
                                      <p:cBhvr>
                                        <p:cTn id="7" dur="1000"/>
                                        <p:tgtEl>
                                          <p:spTgt spid="53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200"/>
                                  </p:stCondLst>
                                  <p:childTnLst>
                                    <p:set>
                                      <p:cBhvr>
                                        <p:cTn id="10" dur="1" fill="hold">
                                          <p:stCondLst>
                                            <p:cond delay="0"/>
                                          </p:stCondLst>
                                        </p:cTn>
                                        <p:tgtEl>
                                          <p:spTgt spid="537">
                                            <p:txEl>
                                              <p:pRg st="1" end="1"/>
                                            </p:txEl>
                                          </p:spTgt>
                                        </p:tgtEl>
                                        <p:attrNameLst>
                                          <p:attrName>style.visibility</p:attrName>
                                        </p:attrNameLst>
                                      </p:cBhvr>
                                      <p:to>
                                        <p:strVal val="visible"/>
                                      </p:to>
                                    </p:set>
                                    <p:animEffect transition="in" filter="fade">
                                      <p:cBhvr>
                                        <p:cTn id="11" dur="1000"/>
                                        <p:tgtEl>
                                          <p:spTgt spid="537">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200"/>
                                  </p:stCondLst>
                                  <p:childTnLst>
                                    <p:set>
                                      <p:cBhvr>
                                        <p:cTn id="14" dur="1" fill="hold">
                                          <p:stCondLst>
                                            <p:cond delay="0"/>
                                          </p:stCondLst>
                                        </p:cTn>
                                        <p:tgtEl>
                                          <p:spTgt spid="537">
                                            <p:txEl>
                                              <p:pRg st="2" end="2"/>
                                            </p:txEl>
                                          </p:spTgt>
                                        </p:tgtEl>
                                        <p:attrNameLst>
                                          <p:attrName>style.visibility</p:attrName>
                                        </p:attrNameLst>
                                      </p:cBhvr>
                                      <p:to>
                                        <p:strVal val="visible"/>
                                      </p:to>
                                    </p:set>
                                    <p:animEffect transition="in" filter="fade">
                                      <p:cBhvr>
                                        <p:cTn id="15" dur="1000"/>
                                        <p:tgtEl>
                                          <p:spTgt spid="537">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200"/>
                                  </p:stCondLst>
                                  <p:childTnLst>
                                    <p:set>
                                      <p:cBhvr>
                                        <p:cTn id="18" dur="1" fill="hold">
                                          <p:stCondLst>
                                            <p:cond delay="0"/>
                                          </p:stCondLst>
                                        </p:cTn>
                                        <p:tgtEl>
                                          <p:spTgt spid="537">
                                            <p:txEl>
                                              <p:pRg st="3" end="3"/>
                                            </p:txEl>
                                          </p:spTgt>
                                        </p:tgtEl>
                                        <p:attrNameLst>
                                          <p:attrName>style.visibility</p:attrName>
                                        </p:attrNameLst>
                                      </p:cBhvr>
                                      <p:to>
                                        <p:strVal val="visible"/>
                                      </p:to>
                                    </p:set>
                                    <p:animEffect transition="in" filter="fade">
                                      <p:cBhvr>
                                        <p:cTn id="19" dur="1000"/>
                                        <p:tgtEl>
                                          <p:spTgt spid="537">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200"/>
                                  </p:stCondLst>
                                  <p:childTnLst>
                                    <p:set>
                                      <p:cBhvr>
                                        <p:cTn id="22" dur="1" fill="hold">
                                          <p:stCondLst>
                                            <p:cond delay="0"/>
                                          </p:stCondLst>
                                        </p:cTn>
                                        <p:tgtEl>
                                          <p:spTgt spid="537">
                                            <p:txEl>
                                              <p:pRg st="4" end="4"/>
                                            </p:txEl>
                                          </p:spTgt>
                                        </p:tgtEl>
                                        <p:attrNameLst>
                                          <p:attrName>style.visibility</p:attrName>
                                        </p:attrNameLst>
                                      </p:cBhvr>
                                      <p:to>
                                        <p:strVal val="visible"/>
                                      </p:to>
                                    </p:set>
                                    <p:animEffect transition="in" filter="fade">
                                      <p:cBhvr>
                                        <p:cTn id="23" dur="1000"/>
                                        <p:tgtEl>
                                          <p:spTgt spid="537">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200"/>
                                  </p:stCondLst>
                                  <p:childTnLst>
                                    <p:set>
                                      <p:cBhvr>
                                        <p:cTn id="26" dur="1" fill="hold">
                                          <p:stCondLst>
                                            <p:cond delay="0"/>
                                          </p:stCondLst>
                                        </p:cTn>
                                        <p:tgtEl>
                                          <p:spTgt spid="537">
                                            <p:txEl>
                                              <p:pRg st="5" end="5"/>
                                            </p:txEl>
                                          </p:spTgt>
                                        </p:tgtEl>
                                        <p:attrNameLst>
                                          <p:attrName>style.visibility</p:attrName>
                                        </p:attrNameLst>
                                      </p:cBhvr>
                                      <p:to>
                                        <p:strVal val="visible"/>
                                      </p:to>
                                    </p:set>
                                    <p:animEffect transition="in" filter="fade">
                                      <p:cBhvr>
                                        <p:cTn id="27" dur="1000"/>
                                        <p:tgtEl>
                                          <p:spTgt spid="537">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200"/>
                                  </p:stCondLst>
                                  <p:childTnLst>
                                    <p:set>
                                      <p:cBhvr>
                                        <p:cTn id="30" dur="1" fill="hold">
                                          <p:stCondLst>
                                            <p:cond delay="0"/>
                                          </p:stCondLst>
                                        </p:cTn>
                                        <p:tgtEl>
                                          <p:spTgt spid="537">
                                            <p:txEl>
                                              <p:pRg st="6" end="6"/>
                                            </p:txEl>
                                          </p:spTgt>
                                        </p:tgtEl>
                                        <p:attrNameLst>
                                          <p:attrName>style.visibility</p:attrName>
                                        </p:attrNameLst>
                                      </p:cBhvr>
                                      <p:to>
                                        <p:strVal val="visible"/>
                                      </p:to>
                                    </p:set>
                                    <p:animEffect transition="in" filter="fade">
                                      <p:cBhvr>
                                        <p:cTn id="31" dur="1000"/>
                                        <p:tgtEl>
                                          <p:spTgt spid="537">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200"/>
                                  </p:stCondLst>
                                  <p:childTnLst>
                                    <p:set>
                                      <p:cBhvr>
                                        <p:cTn id="34" dur="1" fill="hold">
                                          <p:stCondLst>
                                            <p:cond delay="0"/>
                                          </p:stCondLst>
                                        </p:cTn>
                                        <p:tgtEl>
                                          <p:spTgt spid="537">
                                            <p:txEl>
                                              <p:pRg st="7" end="7"/>
                                            </p:txEl>
                                          </p:spTgt>
                                        </p:tgtEl>
                                        <p:attrNameLst>
                                          <p:attrName>style.visibility</p:attrName>
                                        </p:attrNameLst>
                                      </p:cBhvr>
                                      <p:to>
                                        <p:strVal val="visible"/>
                                      </p:to>
                                    </p:set>
                                    <p:animEffect transition="in" filter="fade">
                                      <p:cBhvr>
                                        <p:cTn id="35" dur="1000"/>
                                        <p:tgtEl>
                                          <p:spTgt spid="537">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200"/>
                                  </p:stCondLst>
                                  <p:childTnLst>
                                    <p:set>
                                      <p:cBhvr>
                                        <p:cTn id="38" dur="1" fill="hold">
                                          <p:stCondLst>
                                            <p:cond delay="0"/>
                                          </p:stCondLst>
                                        </p:cTn>
                                        <p:tgtEl>
                                          <p:spTgt spid="537">
                                            <p:txEl>
                                              <p:pRg st="8" end="8"/>
                                            </p:txEl>
                                          </p:spTgt>
                                        </p:tgtEl>
                                        <p:attrNameLst>
                                          <p:attrName>style.visibility</p:attrName>
                                        </p:attrNameLst>
                                      </p:cBhvr>
                                      <p:to>
                                        <p:strVal val="visible"/>
                                      </p:to>
                                    </p:set>
                                    <p:animEffect transition="in" filter="fade">
                                      <p:cBhvr>
                                        <p:cTn id="39" dur="1000"/>
                                        <p:tgtEl>
                                          <p:spTgt spid="53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3_Two Content">
  <p:cSld name="23_Two Content">
    <p:bg>
      <p:bgPr>
        <a:solidFill>
          <a:schemeClr val="lt1"/>
        </a:solidFill>
        <a:effectLst/>
      </p:bgPr>
    </p:bg>
    <p:spTree>
      <p:nvGrpSpPr>
        <p:cNvPr id="1" name="Shape 538"/>
        <p:cNvGrpSpPr/>
        <p:nvPr/>
      </p:nvGrpSpPr>
      <p:grpSpPr>
        <a:xfrm>
          <a:off x="0" y="0"/>
          <a:ext cx="0" cy="0"/>
          <a:chOff x="0" y="0"/>
          <a:chExt cx="0" cy="0"/>
        </a:xfrm>
      </p:grpSpPr>
      <p:sp>
        <p:nvSpPr>
          <p:cNvPr id="539" name="Google Shape;539;p88"/>
          <p:cNvSpPr txBox="1">
            <a:spLocks noGrp="1"/>
          </p:cNvSpPr>
          <p:nvPr>
            <p:ph type="body" idx="1"/>
          </p:nvPr>
        </p:nvSpPr>
        <p:spPr>
          <a:xfrm>
            <a:off x="0" y="0"/>
            <a:ext cx="9144000" cy="5143500"/>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36_Two Content">
  <p:cSld name="36_Two Content">
    <p:bg>
      <p:bgPr>
        <a:solidFill>
          <a:schemeClr val="lt1"/>
        </a:solidFill>
        <a:effectLst/>
      </p:bgPr>
    </p:bg>
    <p:spTree>
      <p:nvGrpSpPr>
        <p:cNvPr id="1" name="Shape 540"/>
        <p:cNvGrpSpPr/>
        <p:nvPr/>
      </p:nvGrpSpPr>
      <p:grpSpPr>
        <a:xfrm>
          <a:off x="0" y="0"/>
          <a:ext cx="0" cy="0"/>
          <a:chOff x="0" y="0"/>
          <a:chExt cx="0" cy="0"/>
        </a:xfrm>
      </p:grpSpPr>
      <p:sp>
        <p:nvSpPr>
          <p:cNvPr id="541" name="Google Shape;541;p89"/>
          <p:cNvSpPr txBox="1">
            <a:spLocks noGrp="1"/>
          </p:cNvSpPr>
          <p:nvPr>
            <p:ph type="body" idx="1"/>
          </p:nvPr>
        </p:nvSpPr>
        <p:spPr>
          <a:xfrm>
            <a:off x="-1" y="-1"/>
            <a:ext cx="4572001" cy="4535965"/>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42" name="Google Shape;542;p89"/>
          <p:cNvSpPr txBox="1">
            <a:spLocks noGrp="1"/>
          </p:cNvSpPr>
          <p:nvPr>
            <p:ph type="body" idx="2"/>
          </p:nvPr>
        </p:nvSpPr>
        <p:spPr>
          <a:xfrm>
            <a:off x="4644008" y="987574"/>
            <a:ext cx="4499992" cy="3548390"/>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43" name="Google Shape;543;p89"/>
          <p:cNvSpPr txBox="1">
            <a:spLocks noGrp="1"/>
          </p:cNvSpPr>
          <p:nvPr>
            <p:ph type="body" idx="3"/>
          </p:nvPr>
        </p:nvSpPr>
        <p:spPr>
          <a:xfrm>
            <a:off x="0" y="4552950"/>
            <a:ext cx="9144000" cy="590550"/>
          </a:xfrm>
          <a:prstGeom prst="rect">
            <a:avLst/>
          </a:prstGeom>
          <a:solidFill>
            <a:srgbClr val="000000">
              <a:alpha val="74901"/>
            </a:srgbClr>
          </a:solidFill>
          <a:ln>
            <a:noFill/>
          </a:ln>
        </p:spPr>
        <p:txBody>
          <a:bodyPr spcFirstLastPara="1" wrap="square" lIns="91425" tIns="45700" rIns="91425" bIns="45700" anchor="ctr" anchorCtr="0">
            <a:noAutofit/>
          </a:bodyPr>
          <a:lstStyle>
            <a:lvl1pPr marL="457200" marR="0" lvl="0" indent="-228600" algn="ctr" rtl="0">
              <a:spcBef>
                <a:spcPts val="220"/>
              </a:spcBef>
              <a:spcAft>
                <a:spcPts val="0"/>
              </a:spcAft>
              <a:buClr>
                <a:schemeClr val="accent1"/>
              </a:buClr>
              <a:buSzPts val="1100"/>
              <a:buFont typeface="Noto Sans Symbols"/>
              <a:buNone/>
              <a:defRPr sz="1100" b="1" i="0" u="none" strike="noStrike" cap="none">
                <a:solidFill>
                  <a:schemeClr val="lt1"/>
                </a:solidFill>
                <a:latin typeface="Arimo"/>
                <a:ea typeface="Arimo"/>
                <a:cs typeface="Arimo"/>
                <a:sym typeface="Arimo"/>
              </a:defRPr>
            </a:lvl1pPr>
            <a:lvl2pPr marL="914400" marR="0" lvl="1" indent="-228600" algn="l" rtl="0">
              <a:spcBef>
                <a:spcPts val="240"/>
              </a:spcBef>
              <a:spcAft>
                <a:spcPts val="0"/>
              </a:spcAft>
              <a:buClr>
                <a:schemeClr val="dk1"/>
              </a:buClr>
              <a:buSzPts val="1200"/>
              <a:buFont typeface="Arimo"/>
              <a:buNone/>
              <a:defRPr sz="1200" b="0" i="0" u="none" strike="noStrike" cap="none">
                <a:solidFill>
                  <a:schemeClr val="dk1"/>
                </a:solidFill>
                <a:latin typeface="Arimo"/>
                <a:ea typeface="Arimo"/>
                <a:cs typeface="Arimo"/>
                <a:sym typeface="Arimo"/>
              </a:defRPr>
            </a:lvl2pPr>
            <a:lvl3pPr marL="1371600" marR="0" lvl="2"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l"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pic>
        <p:nvPicPr>
          <p:cNvPr id="544" name="Google Shape;544;p89"/>
          <p:cNvPicPr preferRelativeResize="0"/>
          <p:nvPr/>
        </p:nvPicPr>
        <p:blipFill rotWithShape="1">
          <a:blip r:embed="rId2">
            <a:alphaModFix/>
          </a:blip>
          <a:srcRect/>
          <a:stretch/>
        </p:blipFill>
        <p:spPr>
          <a:xfrm>
            <a:off x="5682087" y="407181"/>
            <a:ext cx="2423833" cy="5803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543">
                                            <p:txEl>
                                              <p:pRg st="0" end="0"/>
                                            </p:txEl>
                                          </p:spTgt>
                                        </p:tgtEl>
                                        <p:attrNameLst>
                                          <p:attrName>style.visibility</p:attrName>
                                        </p:attrNameLst>
                                      </p:cBhvr>
                                      <p:to>
                                        <p:strVal val="visible"/>
                                      </p:to>
                                    </p:set>
                                    <p:animEffect transition="in" filter="fade">
                                      <p:cBhvr>
                                        <p:cTn id="7" dur="1000"/>
                                        <p:tgtEl>
                                          <p:spTgt spid="54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100"/>
                                  </p:stCondLst>
                                  <p:childTnLst>
                                    <p:set>
                                      <p:cBhvr>
                                        <p:cTn id="10" dur="1" fill="hold">
                                          <p:stCondLst>
                                            <p:cond delay="0"/>
                                          </p:stCondLst>
                                        </p:cTn>
                                        <p:tgtEl>
                                          <p:spTgt spid="543">
                                            <p:txEl>
                                              <p:pRg st="1" end="1"/>
                                            </p:txEl>
                                          </p:spTgt>
                                        </p:tgtEl>
                                        <p:attrNameLst>
                                          <p:attrName>style.visibility</p:attrName>
                                        </p:attrNameLst>
                                      </p:cBhvr>
                                      <p:to>
                                        <p:strVal val="visible"/>
                                      </p:to>
                                    </p:set>
                                    <p:animEffect transition="in" filter="fade">
                                      <p:cBhvr>
                                        <p:cTn id="11" dur="1000"/>
                                        <p:tgtEl>
                                          <p:spTgt spid="54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100"/>
                                  </p:stCondLst>
                                  <p:childTnLst>
                                    <p:set>
                                      <p:cBhvr>
                                        <p:cTn id="14" dur="1" fill="hold">
                                          <p:stCondLst>
                                            <p:cond delay="0"/>
                                          </p:stCondLst>
                                        </p:cTn>
                                        <p:tgtEl>
                                          <p:spTgt spid="543">
                                            <p:txEl>
                                              <p:pRg st="2" end="2"/>
                                            </p:txEl>
                                          </p:spTgt>
                                        </p:tgtEl>
                                        <p:attrNameLst>
                                          <p:attrName>style.visibility</p:attrName>
                                        </p:attrNameLst>
                                      </p:cBhvr>
                                      <p:to>
                                        <p:strVal val="visible"/>
                                      </p:to>
                                    </p:set>
                                    <p:animEffect transition="in" filter="fade">
                                      <p:cBhvr>
                                        <p:cTn id="15" dur="1000"/>
                                        <p:tgtEl>
                                          <p:spTgt spid="54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100"/>
                                  </p:stCondLst>
                                  <p:childTnLst>
                                    <p:set>
                                      <p:cBhvr>
                                        <p:cTn id="18" dur="1" fill="hold">
                                          <p:stCondLst>
                                            <p:cond delay="0"/>
                                          </p:stCondLst>
                                        </p:cTn>
                                        <p:tgtEl>
                                          <p:spTgt spid="543">
                                            <p:txEl>
                                              <p:pRg st="3" end="3"/>
                                            </p:txEl>
                                          </p:spTgt>
                                        </p:tgtEl>
                                        <p:attrNameLst>
                                          <p:attrName>style.visibility</p:attrName>
                                        </p:attrNameLst>
                                      </p:cBhvr>
                                      <p:to>
                                        <p:strVal val="visible"/>
                                      </p:to>
                                    </p:set>
                                    <p:animEffect transition="in" filter="fade">
                                      <p:cBhvr>
                                        <p:cTn id="19" dur="1000"/>
                                        <p:tgtEl>
                                          <p:spTgt spid="543">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100"/>
                                  </p:stCondLst>
                                  <p:childTnLst>
                                    <p:set>
                                      <p:cBhvr>
                                        <p:cTn id="22" dur="1" fill="hold">
                                          <p:stCondLst>
                                            <p:cond delay="0"/>
                                          </p:stCondLst>
                                        </p:cTn>
                                        <p:tgtEl>
                                          <p:spTgt spid="543">
                                            <p:txEl>
                                              <p:pRg st="4" end="4"/>
                                            </p:txEl>
                                          </p:spTgt>
                                        </p:tgtEl>
                                        <p:attrNameLst>
                                          <p:attrName>style.visibility</p:attrName>
                                        </p:attrNameLst>
                                      </p:cBhvr>
                                      <p:to>
                                        <p:strVal val="visible"/>
                                      </p:to>
                                    </p:set>
                                    <p:animEffect transition="in" filter="fade">
                                      <p:cBhvr>
                                        <p:cTn id="23" dur="1000"/>
                                        <p:tgtEl>
                                          <p:spTgt spid="54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100"/>
                                  </p:stCondLst>
                                  <p:childTnLst>
                                    <p:set>
                                      <p:cBhvr>
                                        <p:cTn id="26" dur="1" fill="hold">
                                          <p:stCondLst>
                                            <p:cond delay="0"/>
                                          </p:stCondLst>
                                        </p:cTn>
                                        <p:tgtEl>
                                          <p:spTgt spid="543">
                                            <p:txEl>
                                              <p:pRg st="5" end="5"/>
                                            </p:txEl>
                                          </p:spTgt>
                                        </p:tgtEl>
                                        <p:attrNameLst>
                                          <p:attrName>style.visibility</p:attrName>
                                        </p:attrNameLst>
                                      </p:cBhvr>
                                      <p:to>
                                        <p:strVal val="visible"/>
                                      </p:to>
                                    </p:set>
                                    <p:animEffect transition="in" filter="fade">
                                      <p:cBhvr>
                                        <p:cTn id="27" dur="1000"/>
                                        <p:tgtEl>
                                          <p:spTgt spid="543">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100"/>
                                  </p:stCondLst>
                                  <p:childTnLst>
                                    <p:set>
                                      <p:cBhvr>
                                        <p:cTn id="30" dur="1" fill="hold">
                                          <p:stCondLst>
                                            <p:cond delay="0"/>
                                          </p:stCondLst>
                                        </p:cTn>
                                        <p:tgtEl>
                                          <p:spTgt spid="543">
                                            <p:txEl>
                                              <p:pRg st="6" end="6"/>
                                            </p:txEl>
                                          </p:spTgt>
                                        </p:tgtEl>
                                        <p:attrNameLst>
                                          <p:attrName>style.visibility</p:attrName>
                                        </p:attrNameLst>
                                      </p:cBhvr>
                                      <p:to>
                                        <p:strVal val="visible"/>
                                      </p:to>
                                    </p:set>
                                    <p:animEffect transition="in" filter="fade">
                                      <p:cBhvr>
                                        <p:cTn id="31" dur="1000"/>
                                        <p:tgtEl>
                                          <p:spTgt spid="543">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100"/>
                                  </p:stCondLst>
                                  <p:childTnLst>
                                    <p:set>
                                      <p:cBhvr>
                                        <p:cTn id="34" dur="1" fill="hold">
                                          <p:stCondLst>
                                            <p:cond delay="0"/>
                                          </p:stCondLst>
                                        </p:cTn>
                                        <p:tgtEl>
                                          <p:spTgt spid="543">
                                            <p:txEl>
                                              <p:pRg st="7" end="7"/>
                                            </p:txEl>
                                          </p:spTgt>
                                        </p:tgtEl>
                                        <p:attrNameLst>
                                          <p:attrName>style.visibility</p:attrName>
                                        </p:attrNameLst>
                                      </p:cBhvr>
                                      <p:to>
                                        <p:strVal val="visible"/>
                                      </p:to>
                                    </p:set>
                                    <p:animEffect transition="in" filter="fade">
                                      <p:cBhvr>
                                        <p:cTn id="35" dur="1000"/>
                                        <p:tgtEl>
                                          <p:spTgt spid="543">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100"/>
                                  </p:stCondLst>
                                  <p:childTnLst>
                                    <p:set>
                                      <p:cBhvr>
                                        <p:cTn id="38" dur="1" fill="hold">
                                          <p:stCondLst>
                                            <p:cond delay="0"/>
                                          </p:stCondLst>
                                        </p:cTn>
                                        <p:tgtEl>
                                          <p:spTgt spid="543">
                                            <p:txEl>
                                              <p:pRg st="8" end="8"/>
                                            </p:txEl>
                                          </p:spTgt>
                                        </p:tgtEl>
                                        <p:attrNameLst>
                                          <p:attrName>style.visibility</p:attrName>
                                        </p:attrNameLst>
                                      </p:cBhvr>
                                      <p:to>
                                        <p:strVal val="visible"/>
                                      </p:to>
                                    </p:set>
                                    <p:animEffect transition="in" filter="fade">
                                      <p:cBhvr>
                                        <p:cTn id="39" dur="1000"/>
                                        <p:tgtEl>
                                          <p:spTgt spid="5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31_Two Content">
  <p:cSld name="31_Two Content">
    <p:bg>
      <p:bgPr>
        <a:solidFill>
          <a:schemeClr val="lt1"/>
        </a:solidFill>
        <a:effectLst/>
      </p:bgPr>
    </p:bg>
    <p:spTree>
      <p:nvGrpSpPr>
        <p:cNvPr id="1" name="Shape 545"/>
        <p:cNvGrpSpPr/>
        <p:nvPr/>
      </p:nvGrpSpPr>
      <p:grpSpPr>
        <a:xfrm>
          <a:off x="0" y="0"/>
          <a:ext cx="0" cy="0"/>
          <a:chOff x="0" y="0"/>
          <a:chExt cx="0" cy="0"/>
        </a:xfrm>
      </p:grpSpPr>
      <p:sp>
        <p:nvSpPr>
          <p:cNvPr id="546" name="Google Shape;546;p90"/>
          <p:cNvSpPr txBox="1">
            <a:spLocks noGrp="1"/>
          </p:cNvSpPr>
          <p:nvPr>
            <p:ph type="body" idx="1"/>
          </p:nvPr>
        </p:nvSpPr>
        <p:spPr>
          <a:xfrm>
            <a:off x="0" y="-1"/>
            <a:ext cx="4572000" cy="4535965"/>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47" name="Google Shape;547;p90"/>
          <p:cNvSpPr txBox="1">
            <a:spLocks noGrp="1"/>
          </p:cNvSpPr>
          <p:nvPr>
            <p:ph type="body" idx="2"/>
          </p:nvPr>
        </p:nvSpPr>
        <p:spPr>
          <a:xfrm>
            <a:off x="4644008" y="0"/>
            <a:ext cx="4499992" cy="4535964"/>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48" name="Google Shape;548;p90"/>
          <p:cNvSpPr txBox="1">
            <a:spLocks noGrp="1"/>
          </p:cNvSpPr>
          <p:nvPr>
            <p:ph type="body" idx="3"/>
          </p:nvPr>
        </p:nvSpPr>
        <p:spPr>
          <a:xfrm>
            <a:off x="0" y="4552950"/>
            <a:ext cx="9144000" cy="590550"/>
          </a:xfrm>
          <a:prstGeom prst="rect">
            <a:avLst/>
          </a:prstGeom>
          <a:solidFill>
            <a:srgbClr val="000000">
              <a:alpha val="74901"/>
            </a:srgbClr>
          </a:solidFill>
          <a:ln>
            <a:noFill/>
          </a:ln>
        </p:spPr>
        <p:txBody>
          <a:bodyPr spcFirstLastPara="1" wrap="square" lIns="91425" tIns="45700" rIns="91425" bIns="45700" anchor="ctr" anchorCtr="0">
            <a:noAutofit/>
          </a:bodyPr>
          <a:lstStyle>
            <a:lvl1pPr marL="457200" marR="0" lvl="0" indent="-228600" algn="ctr" rtl="0">
              <a:spcBef>
                <a:spcPts val="220"/>
              </a:spcBef>
              <a:spcAft>
                <a:spcPts val="0"/>
              </a:spcAft>
              <a:buClr>
                <a:schemeClr val="accent1"/>
              </a:buClr>
              <a:buSzPts val="1100"/>
              <a:buFont typeface="Noto Sans Symbols"/>
              <a:buNone/>
              <a:defRPr sz="1100" b="1" i="0" u="none" strike="noStrike" cap="none">
                <a:solidFill>
                  <a:schemeClr val="lt1"/>
                </a:solidFill>
                <a:latin typeface="Arimo"/>
                <a:ea typeface="Arimo"/>
                <a:cs typeface="Arimo"/>
                <a:sym typeface="Arimo"/>
              </a:defRPr>
            </a:lvl1pPr>
            <a:lvl2pPr marL="914400" marR="0" lvl="1" indent="-228600" algn="l" rtl="0">
              <a:spcBef>
                <a:spcPts val="240"/>
              </a:spcBef>
              <a:spcAft>
                <a:spcPts val="0"/>
              </a:spcAft>
              <a:buClr>
                <a:schemeClr val="dk1"/>
              </a:buClr>
              <a:buSzPts val="1200"/>
              <a:buFont typeface="Arimo"/>
              <a:buNone/>
              <a:defRPr sz="1200" b="0" i="0" u="none" strike="noStrike" cap="none">
                <a:solidFill>
                  <a:schemeClr val="dk1"/>
                </a:solidFill>
                <a:latin typeface="Arimo"/>
                <a:ea typeface="Arimo"/>
                <a:cs typeface="Arimo"/>
                <a:sym typeface="Arimo"/>
              </a:defRPr>
            </a:lvl2pPr>
            <a:lvl3pPr marL="1371600" marR="0" lvl="2"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l"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548">
                                            <p:txEl>
                                              <p:pRg st="0" end="0"/>
                                            </p:txEl>
                                          </p:spTgt>
                                        </p:tgtEl>
                                        <p:attrNameLst>
                                          <p:attrName>style.visibility</p:attrName>
                                        </p:attrNameLst>
                                      </p:cBhvr>
                                      <p:to>
                                        <p:strVal val="visible"/>
                                      </p:to>
                                    </p:set>
                                    <p:animEffect transition="in" filter="fade">
                                      <p:cBhvr>
                                        <p:cTn id="7" dur="1000"/>
                                        <p:tgtEl>
                                          <p:spTgt spid="548">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100"/>
                                  </p:stCondLst>
                                  <p:childTnLst>
                                    <p:set>
                                      <p:cBhvr>
                                        <p:cTn id="10" dur="1" fill="hold">
                                          <p:stCondLst>
                                            <p:cond delay="0"/>
                                          </p:stCondLst>
                                        </p:cTn>
                                        <p:tgtEl>
                                          <p:spTgt spid="548">
                                            <p:txEl>
                                              <p:pRg st="1" end="1"/>
                                            </p:txEl>
                                          </p:spTgt>
                                        </p:tgtEl>
                                        <p:attrNameLst>
                                          <p:attrName>style.visibility</p:attrName>
                                        </p:attrNameLst>
                                      </p:cBhvr>
                                      <p:to>
                                        <p:strVal val="visible"/>
                                      </p:to>
                                    </p:set>
                                    <p:animEffect transition="in" filter="fade">
                                      <p:cBhvr>
                                        <p:cTn id="11" dur="1000"/>
                                        <p:tgtEl>
                                          <p:spTgt spid="548">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100"/>
                                  </p:stCondLst>
                                  <p:childTnLst>
                                    <p:set>
                                      <p:cBhvr>
                                        <p:cTn id="14" dur="1" fill="hold">
                                          <p:stCondLst>
                                            <p:cond delay="0"/>
                                          </p:stCondLst>
                                        </p:cTn>
                                        <p:tgtEl>
                                          <p:spTgt spid="548">
                                            <p:txEl>
                                              <p:pRg st="2" end="2"/>
                                            </p:txEl>
                                          </p:spTgt>
                                        </p:tgtEl>
                                        <p:attrNameLst>
                                          <p:attrName>style.visibility</p:attrName>
                                        </p:attrNameLst>
                                      </p:cBhvr>
                                      <p:to>
                                        <p:strVal val="visible"/>
                                      </p:to>
                                    </p:set>
                                    <p:animEffect transition="in" filter="fade">
                                      <p:cBhvr>
                                        <p:cTn id="15" dur="1000"/>
                                        <p:tgtEl>
                                          <p:spTgt spid="548">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100"/>
                                  </p:stCondLst>
                                  <p:childTnLst>
                                    <p:set>
                                      <p:cBhvr>
                                        <p:cTn id="18" dur="1" fill="hold">
                                          <p:stCondLst>
                                            <p:cond delay="0"/>
                                          </p:stCondLst>
                                        </p:cTn>
                                        <p:tgtEl>
                                          <p:spTgt spid="548">
                                            <p:txEl>
                                              <p:pRg st="3" end="3"/>
                                            </p:txEl>
                                          </p:spTgt>
                                        </p:tgtEl>
                                        <p:attrNameLst>
                                          <p:attrName>style.visibility</p:attrName>
                                        </p:attrNameLst>
                                      </p:cBhvr>
                                      <p:to>
                                        <p:strVal val="visible"/>
                                      </p:to>
                                    </p:set>
                                    <p:animEffect transition="in" filter="fade">
                                      <p:cBhvr>
                                        <p:cTn id="19" dur="1000"/>
                                        <p:tgtEl>
                                          <p:spTgt spid="548">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100"/>
                                  </p:stCondLst>
                                  <p:childTnLst>
                                    <p:set>
                                      <p:cBhvr>
                                        <p:cTn id="22" dur="1" fill="hold">
                                          <p:stCondLst>
                                            <p:cond delay="0"/>
                                          </p:stCondLst>
                                        </p:cTn>
                                        <p:tgtEl>
                                          <p:spTgt spid="548">
                                            <p:txEl>
                                              <p:pRg st="4" end="4"/>
                                            </p:txEl>
                                          </p:spTgt>
                                        </p:tgtEl>
                                        <p:attrNameLst>
                                          <p:attrName>style.visibility</p:attrName>
                                        </p:attrNameLst>
                                      </p:cBhvr>
                                      <p:to>
                                        <p:strVal val="visible"/>
                                      </p:to>
                                    </p:set>
                                    <p:animEffect transition="in" filter="fade">
                                      <p:cBhvr>
                                        <p:cTn id="23" dur="1000"/>
                                        <p:tgtEl>
                                          <p:spTgt spid="548">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100"/>
                                  </p:stCondLst>
                                  <p:childTnLst>
                                    <p:set>
                                      <p:cBhvr>
                                        <p:cTn id="26" dur="1" fill="hold">
                                          <p:stCondLst>
                                            <p:cond delay="0"/>
                                          </p:stCondLst>
                                        </p:cTn>
                                        <p:tgtEl>
                                          <p:spTgt spid="548">
                                            <p:txEl>
                                              <p:pRg st="5" end="5"/>
                                            </p:txEl>
                                          </p:spTgt>
                                        </p:tgtEl>
                                        <p:attrNameLst>
                                          <p:attrName>style.visibility</p:attrName>
                                        </p:attrNameLst>
                                      </p:cBhvr>
                                      <p:to>
                                        <p:strVal val="visible"/>
                                      </p:to>
                                    </p:set>
                                    <p:animEffect transition="in" filter="fade">
                                      <p:cBhvr>
                                        <p:cTn id="27" dur="1000"/>
                                        <p:tgtEl>
                                          <p:spTgt spid="548">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100"/>
                                  </p:stCondLst>
                                  <p:childTnLst>
                                    <p:set>
                                      <p:cBhvr>
                                        <p:cTn id="30" dur="1" fill="hold">
                                          <p:stCondLst>
                                            <p:cond delay="0"/>
                                          </p:stCondLst>
                                        </p:cTn>
                                        <p:tgtEl>
                                          <p:spTgt spid="548">
                                            <p:txEl>
                                              <p:pRg st="6" end="6"/>
                                            </p:txEl>
                                          </p:spTgt>
                                        </p:tgtEl>
                                        <p:attrNameLst>
                                          <p:attrName>style.visibility</p:attrName>
                                        </p:attrNameLst>
                                      </p:cBhvr>
                                      <p:to>
                                        <p:strVal val="visible"/>
                                      </p:to>
                                    </p:set>
                                    <p:animEffect transition="in" filter="fade">
                                      <p:cBhvr>
                                        <p:cTn id="31" dur="1000"/>
                                        <p:tgtEl>
                                          <p:spTgt spid="548">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100"/>
                                  </p:stCondLst>
                                  <p:childTnLst>
                                    <p:set>
                                      <p:cBhvr>
                                        <p:cTn id="34" dur="1" fill="hold">
                                          <p:stCondLst>
                                            <p:cond delay="0"/>
                                          </p:stCondLst>
                                        </p:cTn>
                                        <p:tgtEl>
                                          <p:spTgt spid="548">
                                            <p:txEl>
                                              <p:pRg st="7" end="7"/>
                                            </p:txEl>
                                          </p:spTgt>
                                        </p:tgtEl>
                                        <p:attrNameLst>
                                          <p:attrName>style.visibility</p:attrName>
                                        </p:attrNameLst>
                                      </p:cBhvr>
                                      <p:to>
                                        <p:strVal val="visible"/>
                                      </p:to>
                                    </p:set>
                                    <p:animEffect transition="in" filter="fade">
                                      <p:cBhvr>
                                        <p:cTn id="35" dur="1000"/>
                                        <p:tgtEl>
                                          <p:spTgt spid="548">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100"/>
                                  </p:stCondLst>
                                  <p:childTnLst>
                                    <p:set>
                                      <p:cBhvr>
                                        <p:cTn id="38" dur="1" fill="hold">
                                          <p:stCondLst>
                                            <p:cond delay="0"/>
                                          </p:stCondLst>
                                        </p:cTn>
                                        <p:tgtEl>
                                          <p:spTgt spid="548">
                                            <p:txEl>
                                              <p:pRg st="8" end="8"/>
                                            </p:txEl>
                                          </p:spTgt>
                                        </p:tgtEl>
                                        <p:attrNameLst>
                                          <p:attrName>style.visibility</p:attrName>
                                        </p:attrNameLst>
                                      </p:cBhvr>
                                      <p:to>
                                        <p:strVal val="visible"/>
                                      </p:to>
                                    </p:set>
                                    <p:animEffect transition="in" filter="fade">
                                      <p:cBhvr>
                                        <p:cTn id="39" dur="1000"/>
                                        <p:tgtEl>
                                          <p:spTgt spid="54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30_Two Content">
  <p:cSld name="30_Two Content">
    <p:bg>
      <p:bgPr>
        <a:solidFill>
          <a:schemeClr val="lt1"/>
        </a:solidFill>
        <a:effectLst/>
      </p:bgPr>
    </p:bg>
    <p:spTree>
      <p:nvGrpSpPr>
        <p:cNvPr id="1" name="Shape 549"/>
        <p:cNvGrpSpPr/>
        <p:nvPr/>
      </p:nvGrpSpPr>
      <p:grpSpPr>
        <a:xfrm>
          <a:off x="0" y="0"/>
          <a:ext cx="0" cy="0"/>
          <a:chOff x="0" y="0"/>
          <a:chExt cx="0" cy="0"/>
        </a:xfrm>
      </p:grpSpPr>
      <p:sp>
        <p:nvSpPr>
          <p:cNvPr id="550" name="Google Shape;550;p91"/>
          <p:cNvSpPr txBox="1">
            <a:spLocks noGrp="1"/>
          </p:cNvSpPr>
          <p:nvPr>
            <p:ph type="body" idx="1"/>
          </p:nvPr>
        </p:nvSpPr>
        <p:spPr>
          <a:xfrm>
            <a:off x="0" y="-1"/>
            <a:ext cx="4499992" cy="3351289"/>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51" name="Google Shape;551;p91"/>
          <p:cNvSpPr txBox="1">
            <a:spLocks noGrp="1"/>
          </p:cNvSpPr>
          <p:nvPr>
            <p:ph type="body" idx="2"/>
          </p:nvPr>
        </p:nvSpPr>
        <p:spPr>
          <a:xfrm>
            <a:off x="4644008" y="0"/>
            <a:ext cx="4499992" cy="3351288"/>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52" name="Google Shape;552;p91"/>
          <p:cNvSpPr txBox="1">
            <a:spLocks noGrp="1"/>
          </p:cNvSpPr>
          <p:nvPr>
            <p:ph type="body" idx="3"/>
          </p:nvPr>
        </p:nvSpPr>
        <p:spPr>
          <a:xfrm>
            <a:off x="0" y="4552950"/>
            <a:ext cx="9144000" cy="590550"/>
          </a:xfrm>
          <a:prstGeom prst="rect">
            <a:avLst/>
          </a:prstGeom>
          <a:solidFill>
            <a:srgbClr val="000000">
              <a:alpha val="74901"/>
            </a:srgbClr>
          </a:solidFill>
          <a:ln>
            <a:noFill/>
          </a:ln>
        </p:spPr>
        <p:txBody>
          <a:bodyPr spcFirstLastPara="1" wrap="square" lIns="91425" tIns="45700" rIns="91425" bIns="45700" anchor="ctr" anchorCtr="0">
            <a:noAutofit/>
          </a:bodyPr>
          <a:lstStyle>
            <a:lvl1pPr marL="457200" marR="0" lvl="0" indent="-228600" algn="ctr" rtl="0">
              <a:spcBef>
                <a:spcPts val="220"/>
              </a:spcBef>
              <a:spcAft>
                <a:spcPts val="0"/>
              </a:spcAft>
              <a:buClr>
                <a:schemeClr val="accent1"/>
              </a:buClr>
              <a:buSzPts val="1100"/>
              <a:buFont typeface="Noto Sans Symbols"/>
              <a:buNone/>
              <a:defRPr sz="1100" b="1" i="0" u="none" strike="noStrike" cap="none">
                <a:solidFill>
                  <a:schemeClr val="lt1"/>
                </a:solidFill>
                <a:latin typeface="Arimo"/>
                <a:ea typeface="Arimo"/>
                <a:cs typeface="Arimo"/>
                <a:sym typeface="Arimo"/>
              </a:defRPr>
            </a:lvl1pPr>
            <a:lvl2pPr marL="914400" marR="0" lvl="1" indent="-228600" algn="l" rtl="0">
              <a:spcBef>
                <a:spcPts val="240"/>
              </a:spcBef>
              <a:spcAft>
                <a:spcPts val="0"/>
              </a:spcAft>
              <a:buClr>
                <a:schemeClr val="dk1"/>
              </a:buClr>
              <a:buSzPts val="1200"/>
              <a:buFont typeface="Arimo"/>
              <a:buNone/>
              <a:defRPr sz="1200" b="0" i="0" u="none" strike="noStrike" cap="none">
                <a:solidFill>
                  <a:schemeClr val="dk1"/>
                </a:solidFill>
                <a:latin typeface="Arimo"/>
                <a:ea typeface="Arimo"/>
                <a:cs typeface="Arimo"/>
                <a:sym typeface="Arimo"/>
              </a:defRPr>
            </a:lvl2pPr>
            <a:lvl3pPr marL="1371600" marR="0" lvl="2"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l"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53" name="Google Shape;553;p91"/>
          <p:cNvSpPr txBox="1">
            <a:spLocks noGrp="1"/>
          </p:cNvSpPr>
          <p:nvPr>
            <p:ph type="body" idx="4"/>
          </p:nvPr>
        </p:nvSpPr>
        <p:spPr>
          <a:xfrm>
            <a:off x="0" y="3363838"/>
            <a:ext cx="9144000" cy="1189112"/>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552">
                                            <p:txEl>
                                              <p:pRg st="0" end="0"/>
                                            </p:txEl>
                                          </p:spTgt>
                                        </p:tgtEl>
                                        <p:attrNameLst>
                                          <p:attrName>style.visibility</p:attrName>
                                        </p:attrNameLst>
                                      </p:cBhvr>
                                      <p:to>
                                        <p:strVal val="visible"/>
                                      </p:to>
                                    </p:set>
                                    <p:animEffect transition="in" filter="fade">
                                      <p:cBhvr>
                                        <p:cTn id="7" dur="1000"/>
                                        <p:tgtEl>
                                          <p:spTgt spid="55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100"/>
                                  </p:stCondLst>
                                  <p:childTnLst>
                                    <p:set>
                                      <p:cBhvr>
                                        <p:cTn id="10" dur="1" fill="hold">
                                          <p:stCondLst>
                                            <p:cond delay="0"/>
                                          </p:stCondLst>
                                        </p:cTn>
                                        <p:tgtEl>
                                          <p:spTgt spid="552">
                                            <p:txEl>
                                              <p:pRg st="1" end="1"/>
                                            </p:txEl>
                                          </p:spTgt>
                                        </p:tgtEl>
                                        <p:attrNameLst>
                                          <p:attrName>style.visibility</p:attrName>
                                        </p:attrNameLst>
                                      </p:cBhvr>
                                      <p:to>
                                        <p:strVal val="visible"/>
                                      </p:to>
                                    </p:set>
                                    <p:animEffect transition="in" filter="fade">
                                      <p:cBhvr>
                                        <p:cTn id="11" dur="1000"/>
                                        <p:tgtEl>
                                          <p:spTgt spid="55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100"/>
                                  </p:stCondLst>
                                  <p:childTnLst>
                                    <p:set>
                                      <p:cBhvr>
                                        <p:cTn id="14" dur="1" fill="hold">
                                          <p:stCondLst>
                                            <p:cond delay="0"/>
                                          </p:stCondLst>
                                        </p:cTn>
                                        <p:tgtEl>
                                          <p:spTgt spid="552">
                                            <p:txEl>
                                              <p:pRg st="2" end="2"/>
                                            </p:txEl>
                                          </p:spTgt>
                                        </p:tgtEl>
                                        <p:attrNameLst>
                                          <p:attrName>style.visibility</p:attrName>
                                        </p:attrNameLst>
                                      </p:cBhvr>
                                      <p:to>
                                        <p:strVal val="visible"/>
                                      </p:to>
                                    </p:set>
                                    <p:animEffect transition="in" filter="fade">
                                      <p:cBhvr>
                                        <p:cTn id="15" dur="1000"/>
                                        <p:tgtEl>
                                          <p:spTgt spid="552">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100"/>
                                  </p:stCondLst>
                                  <p:childTnLst>
                                    <p:set>
                                      <p:cBhvr>
                                        <p:cTn id="18" dur="1" fill="hold">
                                          <p:stCondLst>
                                            <p:cond delay="0"/>
                                          </p:stCondLst>
                                        </p:cTn>
                                        <p:tgtEl>
                                          <p:spTgt spid="552">
                                            <p:txEl>
                                              <p:pRg st="3" end="3"/>
                                            </p:txEl>
                                          </p:spTgt>
                                        </p:tgtEl>
                                        <p:attrNameLst>
                                          <p:attrName>style.visibility</p:attrName>
                                        </p:attrNameLst>
                                      </p:cBhvr>
                                      <p:to>
                                        <p:strVal val="visible"/>
                                      </p:to>
                                    </p:set>
                                    <p:animEffect transition="in" filter="fade">
                                      <p:cBhvr>
                                        <p:cTn id="19" dur="1000"/>
                                        <p:tgtEl>
                                          <p:spTgt spid="552">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100"/>
                                  </p:stCondLst>
                                  <p:childTnLst>
                                    <p:set>
                                      <p:cBhvr>
                                        <p:cTn id="22" dur="1" fill="hold">
                                          <p:stCondLst>
                                            <p:cond delay="0"/>
                                          </p:stCondLst>
                                        </p:cTn>
                                        <p:tgtEl>
                                          <p:spTgt spid="552">
                                            <p:txEl>
                                              <p:pRg st="4" end="4"/>
                                            </p:txEl>
                                          </p:spTgt>
                                        </p:tgtEl>
                                        <p:attrNameLst>
                                          <p:attrName>style.visibility</p:attrName>
                                        </p:attrNameLst>
                                      </p:cBhvr>
                                      <p:to>
                                        <p:strVal val="visible"/>
                                      </p:to>
                                    </p:set>
                                    <p:animEffect transition="in" filter="fade">
                                      <p:cBhvr>
                                        <p:cTn id="23" dur="1000"/>
                                        <p:tgtEl>
                                          <p:spTgt spid="552">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100"/>
                                  </p:stCondLst>
                                  <p:childTnLst>
                                    <p:set>
                                      <p:cBhvr>
                                        <p:cTn id="26" dur="1" fill="hold">
                                          <p:stCondLst>
                                            <p:cond delay="0"/>
                                          </p:stCondLst>
                                        </p:cTn>
                                        <p:tgtEl>
                                          <p:spTgt spid="552">
                                            <p:txEl>
                                              <p:pRg st="5" end="5"/>
                                            </p:txEl>
                                          </p:spTgt>
                                        </p:tgtEl>
                                        <p:attrNameLst>
                                          <p:attrName>style.visibility</p:attrName>
                                        </p:attrNameLst>
                                      </p:cBhvr>
                                      <p:to>
                                        <p:strVal val="visible"/>
                                      </p:to>
                                    </p:set>
                                    <p:animEffect transition="in" filter="fade">
                                      <p:cBhvr>
                                        <p:cTn id="27" dur="1000"/>
                                        <p:tgtEl>
                                          <p:spTgt spid="552">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100"/>
                                  </p:stCondLst>
                                  <p:childTnLst>
                                    <p:set>
                                      <p:cBhvr>
                                        <p:cTn id="30" dur="1" fill="hold">
                                          <p:stCondLst>
                                            <p:cond delay="0"/>
                                          </p:stCondLst>
                                        </p:cTn>
                                        <p:tgtEl>
                                          <p:spTgt spid="552">
                                            <p:txEl>
                                              <p:pRg st="6" end="6"/>
                                            </p:txEl>
                                          </p:spTgt>
                                        </p:tgtEl>
                                        <p:attrNameLst>
                                          <p:attrName>style.visibility</p:attrName>
                                        </p:attrNameLst>
                                      </p:cBhvr>
                                      <p:to>
                                        <p:strVal val="visible"/>
                                      </p:to>
                                    </p:set>
                                    <p:animEffect transition="in" filter="fade">
                                      <p:cBhvr>
                                        <p:cTn id="31" dur="1000"/>
                                        <p:tgtEl>
                                          <p:spTgt spid="552">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100"/>
                                  </p:stCondLst>
                                  <p:childTnLst>
                                    <p:set>
                                      <p:cBhvr>
                                        <p:cTn id="34" dur="1" fill="hold">
                                          <p:stCondLst>
                                            <p:cond delay="0"/>
                                          </p:stCondLst>
                                        </p:cTn>
                                        <p:tgtEl>
                                          <p:spTgt spid="552">
                                            <p:txEl>
                                              <p:pRg st="7" end="7"/>
                                            </p:txEl>
                                          </p:spTgt>
                                        </p:tgtEl>
                                        <p:attrNameLst>
                                          <p:attrName>style.visibility</p:attrName>
                                        </p:attrNameLst>
                                      </p:cBhvr>
                                      <p:to>
                                        <p:strVal val="visible"/>
                                      </p:to>
                                    </p:set>
                                    <p:animEffect transition="in" filter="fade">
                                      <p:cBhvr>
                                        <p:cTn id="35" dur="1000"/>
                                        <p:tgtEl>
                                          <p:spTgt spid="552">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100"/>
                                  </p:stCondLst>
                                  <p:childTnLst>
                                    <p:set>
                                      <p:cBhvr>
                                        <p:cTn id="38" dur="1" fill="hold">
                                          <p:stCondLst>
                                            <p:cond delay="0"/>
                                          </p:stCondLst>
                                        </p:cTn>
                                        <p:tgtEl>
                                          <p:spTgt spid="552">
                                            <p:txEl>
                                              <p:pRg st="8" end="8"/>
                                            </p:txEl>
                                          </p:spTgt>
                                        </p:tgtEl>
                                        <p:attrNameLst>
                                          <p:attrName>style.visibility</p:attrName>
                                        </p:attrNameLst>
                                      </p:cBhvr>
                                      <p:to>
                                        <p:strVal val="visible"/>
                                      </p:to>
                                    </p:set>
                                    <p:animEffect transition="in" filter="fade">
                                      <p:cBhvr>
                                        <p:cTn id="39" dur="1000"/>
                                        <p:tgtEl>
                                          <p:spTgt spid="55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32_Two Content">
  <p:cSld name="32_Two Content">
    <p:bg>
      <p:bgPr>
        <a:solidFill>
          <a:schemeClr val="lt1"/>
        </a:solidFill>
        <a:effectLst/>
      </p:bgPr>
    </p:bg>
    <p:spTree>
      <p:nvGrpSpPr>
        <p:cNvPr id="1" name="Shape 554"/>
        <p:cNvGrpSpPr/>
        <p:nvPr/>
      </p:nvGrpSpPr>
      <p:grpSpPr>
        <a:xfrm>
          <a:off x="0" y="0"/>
          <a:ext cx="0" cy="0"/>
          <a:chOff x="0" y="0"/>
          <a:chExt cx="0" cy="0"/>
        </a:xfrm>
      </p:grpSpPr>
      <p:sp>
        <p:nvSpPr>
          <p:cNvPr id="555" name="Google Shape;555;p92"/>
          <p:cNvSpPr txBox="1">
            <a:spLocks noGrp="1"/>
          </p:cNvSpPr>
          <p:nvPr>
            <p:ph type="body" idx="1"/>
          </p:nvPr>
        </p:nvSpPr>
        <p:spPr>
          <a:xfrm>
            <a:off x="0" y="-12549"/>
            <a:ext cx="4499992" cy="3219822"/>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56" name="Google Shape;556;p92"/>
          <p:cNvSpPr txBox="1">
            <a:spLocks noGrp="1"/>
          </p:cNvSpPr>
          <p:nvPr>
            <p:ph type="body" idx="2"/>
          </p:nvPr>
        </p:nvSpPr>
        <p:spPr>
          <a:xfrm>
            <a:off x="4644008" y="-12548"/>
            <a:ext cx="4499992" cy="3219822"/>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57" name="Google Shape;557;p92"/>
          <p:cNvSpPr txBox="1">
            <a:spLocks noGrp="1"/>
          </p:cNvSpPr>
          <p:nvPr>
            <p:ph type="body" idx="3"/>
          </p:nvPr>
        </p:nvSpPr>
        <p:spPr>
          <a:xfrm>
            <a:off x="0" y="4552950"/>
            <a:ext cx="9144000" cy="590550"/>
          </a:xfrm>
          <a:prstGeom prst="rect">
            <a:avLst/>
          </a:prstGeom>
          <a:solidFill>
            <a:srgbClr val="000000">
              <a:alpha val="74901"/>
            </a:srgbClr>
          </a:solidFill>
          <a:ln>
            <a:noFill/>
          </a:ln>
        </p:spPr>
        <p:txBody>
          <a:bodyPr spcFirstLastPara="1" wrap="square" lIns="91425" tIns="45700" rIns="91425" bIns="45700" anchor="ctr" anchorCtr="0">
            <a:noAutofit/>
          </a:bodyPr>
          <a:lstStyle>
            <a:lvl1pPr marL="457200" marR="0" lvl="0" indent="-228600" algn="ctr" rtl="0">
              <a:spcBef>
                <a:spcPts val="220"/>
              </a:spcBef>
              <a:spcAft>
                <a:spcPts val="0"/>
              </a:spcAft>
              <a:buClr>
                <a:schemeClr val="accent1"/>
              </a:buClr>
              <a:buSzPts val="1100"/>
              <a:buFont typeface="Noto Sans Symbols"/>
              <a:buNone/>
              <a:defRPr sz="1100" b="1" i="0" u="none" strike="noStrike" cap="none">
                <a:solidFill>
                  <a:schemeClr val="lt1"/>
                </a:solidFill>
                <a:latin typeface="Arimo"/>
                <a:ea typeface="Arimo"/>
                <a:cs typeface="Arimo"/>
                <a:sym typeface="Arimo"/>
              </a:defRPr>
            </a:lvl1pPr>
            <a:lvl2pPr marL="914400" marR="0" lvl="1" indent="-228600" algn="l" rtl="0">
              <a:spcBef>
                <a:spcPts val="240"/>
              </a:spcBef>
              <a:spcAft>
                <a:spcPts val="0"/>
              </a:spcAft>
              <a:buClr>
                <a:schemeClr val="dk1"/>
              </a:buClr>
              <a:buSzPts val="1200"/>
              <a:buFont typeface="Arimo"/>
              <a:buNone/>
              <a:defRPr sz="1200" b="0" i="0" u="none" strike="noStrike" cap="none">
                <a:solidFill>
                  <a:schemeClr val="dk1"/>
                </a:solidFill>
                <a:latin typeface="Arimo"/>
                <a:ea typeface="Arimo"/>
                <a:cs typeface="Arimo"/>
                <a:sym typeface="Arimo"/>
              </a:defRPr>
            </a:lvl2pPr>
            <a:lvl3pPr marL="1371600" marR="0" lvl="2"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l"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58" name="Google Shape;558;p92"/>
          <p:cNvSpPr txBox="1">
            <a:spLocks noGrp="1"/>
          </p:cNvSpPr>
          <p:nvPr>
            <p:ph type="body" idx="4"/>
          </p:nvPr>
        </p:nvSpPr>
        <p:spPr>
          <a:xfrm>
            <a:off x="0" y="3207273"/>
            <a:ext cx="4499992" cy="1345677"/>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59" name="Google Shape;559;p92"/>
          <p:cNvSpPr txBox="1">
            <a:spLocks noGrp="1"/>
          </p:cNvSpPr>
          <p:nvPr>
            <p:ph type="body" idx="5"/>
          </p:nvPr>
        </p:nvSpPr>
        <p:spPr>
          <a:xfrm>
            <a:off x="4644008" y="3207273"/>
            <a:ext cx="4499991" cy="1345677"/>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557">
                                            <p:txEl>
                                              <p:pRg st="0" end="0"/>
                                            </p:txEl>
                                          </p:spTgt>
                                        </p:tgtEl>
                                        <p:attrNameLst>
                                          <p:attrName>style.visibility</p:attrName>
                                        </p:attrNameLst>
                                      </p:cBhvr>
                                      <p:to>
                                        <p:strVal val="visible"/>
                                      </p:to>
                                    </p:set>
                                    <p:animEffect transition="in" filter="fade">
                                      <p:cBhvr>
                                        <p:cTn id="7" dur="1000"/>
                                        <p:tgtEl>
                                          <p:spTgt spid="55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100"/>
                                  </p:stCondLst>
                                  <p:childTnLst>
                                    <p:set>
                                      <p:cBhvr>
                                        <p:cTn id="10" dur="1" fill="hold">
                                          <p:stCondLst>
                                            <p:cond delay="0"/>
                                          </p:stCondLst>
                                        </p:cTn>
                                        <p:tgtEl>
                                          <p:spTgt spid="557">
                                            <p:txEl>
                                              <p:pRg st="1" end="1"/>
                                            </p:txEl>
                                          </p:spTgt>
                                        </p:tgtEl>
                                        <p:attrNameLst>
                                          <p:attrName>style.visibility</p:attrName>
                                        </p:attrNameLst>
                                      </p:cBhvr>
                                      <p:to>
                                        <p:strVal val="visible"/>
                                      </p:to>
                                    </p:set>
                                    <p:animEffect transition="in" filter="fade">
                                      <p:cBhvr>
                                        <p:cTn id="11" dur="1000"/>
                                        <p:tgtEl>
                                          <p:spTgt spid="557">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100"/>
                                  </p:stCondLst>
                                  <p:childTnLst>
                                    <p:set>
                                      <p:cBhvr>
                                        <p:cTn id="14" dur="1" fill="hold">
                                          <p:stCondLst>
                                            <p:cond delay="0"/>
                                          </p:stCondLst>
                                        </p:cTn>
                                        <p:tgtEl>
                                          <p:spTgt spid="557">
                                            <p:txEl>
                                              <p:pRg st="2" end="2"/>
                                            </p:txEl>
                                          </p:spTgt>
                                        </p:tgtEl>
                                        <p:attrNameLst>
                                          <p:attrName>style.visibility</p:attrName>
                                        </p:attrNameLst>
                                      </p:cBhvr>
                                      <p:to>
                                        <p:strVal val="visible"/>
                                      </p:to>
                                    </p:set>
                                    <p:animEffect transition="in" filter="fade">
                                      <p:cBhvr>
                                        <p:cTn id="15" dur="1000"/>
                                        <p:tgtEl>
                                          <p:spTgt spid="557">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100"/>
                                  </p:stCondLst>
                                  <p:childTnLst>
                                    <p:set>
                                      <p:cBhvr>
                                        <p:cTn id="18" dur="1" fill="hold">
                                          <p:stCondLst>
                                            <p:cond delay="0"/>
                                          </p:stCondLst>
                                        </p:cTn>
                                        <p:tgtEl>
                                          <p:spTgt spid="557">
                                            <p:txEl>
                                              <p:pRg st="3" end="3"/>
                                            </p:txEl>
                                          </p:spTgt>
                                        </p:tgtEl>
                                        <p:attrNameLst>
                                          <p:attrName>style.visibility</p:attrName>
                                        </p:attrNameLst>
                                      </p:cBhvr>
                                      <p:to>
                                        <p:strVal val="visible"/>
                                      </p:to>
                                    </p:set>
                                    <p:animEffect transition="in" filter="fade">
                                      <p:cBhvr>
                                        <p:cTn id="19" dur="1000"/>
                                        <p:tgtEl>
                                          <p:spTgt spid="557">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100"/>
                                  </p:stCondLst>
                                  <p:childTnLst>
                                    <p:set>
                                      <p:cBhvr>
                                        <p:cTn id="22" dur="1" fill="hold">
                                          <p:stCondLst>
                                            <p:cond delay="0"/>
                                          </p:stCondLst>
                                        </p:cTn>
                                        <p:tgtEl>
                                          <p:spTgt spid="557">
                                            <p:txEl>
                                              <p:pRg st="4" end="4"/>
                                            </p:txEl>
                                          </p:spTgt>
                                        </p:tgtEl>
                                        <p:attrNameLst>
                                          <p:attrName>style.visibility</p:attrName>
                                        </p:attrNameLst>
                                      </p:cBhvr>
                                      <p:to>
                                        <p:strVal val="visible"/>
                                      </p:to>
                                    </p:set>
                                    <p:animEffect transition="in" filter="fade">
                                      <p:cBhvr>
                                        <p:cTn id="23" dur="1000"/>
                                        <p:tgtEl>
                                          <p:spTgt spid="557">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100"/>
                                  </p:stCondLst>
                                  <p:childTnLst>
                                    <p:set>
                                      <p:cBhvr>
                                        <p:cTn id="26" dur="1" fill="hold">
                                          <p:stCondLst>
                                            <p:cond delay="0"/>
                                          </p:stCondLst>
                                        </p:cTn>
                                        <p:tgtEl>
                                          <p:spTgt spid="557">
                                            <p:txEl>
                                              <p:pRg st="5" end="5"/>
                                            </p:txEl>
                                          </p:spTgt>
                                        </p:tgtEl>
                                        <p:attrNameLst>
                                          <p:attrName>style.visibility</p:attrName>
                                        </p:attrNameLst>
                                      </p:cBhvr>
                                      <p:to>
                                        <p:strVal val="visible"/>
                                      </p:to>
                                    </p:set>
                                    <p:animEffect transition="in" filter="fade">
                                      <p:cBhvr>
                                        <p:cTn id="27" dur="1000"/>
                                        <p:tgtEl>
                                          <p:spTgt spid="557">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100"/>
                                  </p:stCondLst>
                                  <p:childTnLst>
                                    <p:set>
                                      <p:cBhvr>
                                        <p:cTn id="30" dur="1" fill="hold">
                                          <p:stCondLst>
                                            <p:cond delay="0"/>
                                          </p:stCondLst>
                                        </p:cTn>
                                        <p:tgtEl>
                                          <p:spTgt spid="557">
                                            <p:txEl>
                                              <p:pRg st="6" end="6"/>
                                            </p:txEl>
                                          </p:spTgt>
                                        </p:tgtEl>
                                        <p:attrNameLst>
                                          <p:attrName>style.visibility</p:attrName>
                                        </p:attrNameLst>
                                      </p:cBhvr>
                                      <p:to>
                                        <p:strVal val="visible"/>
                                      </p:to>
                                    </p:set>
                                    <p:animEffect transition="in" filter="fade">
                                      <p:cBhvr>
                                        <p:cTn id="31" dur="1000"/>
                                        <p:tgtEl>
                                          <p:spTgt spid="557">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100"/>
                                  </p:stCondLst>
                                  <p:childTnLst>
                                    <p:set>
                                      <p:cBhvr>
                                        <p:cTn id="34" dur="1" fill="hold">
                                          <p:stCondLst>
                                            <p:cond delay="0"/>
                                          </p:stCondLst>
                                        </p:cTn>
                                        <p:tgtEl>
                                          <p:spTgt spid="557">
                                            <p:txEl>
                                              <p:pRg st="7" end="7"/>
                                            </p:txEl>
                                          </p:spTgt>
                                        </p:tgtEl>
                                        <p:attrNameLst>
                                          <p:attrName>style.visibility</p:attrName>
                                        </p:attrNameLst>
                                      </p:cBhvr>
                                      <p:to>
                                        <p:strVal val="visible"/>
                                      </p:to>
                                    </p:set>
                                    <p:animEffect transition="in" filter="fade">
                                      <p:cBhvr>
                                        <p:cTn id="35" dur="1000"/>
                                        <p:tgtEl>
                                          <p:spTgt spid="557">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100"/>
                                  </p:stCondLst>
                                  <p:childTnLst>
                                    <p:set>
                                      <p:cBhvr>
                                        <p:cTn id="38" dur="1" fill="hold">
                                          <p:stCondLst>
                                            <p:cond delay="0"/>
                                          </p:stCondLst>
                                        </p:cTn>
                                        <p:tgtEl>
                                          <p:spTgt spid="557">
                                            <p:txEl>
                                              <p:pRg st="8" end="8"/>
                                            </p:txEl>
                                          </p:spTgt>
                                        </p:tgtEl>
                                        <p:attrNameLst>
                                          <p:attrName>style.visibility</p:attrName>
                                        </p:attrNameLst>
                                      </p:cBhvr>
                                      <p:to>
                                        <p:strVal val="visible"/>
                                      </p:to>
                                    </p:set>
                                    <p:animEffect transition="in" filter="fade">
                                      <p:cBhvr>
                                        <p:cTn id="39" dur="1000"/>
                                        <p:tgtEl>
                                          <p:spTgt spid="55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1_ITLE SLIDE 1 - Right light vertical image">
  <p:cSld name="1_ITLE SLIDE 1 - Right light vertical image">
    <p:bg>
      <p:bgPr>
        <a:solidFill>
          <a:schemeClr val="lt1"/>
        </a:solidFill>
        <a:effectLst/>
      </p:bgPr>
    </p:bg>
    <p:spTree>
      <p:nvGrpSpPr>
        <p:cNvPr id="1" name="Shape 51"/>
        <p:cNvGrpSpPr/>
        <p:nvPr/>
      </p:nvGrpSpPr>
      <p:grpSpPr>
        <a:xfrm>
          <a:off x="0" y="0"/>
          <a:ext cx="0" cy="0"/>
          <a:chOff x="0" y="0"/>
          <a:chExt cx="0" cy="0"/>
        </a:xfrm>
      </p:grpSpPr>
      <p:sp>
        <p:nvSpPr>
          <p:cNvPr id="52" name="Google Shape;52;p10"/>
          <p:cNvSpPr txBox="1">
            <a:spLocks noGrp="1"/>
          </p:cNvSpPr>
          <p:nvPr>
            <p:ph type="ctrTitle"/>
          </p:nvPr>
        </p:nvSpPr>
        <p:spPr>
          <a:xfrm>
            <a:off x="735620" y="1076475"/>
            <a:ext cx="4935838" cy="26325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8250"/>
              <a:buFont typeface="Arial"/>
              <a:buNone/>
              <a:defRPr sz="82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0"/>
          <p:cNvSpPr txBox="1">
            <a:spLocks noGrp="1"/>
          </p:cNvSpPr>
          <p:nvPr>
            <p:ph type="body" idx="1"/>
          </p:nvPr>
        </p:nvSpPr>
        <p:spPr>
          <a:xfrm>
            <a:off x="765319" y="4043175"/>
            <a:ext cx="4906139" cy="16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825"/>
              <a:buFont typeface="Arial"/>
              <a:buNone/>
              <a:defRPr sz="825">
                <a:solidFill>
                  <a:schemeClr val="lt1"/>
                </a:solidFill>
              </a:defRPr>
            </a:lvl1pPr>
            <a:lvl2pPr marL="914400" lvl="1" indent="-228600" algn="l">
              <a:lnSpc>
                <a:spcPct val="100000"/>
              </a:lnSpc>
              <a:spcBef>
                <a:spcPts val="450"/>
              </a:spcBef>
              <a:spcAft>
                <a:spcPts val="0"/>
              </a:spcAft>
              <a:buClr>
                <a:schemeClr val="lt1"/>
              </a:buClr>
              <a:buSzPts val="825"/>
              <a:buFont typeface="Arial"/>
              <a:buNone/>
              <a:defRPr sz="825">
                <a:solidFill>
                  <a:schemeClr val="lt1"/>
                </a:solidFill>
              </a:defRPr>
            </a:lvl2pPr>
            <a:lvl3pPr marL="1371600" lvl="2" indent="-280987" algn="l">
              <a:lnSpc>
                <a:spcPct val="100000"/>
              </a:lnSpc>
              <a:spcBef>
                <a:spcPts val="450"/>
              </a:spcBef>
              <a:spcAft>
                <a:spcPts val="0"/>
              </a:spcAft>
              <a:buClr>
                <a:schemeClr val="lt1"/>
              </a:buClr>
              <a:buSzPts val="825"/>
              <a:buChar char="–"/>
              <a:defRPr sz="825">
                <a:solidFill>
                  <a:schemeClr val="lt1"/>
                </a:solidFill>
              </a:defRPr>
            </a:lvl3pPr>
            <a:lvl4pPr marL="1828800" lvl="3" indent="-280987" algn="l">
              <a:lnSpc>
                <a:spcPct val="100000"/>
              </a:lnSpc>
              <a:spcBef>
                <a:spcPts val="450"/>
              </a:spcBef>
              <a:spcAft>
                <a:spcPts val="0"/>
              </a:spcAft>
              <a:buClr>
                <a:schemeClr val="lt1"/>
              </a:buClr>
              <a:buSzPts val="825"/>
              <a:buChar char="–"/>
              <a:defRPr sz="825">
                <a:solidFill>
                  <a:schemeClr val="lt1"/>
                </a:solidFill>
              </a:defRPr>
            </a:lvl4pPr>
            <a:lvl5pPr marL="2286000" lvl="4" indent="-280987" algn="l">
              <a:lnSpc>
                <a:spcPct val="100000"/>
              </a:lnSpc>
              <a:spcBef>
                <a:spcPts val="450"/>
              </a:spcBef>
              <a:spcAft>
                <a:spcPts val="0"/>
              </a:spcAft>
              <a:buClr>
                <a:schemeClr val="lt1"/>
              </a:buClr>
              <a:buSzPts val="825"/>
              <a:buChar char="–"/>
              <a:defRPr sz="825">
                <a:solidFill>
                  <a:schemeClr val="lt1"/>
                </a:solidFill>
              </a:defRPr>
            </a:lvl5pPr>
            <a:lvl6pPr marL="2743200" lvl="5" indent="-342900" algn="l">
              <a:lnSpc>
                <a:spcPct val="100000"/>
              </a:lnSpc>
              <a:spcBef>
                <a:spcPts val="450"/>
              </a:spcBef>
              <a:spcAft>
                <a:spcPts val="0"/>
              </a:spcAft>
              <a:buSzPts val="1800"/>
              <a:buChar char="-"/>
              <a:defRPr/>
            </a:lvl6pPr>
            <a:lvl7pPr marL="3200400" lvl="6" indent="-342900" algn="l">
              <a:lnSpc>
                <a:spcPct val="100000"/>
              </a:lnSpc>
              <a:spcBef>
                <a:spcPts val="450"/>
              </a:spcBef>
              <a:spcAft>
                <a:spcPts val="0"/>
              </a:spcAft>
              <a:buSzPts val="1800"/>
              <a:buChar char="—"/>
              <a:defRPr/>
            </a:lvl7pPr>
            <a:lvl8pPr marL="3657600" lvl="7" indent="-342900" algn="l">
              <a:lnSpc>
                <a:spcPct val="100000"/>
              </a:lnSpc>
              <a:spcBef>
                <a:spcPts val="450"/>
              </a:spcBef>
              <a:spcAft>
                <a:spcPts val="0"/>
              </a:spcAft>
              <a:buSzPts val="1800"/>
              <a:buChar char="-"/>
              <a:defRPr/>
            </a:lvl8pPr>
            <a:lvl9pPr marL="4114800" lvl="8" indent="-342900" algn="l">
              <a:lnSpc>
                <a:spcPct val="90000"/>
              </a:lnSpc>
              <a:spcBef>
                <a:spcPts val="450"/>
              </a:spcBef>
              <a:spcAft>
                <a:spcPts val="0"/>
              </a:spcAft>
              <a:buClr>
                <a:schemeClr val="dk1"/>
              </a:buClr>
              <a:buSzPts val="1800"/>
              <a:buChar char="•"/>
              <a:defRPr/>
            </a:lvl9pPr>
          </a:lstStyle>
          <a:p>
            <a:endParaRPr/>
          </a:p>
        </p:txBody>
      </p:sp>
      <p:sp>
        <p:nvSpPr>
          <p:cNvPr id="54" name="Google Shape;54;p10"/>
          <p:cNvSpPr/>
          <p:nvPr/>
        </p:nvSpPr>
        <p:spPr>
          <a:xfrm>
            <a:off x="750094" y="393325"/>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FFFF"/>
              </a:solidFill>
              <a:latin typeface="Arial"/>
              <a:ea typeface="Arial"/>
              <a:cs typeface="Arial"/>
              <a:sym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5_Two Content">
  <p:cSld name="25_Two Content">
    <p:bg>
      <p:bgPr>
        <a:solidFill>
          <a:schemeClr val="lt1"/>
        </a:solidFill>
        <a:effectLst/>
      </p:bgPr>
    </p:bg>
    <p:spTree>
      <p:nvGrpSpPr>
        <p:cNvPr id="1" name="Shape 560"/>
        <p:cNvGrpSpPr/>
        <p:nvPr/>
      </p:nvGrpSpPr>
      <p:grpSpPr>
        <a:xfrm>
          <a:off x="0" y="0"/>
          <a:ext cx="0" cy="0"/>
          <a:chOff x="0" y="0"/>
          <a:chExt cx="0" cy="0"/>
        </a:xfrm>
      </p:grpSpPr>
      <p:sp>
        <p:nvSpPr>
          <p:cNvPr id="561" name="Google Shape;561;p93"/>
          <p:cNvSpPr txBox="1">
            <a:spLocks noGrp="1"/>
          </p:cNvSpPr>
          <p:nvPr>
            <p:ph type="body" idx="1"/>
          </p:nvPr>
        </p:nvSpPr>
        <p:spPr>
          <a:xfrm>
            <a:off x="0" y="-1"/>
            <a:ext cx="2051720" cy="1487655"/>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62" name="Google Shape;562;p93"/>
          <p:cNvSpPr txBox="1">
            <a:spLocks noGrp="1"/>
          </p:cNvSpPr>
          <p:nvPr>
            <p:ph type="body" idx="2"/>
          </p:nvPr>
        </p:nvSpPr>
        <p:spPr>
          <a:xfrm>
            <a:off x="2051720" y="0"/>
            <a:ext cx="7092280" cy="1487654"/>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63" name="Google Shape;563;p93"/>
          <p:cNvSpPr txBox="1">
            <a:spLocks noGrp="1"/>
          </p:cNvSpPr>
          <p:nvPr>
            <p:ph type="body" idx="3"/>
          </p:nvPr>
        </p:nvSpPr>
        <p:spPr>
          <a:xfrm>
            <a:off x="0" y="4552950"/>
            <a:ext cx="9144000" cy="590550"/>
          </a:xfrm>
          <a:prstGeom prst="rect">
            <a:avLst/>
          </a:prstGeom>
          <a:solidFill>
            <a:srgbClr val="000000">
              <a:alpha val="74901"/>
            </a:srgbClr>
          </a:solidFill>
          <a:ln>
            <a:noFill/>
          </a:ln>
        </p:spPr>
        <p:txBody>
          <a:bodyPr spcFirstLastPara="1" wrap="square" lIns="91425" tIns="45700" rIns="91425" bIns="45700" anchor="ctr" anchorCtr="0">
            <a:noAutofit/>
          </a:bodyPr>
          <a:lstStyle>
            <a:lvl1pPr marL="457200" marR="0" lvl="0" indent="-228600" algn="ctr" rtl="0">
              <a:spcBef>
                <a:spcPts val="220"/>
              </a:spcBef>
              <a:spcAft>
                <a:spcPts val="0"/>
              </a:spcAft>
              <a:buClr>
                <a:schemeClr val="accent1"/>
              </a:buClr>
              <a:buSzPts val="1100"/>
              <a:buFont typeface="Noto Sans Symbols"/>
              <a:buNone/>
              <a:defRPr sz="1100" b="1" i="0" u="none" strike="noStrike" cap="none">
                <a:solidFill>
                  <a:schemeClr val="lt1"/>
                </a:solidFill>
                <a:latin typeface="Arimo"/>
                <a:ea typeface="Arimo"/>
                <a:cs typeface="Arimo"/>
                <a:sym typeface="Arimo"/>
              </a:defRPr>
            </a:lvl1pPr>
            <a:lvl2pPr marL="914400" marR="0" lvl="1" indent="-228600" algn="l" rtl="0">
              <a:spcBef>
                <a:spcPts val="240"/>
              </a:spcBef>
              <a:spcAft>
                <a:spcPts val="0"/>
              </a:spcAft>
              <a:buClr>
                <a:schemeClr val="dk1"/>
              </a:buClr>
              <a:buSzPts val="1200"/>
              <a:buFont typeface="Arimo"/>
              <a:buNone/>
              <a:defRPr sz="1200" b="0" i="0" u="none" strike="noStrike" cap="none">
                <a:solidFill>
                  <a:schemeClr val="dk1"/>
                </a:solidFill>
                <a:latin typeface="Arimo"/>
                <a:ea typeface="Arimo"/>
                <a:cs typeface="Arimo"/>
                <a:sym typeface="Arimo"/>
              </a:defRPr>
            </a:lvl2pPr>
            <a:lvl3pPr marL="1371600" marR="0" lvl="2"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l"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64" name="Google Shape;564;p93"/>
          <p:cNvSpPr txBox="1">
            <a:spLocks noGrp="1"/>
          </p:cNvSpPr>
          <p:nvPr>
            <p:ph type="body" idx="4"/>
          </p:nvPr>
        </p:nvSpPr>
        <p:spPr>
          <a:xfrm>
            <a:off x="0" y="1526654"/>
            <a:ext cx="2051720" cy="1477144"/>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65" name="Google Shape;565;p93"/>
          <p:cNvSpPr txBox="1">
            <a:spLocks noGrp="1"/>
          </p:cNvSpPr>
          <p:nvPr>
            <p:ph type="body" idx="5"/>
          </p:nvPr>
        </p:nvSpPr>
        <p:spPr>
          <a:xfrm>
            <a:off x="0" y="3038822"/>
            <a:ext cx="2051720" cy="1477144"/>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66" name="Google Shape;566;p93"/>
          <p:cNvSpPr txBox="1">
            <a:spLocks noGrp="1"/>
          </p:cNvSpPr>
          <p:nvPr>
            <p:ph type="body" idx="6"/>
          </p:nvPr>
        </p:nvSpPr>
        <p:spPr>
          <a:xfrm>
            <a:off x="2051720" y="1514184"/>
            <a:ext cx="7092280" cy="1487654"/>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67" name="Google Shape;567;p93"/>
          <p:cNvSpPr txBox="1">
            <a:spLocks noGrp="1"/>
          </p:cNvSpPr>
          <p:nvPr>
            <p:ph type="body" idx="7"/>
          </p:nvPr>
        </p:nvSpPr>
        <p:spPr>
          <a:xfrm>
            <a:off x="2051720" y="3033567"/>
            <a:ext cx="7092280" cy="1487654"/>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563">
                                            <p:txEl>
                                              <p:pRg st="0" end="0"/>
                                            </p:txEl>
                                          </p:spTgt>
                                        </p:tgtEl>
                                        <p:attrNameLst>
                                          <p:attrName>style.visibility</p:attrName>
                                        </p:attrNameLst>
                                      </p:cBhvr>
                                      <p:to>
                                        <p:strVal val="visible"/>
                                      </p:to>
                                    </p:set>
                                    <p:animEffect transition="in" filter="fade">
                                      <p:cBhvr>
                                        <p:cTn id="7" dur="1000"/>
                                        <p:tgtEl>
                                          <p:spTgt spid="56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100"/>
                                  </p:stCondLst>
                                  <p:childTnLst>
                                    <p:set>
                                      <p:cBhvr>
                                        <p:cTn id="10" dur="1" fill="hold">
                                          <p:stCondLst>
                                            <p:cond delay="0"/>
                                          </p:stCondLst>
                                        </p:cTn>
                                        <p:tgtEl>
                                          <p:spTgt spid="563">
                                            <p:txEl>
                                              <p:pRg st="1" end="1"/>
                                            </p:txEl>
                                          </p:spTgt>
                                        </p:tgtEl>
                                        <p:attrNameLst>
                                          <p:attrName>style.visibility</p:attrName>
                                        </p:attrNameLst>
                                      </p:cBhvr>
                                      <p:to>
                                        <p:strVal val="visible"/>
                                      </p:to>
                                    </p:set>
                                    <p:animEffect transition="in" filter="fade">
                                      <p:cBhvr>
                                        <p:cTn id="11" dur="1000"/>
                                        <p:tgtEl>
                                          <p:spTgt spid="56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100"/>
                                  </p:stCondLst>
                                  <p:childTnLst>
                                    <p:set>
                                      <p:cBhvr>
                                        <p:cTn id="14" dur="1" fill="hold">
                                          <p:stCondLst>
                                            <p:cond delay="0"/>
                                          </p:stCondLst>
                                        </p:cTn>
                                        <p:tgtEl>
                                          <p:spTgt spid="563">
                                            <p:txEl>
                                              <p:pRg st="2" end="2"/>
                                            </p:txEl>
                                          </p:spTgt>
                                        </p:tgtEl>
                                        <p:attrNameLst>
                                          <p:attrName>style.visibility</p:attrName>
                                        </p:attrNameLst>
                                      </p:cBhvr>
                                      <p:to>
                                        <p:strVal val="visible"/>
                                      </p:to>
                                    </p:set>
                                    <p:animEffect transition="in" filter="fade">
                                      <p:cBhvr>
                                        <p:cTn id="15" dur="1000"/>
                                        <p:tgtEl>
                                          <p:spTgt spid="56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100"/>
                                  </p:stCondLst>
                                  <p:childTnLst>
                                    <p:set>
                                      <p:cBhvr>
                                        <p:cTn id="18" dur="1" fill="hold">
                                          <p:stCondLst>
                                            <p:cond delay="0"/>
                                          </p:stCondLst>
                                        </p:cTn>
                                        <p:tgtEl>
                                          <p:spTgt spid="563">
                                            <p:txEl>
                                              <p:pRg st="3" end="3"/>
                                            </p:txEl>
                                          </p:spTgt>
                                        </p:tgtEl>
                                        <p:attrNameLst>
                                          <p:attrName>style.visibility</p:attrName>
                                        </p:attrNameLst>
                                      </p:cBhvr>
                                      <p:to>
                                        <p:strVal val="visible"/>
                                      </p:to>
                                    </p:set>
                                    <p:animEffect transition="in" filter="fade">
                                      <p:cBhvr>
                                        <p:cTn id="19" dur="1000"/>
                                        <p:tgtEl>
                                          <p:spTgt spid="563">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100"/>
                                  </p:stCondLst>
                                  <p:childTnLst>
                                    <p:set>
                                      <p:cBhvr>
                                        <p:cTn id="22" dur="1" fill="hold">
                                          <p:stCondLst>
                                            <p:cond delay="0"/>
                                          </p:stCondLst>
                                        </p:cTn>
                                        <p:tgtEl>
                                          <p:spTgt spid="563">
                                            <p:txEl>
                                              <p:pRg st="4" end="4"/>
                                            </p:txEl>
                                          </p:spTgt>
                                        </p:tgtEl>
                                        <p:attrNameLst>
                                          <p:attrName>style.visibility</p:attrName>
                                        </p:attrNameLst>
                                      </p:cBhvr>
                                      <p:to>
                                        <p:strVal val="visible"/>
                                      </p:to>
                                    </p:set>
                                    <p:animEffect transition="in" filter="fade">
                                      <p:cBhvr>
                                        <p:cTn id="23" dur="1000"/>
                                        <p:tgtEl>
                                          <p:spTgt spid="56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100"/>
                                  </p:stCondLst>
                                  <p:childTnLst>
                                    <p:set>
                                      <p:cBhvr>
                                        <p:cTn id="26" dur="1" fill="hold">
                                          <p:stCondLst>
                                            <p:cond delay="0"/>
                                          </p:stCondLst>
                                        </p:cTn>
                                        <p:tgtEl>
                                          <p:spTgt spid="563">
                                            <p:txEl>
                                              <p:pRg st="5" end="5"/>
                                            </p:txEl>
                                          </p:spTgt>
                                        </p:tgtEl>
                                        <p:attrNameLst>
                                          <p:attrName>style.visibility</p:attrName>
                                        </p:attrNameLst>
                                      </p:cBhvr>
                                      <p:to>
                                        <p:strVal val="visible"/>
                                      </p:to>
                                    </p:set>
                                    <p:animEffect transition="in" filter="fade">
                                      <p:cBhvr>
                                        <p:cTn id="27" dur="1000"/>
                                        <p:tgtEl>
                                          <p:spTgt spid="563">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100"/>
                                  </p:stCondLst>
                                  <p:childTnLst>
                                    <p:set>
                                      <p:cBhvr>
                                        <p:cTn id="30" dur="1" fill="hold">
                                          <p:stCondLst>
                                            <p:cond delay="0"/>
                                          </p:stCondLst>
                                        </p:cTn>
                                        <p:tgtEl>
                                          <p:spTgt spid="563">
                                            <p:txEl>
                                              <p:pRg st="6" end="6"/>
                                            </p:txEl>
                                          </p:spTgt>
                                        </p:tgtEl>
                                        <p:attrNameLst>
                                          <p:attrName>style.visibility</p:attrName>
                                        </p:attrNameLst>
                                      </p:cBhvr>
                                      <p:to>
                                        <p:strVal val="visible"/>
                                      </p:to>
                                    </p:set>
                                    <p:animEffect transition="in" filter="fade">
                                      <p:cBhvr>
                                        <p:cTn id="31" dur="1000"/>
                                        <p:tgtEl>
                                          <p:spTgt spid="563">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100"/>
                                  </p:stCondLst>
                                  <p:childTnLst>
                                    <p:set>
                                      <p:cBhvr>
                                        <p:cTn id="34" dur="1" fill="hold">
                                          <p:stCondLst>
                                            <p:cond delay="0"/>
                                          </p:stCondLst>
                                        </p:cTn>
                                        <p:tgtEl>
                                          <p:spTgt spid="563">
                                            <p:txEl>
                                              <p:pRg st="7" end="7"/>
                                            </p:txEl>
                                          </p:spTgt>
                                        </p:tgtEl>
                                        <p:attrNameLst>
                                          <p:attrName>style.visibility</p:attrName>
                                        </p:attrNameLst>
                                      </p:cBhvr>
                                      <p:to>
                                        <p:strVal val="visible"/>
                                      </p:to>
                                    </p:set>
                                    <p:animEffect transition="in" filter="fade">
                                      <p:cBhvr>
                                        <p:cTn id="35" dur="1000"/>
                                        <p:tgtEl>
                                          <p:spTgt spid="563">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100"/>
                                  </p:stCondLst>
                                  <p:childTnLst>
                                    <p:set>
                                      <p:cBhvr>
                                        <p:cTn id="38" dur="1" fill="hold">
                                          <p:stCondLst>
                                            <p:cond delay="0"/>
                                          </p:stCondLst>
                                        </p:cTn>
                                        <p:tgtEl>
                                          <p:spTgt spid="563">
                                            <p:txEl>
                                              <p:pRg st="8" end="8"/>
                                            </p:txEl>
                                          </p:spTgt>
                                        </p:tgtEl>
                                        <p:attrNameLst>
                                          <p:attrName>style.visibility</p:attrName>
                                        </p:attrNameLst>
                                      </p:cBhvr>
                                      <p:to>
                                        <p:strVal val="visible"/>
                                      </p:to>
                                    </p:set>
                                    <p:animEffect transition="in" filter="fade">
                                      <p:cBhvr>
                                        <p:cTn id="39" dur="1000"/>
                                        <p:tgtEl>
                                          <p:spTgt spid="5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27_Two Content">
  <p:cSld name="27_Two Content">
    <p:bg>
      <p:bgPr>
        <a:solidFill>
          <a:schemeClr val="lt1"/>
        </a:solidFill>
        <a:effectLst/>
      </p:bgPr>
    </p:bg>
    <p:spTree>
      <p:nvGrpSpPr>
        <p:cNvPr id="1" name="Shape 568"/>
        <p:cNvGrpSpPr/>
        <p:nvPr/>
      </p:nvGrpSpPr>
      <p:grpSpPr>
        <a:xfrm>
          <a:off x="0" y="0"/>
          <a:ext cx="0" cy="0"/>
          <a:chOff x="0" y="0"/>
          <a:chExt cx="0" cy="0"/>
        </a:xfrm>
      </p:grpSpPr>
      <p:sp>
        <p:nvSpPr>
          <p:cNvPr id="569" name="Google Shape;569;p94"/>
          <p:cNvSpPr txBox="1">
            <a:spLocks noGrp="1"/>
          </p:cNvSpPr>
          <p:nvPr>
            <p:ph type="body" idx="1"/>
          </p:nvPr>
        </p:nvSpPr>
        <p:spPr>
          <a:xfrm>
            <a:off x="0" y="1131591"/>
            <a:ext cx="9144000" cy="3421061"/>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70" name="Google Shape;570;p94"/>
          <p:cNvSpPr txBox="1">
            <a:spLocks noGrp="1"/>
          </p:cNvSpPr>
          <p:nvPr>
            <p:ph type="title"/>
          </p:nvPr>
        </p:nvSpPr>
        <p:spPr>
          <a:xfrm>
            <a:off x="0" y="-6201"/>
            <a:ext cx="9144000" cy="113779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00" b="1" i="0" u="none" strike="noStrike" cap="none">
                <a:solidFill>
                  <a:srgbClr val="000000"/>
                </a:solidFill>
                <a:latin typeface="Arimo"/>
                <a:ea typeface="Arimo"/>
                <a:cs typeface="Arimo"/>
                <a:sym typeface="Arimo"/>
              </a:defRPr>
            </a:lvl1pPr>
            <a:lvl2pPr marR="0" lvl="1" algn="l" rtl="0">
              <a:spcBef>
                <a:spcPts val="0"/>
              </a:spcBef>
              <a:spcAft>
                <a:spcPts val="0"/>
              </a:spcAft>
              <a:buSzPts val="1400"/>
              <a:buNone/>
              <a:defRPr sz="2100" b="1"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100" b="1"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100" b="1"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100" b="1"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100" b="1"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100" b="1"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100" b="1"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100" b="1" i="0" u="none" strike="noStrike" cap="none">
                <a:solidFill>
                  <a:schemeClr val="lt1"/>
                </a:solidFill>
                <a:latin typeface="Arial"/>
                <a:ea typeface="Arial"/>
                <a:cs typeface="Arial"/>
                <a:sym typeface="Arial"/>
              </a:defRPr>
            </a:lvl9pPr>
          </a:lstStyle>
          <a:p>
            <a:endParaRPr/>
          </a:p>
        </p:txBody>
      </p:sp>
      <p:sp>
        <p:nvSpPr>
          <p:cNvPr id="571" name="Google Shape;571;p94"/>
          <p:cNvSpPr txBox="1">
            <a:spLocks noGrp="1"/>
          </p:cNvSpPr>
          <p:nvPr>
            <p:ph type="body" idx="2"/>
          </p:nvPr>
        </p:nvSpPr>
        <p:spPr>
          <a:xfrm>
            <a:off x="0" y="842963"/>
            <a:ext cx="9144000" cy="288925"/>
          </a:xfrm>
          <a:prstGeom prst="rect">
            <a:avLst/>
          </a:prstGeom>
          <a:noFill/>
          <a:ln>
            <a:noFill/>
          </a:ln>
        </p:spPr>
        <p:txBody>
          <a:bodyPr spcFirstLastPara="1" wrap="square" lIns="91425" tIns="45700" rIns="91425" bIns="45700" anchor="t" anchorCtr="0">
            <a:noAutofit/>
          </a:bodyPr>
          <a:lstStyle>
            <a:lvl1pPr marL="457200" marR="0" lvl="0" indent="-228600" algn="ctr" rtl="0">
              <a:spcBef>
                <a:spcPts val="240"/>
              </a:spcBef>
              <a:spcAft>
                <a:spcPts val="0"/>
              </a:spcAft>
              <a:buClr>
                <a:schemeClr val="accent1"/>
              </a:buClr>
              <a:buSzPts val="1200"/>
              <a:buFont typeface="Noto Sans Symbols"/>
              <a:buNone/>
              <a:defRPr sz="1200" b="1" i="0" u="none" strike="noStrike" cap="none">
                <a:solidFill>
                  <a:srgbClr val="A5A5A5"/>
                </a:solidFill>
                <a:latin typeface="Arimo"/>
                <a:ea typeface="Arimo"/>
                <a:cs typeface="Arimo"/>
                <a:sym typeface="Arimo"/>
              </a:defRPr>
            </a:lvl1pPr>
            <a:lvl2pPr marL="914400" marR="0" lvl="1" indent="-228600" algn="l" rtl="0">
              <a:spcBef>
                <a:spcPts val="240"/>
              </a:spcBef>
              <a:spcAft>
                <a:spcPts val="0"/>
              </a:spcAft>
              <a:buClr>
                <a:schemeClr val="dk1"/>
              </a:buClr>
              <a:buSzPts val="1200"/>
              <a:buFont typeface="Arimo"/>
              <a:buNone/>
              <a:defRPr sz="1200" b="0" i="0" u="none" strike="noStrike" cap="none">
                <a:solidFill>
                  <a:schemeClr val="dk1"/>
                </a:solidFill>
                <a:latin typeface="Arimo"/>
                <a:ea typeface="Arimo"/>
                <a:cs typeface="Arimo"/>
                <a:sym typeface="Arimo"/>
              </a:defRPr>
            </a:lvl2pPr>
            <a:lvl3pPr marL="1371600" marR="0" lvl="2"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l"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72" name="Google Shape;572;p94"/>
          <p:cNvSpPr txBox="1">
            <a:spLocks noGrp="1"/>
          </p:cNvSpPr>
          <p:nvPr>
            <p:ph type="body" idx="3"/>
          </p:nvPr>
        </p:nvSpPr>
        <p:spPr>
          <a:xfrm>
            <a:off x="0" y="4552950"/>
            <a:ext cx="9144000" cy="590550"/>
          </a:xfrm>
          <a:prstGeom prst="rect">
            <a:avLst/>
          </a:prstGeom>
          <a:solidFill>
            <a:srgbClr val="000000">
              <a:alpha val="74901"/>
            </a:srgbClr>
          </a:solidFill>
          <a:ln>
            <a:noFill/>
          </a:ln>
        </p:spPr>
        <p:txBody>
          <a:bodyPr spcFirstLastPara="1" wrap="square" lIns="91425" tIns="45700" rIns="91425" bIns="45700" anchor="ctr" anchorCtr="0">
            <a:noAutofit/>
          </a:bodyPr>
          <a:lstStyle>
            <a:lvl1pPr marL="457200" marR="0" lvl="0" indent="-228600" algn="ctr" rtl="0">
              <a:spcBef>
                <a:spcPts val="220"/>
              </a:spcBef>
              <a:spcAft>
                <a:spcPts val="0"/>
              </a:spcAft>
              <a:buClr>
                <a:schemeClr val="accent1"/>
              </a:buClr>
              <a:buSzPts val="1100"/>
              <a:buFont typeface="Noto Sans Symbols"/>
              <a:buNone/>
              <a:defRPr sz="1100" b="1" i="0" u="none" strike="noStrike" cap="none">
                <a:solidFill>
                  <a:schemeClr val="lt1"/>
                </a:solidFill>
                <a:latin typeface="Arimo"/>
                <a:ea typeface="Arimo"/>
                <a:cs typeface="Arimo"/>
                <a:sym typeface="Arimo"/>
              </a:defRPr>
            </a:lvl1pPr>
            <a:lvl2pPr marL="914400" marR="0" lvl="1" indent="-228600" algn="l" rtl="0">
              <a:spcBef>
                <a:spcPts val="240"/>
              </a:spcBef>
              <a:spcAft>
                <a:spcPts val="0"/>
              </a:spcAft>
              <a:buClr>
                <a:schemeClr val="dk1"/>
              </a:buClr>
              <a:buSzPts val="1200"/>
              <a:buFont typeface="Arimo"/>
              <a:buNone/>
              <a:defRPr sz="1200" b="0" i="0" u="none" strike="noStrike" cap="none">
                <a:solidFill>
                  <a:schemeClr val="dk1"/>
                </a:solidFill>
                <a:latin typeface="Arimo"/>
                <a:ea typeface="Arimo"/>
                <a:cs typeface="Arimo"/>
                <a:sym typeface="Arimo"/>
              </a:defRPr>
            </a:lvl2pPr>
            <a:lvl3pPr marL="1371600" marR="0" lvl="2"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l"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572">
                                            <p:txEl>
                                              <p:pRg st="0" end="0"/>
                                            </p:txEl>
                                          </p:spTgt>
                                        </p:tgtEl>
                                        <p:attrNameLst>
                                          <p:attrName>style.visibility</p:attrName>
                                        </p:attrNameLst>
                                      </p:cBhvr>
                                      <p:to>
                                        <p:strVal val="visible"/>
                                      </p:to>
                                    </p:set>
                                    <p:animEffect transition="in" filter="fade">
                                      <p:cBhvr>
                                        <p:cTn id="7" dur="1000"/>
                                        <p:tgtEl>
                                          <p:spTgt spid="57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100"/>
                                  </p:stCondLst>
                                  <p:childTnLst>
                                    <p:set>
                                      <p:cBhvr>
                                        <p:cTn id="10" dur="1" fill="hold">
                                          <p:stCondLst>
                                            <p:cond delay="0"/>
                                          </p:stCondLst>
                                        </p:cTn>
                                        <p:tgtEl>
                                          <p:spTgt spid="572">
                                            <p:txEl>
                                              <p:pRg st="1" end="1"/>
                                            </p:txEl>
                                          </p:spTgt>
                                        </p:tgtEl>
                                        <p:attrNameLst>
                                          <p:attrName>style.visibility</p:attrName>
                                        </p:attrNameLst>
                                      </p:cBhvr>
                                      <p:to>
                                        <p:strVal val="visible"/>
                                      </p:to>
                                    </p:set>
                                    <p:animEffect transition="in" filter="fade">
                                      <p:cBhvr>
                                        <p:cTn id="11" dur="1000"/>
                                        <p:tgtEl>
                                          <p:spTgt spid="57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100"/>
                                  </p:stCondLst>
                                  <p:childTnLst>
                                    <p:set>
                                      <p:cBhvr>
                                        <p:cTn id="14" dur="1" fill="hold">
                                          <p:stCondLst>
                                            <p:cond delay="0"/>
                                          </p:stCondLst>
                                        </p:cTn>
                                        <p:tgtEl>
                                          <p:spTgt spid="572">
                                            <p:txEl>
                                              <p:pRg st="2" end="2"/>
                                            </p:txEl>
                                          </p:spTgt>
                                        </p:tgtEl>
                                        <p:attrNameLst>
                                          <p:attrName>style.visibility</p:attrName>
                                        </p:attrNameLst>
                                      </p:cBhvr>
                                      <p:to>
                                        <p:strVal val="visible"/>
                                      </p:to>
                                    </p:set>
                                    <p:animEffect transition="in" filter="fade">
                                      <p:cBhvr>
                                        <p:cTn id="15" dur="1000"/>
                                        <p:tgtEl>
                                          <p:spTgt spid="572">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100"/>
                                  </p:stCondLst>
                                  <p:childTnLst>
                                    <p:set>
                                      <p:cBhvr>
                                        <p:cTn id="18" dur="1" fill="hold">
                                          <p:stCondLst>
                                            <p:cond delay="0"/>
                                          </p:stCondLst>
                                        </p:cTn>
                                        <p:tgtEl>
                                          <p:spTgt spid="572">
                                            <p:txEl>
                                              <p:pRg st="3" end="3"/>
                                            </p:txEl>
                                          </p:spTgt>
                                        </p:tgtEl>
                                        <p:attrNameLst>
                                          <p:attrName>style.visibility</p:attrName>
                                        </p:attrNameLst>
                                      </p:cBhvr>
                                      <p:to>
                                        <p:strVal val="visible"/>
                                      </p:to>
                                    </p:set>
                                    <p:animEffect transition="in" filter="fade">
                                      <p:cBhvr>
                                        <p:cTn id="19" dur="1000"/>
                                        <p:tgtEl>
                                          <p:spTgt spid="572">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100"/>
                                  </p:stCondLst>
                                  <p:childTnLst>
                                    <p:set>
                                      <p:cBhvr>
                                        <p:cTn id="22" dur="1" fill="hold">
                                          <p:stCondLst>
                                            <p:cond delay="0"/>
                                          </p:stCondLst>
                                        </p:cTn>
                                        <p:tgtEl>
                                          <p:spTgt spid="572">
                                            <p:txEl>
                                              <p:pRg st="4" end="4"/>
                                            </p:txEl>
                                          </p:spTgt>
                                        </p:tgtEl>
                                        <p:attrNameLst>
                                          <p:attrName>style.visibility</p:attrName>
                                        </p:attrNameLst>
                                      </p:cBhvr>
                                      <p:to>
                                        <p:strVal val="visible"/>
                                      </p:to>
                                    </p:set>
                                    <p:animEffect transition="in" filter="fade">
                                      <p:cBhvr>
                                        <p:cTn id="23" dur="1000"/>
                                        <p:tgtEl>
                                          <p:spTgt spid="572">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100"/>
                                  </p:stCondLst>
                                  <p:childTnLst>
                                    <p:set>
                                      <p:cBhvr>
                                        <p:cTn id="26" dur="1" fill="hold">
                                          <p:stCondLst>
                                            <p:cond delay="0"/>
                                          </p:stCondLst>
                                        </p:cTn>
                                        <p:tgtEl>
                                          <p:spTgt spid="572">
                                            <p:txEl>
                                              <p:pRg st="5" end="5"/>
                                            </p:txEl>
                                          </p:spTgt>
                                        </p:tgtEl>
                                        <p:attrNameLst>
                                          <p:attrName>style.visibility</p:attrName>
                                        </p:attrNameLst>
                                      </p:cBhvr>
                                      <p:to>
                                        <p:strVal val="visible"/>
                                      </p:to>
                                    </p:set>
                                    <p:animEffect transition="in" filter="fade">
                                      <p:cBhvr>
                                        <p:cTn id="27" dur="1000"/>
                                        <p:tgtEl>
                                          <p:spTgt spid="572">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100"/>
                                  </p:stCondLst>
                                  <p:childTnLst>
                                    <p:set>
                                      <p:cBhvr>
                                        <p:cTn id="30" dur="1" fill="hold">
                                          <p:stCondLst>
                                            <p:cond delay="0"/>
                                          </p:stCondLst>
                                        </p:cTn>
                                        <p:tgtEl>
                                          <p:spTgt spid="572">
                                            <p:txEl>
                                              <p:pRg st="6" end="6"/>
                                            </p:txEl>
                                          </p:spTgt>
                                        </p:tgtEl>
                                        <p:attrNameLst>
                                          <p:attrName>style.visibility</p:attrName>
                                        </p:attrNameLst>
                                      </p:cBhvr>
                                      <p:to>
                                        <p:strVal val="visible"/>
                                      </p:to>
                                    </p:set>
                                    <p:animEffect transition="in" filter="fade">
                                      <p:cBhvr>
                                        <p:cTn id="31" dur="1000"/>
                                        <p:tgtEl>
                                          <p:spTgt spid="572">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100"/>
                                  </p:stCondLst>
                                  <p:childTnLst>
                                    <p:set>
                                      <p:cBhvr>
                                        <p:cTn id="34" dur="1" fill="hold">
                                          <p:stCondLst>
                                            <p:cond delay="0"/>
                                          </p:stCondLst>
                                        </p:cTn>
                                        <p:tgtEl>
                                          <p:spTgt spid="572">
                                            <p:txEl>
                                              <p:pRg st="7" end="7"/>
                                            </p:txEl>
                                          </p:spTgt>
                                        </p:tgtEl>
                                        <p:attrNameLst>
                                          <p:attrName>style.visibility</p:attrName>
                                        </p:attrNameLst>
                                      </p:cBhvr>
                                      <p:to>
                                        <p:strVal val="visible"/>
                                      </p:to>
                                    </p:set>
                                    <p:animEffect transition="in" filter="fade">
                                      <p:cBhvr>
                                        <p:cTn id="35" dur="1000"/>
                                        <p:tgtEl>
                                          <p:spTgt spid="572">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100"/>
                                  </p:stCondLst>
                                  <p:childTnLst>
                                    <p:set>
                                      <p:cBhvr>
                                        <p:cTn id="38" dur="1" fill="hold">
                                          <p:stCondLst>
                                            <p:cond delay="0"/>
                                          </p:stCondLst>
                                        </p:cTn>
                                        <p:tgtEl>
                                          <p:spTgt spid="572">
                                            <p:txEl>
                                              <p:pRg st="8" end="8"/>
                                            </p:txEl>
                                          </p:spTgt>
                                        </p:tgtEl>
                                        <p:attrNameLst>
                                          <p:attrName>style.visibility</p:attrName>
                                        </p:attrNameLst>
                                      </p:cBhvr>
                                      <p:to>
                                        <p:strVal val="visible"/>
                                      </p:to>
                                    </p:set>
                                    <p:animEffect transition="in" filter="fade">
                                      <p:cBhvr>
                                        <p:cTn id="39" dur="1000"/>
                                        <p:tgtEl>
                                          <p:spTgt spid="57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26_Two Content">
  <p:cSld name="26_Two Content">
    <p:bg>
      <p:bgPr>
        <a:solidFill>
          <a:schemeClr val="lt1"/>
        </a:solidFill>
        <a:effectLst/>
      </p:bgPr>
    </p:bg>
    <p:spTree>
      <p:nvGrpSpPr>
        <p:cNvPr id="1" name="Shape 573"/>
        <p:cNvGrpSpPr/>
        <p:nvPr/>
      </p:nvGrpSpPr>
      <p:grpSpPr>
        <a:xfrm>
          <a:off x="0" y="0"/>
          <a:ext cx="0" cy="0"/>
          <a:chOff x="0" y="0"/>
          <a:chExt cx="0" cy="0"/>
        </a:xfrm>
      </p:grpSpPr>
      <p:sp>
        <p:nvSpPr>
          <p:cNvPr id="574" name="Google Shape;574;p95"/>
          <p:cNvSpPr txBox="1">
            <a:spLocks noGrp="1"/>
          </p:cNvSpPr>
          <p:nvPr>
            <p:ph type="title"/>
          </p:nvPr>
        </p:nvSpPr>
        <p:spPr>
          <a:xfrm>
            <a:off x="0" y="-6201"/>
            <a:ext cx="9144000" cy="113779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00" b="1" i="0" u="none" strike="noStrike" cap="none">
                <a:solidFill>
                  <a:srgbClr val="000000"/>
                </a:solidFill>
                <a:latin typeface="Arimo"/>
                <a:ea typeface="Arimo"/>
                <a:cs typeface="Arimo"/>
                <a:sym typeface="Arimo"/>
              </a:defRPr>
            </a:lvl1pPr>
            <a:lvl2pPr marR="0" lvl="1" algn="l" rtl="0">
              <a:spcBef>
                <a:spcPts val="0"/>
              </a:spcBef>
              <a:spcAft>
                <a:spcPts val="0"/>
              </a:spcAft>
              <a:buSzPts val="1400"/>
              <a:buNone/>
              <a:defRPr sz="2100" b="1"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100" b="1"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100" b="1"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100" b="1"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100" b="1"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100" b="1"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100" b="1"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100" b="1" i="0" u="none" strike="noStrike" cap="none">
                <a:solidFill>
                  <a:schemeClr val="lt1"/>
                </a:solidFill>
                <a:latin typeface="Arial"/>
                <a:ea typeface="Arial"/>
                <a:cs typeface="Arial"/>
                <a:sym typeface="Arial"/>
              </a:defRPr>
            </a:lvl9pPr>
          </a:lstStyle>
          <a:p>
            <a:endParaRPr/>
          </a:p>
        </p:txBody>
      </p:sp>
      <p:sp>
        <p:nvSpPr>
          <p:cNvPr id="575" name="Google Shape;575;p95"/>
          <p:cNvSpPr txBox="1">
            <a:spLocks noGrp="1"/>
          </p:cNvSpPr>
          <p:nvPr>
            <p:ph type="body" idx="1"/>
          </p:nvPr>
        </p:nvSpPr>
        <p:spPr>
          <a:xfrm>
            <a:off x="0" y="842963"/>
            <a:ext cx="9144000" cy="288925"/>
          </a:xfrm>
          <a:prstGeom prst="rect">
            <a:avLst/>
          </a:prstGeom>
          <a:noFill/>
          <a:ln>
            <a:noFill/>
          </a:ln>
        </p:spPr>
        <p:txBody>
          <a:bodyPr spcFirstLastPara="1" wrap="square" lIns="91425" tIns="45700" rIns="91425" bIns="45700" anchor="t" anchorCtr="0">
            <a:noAutofit/>
          </a:bodyPr>
          <a:lstStyle>
            <a:lvl1pPr marL="457200" marR="0" lvl="0" indent="-228600" algn="ctr" rtl="0">
              <a:spcBef>
                <a:spcPts val="240"/>
              </a:spcBef>
              <a:spcAft>
                <a:spcPts val="0"/>
              </a:spcAft>
              <a:buClr>
                <a:schemeClr val="accent1"/>
              </a:buClr>
              <a:buSzPts val="1200"/>
              <a:buFont typeface="Noto Sans Symbols"/>
              <a:buNone/>
              <a:defRPr sz="1200" b="1" i="0" u="none" strike="noStrike" cap="none">
                <a:solidFill>
                  <a:srgbClr val="A5A5A5"/>
                </a:solidFill>
                <a:latin typeface="Arimo"/>
                <a:ea typeface="Arimo"/>
                <a:cs typeface="Arimo"/>
                <a:sym typeface="Arimo"/>
              </a:defRPr>
            </a:lvl1pPr>
            <a:lvl2pPr marL="914400" marR="0" lvl="1" indent="-228600" algn="l" rtl="0">
              <a:spcBef>
                <a:spcPts val="240"/>
              </a:spcBef>
              <a:spcAft>
                <a:spcPts val="0"/>
              </a:spcAft>
              <a:buClr>
                <a:schemeClr val="dk1"/>
              </a:buClr>
              <a:buSzPts val="1200"/>
              <a:buFont typeface="Arimo"/>
              <a:buNone/>
              <a:defRPr sz="1200" b="0" i="0" u="none" strike="noStrike" cap="none">
                <a:solidFill>
                  <a:schemeClr val="dk1"/>
                </a:solidFill>
                <a:latin typeface="Arimo"/>
                <a:ea typeface="Arimo"/>
                <a:cs typeface="Arimo"/>
                <a:sym typeface="Arimo"/>
              </a:defRPr>
            </a:lvl2pPr>
            <a:lvl3pPr marL="1371600" marR="0" lvl="2"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l"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9_Two Content">
  <p:cSld name="29_Two Content">
    <p:bg>
      <p:bgPr>
        <a:solidFill>
          <a:schemeClr val="lt1"/>
        </a:solidFill>
        <a:effectLst/>
      </p:bgPr>
    </p:bg>
    <p:spTree>
      <p:nvGrpSpPr>
        <p:cNvPr id="1" name="Shape 576"/>
        <p:cNvGrpSpPr/>
        <p:nvPr/>
      </p:nvGrpSpPr>
      <p:grpSpPr>
        <a:xfrm>
          <a:off x="0" y="0"/>
          <a:ext cx="0" cy="0"/>
          <a:chOff x="0" y="0"/>
          <a:chExt cx="0" cy="0"/>
        </a:xfrm>
      </p:grpSpPr>
      <p:sp>
        <p:nvSpPr>
          <p:cNvPr id="577" name="Google Shape;577;p96"/>
          <p:cNvSpPr txBox="1">
            <a:spLocks noGrp="1"/>
          </p:cNvSpPr>
          <p:nvPr>
            <p:ph type="title"/>
          </p:nvPr>
        </p:nvSpPr>
        <p:spPr>
          <a:xfrm>
            <a:off x="0" y="-6201"/>
            <a:ext cx="9144000" cy="113779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00" b="1" i="0" u="none" strike="noStrike" cap="none">
                <a:solidFill>
                  <a:srgbClr val="000000"/>
                </a:solidFill>
                <a:latin typeface="Arimo"/>
                <a:ea typeface="Arimo"/>
                <a:cs typeface="Arimo"/>
                <a:sym typeface="Arimo"/>
              </a:defRPr>
            </a:lvl1pPr>
            <a:lvl2pPr marR="0" lvl="1" algn="l" rtl="0">
              <a:spcBef>
                <a:spcPts val="0"/>
              </a:spcBef>
              <a:spcAft>
                <a:spcPts val="0"/>
              </a:spcAft>
              <a:buSzPts val="1400"/>
              <a:buNone/>
              <a:defRPr sz="2100" b="1"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100" b="1"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100" b="1"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100" b="1"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100" b="1"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100" b="1"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100" b="1"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100" b="1" i="0" u="none" strike="noStrike" cap="none">
                <a:solidFill>
                  <a:schemeClr val="lt1"/>
                </a:solidFill>
                <a:latin typeface="Arial"/>
                <a:ea typeface="Arial"/>
                <a:cs typeface="Arial"/>
                <a:sym typeface="Arial"/>
              </a:defRPr>
            </a:lvl9pPr>
          </a:lstStyle>
          <a:p>
            <a:endParaRPr/>
          </a:p>
        </p:txBody>
      </p:sp>
      <p:sp>
        <p:nvSpPr>
          <p:cNvPr id="578" name="Google Shape;578;p96"/>
          <p:cNvSpPr txBox="1">
            <a:spLocks noGrp="1"/>
          </p:cNvSpPr>
          <p:nvPr>
            <p:ph type="body" idx="1"/>
          </p:nvPr>
        </p:nvSpPr>
        <p:spPr>
          <a:xfrm>
            <a:off x="0" y="842963"/>
            <a:ext cx="9144000" cy="288925"/>
          </a:xfrm>
          <a:prstGeom prst="rect">
            <a:avLst/>
          </a:prstGeom>
          <a:noFill/>
          <a:ln>
            <a:noFill/>
          </a:ln>
        </p:spPr>
        <p:txBody>
          <a:bodyPr spcFirstLastPara="1" wrap="square" lIns="91425" tIns="45700" rIns="91425" bIns="45700" anchor="t" anchorCtr="0">
            <a:noAutofit/>
          </a:bodyPr>
          <a:lstStyle>
            <a:lvl1pPr marL="457200" marR="0" lvl="0" indent="-228600" algn="ctr" rtl="0">
              <a:spcBef>
                <a:spcPts val="240"/>
              </a:spcBef>
              <a:spcAft>
                <a:spcPts val="0"/>
              </a:spcAft>
              <a:buClr>
                <a:schemeClr val="accent1"/>
              </a:buClr>
              <a:buSzPts val="1200"/>
              <a:buFont typeface="Noto Sans Symbols"/>
              <a:buNone/>
              <a:defRPr sz="1200" b="1" i="0" u="none" strike="noStrike" cap="none">
                <a:solidFill>
                  <a:srgbClr val="A5A5A5"/>
                </a:solidFill>
                <a:latin typeface="Arimo"/>
                <a:ea typeface="Arimo"/>
                <a:cs typeface="Arimo"/>
                <a:sym typeface="Arimo"/>
              </a:defRPr>
            </a:lvl1pPr>
            <a:lvl2pPr marL="914400" marR="0" lvl="1" indent="-228600" algn="l" rtl="0">
              <a:spcBef>
                <a:spcPts val="240"/>
              </a:spcBef>
              <a:spcAft>
                <a:spcPts val="0"/>
              </a:spcAft>
              <a:buClr>
                <a:schemeClr val="dk1"/>
              </a:buClr>
              <a:buSzPts val="1200"/>
              <a:buFont typeface="Arimo"/>
              <a:buNone/>
              <a:defRPr sz="1200" b="0" i="0" u="none" strike="noStrike" cap="none">
                <a:solidFill>
                  <a:schemeClr val="dk1"/>
                </a:solidFill>
                <a:latin typeface="Arimo"/>
                <a:ea typeface="Arimo"/>
                <a:cs typeface="Arimo"/>
                <a:sym typeface="Arimo"/>
              </a:defRPr>
            </a:lvl2pPr>
            <a:lvl3pPr marL="1371600" marR="0" lvl="2"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l"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79" name="Google Shape;579;p96"/>
          <p:cNvSpPr txBox="1">
            <a:spLocks noGrp="1"/>
          </p:cNvSpPr>
          <p:nvPr>
            <p:ph type="body" idx="2"/>
          </p:nvPr>
        </p:nvSpPr>
        <p:spPr>
          <a:xfrm>
            <a:off x="0" y="1203598"/>
            <a:ext cx="4499992" cy="3939902"/>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80" name="Google Shape;580;p96"/>
          <p:cNvSpPr txBox="1">
            <a:spLocks noGrp="1"/>
          </p:cNvSpPr>
          <p:nvPr>
            <p:ph type="body" idx="3"/>
          </p:nvPr>
        </p:nvSpPr>
        <p:spPr>
          <a:xfrm>
            <a:off x="4644008" y="1203598"/>
            <a:ext cx="4499992" cy="3939902"/>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33_Two Content">
  <p:cSld name="33_Two Content">
    <p:bg>
      <p:bgPr>
        <a:solidFill>
          <a:schemeClr val="lt1"/>
        </a:solidFill>
        <a:effectLst/>
      </p:bgPr>
    </p:bg>
    <p:spTree>
      <p:nvGrpSpPr>
        <p:cNvPr id="1" name="Shape 581"/>
        <p:cNvGrpSpPr/>
        <p:nvPr/>
      </p:nvGrpSpPr>
      <p:grpSpPr>
        <a:xfrm>
          <a:off x="0" y="0"/>
          <a:ext cx="0" cy="0"/>
          <a:chOff x="0" y="0"/>
          <a:chExt cx="0" cy="0"/>
        </a:xfrm>
      </p:grpSpPr>
      <p:sp>
        <p:nvSpPr>
          <p:cNvPr id="582" name="Google Shape;582;p97"/>
          <p:cNvSpPr txBox="1">
            <a:spLocks noGrp="1"/>
          </p:cNvSpPr>
          <p:nvPr>
            <p:ph type="title"/>
          </p:nvPr>
        </p:nvSpPr>
        <p:spPr>
          <a:xfrm>
            <a:off x="0" y="-6201"/>
            <a:ext cx="9144000" cy="113779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00" b="1" i="0" u="none" strike="noStrike" cap="none">
                <a:solidFill>
                  <a:srgbClr val="000000"/>
                </a:solidFill>
                <a:latin typeface="Arimo"/>
                <a:ea typeface="Arimo"/>
                <a:cs typeface="Arimo"/>
                <a:sym typeface="Arimo"/>
              </a:defRPr>
            </a:lvl1pPr>
            <a:lvl2pPr marR="0" lvl="1" algn="l" rtl="0">
              <a:spcBef>
                <a:spcPts val="0"/>
              </a:spcBef>
              <a:spcAft>
                <a:spcPts val="0"/>
              </a:spcAft>
              <a:buSzPts val="1400"/>
              <a:buNone/>
              <a:defRPr sz="2100" b="1"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100" b="1"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100" b="1"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100" b="1"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100" b="1"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100" b="1"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100" b="1"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100" b="1" i="0" u="none" strike="noStrike" cap="none">
                <a:solidFill>
                  <a:schemeClr val="lt1"/>
                </a:solidFill>
                <a:latin typeface="Arial"/>
                <a:ea typeface="Arial"/>
                <a:cs typeface="Arial"/>
                <a:sym typeface="Arial"/>
              </a:defRPr>
            </a:lvl9pPr>
          </a:lstStyle>
          <a:p>
            <a:endParaRPr/>
          </a:p>
        </p:txBody>
      </p:sp>
      <p:sp>
        <p:nvSpPr>
          <p:cNvPr id="583" name="Google Shape;583;p97"/>
          <p:cNvSpPr txBox="1">
            <a:spLocks noGrp="1"/>
          </p:cNvSpPr>
          <p:nvPr>
            <p:ph type="body" idx="1"/>
          </p:nvPr>
        </p:nvSpPr>
        <p:spPr>
          <a:xfrm>
            <a:off x="0" y="842963"/>
            <a:ext cx="9144000" cy="288925"/>
          </a:xfrm>
          <a:prstGeom prst="rect">
            <a:avLst/>
          </a:prstGeom>
          <a:noFill/>
          <a:ln>
            <a:noFill/>
          </a:ln>
        </p:spPr>
        <p:txBody>
          <a:bodyPr spcFirstLastPara="1" wrap="square" lIns="91425" tIns="45700" rIns="91425" bIns="45700" anchor="t" anchorCtr="0">
            <a:noAutofit/>
          </a:bodyPr>
          <a:lstStyle>
            <a:lvl1pPr marL="457200" marR="0" lvl="0" indent="-228600" algn="ctr" rtl="0">
              <a:spcBef>
                <a:spcPts val="240"/>
              </a:spcBef>
              <a:spcAft>
                <a:spcPts val="0"/>
              </a:spcAft>
              <a:buClr>
                <a:schemeClr val="accent1"/>
              </a:buClr>
              <a:buSzPts val="1200"/>
              <a:buFont typeface="Noto Sans Symbols"/>
              <a:buNone/>
              <a:defRPr sz="1200" b="1" i="0" u="none" strike="noStrike" cap="none">
                <a:solidFill>
                  <a:srgbClr val="A5A5A5"/>
                </a:solidFill>
                <a:latin typeface="Arimo"/>
                <a:ea typeface="Arimo"/>
                <a:cs typeface="Arimo"/>
                <a:sym typeface="Arimo"/>
              </a:defRPr>
            </a:lvl1pPr>
            <a:lvl2pPr marL="914400" marR="0" lvl="1" indent="-228600" algn="l" rtl="0">
              <a:spcBef>
                <a:spcPts val="240"/>
              </a:spcBef>
              <a:spcAft>
                <a:spcPts val="0"/>
              </a:spcAft>
              <a:buClr>
                <a:schemeClr val="dk1"/>
              </a:buClr>
              <a:buSzPts val="1200"/>
              <a:buFont typeface="Arimo"/>
              <a:buNone/>
              <a:defRPr sz="1200" b="0" i="0" u="none" strike="noStrike" cap="none">
                <a:solidFill>
                  <a:schemeClr val="dk1"/>
                </a:solidFill>
                <a:latin typeface="Arimo"/>
                <a:ea typeface="Arimo"/>
                <a:cs typeface="Arimo"/>
                <a:sym typeface="Arimo"/>
              </a:defRPr>
            </a:lvl2pPr>
            <a:lvl3pPr marL="1371600" marR="0" lvl="2"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l"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84" name="Google Shape;584;p97"/>
          <p:cNvSpPr txBox="1">
            <a:spLocks noGrp="1"/>
          </p:cNvSpPr>
          <p:nvPr>
            <p:ph type="body" idx="2"/>
          </p:nvPr>
        </p:nvSpPr>
        <p:spPr>
          <a:xfrm>
            <a:off x="0" y="1144139"/>
            <a:ext cx="4499992" cy="2974803"/>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85" name="Google Shape;585;p97"/>
          <p:cNvSpPr txBox="1">
            <a:spLocks noGrp="1"/>
          </p:cNvSpPr>
          <p:nvPr>
            <p:ph type="body" idx="3"/>
          </p:nvPr>
        </p:nvSpPr>
        <p:spPr>
          <a:xfrm>
            <a:off x="4644008" y="1144139"/>
            <a:ext cx="4499992" cy="2974803"/>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86" name="Google Shape;586;p97"/>
          <p:cNvSpPr txBox="1">
            <a:spLocks noGrp="1"/>
          </p:cNvSpPr>
          <p:nvPr>
            <p:ph type="body" idx="4"/>
          </p:nvPr>
        </p:nvSpPr>
        <p:spPr>
          <a:xfrm>
            <a:off x="0" y="4106393"/>
            <a:ext cx="9144000" cy="1037107"/>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34_Two Content">
  <p:cSld name="34_Two Content">
    <p:bg>
      <p:bgPr>
        <a:solidFill>
          <a:schemeClr val="lt1"/>
        </a:solidFill>
        <a:effectLst/>
      </p:bgPr>
    </p:bg>
    <p:spTree>
      <p:nvGrpSpPr>
        <p:cNvPr id="1" name="Shape 587"/>
        <p:cNvGrpSpPr/>
        <p:nvPr/>
      </p:nvGrpSpPr>
      <p:grpSpPr>
        <a:xfrm>
          <a:off x="0" y="0"/>
          <a:ext cx="0" cy="0"/>
          <a:chOff x="0" y="0"/>
          <a:chExt cx="0" cy="0"/>
        </a:xfrm>
      </p:grpSpPr>
      <p:sp>
        <p:nvSpPr>
          <p:cNvPr id="588" name="Google Shape;588;p98"/>
          <p:cNvSpPr txBox="1">
            <a:spLocks noGrp="1"/>
          </p:cNvSpPr>
          <p:nvPr>
            <p:ph type="title"/>
          </p:nvPr>
        </p:nvSpPr>
        <p:spPr>
          <a:xfrm>
            <a:off x="0" y="-6201"/>
            <a:ext cx="9144000" cy="113779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00" b="1" i="0" u="none" strike="noStrike" cap="none">
                <a:solidFill>
                  <a:srgbClr val="000000"/>
                </a:solidFill>
                <a:latin typeface="Arimo"/>
                <a:ea typeface="Arimo"/>
                <a:cs typeface="Arimo"/>
                <a:sym typeface="Arimo"/>
              </a:defRPr>
            </a:lvl1pPr>
            <a:lvl2pPr marR="0" lvl="1" algn="l" rtl="0">
              <a:spcBef>
                <a:spcPts val="0"/>
              </a:spcBef>
              <a:spcAft>
                <a:spcPts val="0"/>
              </a:spcAft>
              <a:buSzPts val="1400"/>
              <a:buNone/>
              <a:defRPr sz="2100" b="1"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100" b="1"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100" b="1"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100" b="1"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100" b="1"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100" b="1"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100" b="1"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100" b="1" i="0" u="none" strike="noStrike" cap="none">
                <a:solidFill>
                  <a:schemeClr val="lt1"/>
                </a:solidFill>
                <a:latin typeface="Arial"/>
                <a:ea typeface="Arial"/>
                <a:cs typeface="Arial"/>
                <a:sym typeface="Arial"/>
              </a:defRPr>
            </a:lvl9pPr>
          </a:lstStyle>
          <a:p>
            <a:endParaRPr/>
          </a:p>
        </p:txBody>
      </p:sp>
      <p:sp>
        <p:nvSpPr>
          <p:cNvPr id="589" name="Google Shape;589;p98"/>
          <p:cNvSpPr txBox="1">
            <a:spLocks noGrp="1"/>
          </p:cNvSpPr>
          <p:nvPr>
            <p:ph type="body" idx="1"/>
          </p:nvPr>
        </p:nvSpPr>
        <p:spPr>
          <a:xfrm>
            <a:off x="0" y="842963"/>
            <a:ext cx="9144000" cy="288925"/>
          </a:xfrm>
          <a:prstGeom prst="rect">
            <a:avLst/>
          </a:prstGeom>
          <a:noFill/>
          <a:ln>
            <a:noFill/>
          </a:ln>
        </p:spPr>
        <p:txBody>
          <a:bodyPr spcFirstLastPara="1" wrap="square" lIns="91425" tIns="45700" rIns="91425" bIns="45700" anchor="t" anchorCtr="0">
            <a:noAutofit/>
          </a:bodyPr>
          <a:lstStyle>
            <a:lvl1pPr marL="457200" marR="0" lvl="0" indent="-228600" algn="ctr" rtl="0">
              <a:spcBef>
                <a:spcPts val="240"/>
              </a:spcBef>
              <a:spcAft>
                <a:spcPts val="0"/>
              </a:spcAft>
              <a:buClr>
                <a:schemeClr val="accent1"/>
              </a:buClr>
              <a:buSzPts val="1200"/>
              <a:buFont typeface="Noto Sans Symbols"/>
              <a:buNone/>
              <a:defRPr sz="1200" b="1" i="0" u="none" strike="noStrike" cap="none">
                <a:solidFill>
                  <a:srgbClr val="A5A5A5"/>
                </a:solidFill>
                <a:latin typeface="Arimo"/>
                <a:ea typeface="Arimo"/>
                <a:cs typeface="Arimo"/>
                <a:sym typeface="Arimo"/>
              </a:defRPr>
            </a:lvl1pPr>
            <a:lvl2pPr marL="914400" marR="0" lvl="1" indent="-228600" algn="l" rtl="0">
              <a:spcBef>
                <a:spcPts val="240"/>
              </a:spcBef>
              <a:spcAft>
                <a:spcPts val="0"/>
              </a:spcAft>
              <a:buClr>
                <a:schemeClr val="dk1"/>
              </a:buClr>
              <a:buSzPts val="1200"/>
              <a:buFont typeface="Arimo"/>
              <a:buNone/>
              <a:defRPr sz="1200" b="0" i="0" u="none" strike="noStrike" cap="none">
                <a:solidFill>
                  <a:schemeClr val="dk1"/>
                </a:solidFill>
                <a:latin typeface="Arimo"/>
                <a:ea typeface="Arimo"/>
                <a:cs typeface="Arimo"/>
                <a:sym typeface="Arimo"/>
              </a:defRPr>
            </a:lvl2pPr>
            <a:lvl3pPr marL="1371600" marR="0" lvl="2"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l"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90" name="Google Shape;590;p98"/>
          <p:cNvSpPr txBox="1">
            <a:spLocks noGrp="1"/>
          </p:cNvSpPr>
          <p:nvPr>
            <p:ph type="body" idx="2"/>
          </p:nvPr>
        </p:nvSpPr>
        <p:spPr>
          <a:xfrm>
            <a:off x="0" y="1131589"/>
            <a:ext cx="4499992" cy="2808312"/>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91" name="Google Shape;591;p98"/>
          <p:cNvSpPr txBox="1">
            <a:spLocks noGrp="1"/>
          </p:cNvSpPr>
          <p:nvPr>
            <p:ph type="body" idx="3"/>
          </p:nvPr>
        </p:nvSpPr>
        <p:spPr>
          <a:xfrm>
            <a:off x="4644008" y="1131590"/>
            <a:ext cx="4499992" cy="2808312"/>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92" name="Google Shape;592;p98"/>
          <p:cNvSpPr txBox="1">
            <a:spLocks noGrp="1"/>
          </p:cNvSpPr>
          <p:nvPr>
            <p:ph type="body" idx="4"/>
          </p:nvPr>
        </p:nvSpPr>
        <p:spPr>
          <a:xfrm>
            <a:off x="0" y="3939901"/>
            <a:ext cx="4499992" cy="1203599"/>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93" name="Google Shape;593;p98"/>
          <p:cNvSpPr txBox="1">
            <a:spLocks noGrp="1"/>
          </p:cNvSpPr>
          <p:nvPr>
            <p:ph type="body" idx="5"/>
          </p:nvPr>
        </p:nvSpPr>
        <p:spPr>
          <a:xfrm>
            <a:off x="4644008" y="3939901"/>
            <a:ext cx="4499991" cy="1203599"/>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300"/>
              </a:spcBef>
              <a:spcAft>
                <a:spcPts val="0"/>
              </a:spcAft>
              <a:buClr>
                <a:schemeClr val="accent1"/>
              </a:buClr>
              <a:buSzPts val="1500"/>
              <a:buFont typeface="Noto Sans Symbols"/>
              <a:buNone/>
              <a:defRPr sz="1500" b="1" i="0" u="none" strike="noStrike" cap="none">
                <a:solidFill>
                  <a:schemeClr val="dk1"/>
                </a:solidFill>
                <a:latin typeface="Arimo"/>
                <a:ea typeface="Arimo"/>
                <a:cs typeface="Arimo"/>
                <a:sym typeface="Arimo"/>
              </a:defRPr>
            </a:lvl1pPr>
            <a:lvl2pPr marL="914400" marR="0" lvl="1" indent="-228600" algn="ctr"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2pPr>
            <a:lvl3pPr marL="1371600" marR="0" lvl="2" indent="-228600" algn="ctr"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ctr"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ctr"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4_Two Content">
  <p:cSld name="24_Two Content">
    <p:spTree>
      <p:nvGrpSpPr>
        <p:cNvPr id="1" name="Shape 594"/>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595"/>
        <p:cNvGrpSpPr/>
        <p:nvPr/>
      </p:nvGrpSpPr>
      <p:grpSpPr>
        <a:xfrm>
          <a:off x="0" y="0"/>
          <a:ext cx="0" cy="0"/>
          <a:chOff x="0" y="0"/>
          <a:chExt cx="0" cy="0"/>
        </a:xfrm>
      </p:grpSpPr>
      <p:pic>
        <p:nvPicPr>
          <p:cNvPr id="596" name="Google Shape;596;p100"/>
          <p:cNvPicPr preferRelativeResize="0"/>
          <p:nvPr/>
        </p:nvPicPr>
        <p:blipFill rotWithShape="1">
          <a:blip r:embed="rId2">
            <a:alphaModFix/>
          </a:blip>
          <a:srcRect/>
          <a:stretch/>
        </p:blipFill>
        <p:spPr>
          <a:xfrm>
            <a:off x="-2" y="0"/>
            <a:ext cx="9141291" cy="4299942"/>
          </a:xfrm>
          <a:prstGeom prst="rect">
            <a:avLst/>
          </a:prstGeom>
          <a:noFill/>
          <a:ln>
            <a:noFill/>
          </a:ln>
        </p:spPr>
      </p:pic>
      <p:pic>
        <p:nvPicPr>
          <p:cNvPr id="597" name="Google Shape;597;p100"/>
          <p:cNvPicPr preferRelativeResize="0"/>
          <p:nvPr/>
        </p:nvPicPr>
        <p:blipFill rotWithShape="1">
          <a:blip r:embed="rId3">
            <a:alphaModFix/>
          </a:blip>
          <a:srcRect/>
          <a:stretch/>
        </p:blipFill>
        <p:spPr>
          <a:xfrm>
            <a:off x="323528" y="4443958"/>
            <a:ext cx="2411760" cy="577502"/>
          </a:xfrm>
          <a:prstGeom prst="rect">
            <a:avLst/>
          </a:prstGeom>
          <a:noFill/>
          <a:ln>
            <a:noFill/>
          </a:ln>
        </p:spPr>
      </p:pic>
      <p:sp>
        <p:nvSpPr>
          <p:cNvPr id="598" name="Google Shape;598;p100"/>
          <p:cNvSpPr txBox="1">
            <a:spLocks noGrp="1"/>
          </p:cNvSpPr>
          <p:nvPr>
            <p:ph type="body" idx="1"/>
          </p:nvPr>
        </p:nvSpPr>
        <p:spPr>
          <a:xfrm>
            <a:off x="6443985" y="4299942"/>
            <a:ext cx="2376487" cy="843557"/>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240"/>
              </a:spcBef>
              <a:spcAft>
                <a:spcPts val="0"/>
              </a:spcAft>
              <a:buClr>
                <a:schemeClr val="accent1"/>
              </a:buClr>
              <a:buSzPts val="1200"/>
              <a:buFont typeface="Noto Sans Symbols"/>
              <a:buNone/>
              <a:defRPr sz="1200" b="1" i="0" u="none" strike="noStrike" cap="none">
                <a:solidFill>
                  <a:schemeClr val="dk1"/>
                </a:solidFill>
                <a:latin typeface="Arimo"/>
                <a:ea typeface="Arimo"/>
                <a:cs typeface="Arimo"/>
                <a:sym typeface="Arimo"/>
              </a:defRPr>
            </a:lvl1pPr>
            <a:lvl2pPr marL="914400" marR="0" lvl="1" indent="-228600" algn="ctr" rtl="0">
              <a:spcBef>
                <a:spcPts val="160"/>
              </a:spcBef>
              <a:spcAft>
                <a:spcPts val="0"/>
              </a:spcAft>
              <a:buClr>
                <a:srgbClr val="A5A5A5"/>
              </a:buClr>
              <a:buSzPts val="800"/>
              <a:buFont typeface="Arimo"/>
              <a:buNone/>
              <a:defRPr sz="800" b="0" i="0" u="none" strike="noStrike" cap="none">
                <a:solidFill>
                  <a:srgbClr val="A5A5A5"/>
                </a:solidFill>
                <a:latin typeface="Arimo"/>
                <a:ea typeface="Arimo"/>
                <a:cs typeface="Arimo"/>
                <a:sym typeface="Arimo"/>
              </a:defRPr>
            </a:lvl2pPr>
            <a:lvl3pPr marL="1371600" marR="0" lvl="2" indent="-228600" algn="l" rtl="0">
              <a:spcBef>
                <a:spcPts val="120"/>
              </a:spcBef>
              <a:spcAft>
                <a:spcPts val="0"/>
              </a:spcAft>
              <a:buClr>
                <a:schemeClr val="dk1"/>
              </a:buClr>
              <a:buSzPts val="600"/>
              <a:buFont typeface="Avenir"/>
              <a:buNone/>
              <a:defRPr sz="600" b="0" i="0" u="none" strike="noStrike" cap="none">
                <a:solidFill>
                  <a:schemeClr val="dk1"/>
                </a:solidFill>
                <a:latin typeface="Avenir"/>
                <a:ea typeface="Avenir"/>
                <a:cs typeface="Avenir"/>
                <a:sym typeface="Avenir"/>
              </a:defRPr>
            </a:lvl3pPr>
            <a:lvl4pPr marL="1828800" marR="0" lvl="3" indent="-228600" algn="l" rtl="0">
              <a:spcBef>
                <a:spcPts val="120"/>
              </a:spcBef>
              <a:spcAft>
                <a:spcPts val="0"/>
              </a:spcAft>
              <a:buClr>
                <a:schemeClr val="dk1"/>
              </a:buClr>
              <a:buSzPts val="600"/>
              <a:buFont typeface="Avenir"/>
              <a:buNone/>
              <a:defRPr sz="600" b="0" i="0" u="none" strike="noStrike" cap="none">
                <a:solidFill>
                  <a:schemeClr val="dk1"/>
                </a:solidFill>
                <a:latin typeface="Avenir"/>
                <a:ea typeface="Avenir"/>
                <a:cs typeface="Avenir"/>
                <a:sym typeface="Avenir"/>
              </a:defRPr>
            </a:lvl4pPr>
            <a:lvl5pPr marL="2286000" marR="0" lvl="4" indent="-228600" algn="l" rtl="0">
              <a:spcBef>
                <a:spcPts val="120"/>
              </a:spcBef>
              <a:spcAft>
                <a:spcPts val="0"/>
              </a:spcAft>
              <a:buClr>
                <a:schemeClr val="dk1"/>
              </a:buClr>
              <a:buSzPts val="600"/>
              <a:buFont typeface="Avenir"/>
              <a:buNone/>
              <a:defRPr sz="600" b="0" i="0" u="none" strike="noStrike" cap="none">
                <a:solidFill>
                  <a:schemeClr val="dk1"/>
                </a:solidFill>
                <a:latin typeface="Avenir"/>
                <a:ea typeface="Avenir"/>
                <a:cs typeface="Avenir"/>
                <a:sym typeface="Avenir"/>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99"/>
        <p:cNvGrpSpPr/>
        <p:nvPr/>
      </p:nvGrpSpPr>
      <p:grpSpPr>
        <a:xfrm>
          <a:off x="0" y="0"/>
          <a:ext cx="0" cy="0"/>
          <a:chOff x="0" y="0"/>
          <a:chExt cx="0" cy="0"/>
        </a:xfrm>
      </p:grpSpPr>
      <p:pic>
        <p:nvPicPr>
          <p:cNvPr id="600" name="Google Shape;600;p101"/>
          <p:cNvPicPr preferRelativeResize="0"/>
          <p:nvPr/>
        </p:nvPicPr>
        <p:blipFill rotWithShape="1">
          <a:blip r:embed="rId2">
            <a:alphaModFix/>
          </a:blip>
          <a:srcRect/>
          <a:stretch/>
        </p:blipFill>
        <p:spPr>
          <a:xfrm flipH="1">
            <a:off x="0" y="-9759"/>
            <a:ext cx="9144000" cy="5143500"/>
          </a:xfrm>
          <a:prstGeom prst="rect">
            <a:avLst/>
          </a:prstGeom>
          <a:noFill/>
          <a:ln>
            <a:noFill/>
          </a:ln>
        </p:spPr>
      </p:pic>
      <p:sp>
        <p:nvSpPr>
          <p:cNvPr id="601" name="Google Shape;601;p101"/>
          <p:cNvSpPr/>
          <p:nvPr/>
        </p:nvSpPr>
        <p:spPr>
          <a:xfrm>
            <a:off x="5076057" y="267494"/>
            <a:ext cx="3779837" cy="2931970"/>
          </a:xfrm>
          <a:prstGeom prst="rect">
            <a:avLst/>
          </a:prstGeom>
          <a:solidFill>
            <a:srgbClr val="FFFFFF">
              <a:alpha val="60000"/>
            </a:srgbClr>
          </a:solidFill>
          <a:ln>
            <a:noFill/>
          </a:ln>
        </p:spPr>
        <p:txBody>
          <a:bodyPr spcFirstLastPara="1" wrap="square" lIns="91425" tIns="45700" rIns="91425" bIns="45700" anchor="ctr" anchorCtr="0">
            <a:noAutofit/>
          </a:bodyPr>
          <a:lstStyle/>
          <a:p>
            <a:pPr marL="231775" marR="0" lvl="0" indent="-231775" algn="ctr" rtl="0">
              <a:lnSpc>
                <a:spcPct val="100000"/>
              </a:lnSpc>
              <a:spcBef>
                <a:spcPts val="0"/>
              </a:spcBef>
              <a:spcAft>
                <a:spcPts val="0"/>
              </a:spcAft>
              <a:buClr>
                <a:schemeClr val="accent1"/>
              </a:buClr>
              <a:buSzPts val="2000"/>
              <a:buFont typeface="Arial"/>
              <a:buNone/>
            </a:pPr>
            <a:endParaRPr sz="2000" b="0" i="0" u="none" strike="noStrike" cap="none">
              <a:solidFill>
                <a:schemeClr val="accent1"/>
              </a:solidFill>
              <a:latin typeface="Arial"/>
              <a:ea typeface="Arial"/>
              <a:cs typeface="Arial"/>
              <a:sym typeface="Arial"/>
            </a:endParaRPr>
          </a:p>
        </p:txBody>
      </p:sp>
      <p:sp>
        <p:nvSpPr>
          <p:cNvPr id="602" name="Google Shape;602;p101"/>
          <p:cNvSpPr txBox="1">
            <a:spLocks noGrp="1"/>
          </p:cNvSpPr>
          <p:nvPr>
            <p:ph type="body" idx="1"/>
          </p:nvPr>
        </p:nvSpPr>
        <p:spPr>
          <a:xfrm>
            <a:off x="5076057" y="267494"/>
            <a:ext cx="3779838" cy="2026878"/>
          </a:xfrm>
          <a:prstGeom prst="rect">
            <a:avLst/>
          </a:prstGeom>
          <a:solidFill>
            <a:srgbClr val="FFFFFF">
              <a:alpha val="0"/>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spcBef>
                <a:spcPts val="400"/>
              </a:spcBef>
              <a:spcAft>
                <a:spcPts val="0"/>
              </a:spcAft>
              <a:buClr>
                <a:schemeClr val="accent1"/>
              </a:buClr>
              <a:buSzPts val="2000"/>
              <a:buFont typeface="Noto Sans Symbols"/>
              <a:buNone/>
              <a:defRPr sz="2000" b="1" i="0" u="none" strike="noStrike" cap="none">
                <a:solidFill>
                  <a:schemeClr val="dk1"/>
                </a:solidFill>
                <a:latin typeface="Arimo"/>
                <a:ea typeface="Arimo"/>
                <a:cs typeface="Arimo"/>
                <a:sym typeface="Arimo"/>
              </a:defRPr>
            </a:lvl1pPr>
            <a:lvl2pPr marL="914400" marR="0" lvl="1" indent="-228600" algn="ctr" rtl="0">
              <a:spcBef>
                <a:spcPts val="240"/>
              </a:spcBef>
              <a:spcAft>
                <a:spcPts val="0"/>
              </a:spcAft>
              <a:buClr>
                <a:srgbClr val="A5A5A5"/>
              </a:buClr>
              <a:buSzPts val="1200"/>
              <a:buFont typeface="Arimo"/>
              <a:buNone/>
              <a:defRPr sz="1200" b="0" i="0" u="none" strike="noStrike" cap="none">
                <a:solidFill>
                  <a:srgbClr val="A5A5A5"/>
                </a:solidFill>
                <a:latin typeface="Arimo"/>
                <a:ea typeface="Arimo"/>
                <a:cs typeface="Arimo"/>
                <a:sym typeface="Arimo"/>
              </a:defRPr>
            </a:lvl2pPr>
            <a:lvl3pPr marL="1371600" marR="0" lvl="2"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l"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pic>
        <p:nvPicPr>
          <p:cNvPr id="603" name="Google Shape;603;p101"/>
          <p:cNvPicPr preferRelativeResize="0"/>
          <p:nvPr/>
        </p:nvPicPr>
        <p:blipFill rotWithShape="1">
          <a:blip r:embed="rId3">
            <a:alphaModFix/>
          </a:blip>
          <a:srcRect/>
          <a:stretch/>
        </p:blipFill>
        <p:spPr>
          <a:xfrm>
            <a:off x="5616116" y="2423691"/>
            <a:ext cx="2699717" cy="646454"/>
          </a:xfrm>
          <a:prstGeom prst="rect">
            <a:avLst/>
          </a:prstGeom>
          <a:solidFill>
            <a:srgbClr val="FFFFFF">
              <a:alpha val="0"/>
            </a:srgbClr>
          </a:solid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04"/>
        <p:cNvGrpSpPr/>
        <p:nvPr/>
      </p:nvGrpSpPr>
      <p:grpSpPr>
        <a:xfrm>
          <a:off x="0" y="0"/>
          <a:ext cx="0" cy="0"/>
          <a:chOff x="0" y="0"/>
          <a:chExt cx="0" cy="0"/>
        </a:xfrm>
      </p:grpSpPr>
      <p:sp>
        <p:nvSpPr>
          <p:cNvPr id="605" name="Google Shape;605;p102"/>
          <p:cNvSpPr/>
          <p:nvPr/>
        </p:nvSpPr>
        <p:spPr>
          <a:xfrm>
            <a:off x="5076057" y="267494"/>
            <a:ext cx="3779837" cy="2931970"/>
          </a:xfrm>
          <a:prstGeom prst="rect">
            <a:avLst/>
          </a:prstGeom>
          <a:solidFill>
            <a:srgbClr val="FFFFFF">
              <a:alpha val="60000"/>
            </a:srgbClr>
          </a:solidFill>
          <a:ln>
            <a:noFill/>
          </a:ln>
        </p:spPr>
        <p:txBody>
          <a:bodyPr spcFirstLastPara="1" wrap="square" lIns="91425" tIns="45700" rIns="91425" bIns="45700" anchor="ctr" anchorCtr="0">
            <a:noAutofit/>
          </a:bodyPr>
          <a:lstStyle/>
          <a:p>
            <a:pPr marL="231775" marR="0" lvl="0" indent="-231775" algn="ctr" rtl="0">
              <a:lnSpc>
                <a:spcPct val="100000"/>
              </a:lnSpc>
              <a:spcBef>
                <a:spcPts val="0"/>
              </a:spcBef>
              <a:spcAft>
                <a:spcPts val="0"/>
              </a:spcAft>
              <a:buClr>
                <a:schemeClr val="accent1"/>
              </a:buClr>
              <a:buSzPts val="2000"/>
              <a:buFont typeface="Arial"/>
              <a:buNone/>
            </a:pPr>
            <a:endParaRPr sz="2000" b="0" i="0" u="none" strike="noStrike" cap="none">
              <a:solidFill>
                <a:schemeClr val="accent1"/>
              </a:solidFill>
              <a:latin typeface="Arial"/>
              <a:ea typeface="Arial"/>
              <a:cs typeface="Arial"/>
              <a:sym typeface="Arial"/>
            </a:endParaRPr>
          </a:p>
        </p:txBody>
      </p:sp>
      <p:sp>
        <p:nvSpPr>
          <p:cNvPr id="606" name="Google Shape;606;p102"/>
          <p:cNvSpPr txBox="1">
            <a:spLocks noGrp="1"/>
          </p:cNvSpPr>
          <p:nvPr>
            <p:ph type="body" idx="1"/>
          </p:nvPr>
        </p:nvSpPr>
        <p:spPr>
          <a:xfrm>
            <a:off x="0" y="3075806"/>
            <a:ext cx="9144000" cy="1445307"/>
          </a:xfrm>
          <a:prstGeom prst="rect">
            <a:avLst/>
          </a:prstGeom>
          <a:solidFill>
            <a:srgbClr val="FFFFFF">
              <a:alpha val="0"/>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spcBef>
                <a:spcPts val="400"/>
              </a:spcBef>
              <a:spcAft>
                <a:spcPts val="0"/>
              </a:spcAft>
              <a:buClr>
                <a:schemeClr val="accent1"/>
              </a:buClr>
              <a:buSzPts val="2000"/>
              <a:buFont typeface="Noto Sans Symbols"/>
              <a:buNone/>
              <a:defRPr sz="2000" b="1" i="0" u="none" strike="noStrike" cap="none">
                <a:solidFill>
                  <a:schemeClr val="dk1"/>
                </a:solidFill>
                <a:latin typeface="Arimo"/>
                <a:ea typeface="Arimo"/>
                <a:cs typeface="Arimo"/>
                <a:sym typeface="Arimo"/>
              </a:defRPr>
            </a:lvl1pPr>
            <a:lvl2pPr marL="914400" marR="0" lvl="1" indent="-228600" algn="ctr" rtl="0">
              <a:spcBef>
                <a:spcPts val="240"/>
              </a:spcBef>
              <a:spcAft>
                <a:spcPts val="0"/>
              </a:spcAft>
              <a:buClr>
                <a:srgbClr val="A5A5A5"/>
              </a:buClr>
              <a:buSzPts val="1200"/>
              <a:buFont typeface="Arimo"/>
              <a:buNone/>
              <a:defRPr sz="1200" b="0" i="0" u="none" strike="noStrike" cap="none">
                <a:solidFill>
                  <a:srgbClr val="A5A5A5"/>
                </a:solidFill>
                <a:latin typeface="Arimo"/>
                <a:ea typeface="Arimo"/>
                <a:cs typeface="Arimo"/>
                <a:sym typeface="Arimo"/>
              </a:defRPr>
            </a:lvl2pPr>
            <a:lvl3pPr marL="1371600" marR="0" lvl="2"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3pPr>
            <a:lvl4pPr marL="1828800" marR="0" lvl="3" indent="-228600" algn="l" rtl="0">
              <a:spcBef>
                <a:spcPts val="165"/>
              </a:spcBef>
              <a:spcAft>
                <a:spcPts val="0"/>
              </a:spcAft>
              <a:buClr>
                <a:schemeClr val="dk1"/>
              </a:buClr>
              <a:buSzPts val="825"/>
              <a:buFont typeface="Arimo"/>
              <a:buNone/>
              <a:defRPr sz="825" b="0" i="0" u="none" strike="noStrike" cap="none">
                <a:solidFill>
                  <a:schemeClr val="dk1"/>
                </a:solidFill>
                <a:latin typeface="Arimo"/>
                <a:ea typeface="Arimo"/>
                <a:cs typeface="Arimo"/>
                <a:sym typeface="Arimo"/>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pic>
        <p:nvPicPr>
          <p:cNvPr id="607" name="Google Shape;607;p102" descr="A picture containing clipart&#10;&#10;Description generated with very high confidence"/>
          <p:cNvPicPr preferRelativeResize="0"/>
          <p:nvPr/>
        </p:nvPicPr>
        <p:blipFill rotWithShape="1">
          <a:blip r:embed="rId2">
            <a:alphaModFix/>
          </a:blip>
          <a:srcRect/>
          <a:stretch/>
        </p:blipFill>
        <p:spPr>
          <a:xfrm>
            <a:off x="701824" y="1327262"/>
            <a:ext cx="7740352" cy="187220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92.xml"/><Relationship Id="rId18" Type="http://schemas.openxmlformats.org/officeDocument/2006/relationships/slideLayout" Target="../slideLayouts/slideLayout297.xml"/><Relationship Id="rId26" Type="http://schemas.openxmlformats.org/officeDocument/2006/relationships/slideLayout" Target="../slideLayouts/slideLayout305.xml"/><Relationship Id="rId39" Type="http://schemas.openxmlformats.org/officeDocument/2006/relationships/slideLayout" Target="../slideLayouts/slideLayout318.xml"/><Relationship Id="rId21" Type="http://schemas.openxmlformats.org/officeDocument/2006/relationships/slideLayout" Target="../slideLayouts/slideLayout300.xml"/><Relationship Id="rId34" Type="http://schemas.openxmlformats.org/officeDocument/2006/relationships/slideLayout" Target="../slideLayouts/slideLayout313.xml"/><Relationship Id="rId42" Type="http://schemas.openxmlformats.org/officeDocument/2006/relationships/slideLayout" Target="../slideLayouts/slideLayout321.xml"/><Relationship Id="rId47" Type="http://schemas.openxmlformats.org/officeDocument/2006/relationships/slideLayout" Target="../slideLayouts/slideLayout326.xml"/><Relationship Id="rId50" Type="http://schemas.openxmlformats.org/officeDocument/2006/relationships/theme" Target="../theme/theme10.xml"/><Relationship Id="rId7" Type="http://schemas.openxmlformats.org/officeDocument/2006/relationships/slideLayout" Target="../slideLayouts/slideLayout286.xml"/><Relationship Id="rId2" Type="http://schemas.openxmlformats.org/officeDocument/2006/relationships/slideLayout" Target="../slideLayouts/slideLayout281.xml"/><Relationship Id="rId16" Type="http://schemas.openxmlformats.org/officeDocument/2006/relationships/slideLayout" Target="../slideLayouts/slideLayout295.xml"/><Relationship Id="rId29" Type="http://schemas.openxmlformats.org/officeDocument/2006/relationships/slideLayout" Target="../slideLayouts/slideLayout308.xml"/><Relationship Id="rId11" Type="http://schemas.openxmlformats.org/officeDocument/2006/relationships/slideLayout" Target="../slideLayouts/slideLayout290.xml"/><Relationship Id="rId24" Type="http://schemas.openxmlformats.org/officeDocument/2006/relationships/slideLayout" Target="../slideLayouts/slideLayout303.xml"/><Relationship Id="rId32" Type="http://schemas.openxmlformats.org/officeDocument/2006/relationships/slideLayout" Target="../slideLayouts/slideLayout311.xml"/><Relationship Id="rId37" Type="http://schemas.openxmlformats.org/officeDocument/2006/relationships/slideLayout" Target="../slideLayouts/slideLayout316.xml"/><Relationship Id="rId40" Type="http://schemas.openxmlformats.org/officeDocument/2006/relationships/slideLayout" Target="../slideLayouts/slideLayout319.xml"/><Relationship Id="rId45" Type="http://schemas.openxmlformats.org/officeDocument/2006/relationships/slideLayout" Target="../slideLayouts/slideLayout324.xml"/><Relationship Id="rId5" Type="http://schemas.openxmlformats.org/officeDocument/2006/relationships/slideLayout" Target="../slideLayouts/slideLayout284.xml"/><Relationship Id="rId15" Type="http://schemas.openxmlformats.org/officeDocument/2006/relationships/slideLayout" Target="../slideLayouts/slideLayout294.xml"/><Relationship Id="rId23" Type="http://schemas.openxmlformats.org/officeDocument/2006/relationships/slideLayout" Target="../slideLayouts/slideLayout302.xml"/><Relationship Id="rId28" Type="http://schemas.openxmlformats.org/officeDocument/2006/relationships/slideLayout" Target="../slideLayouts/slideLayout307.xml"/><Relationship Id="rId36" Type="http://schemas.openxmlformats.org/officeDocument/2006/relationships/slideLayout" Target="../slideLayouts/slideLayout315.xml"/><Relationship Id="rId49" Type="http://schemas.openxmlformats.org/officeDocument/2006/relationships/slideLayout" Target="../slideLayouts/slideLayout328.xml"/><Relationship Id="rId10" Type="http://schemas.openxmlformats.org/officeDocument/2006/relationships/slideLayout" Target="../slideLayouts/slideLayout289.xml"/><Relationship Id="rId19" Type="http://schemas.openxmlformats.org/officeDocument/2006/relationships/slideLayout" Target="../slideLayouts/slideLayout298.xml"/><Relationship Id="rId31" Type="http://schemas.openxmlformats.org/officeDocument/2006/relationships/slideLayout" Target="../slideLayouts/slideLayout310.xml"/><Relationship Id="rId44" Type="http://schemas.openxmlformats.org/officeDocument/2006/relationships/slideLayout" Target="../slideLayouts/slideLayout323.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slideLayout" Target="../slideLayouts/slideLayout293.xml"/><Relationship Id="rId22" Type="http://schemas.openxmlformats.org/officeDocument/2006/relationships/slideLayout" Target="../slideLayouts/slideLayout301.xml"/><Relationship Id="rId27" Type="http://schemas.openxmlformats.org/officeDocument/2006/relationships/slideLayout" Target="../slideLayouts/slideLayout306.xml"/><Relationship Id="rId30" Type="http://schemas.openxmlformats.org/officeDocument/2006/relationships/slideLayout" Target="../slideLayouts/slideLayout309.xml"/><Relationship Id="rId35" Type="http://schemas.openxmlformats.org/officeDocument/2006/relationships/slideLayout" Target="../slideLayouts/slideLayout314.xml"/><Relationship Id="rId43" Type="http://schemas.openxmlformats.org/officeDocument/2006/relationships/slideLayout" Target="../slideLayouts/slideLayout322.xml"/><Relationship Id="rId48" Type="http://schemas.openxmlformats.org/officeDocument/2006/relationships/slideLayout" Target="../slideLayouts/slideLayout327.xml"/><Relationship Id="rId8" Type="http://schemas.openxmlformats.org/officeDocument/2006/relationships/slideLayout" Target="../slideLayouts/slideLayout287.xml"/><Relationship Id="rId3" Type="http://schemas.openxmlformats.org/officeDocument/2006/relationships/slideLayout" Target="../slideLayouts/slideLayout282.xml"/><Relationship Id="rId12" Type="http://schemas.openxmlformats.org/officeDocument/2006/relationships/slideLayout" Target="../slideLayouts/slideLayout291.xml"/><Relationship Id="rId17" Type="http://schemas.openxmlformats.org/officeDocument/2006/relationships/slideLayout" Target="../slideLayouts/slideLayout296.xml"/><Relationship Id="rId25" Type="http://schemas.openxmlformats.org/officeDocument/2006/relationships/slideLayout" Target="../slideLayouts/slideLayout304.xml"/><Relationship Id="rId33" Type="http://schemas.openxmlformats.org/officeDocument/2006/relationships/slideLayout" Target="../slideLayouts/slideLayout312.xml"/><Relationship Id="rId38" Type="http://schemas.openxmlformats.org/officeDocument/2006/relationships/slideLayout" Target="../slideLayouts/slideLayout317.xml"/><Relationship Id="rId46" Type="http://schemas.openxmlformats.org/officeDocument/2006/relationships/slideLayout" Target="../slideLayouts/slideLayout325.xml"/><Relationship Id="rId20" Type="http://schemas.openxmlformats.org/officeDocument/2006/relationships/slideLayout" Target="../slideLayouts/slideLayout299.xml"/><Relationship Id="rId41" Type="http://schemas.openxmlformats.org/officeDocument/2006/relationships/slideLayout" Target="../slideLayouts/slideLayout320.xml"/><Relationship Id="rId1" Type="http://schemas.openxmlformats.org/officeDocument/2006/relationships/slideLayout" Target="../slideLayouts/slideLayout280.xml"/><Relationship Id="rId6" Type="http://schemas.openxmlformats.org/officeDocument/2006/relationships/slideLayout" Target="../slideLayouts/slideLayout2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theme" Target="../theme/theme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theme" Target="../theme/theme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theme" Target="../theme/theme4.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9.xml"/><Relationship Id="rId7" Type="http://schemas.openxmlformats.org/officeDocument/2006/relationships/theme" Target="../theme/theme5.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4" Type="http://schemas.openxmlformats.org/officeDocument/2006/relationships/slideLayout" Target="../slideLayouts/slideLayout12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9" Type="http://schemas.openxmlformats.org/officeDocument/2006/relationships/slideLayout" Target="../slideLayouts/slideLayout161.xml"/><Relationship Id="rId21" Type="http://schemas.openxmlformats.org/officeDocument/2006/relationships/slideLayout" Target="../slideLayouts/slideLayout143.xml"/><Relationship Id="rId34" Type="http://schemas.openxmlformats.org/officeDocument/2006/relationships/slideLayout" Target="../slideLayouts/slideLayout156.xml"/><Relationship Id="rId42" Type="http://schemas.openxmlformats.org/officeDocument/2006/relationships/slideLayout" Target="../slideLayouts/slideLayout164.xml"/><Relationship Id="rId47" Type="http://schemas.openxmlformats.org/officeDocument/2006/relationships/slideLayout" Target="../slideLayouts/slideLayout169.xml"/><Relationship Id="rId50" Type="http://schemas.openxmlformats.org/officeDocument/2006/relationships/slideLayout" Target="../slideLayouts/slideLayout172.xml"/><Relationship Id="rId7" Type="http://schemas.openxmlformats.org/officeDocument/2006/relationships/slideLayout" Target="../slideLayouts/slideLayout12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9" Type="http://schemas.openxmlformats.org/officeDocument/2006/relationships/slideLayout" Target="../slideLayouts/slideLayout151.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40" Type="http://schemas.openxmlformats.org/officeDocument/2006/relationships/slideLayout" Target="../slideLayouts/slideLayout162.xml"/><Relationship Id="rId45" Type="http://schemas.openxmlformats.org/officeDocument/2006/relationships/slideLayout" Target="../slideLayouts/slideLayout167.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49" Type="http://schemas.openxmlformats.org/officeDocument/2006/relationships/slideLayout" Target="../slideLayouts/slideLayout171.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slideLayout" Target="../slideLayouts/slideLayout153.xml"/><Relationship Id="rId44" Type="http://schemas.openxmlformats.org/officeDocument/2006/relationships/slideLayout" Target="../slideLayouts/slideLayout166.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43" Type="http://schemas.openxmlformats.org/officeDocument/2006/relationships/slideLayout" Target="../slideLayouts/slideLayout165.xml"/><Relationship Id="rId48" Type="http://schemas.openxmlformats.org/officeDocument/2006/relationships/slideLayout" Target="../slideLayouts/slideLayout170.xml"/><Relationship Id="rId8" Type="http://schemas.openxmlformats.org/officeDocument/2006/relationships/slideLayout" Target="../slideLayouts/slideLayout130.xml"/><Relationship Id="rId51" Type="http://schemas.openxmlformats.org/officeDocument/2006/relationships/theme" Target="../theme/theme6.xml"/><Relationship Id="rId3" Type="http://schemas.openxmlformats.org/officeDocument/2006/relationships/slideLayout" Target="../slideLayouts/slideLayout125.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46" Type="http://schemas.openxmlformats.org/officeDocument/2006/relationships/slideLayout" Target="../slideLayouts/slideLayout168.xml"/><Relationship Id="rId20" Type="http://schemas.openxmlformats.org/officeDocument/2006/relationships/slideLayout" Target="../slideLayouts/slideLayout142.xml"/><Relationship Id="rId41" Type="http://schemas.openxmlformats.org/officeDocument/2006/relationships/slideLayout" Target="../slideLayouts/slideLayout163.xml"/><Relationship Id="rId1" Type="http://schemas.openxmlformats.org/officeDocument/2006/relationships/slideLayout" Target="../slideLayouts/slideLayout123.xml"/><Relationship Id="rId6" Type="http://schemas.openxmlformats.org/officeDocument/2006/relationships/slideLayout" Target="../slideLayouts/slideLayout12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26" Type="http://schemas.openxmlformats.org/officeDocument/2006/relationships/slideLayout" Target="../slideLayouts/slideLayout198.xml"/><Relationship Id="rId39" Type="http://schemas.openxmlformats.org/officeDocument/2006/relationships/slideLayout" Target="../slideLayouts/slideLayout211.xml"/><Relationship Id="rId21" Type="http://schemas.openxmlformats.org/officeDocument/2006/relationships/slideLayout" Target="../slideLayouts/slideLayout193.xml"/><Relationship Id="rId34" Type="http://schemas.openxmlformats.org/officeDocument/2006/relationships/slideLayout" Target="../slideLayouts/slideLayout206.xml"/><Relationship Id="rId42" Type="http://schemas.openxmlformats.org/officeDocument/2006/relationships/slideLayout" Target="../slideLayouts/slideLayout214.xml"/><Relationship Id="rId47" Type="http://schemas.openxmlformats.org/officeDocument/2006/relationships/slideLayout" Target="../slideLayouts/slideLayout219.xml"/><Relationship Id="rId50" Type="http://schemas.openxmlformats.org/officeDocument/2006/relationships/slideLayout" Target="../slideLayouts/slideLayout222.xml"/><Relationship Id="rId7" Type="http://schemas.openxmlformats.org/officeDocument/2006/relationships/slideLayout" Target="../slideLayouts/slideLayout179.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29" Type="http://schemas.openxmlformats.org/officeDocument/2006/relationships/slideLayout" Target="../slideLayouts/slideLayout201.xml"/><Relationship Id="rId11" Type="http://schemas.openxmlformats.org/officeDocument/2006/relationships/slideLayout" Target="../slideLayouts/slideLayout183.xml"/><Relationship Id="rId24" Type="http://schemas.openxmlformats.org/officeDocument/2006/relationships/slideLayout" Target="../slideLayouts/slideLayout196.xml"/><Relationship Id="rId32" Type="http://schemas.openxmlformats.org/officeDocument/2006/relationships/slideLayout" Target="../slideLayouts/slideLayout204.xml"/><Relationship Id="rId37" Type="http://schemas.openxmlformats.org/officeDocument/2006/relationships/slideLayout" Target="../slideLayouts/slideLayout209.xml"/><Relationship Id="rId40" Type="http://schemas.openxmlformats.org/officeDocument/2006/relationships/slideLayout" Target="../slideLayouts/slideLayout212.xml"/><Relationship Id="rId45" Type="http://schemas.openxmlformats.org/officeDocument/2006/relationships/slideLayout" Target="../slideLayouts/slideLayout217.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23" Type="http://schemas.openxmlformats.org/officeDocument/2006/relationships/slideLayout" Target="../slideLayouts/slideLayout195.xml"/><Relationship Id="rId28" Type="http://schemas.openxmlformats.org/officeDocument/2006/relationships/slideLayout" Target="../slideLayouts/slideLayout200.xml"/><Relationship Id="rId36" Type="http://schemas.openxmlformats.org/officeDocument/2006/relationships/slideLayout" Target="../slideLayouts/slideLayout208.xml"/><Relationship Id="rId49" Type="http://schemas.openxmlformats.org/officeDocument/2006/relationships/slideLayout" Target="../slideLayouts/slideLayout221.xml"/><Relationship Id="rId10" Type="http://schemas.openxmlformats.org/officeDocument/2006/relationships/slideLayout" Target="../slideLayouts/slideLayout182.xml"/><Relationship Id="rId19" Type="http://schemas.openxmlformats.org/officeDocument/2006/relationships/slideLayout" Target="../slideLayouts/slideLayout191.xml"/><Relationship Id="rId31" Type="http://schemas.openxmlformats.org/officeDocument/2006/relationships/slideLayout" Target="../slideLayouts/slideLayout203.xml"/><Relationship Id="rId44" Type="http://schemas.openxmlformats.org/officeDocument/2006/relationships/slideLayout" Target="../slideLayouts/slideLayout216.xml"/><Relationship Id="rId52" Type="http://schemas.openxmlformats.org/officeDocument/2006/relationships/theme" Target="../theme/theme7.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 Id="rId22" Type="http://schemas.openxmlformats.org/officeDocument/2006/relationships/slideLayout" Target="../slideLayouts/slideLayout194.xml"/><Relationship Id="rId27" Type="http://schemas.openxmlformats.org/officeDocument/2006/relationships/slideLayout" Target="../slideLayouts/slideLayout199.xml"/><Relationship Id="rId30" Type="http://schemas.openxmlformats.org/officeDocument/2006/relationships/slideLayout" Target="../slideLayouts/slideLayout202.xml"/><Relationship Id="rId35" Type="http://schemas.openxmlformats.org/officeDocument/2006/relationships/slideLayout" Target="../slideLayouts/slideLayout207.xml"/><Relationship Id="rId43" Type="http://schemas.openxmlformats.org/officeDocument/2006/relationships/slideLayout" Target="../slideLayouts/slideLayout215.xml"/><Relationship Id="rId48" Type="http://schemas.openxmlformats.org/officeDocument/2006/relationships/slideLayout" Target="../slideLayouts/slideLayout220.xml"/><Relationship Id="rId8" Type="http://schemas.openxmlformats.org/officeDocument/2006/relationships/slideLayout" Target="../slideLayouts/slideLayout180.xml"/><Relationship Id="rId51" Type="http://schemas.openxmlformats.org/officeDocument/2006/relationships/slideLayout" Target="../slideLayouts/slideLayout223.xml"/><Relationship Id="rId3" Type="http://schemas.openxmlformats.org/officeDocument/2006/relationships/slideLayout" Target="../slideLayouts/slideLayout175.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5" Type="http://schemas.openxmlformats.org/officeDocument/2006/relationships/slideLayout" Target="../slideLayouts/slideLayout197.xml"/><Relationship Id="rId33" Type="http://schemas.openxmlformats.org/officeDocument/2006/relationships/slideLayout" Target="../slideLayouts/slideLayout205.xml"/><Relationship Id="rId38" Type="http://schemas.openxmlformats.org/officeDocument/2006/relationships/slideLayout" Target="../slideLayouts/slideLayout210.xml"/><Relationship Id="rId46" Type="http://schemas.openxmlformats.org/officeDocument/2006/relationships/slideLayout" Target="../slideLayouts/slideLayout218.xml"/><Relationship Id="rId20" Type="http://schemas.openxmlformats.org/officeDocument/2006/relationships/slideLayout" Target="../slideLayouts/slideLayout192.xml"/><Relationship Id="rId41" Type="http://schemas.openxmlformats.org/officeDocument/2006/relationships/slideLayout" Target="../slideLayouts/slideLayout213.xml"/><Relationship Id="rId1" Type="http://schemas.openxmlformats.org/officeDocument/2006/relationships/slideLayout" Target="../slideLayouts/slideLayout173.xml"/><Relationship Id="rId6" Type="http://schemas.openxmlformats.org/officeDocument/2006/relationships/slideLayout" Target="../slideLayouts/slideLayout1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26" Type="http://schemas.openxmlformats.org/officeDocument/2006/relationships/slideLayout" Target="../slideLayouts/slideLayout249.xml"/><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5" Type="http://schemas.openxmlformats.org/officeDocument/2006/relationships/slideLayout" Target="../slideLayouts/slideLayout248.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24" Type="http://schemas.openxmlformats.org/officeDocument/2006/relationships/slideLayout" Target="../slideLayouts/slideLayout247.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slideLayout" Target="../slideLayouts/slideLayout246.xml"/><Relationship Id="rId28" Type="http://schemas.openxmlformats.org/officeDocument/2006/relationships/theme" Target="../theme/theme8.xml"/><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slideLayout" Target="../slideLayouts/slideLayout245.xml"/><Relationship Id="rId27" Type="http://schemas.openxmlformats.org/officeDocument/2006/relationships/slideLayout" Target="../slideLayouts/slideLayout25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26" Type="http://schemas.openxmlformats.org/officeDocument/2006/relationships/slideLayout" Target="../slideLayouts/slideLayout276.xml"/><Relationship Id="rId3" Type="http://schemas.openxmlformats.org/officeDocument/2006/relationships/slideLayout" Target="../slideLayouts/slideLayout253.xml"/><Relationship Id="rId21" Type="http://schemas.openxmlformats.org/officeDocument/2006/relationships/slideLayout" Target="../slideLayouts/slideLayout271.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5" Type="http://schemas.openxmlformats.org/officeDocument/2006/relationships/slideLayout" Target="../slideLayouts/slideLayout275.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slideLayout" Target="../slideLayouts/slideLayout270.xml"/><Relationship Id="rId29" Type="http://schemas.openxmlformats.org/officeDocument/2006/relationships/slideLayout" Target="../slideLayouts/slideLayout279.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24" Type="http://schemas.openxmlformats.org/officeDocument/2006/relationships/slideLayout" Target="../slideLayouts/slideLayout274.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23" Type="http://schemas.openxmlformats.org/officeDocument/2006/relationships/slideLayout" Target="../slideLayouts/slideLayout273.xml"/><Relationship Id="rId28" Type="http://schemas.openxmlformats.org/officeDocument/2006/relationships/slideLayout" Target="../slideLayouts/slideLayout278.xml"/><Relationship Id="rId10" Type="http://schemas.openxmlformats.org/officeDocument/2006/relationships/slideLayout" Target="../slideLayouts/slideLayout260.xml"/><Relationship Id="rId19" Type="http://schemas.openxmlformats.org/officeDocument/2006/relationships/slideLayout" Target="../slideLayouts/slideLayout269.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 Id="rId22" Type="http://schemas.openxmlformats.org/officeDocument/2006/relationships/slideLayout" Target="../slideLayouts/slideLayout272.xml"/><Relationship Id="rId27" Type="http://schemas.openxmlformats.org/officeDocument/2006/relationships/slideLayout" Target="../slideLayouts/slideLayout277.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marR="0" lvl="0" algn="l" rtl="0">
              <a:lnSpc>
                <a:spcPct val="70000"/>
              </a:lnSpc>
              <a:spcBef>
                <a:spcPts val="0"/>
              </a:spcBef>
              <a:spcAft>
                <a:spcPts val="0"/>
              </a:spcAft>
              <a:buClr>
                <a:schemeClr val="dk2"/>
              </a:buClr>
              <a:buSzPts val="4050"/>
              <a:buFont typeface="Arial"/>
              <a:buNone/>
              <a:defRPr sz="405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752401" y="998520"/>
            <a:ext cx="7645853" cy="340917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L="914400" marR="0" lvl="1" indent="-228600"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L="3200400" marR="0" lvl="6"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L="3657600" marR="0" lvl="7"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L="4114800" marR="0" lvl="8" indent="-314325"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1"/>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b="0" i="0" u="none" strike="noStrike" cap="none">
                <a:solidFill>
                  <a:srgbClr val="00338D"/>
                </a:solidFill>
                <a:latin typeface="Arial"/>
                <a:ea typeface="Arial"/>
                <a:cs typeface="Arial"/>
                <a:sym typeface="Arial"/>
              </a:rPr>
              <a:t>‹#›</a:t>
            </a:fld>
            <a:endParaRPr sz="750" b="0" i="0" u="none" strike="noStrike" cap="none">
              <a:solidFill>
                <a:srgbClr val="00338D"/>
              </a:solidFill>
              <a:latin typeface="Arial"/>
              <a:ea typeface="Arial"/>
              <a:cs typeface="Arial"/>
              <a:sym typeface="Arial"/>
            </a:endParaRPr>
          </a:p>
        </p:txBody>
      </p:sp>
      <p:sp>
        <p:nvSpPr>
          <p:cNvPr id="13" name="Google Shape;13;p1"/>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b="0" i="0" u="none" strike="noStrike" cap="none">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4" name="Google Shape;14;p1"/>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3">
          <p15:clr>
            <a:srgbClr val="F26B43"/>
          </p15:clr>
        </p15:guide>
        <p15:guide id="5" orient="horz" pos="608">
          <p15:clr>
            <a:srgbClr val="F26B43"/>
          </p15:clr>
        </p15:guide>
        <p15:guide id="6" orient="horz" pos="272">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3"/>
        <p:cNvGrpSpPr/>
        <p:nvPr/>
      </p:nvGrpSpPr>
      <p:grpSpPr>
        <a:xfrm>
          <a:off x="0" y="0"/>
          <a:ext cx="0" cy="0"/>
          <a:chOff x="0" y="0"/>
          <a:chExt cx="0" cy="0"/>
        </a:xfrm>
      </p:grpSpPr>
      <p:sp>
        <p:nvSpPr>
          <p:cNvPr id="1744" name="Google Shape;1744;p289"/>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marR="0" lvl="0" algn="l" rtl="0">
              <a:lnSpc>
                <a:spcPct val="70000"/>
              </a:lnSpc>
              <a:spcBef>
                <a:spcPts val="0"/>
              </a:spcBef>
              <a:spcAft>
                <a:spcPts val="0"/>
              </a:spcAft>
              <a:buClr>
                <a:schemeClr val="dk2"/>
              </a:buClr>
              <a:buSzPts val="4050"/>
              <a:buFont typeface="Arial"/>
              <a:buNone/>
              <a:defRPr sz="405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45" name="Google Shape;1745;p289"/>
          <p:cNvSpPr txBox="1">
            <a:spLocks noGrp="1"/>
          </p:cNvSpPr>
          <p:nvPr>
            <p:ph type="body" idx="1"/>
          </p:nvPr>
        </p:nvSpPr>
        <p:spPr>
          <a:xfrm>
            <a:off x="752401" y="998520"/>
            <a:ext cx="7645853" cy="340917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L="914400" marR="0" lvl="1" indent="-228600"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L="3200400" marR="0" lvl="6"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L="3657600" marR="0" lvl="7"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L="4114800" marR="0" lvl="8" indent="-314325"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746" name="Google Shape;1746;p289"/>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747" name="Google Shape;1747;p289"/>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1748" name="Google Shape;1748;p289"/>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3950" r:id="rId24"/>
    <p:sldLayoutId id="2147483951" r:id="rId25"/>
    <p:sldLayoutId id="2147483952" r:id="rId26"/>
    <p:sldLayoutId id="2147483953" r:id="rId27"/>
    <p:sldLayoutId id="2147483954" r:id="rId28"/>
    <p:sldLayoutId id="2147483955" r:id="rId29"/>
    <p:sldLayoutId id="2147483956" r:id="rId30"/>
    <p:sldLayoutId id="2147483957" r:id="rId31"/>
    <p:sldLayoutId id="2147483958" r:id="rId32"/>
    <p:sldLayoutId id="2147483959" r:id="rId33"/>
    <p:sldLayoutId id="2147483960" r:id="rId34"/>
    <p:sldLayoutId id="2147483961" r:id="rId35"/>
    <p:sldLayoutId id="2147483962" r:id="rId36"/>
    <p:sldLayoutId id="2147483963" r:id="rId37"/>
    <p:sldLayoutId id="2147483964" r:id="rId38"/>
    <p:sldLayoutId id="2147483965" r:id="rId39"/>
    <p:sldLayoutId id="2147483966" r:id="rId40"/>
    <p:sldLayoutId id="2147483967" r:id="rId41"/>
    <p:sldLayoutId id="2147483968" r:id="rId42"/>
    <p:sldLayoutId id="2147483969" r:id="rId43"/>
    <p:sldLayoutId id="2147483970" r:id="rId44"/>
    <p:sldLayoutId id="2147483971" r:id="rId45"/>
    <p:sldLayoutId id="2147483972" r:id="rId46"/>
    <p:sldLayoutId id="2147483973" r:id="rId47"/>
    <p:sldLayoutId id="2147483974" r:id="rId48"/>
    <p:sldLayoutId id="2147483975"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3">
          <p15:clr>
            <a:srgbClr val="F26B43"/>
          </p15:clr>
        </p15:guide>
        <p15:guide id="5" orient="horz" pos="608">
          <p15:clr>
            <a:srgbClr val="F26B43"/>
          </p15:clr>
        </p15:guide>
        <p15:guide id="6" orient="horz" pos="2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0"/>
        <p:cNvGrpSpPr/>
        <p:nvPr/>
      </p:nvGrpSpPr>
      <p:grpSpPr>
        <a:xfrm>
          <a:off x="0" y="0"/>
          <a:ext cx="0" cy="0"/>
          <a:chOff x="0" y="0"/>
          <a:chExt cx="0" cy="0"/>
        </a:xfrm>
      </p:grpSpPr>
      <p:sp>
        <p:nvSpPr>
          <p:cNvPr id="351" name="Google Shape;351;p55"/>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marR="0" lvl="0" algn="l" rtl="0">
              <a:lnSpc>
                <a:spcPct val="70000"/>
              </a:lnSpc>
              <a:spcBef>
                <a:spcPts val="0"/>
              </a:spcBef>
              <a:spcAft>
                <a:spcPts val="0"/>
              </a:spcAft>
              <a:buClr>
                <a:schemeClr val="dk2"/>
              </a:buClr>
              <a:buSzPts val="4050"/>
              <a:buFont typeface="Arial"/>
              <a:buNone/>
              <a:defRPr sz="405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2" name="Google Shape;352;p55"/>
          <p:cNvSpPr txBox="1">
            <a:spLocks noGrp="1"/>
          </p:cNvSpPr>
          <p:nvPr>
            <p:ph type="body" idx="1"/>
          </p:nvPr>
        </p:nvSpPr>
        <p:spPr>
          <a:xfrm>
            <a:off x="752401" y="998520"/>
            <a:ext cx="7645853" cy="340917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L="914400" marR="0" lvl="1" indent="-228600"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L="3200400" marR="0" lvl="6"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L="3657600" marR="0" lvl="7"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L="4114800" marR="0" lvl="8" indent="-314325"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353" name="Google Shape;353;p55"/>
          <p:cNvSpPr/>
          <p:nvPr/>
        </p:nvSpPr>
        <p:spPr>
          <a:xfrm>
            <a:off x="754857" y="4742260"/>
            <a:ext cx="317897" cy="129778"/>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54" name="Google Shape;354;p55"/>
          <p:cNvSpPr txBox="1"/>
          <p:nvPr/>
        </p:nvSpPr>
        <p:spPr>
          <a:xfrm>
            <a:off x="1731169" y="4739879"/>
            <a:ext cx="5575697" cy="27860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450">
                <a:solidFill>
                  <a:srgbClr val="A6A6A6"/>
                </a:solidFill>
                <a:latin typeface="Arial"/>
                <a:ea typeface="Arial"/>
                <a:cs typeface="Arial"/>
                <a:sym typeface="Arial"/>
              </a:rPr>
              <a:t>© 2019 KPMG International Cooperative (“KPMG International”), a Swiss entity. Member firms of the KPMG network of independent firms are affiliated with KPMG International. KPMG International provides no client services. No member firm has any authority to obligate or bind KPMG International or any other member firm vis-à-vis third parties, nor does KPMG International have any such authority to obligate or bind any member firm. All rights reserved. </a:t>
            </a:r>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2">
          <p15:clr>
            <a:srgbClr val="F26B43"/>
          </p15:clr>
        </p15:guide>
        <p15:guide id="5" orient="horz" pos="608">
          <p15:clr>
            <a:srgbClr val="F26B43"/>
          </p15:clr>
        </p15:guide>
        <p15:guide id="6" orient="horz" pos="2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4"/>
        <p:cNvGrpSpPr/>
        <p:nvPr/>
      </p:nvGrpSpPr>
      <p:grpSpPr>
        <a:xfrm>
          <a:off x="0" y="0"/>
          <a:ext cx="0" cy="0"/>
          <a:chOff x="0" y="0"/>
          <a:chExt cx="0" cy="0"/>
        </a:xfrm>
      </p:grpSpPr>
      <p:sp>
        <p:nvSpPr>
          <p:cNvPr id="625" name="Google Shape;625;p106"/>
          <p:cNvSpPr txBox="1"/>
          <p:nvPr/>
        </p:nvSpPr>
        <p:spPr>
          <a:xfrm>
            <a:off x="8263834" y="4842714"/>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FFFFFF"/>
                </a:solidFill>
                <a:latin typeface="Arial"/>
                <a:ea typeface="Arial"/>
                <a:cs typeface="Arial"/>
                <a:sym typeface="Arial"/>
              </a:rPr>
              <a:t>‹#›</a:t>
            </a:fld>
            <a:endParaRPr sz="750">
              <a:solidFill>
                <a:srgbClr val="FFFFFF"/>
              </a:solidFill>
              <a:latin typeface="Arial"/>
              <a:ea typeface="Arial"/>
              <a:cs typeface="Arial"/>
              <a:sym typeface="Arial"/>
            </a:endParaRPr>
          </a:p>
        </p:txBody>
      </p:sp>
      <p:sp>
        <p:nvSpPr>
          <p:cNvPr id="626" name="Google Shape;626;p106"/>
          <p:cNvSpPr/>
          <p:nvPr/>
        </p:nvSpPr>
        <p:spPr>
          <a:xfrm>
            <a:off x="527685" y="479930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7" name="Google Shape;627;p106"/>
          <p:cNvSpPr txBox="1"/>
          <p:nvPr/>
        </p:nvSpPr>
        <p:spPr>
          <a:xfrm>
            <a:off x="1668470" y="4799308"/>
            <a:ext cx="5817600" cy="278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450">
                <a:solidFill>
                  <a:srgbClr val="FFFFFF"/>
                </a:solidFill>
                <a:latin typeface="Calibri"/>
                <a:ea typeface="Calibri"/>
                <a:cs typeface="Calibri"/>
                <a:sym typeface="Calibri"/>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 </a:t>
            </a:r>
            <a:endParaRPr/>
          </a:p>
        </p:txBody>
      </p:sp>
    </p:spTree>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6">
          <p15:clr>
            <a:srgbClr val="F26B43"/>
          </p15:clr>
        </p15:guide>
        <p15:guide id="2" pos="7224">
          <p15:clr>
            <a:srgbClr val="F26B43"/>
          </p15:clr>
        </p15:guide>
        <p15:guide id="3" orient="horz" pos="576">
          <p15:clr>
            <a:srgbClr val="F26B43"/>
          </p15:clr>
        </p15:guide>
        <p15:guide id="4" orient="horz" pos="37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7"/>
        <p:cNvGrpSpPr/>
        <p:nvPr/>
      </p:nvGrpSpPr>
      <p:grpSpPr>
        <a:xfrm>
          <a:off x="0" y="0"/>
          <a:ext cx="0" cy="0"/>
          <a:chOff x="0" y="0"/>
          <a:chExt cx="0" cy="0"/>
        </a:xfrm>
      </p:grpSpPr>
      <p:sp>
        <p:nvSpPr>
          <p:cNvPr id="668" name="Google Shape;668;p121"/>
          <p:cNvSpPr/>
          <p:nvPr/>
        </p:nvSpPr>
        <p:spPr>
          <a:xfrm>
            <a:off x="0" y="0"/>
            <a:ext cx="9144000" cy="5143211"/>
          </a:xfrm>
          <a:custGeom>
            <a:avLst/>
            <a:gdLst/>
            <a:ahLst/>
            <a:cxnLst/>
            <a:rect l="l" t="t" r="r" b="b"/>
            <a:pathLst>
              <a:path w="20104100" h="11308715" extrusionOk="0">
                <a:moveTo>
                  <a:pt x="0" y="0"/>
                </a:moveTo>
                <a:lnTo>
                  <a:pt x="20104099" y="0"/>
                </a:lnTo>
                <a:lnTo>
                  <a:pt x="20104099" y="11308556"/>
                </a:lnTo>
                <a:lnTo>
                  <a:pt x="0" y="11308556"/>
                </a:lnTo>
                <a:lnTo>
                  <a:pt x="0" y="0"/>
                </a:lnTo>
                <a:close/>
              </a:path>
            </a:pathLst>
          </a:custGeom>
          <a:solidFill>
            <a:srgbClr val="140F4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18">
              <a:solidFill>
                <a:srgbClr val="000000"/>
              </a:solidFill>
              <a:latin typeface="Calibri"/>
              <a:ea typeface="Calibri"/>
              <a:cs typeface="Calibri"/>
              <a:sym typeface="Calibri"/>
            </a:endParaRPr>
          </a:p>
        </p:txBody>
      </p:sp>
      <p:sp>
        <p:nvSpPr>
          <p:cNvPr id="669" name="Google Shape;669;p121"/>
          <p:cNvSpPr txBox="1">
            <a:spLocks noGrp="1"/>
          </p:cNvSpPr>
          <p:nvPr>
            <p:ph type="title"/>
          </p:nvPr>
        </p:nvSpPr>
        <p:spPr>
          <a:xfrm>
            <a:off x="989547" y="1001438"/>
            <a:ext cx="7164906" cy="6340197"/>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1200" b="1" i="0" u="none" strike="noStrike" cap="none">
                <a:solidFill>
                  <a:srgbClr val="FF3A4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0" name="Google Shape;670;p121"/>
          <p:cNvSpPr txBox="1">
            <a:spLocks noGrp="1"/>
          </p:cNvSpPr>
          <p:nvPr>
            <p:ph type="body" idx="1"/>
          </p:nvPr>
        </p:nvSpPr>
        <p:spPr>
          <a:xfrm>
            <a:off x="1275336" y="2312773"/>
            <a:ext cx="3664243" cy="946413"/>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6150" b="0" i="0" u="none" strike="noStrike" cap="none">
                <a:solidFill>
                  <a:srgbClr val="FFC800"/>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671" name="Google Shape;671;p121"/>
          <p:cNvSpPr txBox="1">
            <a:spLocks noGrp="1"/>
          </p:cNvSpPr>
          <p:nvPr>
            <p:ph type="ftr" idx="11"/>
          </p:nvPr>
        </p:nvSpPr>
        <p:spPr>
          <a:xfrm>
            <a:off x="1171513" y="4918303"/>
            <a:ext cx="6801103" cy="136512"/>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887" b="0" i="0">
                <a:solidFill>
                  <a:srgbClr val="AAAAAA"/>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2" name="Google Shape;672;p121"/>
          <p:cNvSpPr txBox="1">
            <a:spLocks noGrp="1"/>
          </p:cNvSpPr>
          <p:nvPr>
            <p:ph type="dt" idx="10"/>
          </p:nvPr>
        </p:nvSpPr>
        <p:spPr>
          <a:xfrm>
            <a:off x="457200" y="4783455"/>
            <a:ext cx="2103120" cy="276999"/>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3" name="Google Shape;673;p121"/>
          <p:cNvSpPr txBox="1">
            <a:spLocks noGrp="1"/>
          </p:cNvSpPr>
          <p:nvPr>
            <p:ph type="sldNum" idx="12"/>
          </p:nvPr>
        </p:nvSpPr>
        <p:spPr>
          <a:xfrm>
            <a:off x="6583681" y="4783455"/>
            <a:ext cx="2103120" cy="276999"/>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3"/>
        <p:cNvGrpSpPr/>
        <p:nvPr/>
      </p:nvGrpSpPr>
      <p:grpSpPr>
        <a:xfrm>
          <a:off x="0" y="0"/>
          <a:ext cx="0" cy="0"/>
          <a:chOff x="0" y="0"/>
          <a:chExt cx="0" cy="0"/>
        </a:xfrm>
      </p:grpSpPr>
      <p:sp>
        <p:nvSpPr>
          <p:cNvPr id="704" name="Google Shape;704;p128"/>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marR="0" lvl="0" algn="l" rtl="0">
              <a:lnSpc>
                <a:spcPct val="70000"/>
              </a:lnSpc>
              <a:spcBef>
                <a:spcPts val="0"/>
              </a:spcBef>
              <a:spcAft>
                <a:spcPts val="0"/>
              </a:spcAft>
              <a:buClr>
                <a:schemeClr val="dk2"/>
              </a:buClr>
              <a:buSzPts val="4050"/>
              <a:buFont typeface="Arial"/>
              <a:buNone/>
              <a:defRPr sz="405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5" name="Google Shape;705;p128"/>
          <p:cNvSpPr txBox="1">
            <a:spLocks noGrp="1"/>
          </p:cNvSpPr>
          <p:nvPr>
            <p:ph type="body" idx="1"/>
          </p:nvPr>
        </p:nvSpPr>
        <p:spPr>
          <a:xfrm>
            <a:off x="752401" y="998520"/>
            <a:ext cx="7645853" cy="340917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L="914400" marR="0" lvl="1" indent="-228600"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L="3200400" marR="0" lvl="6"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L="3657600" marR="0" lvl="7"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L="4114800" marR="0" lvl="8" indent="-314325"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706" name="Google Shape;706;p128"/>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707" name="Google Shape;707;p128"/>
          <p:cNvSpPr txBox="1"/>
          <p:nvPr/>
        </p:nvSpPr>
        <p:spPr>
          <a:xfrm>
            <a:off x="1676201" y="4706658"/>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708" name="Google Shape;708;p128"/>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 id="2147483799" r:id="rId30"/>
    <p:sldLayoutId id="2147483800" r:id="rId31"/>
    <p:sldLayoutId id="2147483801" r:id="rId32"/>
    <p:sldLayoutId id="2147483802" r:id="rId33"/>
    <p:sldLayoutId id="2147483803" r:id="rId34"/>
    <p:sldLayoutId id="2147483804" r:id="rId35"/>
    <p:sldLayoutId id="2147483805" r:id="rId36"/>
    <p:sldLayoutId id="2147483806" r:id="rId37"/>
    <p:sldLayoutId id="2147483807" r:id="rId38"/>
    <p:sldLayoutId id="2147483808" r:id="rId39"/>
    <p:sldLayoutId id="2147483809" r:id="rId40"/>
    <p:sldLayoutId id="2147483810" r:id="rId41"/>
    <p:sldLayoutId id="2147483811" r:id="rId42"/>
    <p:sldLayoutId id="2147483812" r:id="rId43"/>
    <p:sldLayoutId id="2147483813" r:id="rId44"/>
    <p:sldLayoutId id="2147483814" r:id="rId45"/>
    <p:sldLayoutId id="2147483815" r:id="rId46"/>
    <p:sldLayoutId id="2147483816" r:id="rId47"/>
    <p:sldLayoutId id="2147483817" r:id="rId48"/>
    <p:sldLayoutId id="2147483818" r:id="rId49"/>
    <p:sldLayoutId id="2147483819"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3">
          <p15:clr>
            <a:srgbClr val="F26B43"/>
          </p15:clr>
        </p15:guide>
        <p15:guide id="5" orient="horz" pos="608">
          <p15:clr>
            <a:srgbClr val="F26B43"/>
          </p15:clr>
        </p15:guide>
        <p15:guide id="6" orient="horz" pos="27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0"/>
        <p:cNvGrpSpPr/>
        <p:nvPr/>
      </p:nvGrpSpPr>
      <p:grpSpPr>
        <a:xfrm>
          <a:off x="0" y="0"/>
          <a:ext cx="0" cy="0"/>
          <a:chOff x="0" y="0"/>
          <a:chExt cx="0" cy="0"/>
        </a:xfrm>
      </p:grpSpPr>
      <p:sp>
        <p:nvSpPr>
          <p:cNvPr id="1031" name="Google Shape;1031;p179"/>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marR="0" lvl="0" algn="l" rtl="0">
              <a:lnSpc>
                <a:spcPct val="70000"/>
              </a:lnSpc>
              <a:spcBef>
                <a:spcPts val="0"/>
              </a:spcBef>
              <a:spcAft>
                <a:spcPts val="0"/>
              </a:spcAft>
              <a:buClr>
                <a:schemeClr val="dk2"/>
              </a:buClr>
              <a:buSzPts val="4050"/>
              <a:buFont typeface="Arial"/>
              <a:buNone/>
              <a:defRPr sz="405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32" name="Google Shape;1032;p179"/>
          <p:cNvSpPr txBox="1">
            <a:spLocks noGrp="1"/>
          </p:cNvSpPr>
          <p:nvPr>
            <p:ph type="body" idx="1"/>
          </p:nvPr>
        </p:nvSpPr>
        <p:spPr>
          <a:xfrm>
            <a:off x="752401" y="998520"/>
            <a:ext cx="7645853" cy="340917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L="914400" marR="0" lvl="1" indent="-228600"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L="3200400" marR="0" lvl="6"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L="3657600" marR="0" lvl="7"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L="4114800" marR="0" lvl="8" indent="-314325"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033" name="Google Shape;1033;p179"/>
          <p:cNvSpPr txBox="1"/>
          <p:nvPr/>
        </p:nvSpPr>
        <p:spPr>
          <a:xfrm>
            <a:off x="8054579" y="4700248"/>
            <a:ext cx="337241" cy="112059"/>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750">
                <a:solidFill>
                  <a:srgbClr val="00338D"/>
                </a:solidFill>
                <a:latin typeface="Arial"/>
                <a:ea typeface="Arial"/>
                <a:cs typeface="Arial"/>
                <a:sym typeface="Arial"/>
              </a:rPr>
              <a:t>‹#›</a:t>
            </a:fld>
            <a:endParaRPr sz="750">
              <a:solidFill>
                <a:srgbClr val="00338D"/>
              </a:solidFill>
              <a:latin typeface="Arial"/>
              <a:ea typeface="Arial"/>
              <a:cs typeface="Arial"/>
              <a:sym typeface="Arial"/>
            </a:endParaRPr>
          </a:p>
        </p:txBody>
      </p:sp>
      <p:sp>
        <p:nvSpPr>
          <p:cNvPr id="1034" name="Google Shape;1034;p179"/>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 id="2147483849" r:id="rId30"/>
    <p:sldLayoutId id="2147483850" r:id="rId31"/>
    <p:sldLayoutId id="2147483851" r:id="rId32"/>
    <p:sldLayoutId id="2147483852" r:id="rId33"/>
    <p:sldLayoutId id="2147483853" r:id="rId34"/>
    <p:sldLayoutId id="2147483854" r:id="rId35"/>
    <p:sldLayoutId id="2147483855" r:id="rId36"/>
    <p:sldLayoutId id="2147483856" r:id="rId37"/>
    <p:sldLayoutId id="2147483857" r:id="rId38"/>
    <p:sldLayoutId id="2147483858" r:id="rId39"/>
    <p:sldLayoutId id="2147483859" r:id="rId40"/>
    <p:sldLayoutId id="2147483860" r:id="rId41"/>
    <p:sldLayoutId id="2147483861" r:id="rId42"/>
    <p:sldLayoutId id="2147483862" r:id="rId43"/>
    <p:sldLayoutId id="2147483863" r:id="rId44"/>
    <p:sldLayoutId id="2147483864" r:id="rId45"/>
    <p:sldLayoutId id="2147483865" r:id="rId46"/>
    <p:sldLayoutId id="2147483866" r:id="rId47"/>
    <p:sldLayoutId id="2147483867" r:id="rId48"/>
    <p:sldLayoutId id="2147483868" r:id="rId49"/>
    <p:sldLayoutId id="2147483869" r:id="rId50"/>
    <p:sldLayoutId id="2147483870" r:id="rId5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3">
          <p15:clr>
            <a:srgbClr val="F26B43"/>
          </p15:clr>
        </p15:guide>
        <p15:guide id="5" orient="horz" pos="608">
          <p15:clr>
            <a:srgbClr val="F26B43"/>
          </p15:clr>
        </p15:guide>
        <p15:guide id="6" orient="horz" pos="27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5"/>
        <p:cNvGrpSpPr/>
        <p:nvPr/>
      </p:nvGrpSpPr>
      <p:grpSpPr>
        <a:xfrm>
          <a:off x="0" y="0"/>
          <a:ext cx="0" cy="0"/>
          <a:chOff x="0" y="0"/>
          <a:chExt cx="0" cy="0"/>
        </a:xfrm>
      </p:grpSpPr>
      <p:sp>
        <p:nvSpPr>
          <p:cNvPr id="1356" name="Google Shape;1356;p231"/>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marR="0" lvl="0" algn="l" rtl="0">
              <a:lnSpc>
                <a:spcPct val="70000"/>
              </a:lnSpc>
              <a:spcBef>
                <a:spcPts val="0"/>
              </a:spcBef>
              <a:spcAft>
                <a:spcPts val="0"/>
              </a:spcAft>
              <a:buClr>
                <a:schemeClr val="dk2"/>
              </a:buClr>
              <a:buSzPts val="4050"/>
              <a:buFont typeface="Arial"/>
              <a:buNone/>
              <a:defRPr sz="405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57" name="Google Shape;1357;p231"/>
          <p:cNvSpPr txBox="1">
            <a:spLocks noGrp="1"/>
          </p:cNvSpPr>
          <p:nvPr>
            <p:ph type="body" idx="1"/>
          </p:nvPr>
        </p:nvSpPr>
        <p:spPr>
          <a:xfrm>
            <a:off x="752401" y="942975"/>
            <a:ext cx="7645853" cy="346472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L="914400" marR="0" lvl="1" indent="-228600"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L="3200400" marR="0" lvl="6"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L="3657600" marR="0" lvl="7"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L="4114800" marR="0" lvl="8" indent="-314325"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58" name="Google Shape;1358;p231"/>
          <p:cNvSpPr txBox="1"/>
          <p:nvPr/>
        </p:nvSpPr>
        <p:spPr>
          <a:xfrm>
            <a:off x="1676201" y="4804627"/>
            <a:ext cx="5817600"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A5A5A5"/>
                </a:solidFill>
                <a:latin typeface="Arial"/>
                <a:ea typeface="Arial"/>
                <a:cs typeface="Arial"/>
                <a:sym typeface="Arial"/>
              </a:rPr>
              <a:t>© 2019 KPMG LLP, a Canadian limited liability partnership and a member firm of the KPMG network of independent member firms affiliated with KPMG International </a:t>
            </a:r>
            <a:br>
              <a:rPr lang="en-US" sz="450">
                <a:solidFill>
                  <a:srgbClr val="A5A5A5"/>
                </a:solidFill>
                <a:latin typeface="Arial"/>
                <a:ea typeface="Arial"/>
                <a:cs typeface="Arial"/>
                <a:sym typeface="Arial"/>
              </a:rPr>
            </a:br>
            <a:r>
              <a:rPr lang="en-US" sz="450">
                <a:solidFill>
                  <a:srgbClr val="A5A5A5"/>
                </a:solidFill>
                <a:latin typeface="Arial"/>
                <a:ea typeface="Arial"/>
                <a:cs typeface="Arial"/>
                <a:sym typeface="Arial"/>
              </a:rPr>
              <a:t>Cooperative (“KPMG International”), a Swiss entity. All rights reserved. The KPMG name and logo are registered trademarks or trademarks of KPMG International.</a:t>
            </a:r>
            <a:endParaRPr/>
          </a:p>
        </p:txBody>
      </p:sp>
      <p:sp>
        <p:nvSpPr>
          <p:cNvPr id="1359" name="Google Shape;1359;p231"/>
          <p:cNvSpPr/>
          <p:nvPr/>
        </p:nvSpPr>
        <p:spPr>
          <a:xfrm>
            <a:off x="752401" y="479821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360" name="Google Shape;1360;p231"/>
          <p:cNvSpPr txBox="1"/>
          <p:nvPr/>
        </p:nvSpPr>
        <p:spPr>
          <a:xfrm>
            <a:off x="6236494" y="4804627"/>
            <a:ext cx="2158706" cy="71978"/>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00338D"/>
              </a:buClr>
              <a:buSzPts val="900"/>
              <a:buFont typeface="Arial"/>
              <a:buNone/>
            </a:pPr>
            <a:r>
              <a:rPr lang="en-US" sz="900">
                <a:solidFill>
                  <a:srgbClr val="00338D"/>
                </a:solidFill>
                <a:latin typeface="Arial"/>
                <a:ea typeface="Arial"/>
                <a:cs typeface="Arial"/>
                <a:sym typeface="Arial"/>
              </a:rPr>
              <a:t>Revolutionizing customer experience.</a:t>
            </a:r>
            <a:endParaRPr sz="900" b="1">
              <a:solidFill>
                <a:srgbClr val="00338D"/>
              </a:solidFill>
              <a:latin typeface="Arial"/>
              <a:ea typeface="Arial"/>
              <a:cs typeface="Arial"/>
              <a:sym typeface="Arial"/>
            </a:endParaRPr>
          </a:p>
          <a:p>
            <a:pPr marL="0" marR="0" lvl="0" indent="0" algn="r" rtl="0">
              <a:spcBef>
                <a:spcPts val="0"/>
              </a:spcBef>
              <a:spcAft>
                <a:spcPts val="0"/>
              </a:spcAft>
              <a:buClr>
                <a:srgbClr val="00338D"/>
              </a:buClr>
              <a:buSzPts val="975"/>
              <a:buFont typeface="Arial"/>
              <a:buNone/>
            </a:pPr>
            <a:r>
              <a:rPr lang="en-US" sz="975" b="1">
                <a:solidFill>
                  <a:srgbClr val="00338D"/>
                </a:solidFill>
                <a:latin typeface="Open Sans"/>
                <a:ea typeface="Open Sans"/>
                <a:cs typeface="Open Sans"/>
                <a:sym typeface="Open Sans"/>
              </a:rPr>
              <a:t>Let’s do this.</a:t>
            </a:r>
            <a:endParaRPr/>
          </a:p>
        </p:txBody>
      </p:sp>
    </p:spTree>
  </p:cSld>
  <p:clrMap bg1="lt1" tx1="dk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 id="2147483889" r:id="rId19"/>
    <p:sldLayoutId id="2147483890" r:id="rId20"/>
    <p:sldLayoutId id="2147483891" r:id="rId21"/>
    <p:sldLayoutId id="2147483892" r:id="rId22"/>
    <p:sldLayoutId id="2147483893" r:id="rId23"/>
    <p:sldLayoutId id="2147483894" r:id="rId24"/>
    <p:sldLayoutId id="2147483895" r:id="rId25"/>
    <p:sldLayoutId id="2147483896" r:id="rId26"/>
    <p:sldLayoutId id="2147483897"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40">
          <p15:clr>
            <a:srgbClr val="F26B43"/>
          </p15:clr>
        </p15:guide>
        <p15:guide id="2" pos="627">
          <p15:clr>
            <a:srgbClr val="F26B43"/>
          </p15:clr>
        </p15:guide>
        <p15:guide id="3" pos="7055">
          <p15:clr>
            <a:srgbClr val="F26B43"/>
          </p15:clr>
        </p15:guide>
        <p15:guide id="4" orient="horz" pos="792">
          <p15:clr>
            <a:srgbClr val="F26B43"/>
          </p15:clr>
        </p15:guide>
        <p15:guide id="5" orient="horz" pos="576">
          <p15:clr>
            <a:srgbClr val="F26B43"/>
          </p15:clr>
        </p15:guide>
        <p15:guide id="6" orient="horz" pos="27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1"/>
        <p:cNvGrpSpPr/>
        <p:nvPr/>
      </p:nvGrpSpPr>
      <p:grpSpPr>
        <a:xfrm>
          <a:off x="0" y="0"/>
          <a:ext cx="0" cy="0"/>
          <a:chOff x="0" y="0"/>
          <a:chExt cx="0" cy="0"/>
        </a:xfrm>
      </p:grpSpPr>
      <p:sp>
        <p:nvSpPr>
          <p:cNvPr id="1542" name="Google Shape;1542;p259"/>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lvl1pPr marR="0" lvl="0" algn="l" rtl="0">
              <a:lnSpc>
                <a:spcPct val="70000"/>
              </a:lnSpc>
              <a:spcBef>
                <a:spcPts val="0"/>
              </a:spcBef>
              <a:spcAft>
                <a:spcPts val="0"/>
              </a:spcAft>
              <a:buClr>
                <a:schemeClr val="dk2"/>
              </a:buClr>
              <a:buSzPts val="4050"/>
              <a:buFont typeface="Arial"/>
              <a:buNone/>
              <a:defRPr sz="405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43" name="Google Shape;1543;p259"/>
          <p:cNvSpPr txBox="1">
            <a:spLocks noGrp="1"/>
          </p:cNvSpPr>
          <p:nvPr>
            <p:ph type="body" idx="1"/>
          </p:nvPr>
        </p:nvSpPr>
        <p:spPr>
          <a:xfrm>
            <a:off x="752401" y="942975"/>
            <a:ext cx="7645853" cy="346472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200"/>
              <a:buFont typeface="Arial"/>
              <a:buNone/>
              <a:defRPr sz="1200" b="1" i="0" u="none" strike="noStrike" cap="none">
                <a:solidFill>
                  <a:schemeClr val="dk2"/>
                </a:solidFill>
                <a:latin typeface="Arial"/>
                <a:ea typeface="Arial"/>
                <a:cs typeface="Arial"/>
                <a:sym typeface="Arial"/>
              </a:defRPr>
            </a:lvl1pPr>
            <a:lvl2pPr marL="914400" marR="0" lvl="1" indent="-228600" algn="l" rtl="0">
              <a:lnSpc>
                <a:spcPct val="100000"/>
              </a:lnSpc>
              <a:spcBef>
                <a:spcPts val="45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00000"/>
              </a:lnSpc>
              <a:spcBef>
                <a:spcPts val="45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6pPr>
            <a:lvl7pPr marL="3200400" marR="0" lvl="6"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7pPr>
            <a:lvl8pPr marL="3657600" marR="0" lvl="7" indent="-300037" algn="l" rtl="0">
              <a:lnSpc>
                <a:spcPct val="100000"/>
              </a:lnSpc>
              <a:spcBef>
                <a:spcPts val="450"/>
              </a:spcBef>
              <a:spcAft>
                <a:spcPts val="0"/>
              </a:spcAft>
              <a:buClr>
                <a:schemeClr val="dk2"/>
              </a:buClr>
              <a:buSzPts val="1125"/>
              <a:buFont typeface="Arial"/>
              <a:buChar char="-"/>
              <a:defRPr sz="1125" b="0" i="0" u="none" strike="noStrike" cap="none">
                <a:solidFill>
                  <a:schemeClr val="dk2"/>
                </a:solidFill>
                <a:latin typeface="Arial"/>
                <a:ea typeface="Arial"/>
                <a:cs typeface="Arial"/>
                <a:sym typeface="Arial"/>
              </a:defRPr>
            </a:lvl8pPr>
            <a:lvl9pPr marL="4114800" marR="0" lvl="8" indent="-314325" algn="l" rtl="0">
              <a:lnSpc>
                <a:spcPct val="90000"/>
              </a:lnSpc>
              <a:spcBef>
                <a:spcPts val="45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544" name="Google Shape;1544;p259"/>
          <p:cNvSpPr/>
          <p:nvPr/>
        </p:nvSpPr>
        <p:spPr>
          <a:xfrm>
            <a:off x="752401" y="479821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 id="2147483916" r:id="rId19"/>
    <p:sldLayoutId id="2147483917" r:id="rId20"/>
    <p:sldLayoutId id="2147483918" r:id="rId21"/>
    <p:sldLayoutId id="2147483919" r:id="rId22"/>
    <p:sldLayoutId id="2147483920" r:id="rId23"/>
    <p:sldLayoutId id="2147483921" r:id="rId24"/>
    <p:sldLayoutId id="2147483922" r:id="rId25"/>
    <p:sldLayoutId id="2147483923" r:id="rId26"/>
    <p:sldLayoutId id="2147483924" r:id="rId27"/>
    <p:sldLayoutId id="2147483925" r:id="rId28"/>
    <p:sldLayoutId id="2147483926"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40">
          <p15:clr>
            <a:srgbClr val="F26B43"/>
          </p15:clr>
        </p15:guide>
        <p15:guide id="2" pos="627">
          <p15:clr>
            <a:srgbClr val="F26B43"/>
          </p15:clr>
        </p15:guide>
        <p15:guide id="3" pos="7055">
          <p15:clr>
            <a:srgbClr val="F26B43"/>
          </p15:clr>
        </p15:guide>
        <p15:guide id="4" orient="horz" pos="792">
          <p15:clr>
            <a:srgbClr val="F26B43"/>
          </p15:clr>
        </p15:guide>
        <p15:guide id="5" orient="horz" pos="576">
          <p15:clr>
            <a:srgbClr val="F26B43"/>
          </p15:clr>
        </p15:guide>
        <p15:guide id="6" orient="horz" pos="2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18.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19.xml"/><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23.xml"/></Relationships>
</file>

<file path=ppt/slides/_rels/slide1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4.xml"/><Relationship Id="rId1" Type="http://schemas.openxmlformats.org/officeDocument/2006/relationships/slideLayout" Target="../slideLayouts/slideLayout123.xml"/></Relationships>
</file>

<file path=ppt/slides/_rels/slide1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5.xml"/><Relationship Id="rId1" Type="http://schemas.openxmlformats.org/officeDocument/2006/relationships/slideLayout" Target="../slideLayouts/slideLayout173.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74.xml"/></Relationships>
</file>

<file path=ppt/slides/_rels/slide1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19.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224.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90.png"/><Relationship Id="rId7" Type="http://schemas.openxmlformats.org/officeDocument/2006/relationships/image" Target="../media/image93.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notesSlide" Target="../notesSlides/notesSlide20.xml"/><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slideLayout" Target="../slideLayouts/slideLayout251.xml"/><Relationship Id="rId6" Type="http://schemas.openxmlformats.org/officeDocument/2006/relationships/image" Target="../media/image92.png"/><Relationship Id="rId11" Type="http://schemas.openxmlformats.org/officeDocument/2006/relationships/image" Target="../media/image81.png"/><Relationship Id="rId5" Type="http://schemas.openxmlformats.org/officeDocument/2006/relationships/image" Target="../media/image76.png"/><Relationship Id="rId15" Type="http://schemas.openxmlformats.org/officeDocument/2006/relationships/image" Target="../media/image99.png"/><Relationship Id="rId10" Type="http://schemas.openxmlformats.org/officeDocument/2006/relationships/image" Target="../media/image95.png"/><Relationship Id="rId19" Type="http://schemas.openxmlformats.org/officeDocument/2006/relationships/image" Target="../media/image103.png"/><Relationship Id="rId4" Type="http://schemas.openxmlformats.org/officeDocument/2006/relationships/image" Target="../media/image91.png"/><Relationship Id="rId9" Type="http://schemas.openxmlformats.org/officeDocument/2006/relationships/image" Target="../media/image78.png"/><Relationship Id="rId14" Type="http://schemas.openxmlformats.org/officeDocument/2006/relationships/image" Target="../media/image9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06.jpg"/></Relationships>
</file>

<file path=ppt/slides/_rels/slide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08.png"/></Relationships>
</file>

<file path=ppt/slides/_rels/slide2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27.xml"/><Relationship Id="rId1" Type="http://schemas.openxmlformats.org/officeDocument/2006/relationships/slideLayout" Target="../slideLayouts/slideLayout175.xml"/></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176.xml"/></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173.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173.xml"/></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173.xml"/></Relationships>
</file>

<file path=ppt/slides/_rels/slide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173.xml"/></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17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36.xml"/><Relationship Id="rId1" Type="http://schemas.openxmlformats.org/officeDocument/2006/relationships/slideLayout" Target="../slideLayouts/slideLayout280.xml"/></Relationships>
</file>

<file path=ppt/slides/_rels/slide3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37.xml"/><Relationship Id="rId1" Type="http://schemas.openxmlformats.org/officeDocument/2006/relationships/slideLayout" Target="../slideLayouts/slideLayout177.xml"/><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jpg"/><Relationship Id="rId2" Type="http://schemas.openxmlformats.org/officeDocument/2006/relationships/notesSlide" Target="../notesSlides/notesSlide4.xml"/><Relationship Id="rId16" Type="http://schemas.openxmlformats.org/officeDocument/2006/relationships/image" Target="../media/image54.png"/><Relationship Id="rId20" Type="http://schemas.openxmlformats.org/officeDocument/2006/relationships/image" Target="../media/image58.jpg"/><Relationship Id="rId1" Type="http://schemas.openxmlformats.org/officeDocument/2006/relationships/slideLayout" Target="../slideLayouts/slideLayout5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3.xml"/></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6"/>
        <p:cNvGrpSpPr/>
        <p:nvPr/>
      </p:nvGrpSpPr>
      <p:grpSpPr>
        <a:xfrm>
          <a:off x="0" y="0"/>
          <a:ext cx="0" cy="0"/>
          <a:chOff x="0" y="0"/>
          <a:chExt cx="0" cy="0"/>
        </a:xfrm>
      </p:grpSpPr>
      <p:pic>
        <p:nvPicPr>
          <p:cNvPr id="2067" name="Google Shape;2067;p339"/>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068" name="Google Shape;2068;p339"/>
          <p:cNvSpPr/>
          <p:nvPr/>
        </p:nvSpPr>
        <p:spPr>
          <a:xfrm>
            <a:off x="0" y="0"/>
            <a:ext cx="3220981" cy="5143500"/>
          </a:xfrm>
          <a:prstGeom prst="rect">
            <a:avLst/>
          </a:prstGeom>
          <a:solidFill>
            <a:srgbClr val="0091DA">
              <a:alpha val="49803"/>
            </a:srgbClr>
          </a:solidFill>
          <a:ln>
            <a:noFill/>
          </a:ln>
        </p:spPr>
        <p:txBody>
          <a:bodyPr spcFirstLastPara="1" wrap="square" lIns="54600" tIns="54600" rIns="54600" bIns="54600" anchor="ctr" anchorCtr="0">
            <a:noAutofit/>
          </a:bodyPr>
          <a:lstStyle/>
          <a:p>
            <a:pPr marL="0" marR="0" lvl="0" indent="0" algn="l" rtl="0">
              <a:spcBef>
                <a:spcPts val="0"/>
              </a:spcBef>
              <a:spcAft>
                <a:spcPts val="0"/>
              </a:spcAft>
              <a:buNone/>
            </a:pPr>
            <a:endParaRPr sz="1500">
              <a:solidFill>
                <a:schemeClr val="lt1"/>
              </a:solidFill>
              <a:latin typeface="Arial"/>
              <a:ea typeface="Arial"/>
              <a:cs typeface="Arial"/>
              <a:sym typeface="Arial"/>
            </a:endParaRPr>
          </a:p>
        </p:txBody>
      </p:sp>
      <p:sp>
        <p:nvSpPr>
          <p:cNvPr id="2069" name="Google Shape;2069;p339"/>
          <p:cNvSpPr/>
          <p:nvPr/>
        </p:nvSpPr>
        <p:spPr>
          <a:xfrm>
            <a:off x="344381" y="433012"/>
            <a:ext cx="809363" cy="329741"/>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70C0"/>
              </a:solidFill>
              <a:latin typeface="Arial"/>
              <a:ea typeface="Arial"/>
              <a:cs typeface="Arial"/>
              <a:sym typeface="Arial"/>
            </a:endParaRPr>
          </a:p>
        </p:txBody>
      </p:sp>
      <p:sp>
        <p:nvSpPr>
          <p:cNvPr id="2070" name="Google Shape;2070;p339"/>
          <p:cNvSpPr txBox="1"/>
          <p:nvPr/>
        </p:nvSpPr>
        <p:spPr>
          <a:xfrm>
            <a:off x="267664" y="1247345"/>
            <a:ext cx="2792167" cy="2311106"/>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lt1"/>
              </a:buClr>
              <a:buSzPts val="4800"/>
              <a:buFont typeface="Arial"/>
              <a:buNone/>
            </a:pPr>
            <a:r>
              <a:rPr lang="en-US" sz="4500">
                <a:solidFill>
                  <a:schemeClr val="lt1"/>
                </a:solidFill>
                <a:latin typeface="Arial"/>
                <a:ea typeface="Arial"/>
                <a:cs typeface="Arial"/>
                <a:sym typeface="Arial"/>
              </a:rPr>
              <a:t>Digital Disruption</a:t>
            </a:r>
            <a:endParaRPr sz="1100"/>
          </a:p>
        </p:txBody>
      </p:sp>
      <p:sp>
        <p:nvSpPr>
          <p:cNvPr id="2071" name="Google Shape;2071;p339"/>
          <p:cNvSpPr txBox="1"/>
          <p:nvPr/>
        </p:nvSpPr>
        <p:spPr>
          <a:xfrm>
            <a:off x="317761" y="4043043"/>
            <a:ext cx="2355411" cy="646331"/>
          </a:xfrm>
          <a:prstGeom prst="rect">
            <a:avLst/>
          </a:prstGeom>
          <a:noFill/>
          <a:ln>
            <a:noFill/>
          </a:ln>
        </p:spPr>
        <p:txBody>
          <a:bodyPr spcFirstLastPara="1" wrap="square" lIns="0" tIns="0" rIns="0" bIns="0" anchor="t" anchorCtr="0">
            <a:spAutoFit/>
          </a:bodyPr>
          <a:lstStyle/>
          <a:p>
            <a:pPr marL="9525" marR="0" lvl="0" indent="0" algn="l" rtl="0">
              <a:spcBef>
                <a:spcPts val="0"/>
              </a:spcBef>
              <a:spcAft>
                <a:spcPts val="0"/>
              </a:spcAft>
              <a:buNone/>
            </a:pPr>
            <a:r>
              <a:rPr lang="en-US" sz="1200">
                <a:solidFill>
                  <a:schemeClr val="lt1"/>
                </a:solidFill>
                <a:latin typeface="Arial"/>
                <a:ea typeface="Arial"/>
                <a:cs typeface="Arial"/>
                <a:sym typeface="Arial"/>
              </a:rPr>
              <a:t>Armughan Ahmad</a:t>
            </a:r>
            <a:endParaRPr/>
          </a:p>
          <a:p>
            <a:pPr marL="9525" marR="0" lvl="0" indent="0" algn="l" rtl="0">
              <a:spcBef>
                <a:spcPts val="0"/>
              </a:spcBef>
              <a:spcAft>
                <a:spcPts val="0"/>
              </a:spcAft>
              <a:buNone/>
            </a:pPr>
            <a:endParaRPr sz="600">
              <a:solidFill>
                <a:schemeClr val="lt1"/>
              </a:solidFill>
              <a:latin typeface="Arial"/>
              <a:ea typeface="Arial"/>
              <a:cs typeface="Arial"/>
              <a:sym typeface="Arial"/>
            </a:endParaRPr>
          </a:p>
          <a:p>
            <a:pPr marL="9525" marR="0" lvl="0" indent="0" algn="l" rtl="0">
              <a:spcBef>
                <a:spcPts val="0"/>
              </a:spcBef>
              <a:spcAft>
                <a:spcPts val="0"/>
              </a:spcAft>
              <a:buNone/>
            </a:pPr>
            <a:r>
              <a:rPr lang="en-US" sz="1200">
                <a:solidFill>
                  <a:schemeClr val="lt1"/>
                </a:solidFill>
                <a:latin typeface="Arial"/>
                <a:ea typeface="Arial"/>
                <a:cs typeface="Arial"/>
                <a:sym typeface="Arial"/>
              </a:rPr>
              <a:t>President &amp; Managing Partner, Digital, KPMG</a:t>
            </a:r>
            <a:endParaRPr/>
          </a:p>
        </p:txBody>
      </p:sp>
      <p:sp>
        <p:nvSpPr>
          <p:cNvPr id="2072" name="Google Shape;2072;p339"/>
          <p:cNvSpPr txBox="1"/>
          <p:nvPr/>
        </p:nvSpPr>
        <p:spPr>
          <a:xfrm>
            <a:off x="344382" y="3616081"/>
            <a:ext cx="2876599" cy="184666"/>
          </a:xfrm>
          <a:prstGeom prst="rect">
            <a:avLst/>
          </a:prstGeom>
          <a:noFill/>
          <a:ln>
            <a:noFill/>
          </a:ln>
        </p:spPr>
        <p:txBody>
          <a:bodyPr spcFirstLastPara="1" wrap="square" lIns="0" tIns="0" rIns="0" bIns="0" anchor="t" anchorCtr="0">
            <a:spAutoFit/>
          </a:bodyPr>
          <a:lstStyle/>
          <a:p>
            <a:pPr marL="9525" marR="0" lvl="0" indent="0" algn="l" rtl="0">
              <a:spcBef>
                <a:spcPts val="0"/>
              </a:spcBef>
              <a:spcAft>
                <a:spcPts val="0"/>
              </a:spcAft>
              <a:buNone/>
            </a:pPr>
            <a:r>
              <a:rPr lang="en-US" sz="1200" b="1">
                <a:solidFill>
                  <a:schemeClr val="lt1"/>
                </a:solidFill>
                <a:latin typeface="Arial"/>
                <a:ea typeface="Arial"/>
                <a:cs typeface="Arial"/>
                <a:sym typeface="Arial"/>
              </a:rPr>
              <a:t>Canada School of Public Service</a:t>
            </a:r>
            <a:endParaRPr sz="1200">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sp>
        <p:nvSpPr>
          <p:cNvPr id="2434" name="Google Shape;2434;p348"/>
          <p:cNvSpPr/>
          <p:nvPr/>
        </p:nvSpPr>
        <p:spPr>
          <a:xfrm>
            <a:off x="0" y="-36993"/>
            <a:ext cx="9143358" cy="514313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19"/>
              <a:buFont typeface="Calibri"/>
              <a:buNone/>
            </a:pPr>
            <a:endParaRPr sz="818" b="0" i="0" u="none" strike="noStrike" cap="none">
              <a:solidFill>
                <a:srgbClr val="000000"/>
              </a:solidFill>
              <a:latin typeface="Calibri"/>
              <a:ea typeface="Calibri"/>
              <a:cs typeface="Calibri"/>
              <a:sym typeface="Calibri"/>
            </a:endParaRPr>
          </a:p>
        </p:txBody>
      </p:sp>
      <p:sp>
        <p:nvSpPr>
          <p:cNvPr id="2435" name="Google Shape;2435;p348"/>
          <p:cNvSpPr txBox="1">
            <a:spLocks noGrp="1"/>
          </p:cNvSpPr>
          <p:nvPr>
            <p:ph type="title"/>
          </p:nvPr>
        </p:nvSpPr>
        <p:spPr>
          <a:xfrm>
            <a:off x="793675" y="718786"/>
            <a:ext cx="2853617" cy="577402"/>
          </a:xfrm>
          <a:prstGeom prst="rect">
            <a:avLst/>
          </a:prstGeom>
          <a:noFill/>
          <a:ln>
            <a:noFill/>
          </a:ln>
        </p:spPr>
        <p:txBody>
          <a:bodyPr spcFirstLastPara="1" wrap="square" lIns="0" tIns="0" rIns="0" bIns="0" anchor="t" anchorCtr="0">
            <a:spAutoFit/>
          </a:bodyPr>
          <a:lstStyle/>
          <a:p>
            <a:pPr marL="5776" lvl="0" indent="0" algn="l" rtl="0">
              <a:spcBef>
                <a:spcPts val="0"/>
              </a:spcBef>
              <a:spcAft>
                <a:spcPts val="0"/>
              </a:spcAft>
              <a:buNone/>
            </a:pPr>
            <a:r>
              <a:rPr lang="en-US" sz="3752">
                <a:solidFill>
                  <a:srgbClr val="FFFFFF"/>
                </a:solidFill>
              </a:rPr>
              <a:t>INNOVATION</a:t>
            </a:r>
            <a:endParaRPr sz="3752"/>
          </a:p>
        </p:txBody>
      </p:sp>
      <p:sp>
        <p:nvSpPr>
          <p:cNvPr id="2436" name="Google Shape;2436;p348"/>
          <p:cNvSpPr txBox="1"/>
          <p:nvPr/>
        </p:nvSpPr>
        <p:spPr>
          <a:xfrm>
            <a:off x="5317339" y="718786"/>
            <a:ext cx="2855061" cy="577402"/>
          </a:xfrm>
          <a:prstGeom prst="rect">
            <a:avLst/>
          </a:prstGeom>
          <a:noFill/>
          <a:ln>
            <a:noFill/>
          </a:ln>
        </p:spPr>
        <p:txBody>
          <a:bodyPr spcFirstLastPara="1" wrap="square" lIns="0" tIns="0" rIns="0" bIns="0" anchor="t" anchorCtr="0">
            <a:spAutoFit/>
          </a:bodyPr>
          <a:lstStyle/>
          <a:p>
            <a:pPr marL="5776" marR="0" lvl="0" indent="0" algn="l" rtl="0">
              <a:lnSpc>
                <a:spcPct val="100000"/>
              </a:lnSpc>
              <a:spcBef>
                <a:spcPts val="0"/>
              </a:spcBef>
              <a:spcAft>
                <a:spcPts val="0"/>
              </a:spcAft>
              <a:buClr>
                <a:srgbClr val="FFFFFF"/>
              </a:buClr>
              <a:buSzPts val="3752"/>
              <a:buFont typeface="Calibri"/>
              <a:buNone/>
            </a:pPr>
            <a:r>
              <a:rPr lang="en-US" sz="3752" b="1" i="0" u="none" strike="noStrike" cap="none">
                <a:solidFill>
                  <a:srgbClr val="FFFFFF"/>
                </a:solidFill>
                <a:latin typeface="Calibri"/>
                <a:ea typeface="Calibri"/>
                <a:cs typeface="Calibri"/>
                <a:sym typeface="Calibri"/>
              </a:rPr>
              <a:t>DISRUPTION</a:t>
            </a:r>
            <a:endParaRPr sz="3752" b="0" i="0" u="none" strike="noStrike" cap="none">
              <a:solidFill>
                <a:srgbClr val="000000"/>
              </a:solidFill>
              <a:latin typeface="Calibri"/>
              <a:ea typeface="Calibri"/>
              <a:cs typeface="Calibri"/>
              <a:sym typeface="Calibri"/>
            </a:endParaRPr>
          </a:p>
        </p:txBody>
      </p:sp>
      <p:sp>
        <p:nvSpPr>
          <p:cNvPr id="2437" name="Google Shape;2437;p348"/>
          <p:cNvSpPr txBox="1"/>
          <p:nvPr/>
        </p:nvSpPr>
        <p:spPr>
          <a:xfrm>
            <a:off x="1228627" y="2281088"/>
            <a:ext cx="2861188" cy="1641475"/>
          </a:xfrm>
          <a:prstGeom prst="rect">
            <a:avLst/>
          </a:prstGeom>
          <a:noFill/>
          <a:ln>
            <a:noFill/>
          </a:ln>
        </p:spPr>
        <p:txBody>
          <a:bodyPr spcFirstLastPara="1" wrap="square" lIns="0" tIns="0" rIns="0" bIns="0" anchor="t" anchorCtr="0">
            <a:spAutoFit/>
          </a:bodyPr>
          <a:lstStyle/>
          <a:p>
            <a:pPr marL="5776" marR="0" lvl="0" indent="0" algn="l" rtl="0">
              <a:lnSpc>
                <a:spcPct val="89805"/>
              </a:lnSpc>
              <a:spcBef>
                <a:spcPts val="0"/>
              </a:spcBef>
              <a:spcAft>
                <a:spcPts val="0"/>
              </a:spcAft>
              <a:buClr>
                <a:srgbClr val="FFFFFF"/>
              </a:buClr>
              <a:buSzPts val="3600"/>
              <a:buFont typeface="Arial"/>
              <a:buNone/>
            </a:pPr>
            <a:r>
              <a:rPr lang="en-US" sz="3600" b="0" i="0" u="none" strike="noStrike" cap="none">
                <a:solidFill>
                  <a:srgbClr val="FFFFFF"/>
                </a:solidFill>
                <a:latin typeface="Arial"/>
                <a:ea typeface="Arial"/>
                <a:cs typeface="Arial"/>
                <a:sym typeface="Arial"/>
              </a:rPr>
              <a:t>Doing the </a:t>
            </a:r>
            <a:r>
              <a:rPr lang="en-US" sz="3600" b="1" i="0" u="none" strike="noStrike" cap="none">
                <a:solidFill>
                  <a:srgbClr val="FFC900"/>
                </a:solidFill>
                <a:latin typeface="Arial"/>
                <a:ea typeface="Arial"/>
                <a:cs typeface="Arial"/>
                <a:sym typeface="Arial"/>
              </a:rPr>
              <a:t>same</a:t>
            </a:r>
            <a:endParaRPr sz="3600" b="0" i="0" u="none" strike="noStrike" cap="none">
              <a:solidFill>
                <a:srgbClr val="000000"/>
              </a:solidFill>
              <a:latin typeface="Arial"/>
              <a:ea typeface="Arial"/>
              <a:cs typeface="Arial"/>
              <a:sym typeface="Arial"/>
            </a:endParaRPr>
          </a:p>
          <a:p>
            <a:pPr marL="5776" marR="0" lvl="0" indent="0" algn="l" rtl="0">
              <a:lnSpc>
                <a:spcPct val="89805"/>
              </a:lnSpc>
              <a:spcBef>
                <a:spcPts val="0"/>
              </a:spcBef>
              <a:spcAft>
                <a:spcPts val="0"/>
              </a:spcAft>
              <a:buClr>
                <a:srgbClr val="FFFFFF"/>
              </a:buClr>
              <a:buSzPts val="3600"/>
              <a:buFont typeface="Arial"/>
              <a:buNone/>
            </a:pPr>
            <a:r>
              <a:rPr lang="en-US" sz="3600" b="0" i="0" u="none" strike="noStrike" cap="none">
                <a:solidFill>
                  <a:srgbClr val="FFFFFF"/>
                </a:solidFill>
                <a:latin typeface="Arial"/>
                <a:ea typeface="Arial"/>
                <a:cs typeface="Arial"/>
                <a:sym typeface="Arial"/>
              </a:rPr>
              <a:t>things, </a:t>
            </a:r>
            <a:r>
              <a:rPr lang="en-US" sz="3600" b="1" i="0" u="none" strike="noStrike" cap="none">
                <a:solidFill>
                  <a:srgbClr val="FFC900"/>
                </a:solidFill>
                <a:latin typeface="Arial"/>
                <a:ea typeface="Arial"/>
                <a:cs typeface="Arial"/>
                <a:sym typeface="Arial"/>
              </a:rPr>
              <a:t>better</a:t>
            </a:r>
            <a:endParaRPr sz="3600" b="0" i="0" u="none" strike="noStrike" cap="none">
              <a:solidFill>
                <a:srgbClr val="000000"/>
              </a:solidFill>
              <a:latin typeface="Arial"/>
              <a:ea typeface="Arial"/>
              <a:cs typeface="Arial"/>
              <a:sym typeface="Arial"/>
            </a:endParaRPr>
          </a:p>
        </p:txBody>
      </p:sp>
      <p:sp>
        <p:nvSpPr>
          <p:cNvPr id="2438" name="Google Shape;2438;p348"/>
          <p:cNvSpPr txBox="1"/>
          <p:nvPr/>
        </p:nvSpPr>
        <p:spPr>
          <a:xfrm>
            <a:off x="5514253" y="2092273"/>
            <a:ext cx="2973757" cy="2051844"/>
          </a:xfrm>
          <a:prstGeom prst="rect">
            <a:avLst/>
          </a:prstGeom>
          <a:noFill/>
          <a:ln>
            <a:noFill/>
          </a:ln>
        </p:spPr>
        <p:txBody>
          <a:bodyPr spcFirstLastPara="1" wrap="square" lIns="0" tIns="0" rIns="0" bIns="0" anchor="t" anchorCtr="0">
            <a:spAutoFit/>
          </a:bodyPr>
          <a:lstStyle/>
          <a:p>
            <a:pPr marL="5776" marR="0" lvl="0" indent="0" algn="l" rtl="0">
              <a:lnSpc>
                <a:spcPct val="89805"/>
              </a:lnSpc>
              <a:spcBef>
                <a:spcPts val="0"/>
              </a:spcBef>
              <a:spcAft>
                <a:spcPts val="0"/>
              </a:spcAft>
              <a:buClr>
                <a:srgbClr val="FFFFFF"/>
              </a:buClr>
              <a:buSzPts val="3600"/>
              <a:buFont typeface="Arial"/>
              <a:buNone/>
            </a:pPr>
            <a:r>
              <a:rPr lang="en-US" sz="3600" b="0" i="0" u="none" strike="noStrike" cap="none">
                <a:solidFill>
                  <a:srgbClr val="FFFFFF"/>
                </a:solidFill>
                <a:latin typeface="Arial"/>
                <a:ea typeface="Arial"/>
                <a:cs typeface="Arial"/>
                <a:sym typeface="Arial"/>
              </a:rPr>
              <a:t>Doing </a:t>
            </a:r>
            <a:r>
              <a:rPr lang="en-US" sz="3600" b="1" i="0" u="none" strike="noStrike" cap="none">
                <a:solidFill>
                  <a:srgbClr val="FFC000"/>
                </a:solidFill>
                <a:latin typeface="Arial"/>
                <a:ea typeface="Arial"/>
                <a:cs typeface="Arial"/>
                <a:sym typeface="Arial"/>
              </a:rPr>
              <a:t>new</a:t>
            </a:r>
            <a:r>
              <a:rPr lang="en-US" sz="3600" b="0" i="0" u="none" strike="noStrike" cap="none">
                <a:solidFill>
                  <a:srgbClr val="FFFFFF"/>
                </a:solidFill>
                <a:latin typeface="Arial"/>
                <a:ea typeface="Arial"/>
                <a:cs typeface="Arial"/>
                <a:sym typeface="Arial"/>
              </a:rPr>
              <a:t> things,  that make the </a:t>
            </a:r>
            <a:r>
              <a:rPr lang="en-US" sz="3600" b="1" i="0" u="none" strike="noStrike" cap="none">
                <a:solidFill>
                  <a:srgbClr val="FFC000"/>
                </a:solidFill>
                <a:latin typeface="Arial"/>
                <a:ea typeface="Arial"/>
                <a:cs typeface="Arial"/>
                <a:sym typeface="Arial"/>
              </a:rPr>
              <a:t>old</a:t>
            </a:r>
            <a:r>
              <a:rPr lang="en-US" sz="3600" b="0" i="0" u="none" strike="noStrike" cap="none">
                <a:solidFill>
                  <a:srgbClr val="FFFFFF"/>
                </a:solidFill>
                <a:latin typeface="Arial"/>
                <a:ea typeface="Arial"/>
                <a:cs typeface="Arial"/>
                <a:sym typeface="Arial"/>
              </a:rPr>
              <a:t>  things </a:t>
            </a:r>
            <a:r>
              <a:rPr lang="en-US" sz="3600" b="1" i="0" u="none" strike="noStrike" cap="none">
                <a:solidFill>
                  <a:srgbClr val="FFC000"/>
                </a:solidFill>
                <a:latin typeface="Arial"/>
                <a:ea typeface="Arial"/>
                <a:cs typeface="Arial"/>
                <a:sym typeface="Arial"/>
              </a:rPr>
              <a:t>obsolete</a:t>
            </a:r>
            <a:r>
              <a:rPr lang="en-US" sz="3600" b="0" i="0" u="none" strike="noStrike" cap="none">
                <a:solidFill>
                  <a:srgbClr val="FFFFFF"/>
                </a:solidFill>
                <a:latin typeface="Arial"/>
                <a:ea typeface="Arial"/>
                <a:cs typeface="Arial"/>
                <a:sym typeface="Arial"/>
              </a:rPr>
              <a:t>.</a:t>
            </a:r>
            <a:endParaRPr/>
          </a:p>
        </p:txBody>
      </p:sp>
      <p:sp>
        <p:nvSpPr>
          <p:cNvPr id="2439" name="Google Shape;2439;p348"/>
          <p:cNvSpPr/>
          <p:nvPr/>
        </p:nvSpPr>
        <p:spPr>
          <a:xfrm>
            <a:off x="3878117" y="848668"/>
            <a:ext cx="981915" cy="505686"/>
          </a:xfrm>
          <a:custGeom>
            <a:avLst/>
            <a:gdLst/>
            <a:ahLst/>
            <a:cxnLst/>
            <a:rect l="l" t="t" r="r" b="b"/>
            <a:pathLst>
              <a:path w="2159000" h="1111885" extrusionOk="0">
                <a:moveTo>
                  <a:pt x="0" y="195154"/>
                </a:moveTo>
                <a:lnTo>
                  <a:pt x="178923" y="335276"/>
                </a:lnTo>
                <a:lnTo>
                  <a:pt x="1204994" y="1111887"/>
                </a:lnTo>
                <a:lnTo>
                  <a:pt x="1204994" y="660858"/>
                </a:lnTo>
                <a:lnTo>
                  <a:pt x="1752838" y="660858"/>
                </a:lnTo>
                <a:lnTo>
                  <a:pt x="1507617" y="468740"/>
                </a:lnTo>
                <a:lnTo>
                  <a:pt x="901890" y="468740"/>
                </a:lnTo>
                <a:lnTo>
                  <a:pt x="0" y="195154"/>
                </a:lnTo>
                <a:close/>
              </a:path>
              <a:path w="2159000" h="1111885" extrusionOk="0">
                <a:moveTo>
                  <a:pt x="1752838" y="660858"/>
                </a:moveTo>
                <a:lnTo>
                  <a:pt x="1204994" y="660858"/>
                </a:lnTo>
                <a:lnTo>
                  <a:pt x="2158669" y="978805"/>
                </a:lnTo>
                <a:lnTo>
                  <a:pt x="1752838" y="660858"/>
                </a:lnTo>
                <a:close/>
              </a:path>
              <a:path w="2159000" h="1111885" extrusionOk="0">
                <a:moveTo>
                  <a:pt x="909312" y="0"/>
                </a:moveTo>
                <a:lnTo>
                  <a:pt x="901890" y="468740"/>
                </a:lnTo>
                <a:lnTo>
                  <a:pt x="1507617" y="468740"/>
                </a:lnTo>
                <a:lnTo>
                  <a:pt x="909312"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19"/>
              <a:buFont typeface="Calibri"/>
              <a:buNone/>
            </a:pPr>
            <a:endParaRPr sz="818" b="0" i="0" u="none" strike="noStrike" cap="non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4"/>
        <p:cNvGrpSpPr/>
        <p:nvPr/>
      </p:nvGrpSpPr>
      <p:grpSpPr>
        <a:xfrm>
          <a:off x="0" y="0"/>
          <a:ext cx="0" cy="0"/>
          <a:chOff x="0" y="0"/>
          <a:chExt cx="0" cy="0"/>
        </a:xfrm>
      </p:grpSpPr>
      <p:sp>
        <p:nvSpPr>
          <p:cNvPr id="2445" name="Google Shape;2445;p349"/>
          <p:cNvSpPr/>
          <p:nvPr/>
        </p:nvSpPr>
        <p:spPr>
          <a:xfrm>
            <a:off x="981996" y="1601618"/>
            <a:ext cx="2573932" cy="1872208"/>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19"/>
              <a:buFont typeface="Calibri"/>
              <a:buNone/>
            </a:pPr>
            <a:endParaRPr sz="818" b="0" i="0" u="none" strike="noStrike" cap="none">
              <a:solidFill>
                <a:srgbClr val="000000"/>
              </a:solidFill>
              <a:latin typeface="Calibri"/>
              <a:ea typeface="Calibri"/>
              <a:cs typeface="Calibri"/>
              <a:sym typeface="Calibri"/>
            </a:endParaRPr>
          </a:p>
        </p:txBody>
      </p:sp>
      <p:sp>
        <p:nvSpPr>
          <p:cNvPr id="2446" name="Google Shape;2446;p349"/>
          <p:cNvSpPr/>
          <p:nvPr/>
        </p:nvSpPr>
        <p:spPr>
          <a:xfrm>
            <a:off x="5273843" y="1330820"/>
            <a:ext cx="3330604" cy="241380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818">
              <a:solidFill>
                <a:schemeClr val="dk1"/>
              </a:solidFill>
              <a:latin typeface="Calibri"/>
              <a:ea typeface="Calibri"/>
              <a:cs typeface="Calibri"/>
              <a:sym typeface="Calibri"/>
            </a:endParaRPr>
          </a:p>
        </p:txBody>
      </p:sp>
      <p:sp>
        <p:nvSpPr>
          <p:cNvPr id="2447" name="Google Shape;2447;p349"/>
          <p:cNvSpPr/>
          <p:nvPr/>
        </p:nvSpPr>
        <p:spPr>
          <a:xfrm>
            <a:off x="3923928" y="2284879"/>
            <a:ext cx="981915" cy="505686"/>
          </a:xfrm>
          <a:custGeom>
            <a:avLst/>
            <a:gdLst/>
            <a:ahLst/>
            <a:cxnLst/>
            <a:rect l="l" t="t" r="r" b="b"/>
            <a:pathLst>
              <a:path w="2159000" h="1111885" extrusionOk="0">
                <a:moveTo>
                  <a:pt x="0" y="195154"/>
                </a:moveTo>
                <a:lnTo>
                  <a:pt x="178923" y="335276"/>
                </a:lnTo>
                <a:lnTo>
                  <a:pt x="1204994" y="1111887"/>
                </a:lnTo>
                <a:lnTo>
                  <a:pt x="1204994" y="660858"/>
                </a:lnTo>
                <a:lnTo>
                  <a:pt x="1752838" y="660858"/>
                </a:lnTo>
                <a:lnTo>
                  <a:pt x="1507617" y="468740"/>
                </a:lnTo>
                <a:lnTo>
                  <a:pt x="901890" y="468740"/>
                </a:lnTo>
                <a:lnTo>
                  <a:pt x="0" y="195154"/>
                </a:lnTo>
                <a:close/>
              </a:path>
              <a:path w="2159000" h="1111885" extrusionOk="0">
                <a:moveTo>
                  <a:pt x="1752838" y="660858"/>
                </a:moveTo>
                <a:lnTo>
                  <a:pt x="1204994" y="660858"/>
                </a:lnTo>
                <a:lnTo>
                  <a:pt x="2158669" y="978805"/>
                </a:lnTo>
                <a:lnTo>
                  <a:pt x="1752838" y="660858"/>
                </a:lnTo>
                <a:close/>
              </a:path>
              <a:path w="2159000" h="1111885" extrusionOk="0">
                <a:moveTo>
                  <a:pt x="909312" y="0"/>
                </a:moveTo>
                <a:lnTo>
                  <a:pt x="901890" y="468740"/>
                </a:lnTo>
                <a:lnTo>
                  <a:pt x="1507617" y="468740"/>
                </a:lnTo>
                <a:lnTo>
                  <a:pt x="909312"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19"/>
              <a:buFont typeface="Calibri"/>
              <a:buNone/>
            </a:pPr>
            <a:endParaRPr sz="818" b="0" i="0" u="none" strike="noStrike" cap="non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2"/>
        <p:cNvGrpSpPr/>
        <p:nvPr/>
      </p:nvGrpSpPr>
      <p:grpSpPr>
        <a:xfrm>
          <a:off x="0" y="0"/>
          <a:ext cx="0" cy="0"/>
          <a:chOff x="0" y="0"/>
          <a:chExt cx="0" cy="0"/>
        </a:xfrm>
      </p:grpSpPr>
      <p:sp>
        <p:nvSpPr>
          <p:cNvPr id="2453" name="Google Shape;2453;p350"/>
          <p:cNvSpPr/>
          <p:nvPr/>
        </p:nvSpPr>
        <p:spPr>
          <a:xfrm>
            <a:off x="1120715" y="3174501"/>
            <a:ext cx="6788784" cy="1255118"/>
          </a:xfrm>
          <a:custGeom>
            <a:avLst/>
            <a:gdLst/>
            <a:ahLst/>
            <a:cxnLst/>
            <a:rect l="l" t="t" r="r" b="b"/>
            <a:pathLst>
              <a:path w="14926944" h="2759709" extrusionOk="0">
                <a:moveTo>
                  <a:pt x="0" y="2759684"/>
                </a:moveTo>
                <a:lnTo>
                  <a:pt x="14849159" y="14295"/>
                </a:lnTo>
                <a:lnTo>
                  <a:pt x="14926439" y="0"/>
                </a:lnTo>
              </a:path>
            </a:pathLst>
          </a:custGeom>
          <a:noFill/>
          <a:ln w="157050" cap="flat" cmpd="sng">
            <a:solidFill>
              <a:srgbClr val="FF3A42"/>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19"/>
              <a:buFont typeface="Calibri"/>
              <a:buNone/>
            </a:pPr>
            <a:endParaRPr sz="818" b="0" i="0" u="none" strike="noStrike" cap="none">
              <a:solidFill>
                <a:srgbClr val="000000"/>
              </a:solidFill>
              <a:latin typeface="Calibri"/>
              <a:ea typeface="Calibri"/>
              <a:cs typeface="Calibri"/>
              <a:sym typeface="Calibri"/>
            </a:endParaRPr>
          </a:p>
        </p:txBody>
      </p:sp>
      <p:sp>
        <p:nvSpPr>
          <p:cNvPr id="2454" name="Google Shape;2454;p350"/>
          <p:cNvSpPr/>
          <p:nvPr/>
        </p:nvSpPr>
        <p:spPr>
          <a:xfrm>
            <a:off x="7849737" y="3048938"/>
            <a:ext cx="288798" cy="264251"/>
          </a:xfrm>
          <a:custGeom>
            <a:avLst/>
            <a:gdLst/>
            <a:ahLst/>
            <a:cxnLst/>
            <a:rect l="l" t="t" r="r" b="b"/>
            <a:pathLst>
              <a:path w="635000" h="581025" extrusionOk="0">
                <a:moveTo>
                  <a:pt x="0" y="0"/>
                </a:moveTo>
                <a:lnTo>
                  <a:pt x="107357" y="580718"/>
                </a:lnTo>
                <a:lnTo>
                  <a:pt x="634389" y="183001"/>
                </a:lnTo>
                <a:lnTo>
                  <a:pt x="0" y="0"/>
                </a:lnTo>
                <a:close/>
              </a:path>
            </a:pathLst>
          </a:custGeom>
          <a:solidFill>
            <a:srgbClr val="FF3A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19"/>
              <a:buFont typeface="Calibri"/>
              <a:buNone/>
            </a:pPr>
            <a:endParaRPr sz="818" b="0" i="0" u="none" strike="noStrike" cap="none">
              <a:solidFill>
                <a:srgbClr val="000000"/>
              </a:solidFill>
              <a:latin typeface="Calibri"/>
              <a:ea typeface="Calibri"/>
              <a:cs typeface="Calibri"/>
              <a:sym typeface="Calibri"/>
            </a:endParaRPr>
          </a:p>
        </p:txBody>
      </p:sp>
      <p:sp>
        <p:nvSpPr>
          <p:cNvPr id="2455" name="Google Shape;2455;p350"/>
          <p:cNvSpPr/>
          <p:nvPr/>
        </p:nvSpPr>
        <p:spPr>
          <a:xfrm>
            <a:off x="1020026" y="4566647"/>
            <a:ext cx="6851165" cy="3466"/>
          </a:xfrm>
          <a:custGeom>
            <a:avLst/>
            <a:gdLst/>
            <a:ahLst/>
            <a:cxnLst/>
            <a:rect l="l" t="t" r="r" b="b"/>
            <a:pathLst>
              <a:path w="15064105" h="7620" extrusionOk="0">
                <a:moveTo>
                  <a:pt x="0" y="0"/>
                </a:moveTo>
                <a:lnTo>
                  <a:pt x="15063842" y="7341"/>
                </a:lnTo>
              </a:path>
            </a:pathLst>
          </a:custGeom>
          <a:noFill/>
          <a:ln w="104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19"/>
              <a:buFont typeface="Calibri"/>
              <a:buNone/>
            </a:pPr>
            <a:endParaRPr sz="818" b="0" i="0" u="none" strike="noStrike" cap="none">
              <a:solidFill>
                <a:srgbClr val="000000"/>
              </a:solidFill>
              <a:latin typeface="Calibri"/>
              <a:ea typeface="Calibri"/>
              <a:cs typeface="Calibri"/>
              <a:sym typeface="Calibri"/>
            </a:endParaRPr>
          </a:p>
        </p:txBody>
      </p:sp>
      <p:sp>
        <p:nvSpPr>
          <p:cNvPr id="2456" name="Google Shape;2456;p350"/>
          <p:cNvSpPr/>
          <p:nvPr/>
        </p:nvSpPr>
        <p:spPr>
          <a:xfrm>
            <a:off x="7871061" y="4476884"/>
            <a:ext cx="152486" cy="183098"/>
          </a:xfrm>
          <a:custGeom>
            <a:avLst/>
            <a:gdLst/>
            <a:ahLst/>
            <a:cxnLst/>
            <a:rect l="l" t="t" r="r" b="b"/>
            <a:pathLst>
              <a:path w="335280" h="402590" extrusionOk="0">
                <a:moveTo>
                  <a:pt x="0" y="402081"/>
                </a:moveTo>
                <a:lnTo>
                  <a:pt x="335068" y="201040"/>
                </a:lnTo>
                <a:lnTo>
                  <a:pt x="0" y="0"/>
                </a:lnTo>
              </a:path>
            </a:pathLst>
          </a:custGeom>
          <a:noFill/>
          <a:ln w="104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19"/>
              <a:buFont typeface="Calibri"/>
              <a:buNone/>
            </a:pPr>
            <a:endParaRPr sz="818" b="0" i="0" u="none" strike="noStrike" cap="none">
              <a:solidFill>
                <a:srgbClr val="000000"/>
              </a:solidFill>
              <a:latin typeface="Calibri"/>
              <a:ea typeface="Calibri"/>
              <a:cs typeface="Calibri"/>
              <a:sym typeface="Calibri"/>
            </a:endParaRPr>
          </a:p>
        </p:txBody>
      </p:sp>
      <p:sp>
        <p:nvSpPr>
          <p:cNvPr id="2457" name="Google Shape;2457;p350"/>
          <p:cNvSpPr/>
          <p:nvPr/>
        </p:nvSpPr>
        <p:spPr>
          <a:xfrm>
            <a:off x="7871061" y="4568317"/>
            <a:ext cx="152486" cy="0"/>
          </a:xfrm>
          <a:custGeom>
            <a:avLst/>
            <a:gdLst/>
            <a:ahLst/>
            <a:cxnLst/>
            <a:rect l="l" t="t" r="r" b="b"/>
            <a:pathLst>
              <a:path w="335280" h="120000" extrusionOk="0">
                <a:moveTo>
                  <a:pt x="0" y="0"/>
                </a:moveTo>
                <a:lnTo>
                  <a:pt x="335068" y="0"/>
                </a:lnTo>
              </a:path>
            </a:pathLst>
          </a:custGeom>
          <a:noFill/>
          <a:ln w="104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19"/>
              <a:buFont typeface="Calibri"/>
              <a:buNone/>
            </a:pPr>
            <a:endParaRPr sz="818" b="0" i="0" u="none" strike="noStrike" cap="none">
              <a:solidFill>
                <a:srgbClr val="000000"/>
              </a:solidFill>
              <a:latin typeface="Calibri"/>
              <a:ea typeface="Calibri"/>
              <a:cs typeface="Calibri"/>
              <a:sym typeface="Calibri"/>
            </a:endParaRPr>
          </a:p>
        </p:txBody>
      </p:sp>
      <p:sp>
        <p:nvSpPr>
          <p:cNvPr id="2458" name="Google Shape;2458;p350"/>
          <p:cNvSpPr/>
          <p:nvPr/>
        </p:nvSpPr>
        <p:spPr>
          <a:xfrm>
            <a:off x="-787391" y="915913"/>
            <a:ext cx="8871359" cy="3684271"/>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19"/>
              <a:buFont typeface="Calibri"/>
              <a:buNone/>
            </a:pPr>
            <a:endParaRPr sz="818" b="0" i="0" u="none" strike="noStrike" cap="none">
              <a:solidFill>
                <a:srgbClr val="000000"/>
              </a:solidFill>
              <a:latin typeface="Calibri"/>
              <a:ea typeface="Calibri"/>
              <a:cs typeface="Calibri"/>
              <a:sym typeface="Calibri"/>
            </a:endParaRPr>
          </a:p>
        </p:txBody>
      </p:sp>
      <p:sp>
        <p:nvSpPr>
          <p:cNvPr id="2459" name="Google Shape;2459;p350"/>
          <p:cNvSpPr/>
          <p:nvPr/>
        </p:nvSpPr>
        <p:spPr>
          <a:xfrm>
            <a:off x="2843808" y="3576918"/>
            <a:ext cx="855115" cy="507309"/>
          </a:xfrm>
          <a:custGeom>
            <a:avLst/>
            <a:gdLst/>
            <a:ahLst/>
            <a:cxnLst/>
            <a:rect l="l" t="t" r="r" b="b"/>
            <a:pathLst>
              <a:path w="1553845" h="1553845" extrusionOk="0">
                <a:moveTo>
                  <a:pt x="0" y="0"/>
                </a:moveTo>
                <a:lnTo>
                  <a:pt x="1527370" y="1527369"/>
                </a:lnTo>
                <a:lnTo>
                  <a:pt x="1553307" y="1553302"/>
                </a:lnTo>
              </a:path>
            </a:pathLst>
          </a:custGeom>
          <a:noFill/>
          <a:ln w="7327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19"/>
              <a:buFont typeface="Calibri"/>
              <a:buNone/>
            </a:pPr>
            <a:endParaRPr sz="818" b="0" i="0" u="none" strike="noStrike" cap="none">
              <a:solidFill>
                <a:srgbClr val="000000"/>
              </a:solidFill>
              <a:latin typeface="Calibri"/>
              <a:ea typeface="Calibri"/>
              <a:cs typeface="Calibri"/>
              <a:sym typeface="Calibri"/>
            </a:endParaRPr>
          </a:p>
        </p:txBody>
      </p:sp>
      <p:sp>
        <p:nvSpPr>
          <p:cNvPr id="2460" name="Google Shape;2460;p350"/>
          <p:cNvSpPr/>
          <p:nvPr/>
        </p:nvSpPr>
        <p:spPr>
          <a:xfrm>
            <a:off x="3640422" y="4025726"/>
            <a:ext cx="139490" cy="139490"/>
          </a:xfrm>
          <a:custGeom>
            <a:avLst/>
            <a:gdLst/>
            <a:ahLst/>
            <a:cxnLst/>
            <a:rect l="l" t="t" r="r" b="b"/>
            <a:pathLst>
              <a:path w="306704" h="306704" extrusionOk="0">
                <a:moveTo>
                  <a:pt x="204353" y="0"/>
                </a:moveTo>
                <a:lnTo>
                  <a:pt x="0" y="204348"/>
                </a:lnTo>
                <a:lnTo>
                  <a:pt x="306525" y="306528"/>
                </a:lnTo>
                <a:lnTo>
                  <a:pt x="204353"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19"/>
              <a:buFont typeface="Calibri"/>
              <a:buNone/>
            </a:pPr>
            <a:endParaRPr sz="818" b="0" i="0" u="none" strike="noStrike" cap="none">
              <a:solidFill>
                <a:srgbClr val="000000"/>
              </a:solidFill>
              <a:latin typeface="Calibri"/>
              <a:ea typeface="Calibri"/>
              <a:cs typeface="Calibri"/>
              <a:sym typeface="Calibri"/>
            </a:endParaRPr>
          </a:p>
        </p:txBody>
      </p:sp>
      <p:sp>
        <p:nvSpPr>
          <p:cNvPr id="2461" name="Google Shape;2461;p350"/>
          <p:cNvSpPr/>
          <p:nvPr/>
        </p:nvSpPr>
        <p:spPr>
          <a:xfrm>
            <a:off x="5166413" y="2830824"/>
            <a:ext cx="1129167" cy="402313"/>
          </a:xfrm>
          <a:custGeom>
            <a:avLst/>
            <a:gdLst/>
            <a:ahLst/>
            <a:cxnLst/>
            <a:rect l="l" t="t" r="r" b="b"/>
            <a:pathLst>
              <a:path w="2336165" h="1186815" extrusionOk="0">
                <a:moveTo>
                  <a:pt x="0" y="0"/>
                </a:moveTo>
                <a:lnTo>
                  <a:pt x="2303149" y="1170115"/>
                </a:lnTo>
                <a:lnTo>
                  <a:pt x="2335850" y="1186725"/>
                </a:lnTo>
              </a:path>
            </a:pathLst>
          </a:custGeom>
          <a:noFill/>
          <a:ln w="7327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19"/>
              <a:buFont typeface="Calibri"/>
              <a:buNone/>
            </a:pPr>
            <a:endParaRPr sz="818" b="0" i="0" u="none" strike="noStrike" cap="none">
              <a:solidFill>
                <a:srgbClr val="000000"/>
              </a:solidFill>
              <a:latin typeface="Calibri"/>
              <a:ea typeface="Calibri"/>
              <a:cs typeface="Calibri"/>
              <a:sym typeface="Calibri"/>
            </a:endParaRPr>
          </a:p>
        </p:txBody>
      </p:sp>
      <p:sp>
        <p:nvSpPr>
          <p:cNvPr id="2462" name="Google Shape;2462;p350"/>
          <p:cNvSpPr/>
          <p:nvPr/>
        </p:nvSpPr>
        <p:spPr>
          <a:xfrm>
            <a:off x="6250807" y="3166958"/>
            <a:ext cx="146998" cy="118407"/>
          </a:xfrm>
          <a:custGeom>
            <a:avLst/>
            <a:gdLst/>
            <a:ahLst/>
            <a:cxnLst/>
            <a:rect l="l" t="t" r="r" b="b"/>
            <a:pathLst>
              <a:path w="323215" h="260350" extrusionOk="0">
                <a:moveTo>
                  <a:pt x="130907" y="0"/>
                </a:moveTo>
                <a:lnTo>
                  <a:pt x="0" y="257648"/>
                </a:lnTo>
                <a:lnTo>
                  <a:pt x="323110" y="259728"/>
                </a:lnTo>
                <a:lnTo>
                  <a:pt x="130907"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19"/>
              <a:buFont typeface="Calibri"/>
              <a:buNone/>
            </a:pPr>
            <a:endParaRPr sz="818" b="0" i="0" u="none" strike="noStrike" cap="none">
              <a:solidFill>
                <a:srgbClr val="000000"/>
              </a:solidFill>
              <a:latin typeface="Calibri"/>
              <a:ea typeface="Calibri"/>
              <a:cs typeface="Calibri"/>
              <a:sym typeface="Calibri"/>
            </a:endParaRPr>
          </a:p>
        </p:txBody>
      </p:sp>
      <p:sp>
        <p:nvSpPr>
          <p:cNvPr id="2463" name="Google Shape;2463;p350"/>
          <p:cNvSpPr txBox="1"/>
          <p:nvPr/>
        </p:nvSpPr>
        <p:spPr>
          <a:xfrm>
            <a:off x="1195390" y="3156976"/>
            <a:ext cx="5202415" cy="402418"/>
          </a:xfrm>
          <a:prstGeom prst="rect">
            <a:avLst/>
          </a:prstGeom>
          <a:noFill/>
          <a:ln>
            <a:noFill/>
          </a:ln>
        </p:spPr>
        <p:txBody>
          <a:bodyPr spcFirstLastPara="1" wrap="square" lIns="0" tIns="0" rIns="0" bIns="0" anchor="t" anchorCtr="0">
            <a:spAutoFit/>
          </a:bodyPr>
          <a:lstStyle/>
          <a:p>
            <a:pPr marL="5776" marR="0" lvl="0" indent="0" algn="l" rtl="0">
              <a:lnSpc>
                <a:spcPct val="100000"/>
              </a:lnSpc>
              <a:spcBef>
                <a:spcPts val="0"/>
              </a:spcBef>
              <a:spcAft>
                <a:spcPts val="0"/>
              </a:spcAft>
              <a:buClr>
                <a:srgbClr val="FFFFFF"/>
              </a:buClr>
              <a:buSzPts val="2615"/>
              <a:buFont typeface="Tahoma"/>
              <a:buNone/>
            </a:pPr>
            <a:r>
              <a:rPr lang="en-US" sz="2615" b="0" i="0" u="none" strike="noStrike" cap="none">
                <a:solidFill>
                  <a:srgbClr val="FFFFFF"/>
                </a:solidFill>
                <a:latin typeface="Tahoma"/>
                <a:ea typeface="Tahoma"/>
                <a:cs typeface="Tahoma"/>
                <a:sym typeface="Tahoma"/>
              </a:rPr>
              <a:t>Disappointment</a:t>
            </a:r>
            <a:endParaRPr sz="2615" b="0" i="0" u="none" strike="noStrike" cap="none">
              <a:solidFill>
                <a:srgbClr val="000000"/>
              </a:solidFill>
              <a:latin typeface="Tahoma"/>
              <a:ea typeface="Tahoma"/>
              <a:cs typeface="Tahoma"/>
              <a:sym typeface="Tahoma"/>
            </a:endParaRPr>
          </a:p>
        </p:txBody>
      </p:sp>
      <p:sp>
        <p:nvSpPr>
          <p:cNvPr id="2464" name="Google Shape;2464;p350"/>
          <p:cNvSpPr txBox="1">
            <a:spLocks noGrp="1"/>
          </p:cNvSpPr>
          <p:nvPr>
            <p:ph type="title"/>
          </p:nvPr>
        </p:nvSpPr>
        <p:spPr>
          <a:xfrm>
            <a:off x="3796597" y="1050674"/>
            <a:ext cx="3461538" cy="430439"/>
          </a:xfrm>
          <a:prstGeom prst="rect">
            <a:avLst/>
          </a:prstGeom>
          <a:noFill/>
          <a:ln>
            <a:noFill/>
          </a:ln>
        </p:spPr>
        <p:txBody>
          <a:bodyPr spcFirstLastPara="1" wrap="square" lIns="0" tIns="0" rIns="0" bIns="0" anchor="t" anchorCtr="0">
            <a:spAutoFit/>
          </a:bodyPr>
          <a:lstStyle/>
          <a:p>
            <a:pPr marL="5776" lvl="0" indent="0" algn="l" rtl="0">
              <a:spcBef>
                <a:spcPts val="0"/>
              </a:spcBef>
              <a:spcAft>
                <a:spcPts val="0"/>
              </a:spcAft>
              <a:buNone/>
            </a:pPr>
            <a:r>
              <a:rPr lang="en-US" sz="2797" b="0">
                <a:solidFill>
                  <a:srgbClr val="FFFFFF"/>
                </a:solidFill>
                <a:latin typeface="Tahoma"/>
                <a:ea typeface="Tahoma"/>
                <a:cs typeface="Tahoma"/>
                <a:sym typeface="Tahoma"/>
              </a:rPr>
              <a:t>Chaos &amp; Amazement</a:t>
            </a:r>
            <a:endParaRPr sz="2797">
              <a:latin typeface="Tahoma"/>
              <a:ea typeface="Tahoma"/>
              <a:cs typeface="Tahoma"/>
              <a:sym typeface="Tahoma"/>
            </a:endParaRPr>
          </a:p>
        </p:txBody>
      </p:sp>
      <p:sp>
        <p:nvSpPr>
          <p:cNvPr id="2465" name="Google Shape;2465;p350"/>
          <p:cNvSpPr/>
          <p:nvPr/>
        </p:nvSpPr>
        <p:spPr>
          <a:xfrm>
            <a:off x="6529690" y="1500920"/>
            <a:ext cx="765895" cy="351060"/>
          </a:xfrm>
          <a:custGeom>
            <a:avLst/>
            <a:gdLst/>
            <a:ahLst/>
            <a:cxnLst/>
            <a:rect l="l" t="t" r="r" b="b"/>
            <a:pathLst>
              <a:path w="1553844" h="1553845" extrusionOk="0">
                <a:moveTo>
                  <a:pt x="0" y="0"/>
                </a:moveTo>
                <a:lnTo>
                  <a:pt x="1527370" y="1527369"/>
                </a:lnTo>
                <a:lnTo>
                  <a:pt x="1553307" y="1553302"/>
                </a:lnTo>
              </a:path>
            </a:pathLst>
          </a:custGeom>
          <a:noFill/>
          <a:ln w="7327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19"/>
              <a:buFont typeface="Calibri"/>
              <a:buNone/>
            </a:pPr>
            <a:endParaRPr sz="818" b="0" i="0" u="none" strike="noStrike" cap="none">
              <a:solidFill>
                <a:srgbClr val="000000"/>
              </a:solidFill>
              <a:latin typeface="Calibri"/>
              <a:ea typeface="Calibri"/>
              <a:cs typeface="Calibri"/>
              <a:sym typeface="Calibri"/>
            </a:endParaRPr>
          </a:p>
        </p:txBody>
      </p:sp>
      <p:sp>
        <p:nvSpPr>
          <p:cNvPr id="2466" name="Google Shape;2466;p350"/>
          <p:cNvSpPr/>
          <p:nvPr/>
        </p:nvSpPr>
        <p:spPr>
          <a:xfrm>
            <a:off x="7237084" y="1793478"/>
            <a:ext cx="139490" cy="139490"/>
          </a:xfrm>
          <a:custGeom>
            <a:avLst/>
            <a:gdLst/>
            <a:ahLst/>
            <a:cxnLst/>
            <a:rect l="l" t="t" r="r" b="b"/>
            <a:pathLst>
              <a:path w="306705" h="306704" extrusionOk="0">
                <a:moveTo>
                  <a:pt x="204349" y="0"/>
                </a:moveTo>
                <a:lnTo>
                  <a:pt x="0" y="204348"/>
                </a:lnTo>
                <a:lnTo>
                  <a:pt x="306524" y="306528"/>
                </a:lnTo>
                <a:lnTo>
                  <a:pt x="20434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19"/>
              <a:buFont typeface="Calibri"/>
              <a:buNone/>
            </a:pPr>
            <a:endParaRPr sz="818" b="0" i="0" u="none" strike="noStrike" cap="none">
              <a:solidFill>
                <a:srgbClr val="000000"/>
              </a:solidFill>
              <a:latin typeface="Calibri"/>
              <a:ea typeface="Calibri"/>
              <a:cs typeface="Calibri"/>
              <a:sym typeface="Calibri"/>
            </a:endParaRPr>
          </a:p>
        </p:txBody>
      </p:sp>
      <p:sp>
        <p:nvSpPr>
          <p:cNvPr id="2467" name="Google Shape;2467;p350"/>
          <p:cNvSpPr/>
          <p:nvPr/>
        </p:nvSpPr>
        <p:spPr>
          <a:xfrm>
            <a:off x="813751" y="2360771"/>
            <a:ext cx="5423277" cy="522772"/>
          </a:xfrm>
          <a:prstGeom prst="rect">
            <a:avLst/>
          </a:prstGeom>
          <a:noFill/>
          <a:ln>
            <a:noFill/>
          </a:ln>
        </p:spPr>
        <p:txBody>
          <a:bodyPr spcFirstLastPara="1" wrap="square" lIns="91425" tIns="45700" rIns="91425" bIns="45700" anchor="t" anchorCtr="0">
            <a:noAutofit/>
          </a:bodyPr>
          <a:lstStyle/>
          <a:p>
            <a:pPr marL="2619975" marR="0" lvl="0" indent="0" algn="l" rtl="0">
              <a:lnSpc>
                <a:spcPct val="100000"/>
              </a:lnSpc>
              <a:spcBef>
                <a:spcPts val="0"/>
              </a:spcBef>
              <a:spcAft>
                <a:spcPts val="0"/>
              </a:spcAft>
              <a:buClr>
                <a:srgbClr val="FFFFFF"/>
              </a:buClr>
              <a:buSzPts val="2797"/>
              <a:buFont typeface="Tahoma"/>
              <a:buNone/>
            </a:pPr>
            <a:r>
              <a:rPr lang="en-US" sz="2797" b="0" i="0" u="none" strike="noStrike" cap="none">
                <a:solidFill>
                  <a:srgbClr val="FFFFFF"/>
                </a:solidFill>
                <a:latin typeface="Tahoma"/>
                <a:ea typeface="Tahoma"/>
                <a:cs typeface="Tahoma"/>
                <a:sym typeface="Tahoma"/>
              </a:rPr>
              <a:t>iPhone Moment</a:t>
            </a:r>
            <a:endParaRPr sz="2797" b="0" i="0" u="none" strike="noStrike" cap="none">
              <a:solidFill>
                <a:srgbClr val="000000"/>
              </a:solidFill>
              <a:latin typeface="Tahoma"/>
              <a:ea typeface="Tahoma"/>
              <a:cs typeface="Tahoma"/>
              <a:sym typeface="Tahoma"/>
            </a:endParaRPr>
          </a:p>
        </p:txBody>
      </p:sp>
      <p:sp>
        <p:nvSpPr>
          <p:cNvPr id="2468" name="Google Shape;2468;p350"/>
          <p:cNvSpPr/>
          <p:nvPr/>
        </p:nvSpPr>
        <p:spPr>
          <a:xfrm>
            <a:off x="107504" y="4680546"/>
            <a:ext cx="2376264" cy="24579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
                <a:solidFill>
                  <a:schemeClr val="lt1"/>
                </a:solidFill>
                <a:latin typeface="Calibri"/>
                <a:ea typeface="Calibri"/>
                <a:cs typeface="Calibri"/>
                <a:sym typeface="Calibri"/>
              </a:rPr>
              <a:t>Source: Pascal Finette</a:t>
            </a:r>
            <a:endParaRPr sz="6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473"/>
        <p:cNvGrpSpPr/>
        <p:nvPr/>
      </p:nvGrpSpPr>
      <p:grpSpPr>
        <a:xfrm>
          <a:off x="0" y="0"/>
          <a:ext cx="0" cy="0"/>
          <a:chOff x="0" y="0"/>
          <a:chExt cx="0" cy="0"/>
        </a:xfrm>
      </p:grpSpPr>
      <p:pic>
        <p:nvPicPr>
          <p:cNvPr id="2474" name="Google Shape;2474;p351"/>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475" name="Google Shape;2475;p351"/>
          <p:cNvSpPr txBox="1"/>
          <p:nvPr/>
        </p:nvSpPr>
        <p:spPr>
          <a:xfrm>
            <a:off x="0" y="4552950"/>
            <a:ext cx="9144000" cy="590550"/>
          </a:xfrm>
          <a:prstGeom prst="rect">
            <a:avLst/>
          </a:prstGeom>
          <a:solidFill>
            <a:srgbClr val="002669">
              <a:alpha val="74901"/>
            </a:srgbClr>
          </a:solidFill>
          <a:ln>
            <a:noFill/>
          </a:ln>
        </p:spPr>
        <p:txBody>
          <a:bodyPr spcFirstLastPara="1" wrap="square" lIns="68550" tIns="34275" rIns="68550" bIns="34275" anchor="ctr" anchorCtr="0">
            <a:noAutofit/>
          </a:bodyPr>
          <a:lstStyle/>
          <a:p>
            <a:pPr marL="0" marR="0" lvl="0" indent="0" algn="l" rtl="0">
              <a:spcBef>
                <a:spcPts val="0"/>
              </a:spcBef>
              <a:spcAft>
                <a:spcPts val="0"/>
              </a:spcAft>
              <a:buClr>
                <a:srgbClr val="000000"/>
              </a:buClr>
              <a:buSzPts val="2700"/>
              <a:buFont typeface="Arial"/>
              <a:buNone/>
            </a:pPr>
            <a:r>
              <a:rPr lang="en-US" sz="2700">
                <a:solidFill>
                  <a:srgbClr val="000000"/>
                </a:solidFill>
                <a:latin typeface="Arial"/>
                <a:ea typeface="Arial"/>
                <a:cs typeface="Arial"/>
                <a:sym typeface="Arial"/>
              </a:rPr>
              <a:t>	 </a:t>
            </a:r>
            <a:r>
              <a:rPr lang="en-US" sz="2700">
                <a:solidFill>
                  <a:srgbClr val="FFFFFF"/>
                </a:solidFill>
                <a:latin typeface="Arial"/>
                <a:ea typeface="Arial"/>
                <a:cs typeface="Arial"/>
                <a:sym typeface="Arial"/>
              </a:rPr>
              <a:t>NEW</a:t>
            </a:r>
            <a:r>
              <a:rPr lang="en-US" sz="2700">
                <a:solidFill>
                  <a:srgbClr val="000000"/>
                </a:solidFill>
                <a:latin typeface="Arial"/>
                <a:ea typeface="Arial"/>
                <a:cs typeface="Arial"/>
                <a:sym typeface="Arial"/>
              </a:rPr>
              <a:t> </a:t>
            </a:r>
            <a:r>
              <a:rPr lang="en-US" sz="2700">
                <a:solidFill>
                  <a:srgbClr val="0091DA"/>
                </a:solidFill>
                <a:latin typeface="Arial"/>
                <a:ea typeface="Arial"/>
                <a:cs typeface="Arial"/>
                <a:sym typeface="Arial"/>
              </a:rPr>
              <a:t>SHOPPING </a:t>
            </a:r>
            <a:r>
              <a:rPr lang="en-US" sz="2700">
                <a:solidFill>
                  <a:srgbClr val="FFFFFF"/>
                </a:solidFill>
                <a:latin typeface="Arial"/>
                <a:ea typeface="Arial"/>
                <a:cs typeface="Arial"/>
                <a:sym typeface="Arial"/>
              </a:rPr>
              <a:t>EXPERIENCES</a:t>
            </a:r>
            <a:endParaRPr/>
          </a:p>
        </p:txBody>
      </p:sp>
      <p:sp>
        <p:nvSpPr>
          <p:cNvPr id="2476" name="Google Shape;2476;p351"/>
          <p:cNvSpPr/>
          <p:nvPr/>
        </p:nvSpPr>
        <p:spPr>
          <a:xfrm>
            <a:off x="8598963" y="4774390"/>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74"/>
                                        </p:tgtEl>
                                        <p:attrNameLst>
                                          <p:attrName>style.visibility</p:attrName>
                                        </p:attrNameLst>
                                      </p:cBhvr>
                                      <p:to>
                                        <p:strVal val="visible"/>
                                      </p:to>
                                    </p:set>
                                    <p:animEffect transition="in" filter="fade">
                                      <p:cBhvr>
                                        <p:cTn id="7" dur="5000"/>
                                        <p:tgtEl>
                                          <p:spTgt spid="2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1"/>
        <p:cNvGrpSpPr/>
        <p:nvPr/>
      </p:nvGrpSpPr>
      <p:grpSpPr>
        <a:xfrm>
          <a:off x="0" y="0"/>
          <a:ext cx="0" cy="0"/>
          <a:chOff x="0" y="0"/>
          <a:chExt cx="0" cy="0"/>
        </a:xfrm>
      </p:grpSpPr>
      <p:pic>
        <p:nvPicPr>
          <p:cNvPr id="2482" name="Google Shape;2482;p352"/>
          <p:cNvPicPr preferRelativeResize="0"/>
          <p:nvPr/>
        </p:nvPicPr>
        <p:blipFill rotWithShape="1">
          <a:blip r:embed="rId3">
            <a:alphaModFix/>
          </a:blip>
          <a:srcRect/>
          <a:stretch/>
        </p:blipFill>
        <p:spPr>
          <a:xfrm>
            <a:off x="-21115" y="0"/>
            <a:ext cx="9144000" cy="5143500"/>
          </a:xfrm>
          <a:prstGeom prst="rect">
            <a:avLst/>
          </a:prstGeom>
          <a:noFill/>
          <a:ln>
            <a:noFill/>
          </a:ln>
        </p:spPr>
      </p:pic>
      <p:sp>
        <p:nvSpPr>
          <p:cNvPr id="2483" name="Google Shape;2483;p352"/>
          <p:cNvSpPr txBox="1"/>
          <p:nvPr/>
        </p:nvSpPr>
        <p:spPr>
          <a:xfrm>
            <a:off x="0" y="4552950"/>
            <a:ext cx="9144000" cy="590550"/>
          </a:xfrm>
          <a:prstGeom prst="rect">
            <a:avLst/>
          </a:prstGeom>
          <a:solidFill>
            <a:srgbClr val="002669">
              <a:alpha val="74901"/>
            </a:srgbClr>
          </a:solidFill>
          <a:ln>
            <a:noFill/>
          </a:ln>
        </p:spPr>
        <p:txBody>
          <a:bodyPr spcFirstLastPara="1" wrap="square" lIns="68550" tIns="34275" rIns="68550" bIns="34275" anchor="ctr" anchorCtr="0">
            <a:noAutofit/>
          </a:bodyPr>
          <a:lstStyle/>
          <a:p>
            <a:pPr marL="0" marR="0" lvl="0" indent="0" algn="l" rtl="0">
              <a:spcBef>
                <a:spcPts val="0"/>
              </a:spcBef>
              <a:spcAft>
                <a:spcPts val="0"/>
              </a:spcAft>
              <a:buClr>
                <a:srgbClr val="000000"/>
              </a:buClr>
              <a:buSzPts val="2700"/>
              <a:buFont typeface="Arial"/>
              <a:buNone/>
            </a:pPr>
            <a:r>
              <a:rPr lang="en-US" sz="2700">
                <a:solidFill>
                  <a:srgbClr val="000000"/>
                </a:solidFill>
                <a:latin typeface="Arial"/>
                <a:ea typeface="Arial"/>
                <a:cs typeface="Arial"/>
                <a:sym typeface="Arial"/>
              </a:rPr>
              <a:t>	</a:t>
            </a:r>
            <a:r>
              <a:rPr lang="en-US" sz="2700">
                <a:solidFill>
                  <a:srgbClr val="FFFFFF"/>
                </a:solidFill>
                <a:latin typeface="Arial"/>
                <a:ea typeface="Arial"/>
                <a:cs typeface="Arial"/>
                <a:sym typeface="Arial"/>
              </a:rPr>
              <a:t> PREDICTIVE </a:t>
            </a:r>
            <a:r>
              <a:rPr lang="en-US" sz="2700">
                <a:solidFill>
                  <a:srgbClr val="0091DA"/>
                </a:solidFill>
                <a:latin typeface="Arial"/>
                <a:ea typeface="Arial"/>
                <a:cs typeface="Arial"/>
                <a:sym typeface="Arial"/>
              </a:rPr>
              <a:t>PURCHASING</a:t>
            </a:r>
            <a:endParaRPr/>
          </a:p>
        </p:txBody>
      </p:sp>
      <p:sp>
        <p:nvSpPr>
          <p:cNvPr id="2484" name="Google Shape;2484;p352"/>
          <p:cNvSpPr/>
          <p:nvPr/>
        </p:nvSpPr>
        <p:spPr>
          <a:xfrm>
            <a:off x="8598963" y="4774390"/>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9"/>
        <p:cNvGrpSpPr/>
        <p:nvPr/>
      </p:nvGrpSpPr>
      <p:grpSpPr>
        <a:xfrm>
          <a:off x="0" y="0"/>
          <a:ext cx="0" cy="0"/>
          <a:chOff x="0" y="0"/>
          <a:chExt cx="0" cy="0"/>
        </a:xfrm>
      </p:grpSpPr>
      <p:sp>
        <p:nvSpPr>
          <p:cNvPr id="2490" name="Google Shape;2490;p353"/>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p>
            <a:pPr marL="0" lvl="0" indent="0" algn="l" rtl="0">
              <a:lnSpc>
                <a:spcPct val="70000"/>
              </a:lnSpc>
              <a:spcBef>
                <a:spcPts val="0"/>
              </a:spcBef>
              <a:spcAft>
                <a:spcPts val="0"/>
              </a:spcAft>
              <a:buClr>
                <a:schemeClr val="dk2"/>
              </a:buClr>
              <a:buSzPts val="4050"/>
              <a:buFont typeface="Arial"/>
              <a:buNone/>
            </a:pPr>
            <a:endParaRPr/>
          </a:p>
        </p:txBody>
      </p:sp>
      <p:pic>
        <p:nvPicPr>
          <p:cNvPr id="2491" name="Google Shape;2491;p353" descr="Ok Google, Let's Grow My Business - Carolina Business Cente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492" name="Google Shape;2492;p353"/>
          <p:cNvSpPr txBox="1"/>
          <p:nvPr/>
        </p:nvSpPr>
        <p:spPr>
          <a:xfrm>
            <a:off x="0" y="4552950"/>
            <a:ext cx="9144000" cy="590550"/>
          </a:xfrm>
          <a:prstGeom prst="rect">
            <a:avLst/>
          </a:prstGeom>
          <a:solidFill>
            <a:srgbClr val="002669">
              <a:alpha val="74901"/>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2700"/>
              <a:buFont typeface="Arial"/>
              <a:buNone/>
            </a:pPr>
            <a:r>
              <a:rPr lang="en-US" sz="2700" b="0">
                <a:solidFill>
                  <a:schemeClr val="dk2"/>
                </a:solidFill>
                <a:latin typeface="Arial"/>
                <a:ea typeface="Arial"/>
                <a:cs typeface="Arial"/>
                <a:sym typeface="Arial"/>
              </a:rPr>
              <a:t>	 </a:t>
            </a:r>
            <a:r>
              <a:rPr lang="en-US" sz="2700" b="0">
                <a:solidFill>
                  <a:schemeClr val="lt1"/>
                </a:solidFill>
                <a:latin typeface="Arial"/>
                <a:ea typeface="Arial"/>
                <a:cs typeface="Arial"/>
                <a:sym typeface="Arial"/>
              </a:rPr>
              <a:t>INTERFACE IS </a:t>
            </a:r>
            <a:r>
              <a:rPr lang="en-US" sz="2700" b="0">
                <a:solidFill>
                  <a:schemeClr val="accent1"/>
                </a:solidFill>
                <a:latin typeface="Arial"/>
                <a:ea typeface="Arial"/>
                <a:cs typeface="Arial"/>
                <a:sym typeface="Arial"/>
              </a:rPr>
              <a:t>CHANGING</a:t>
            </a:r>
            <a:endParaRPr/>
          </a:p>
        </p:txBody>
      </p:sp>
      <p:sp>
        <p:nvSpPr>
          <p:cNvPr id="2493" name="Google Shape;2493;p353"/>
          <p:cNvSpPr/>
          <p:nvPr/>
        </p:nvSpPr>
        <p:spPr>
          <a:xfrm>
            <a:off x="8395200" y="4774390"/>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pic>
        <p:nvPicPr>
          <p:cNvPr id="2499" name="Google Shape;2499;p354"/>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500" name="Google Shape;2500;p354"/>
          <p:cNvSpPr txBox="1"/>
          <p:nvPr/>
        </p:nvSpPr>
        <p:spPr>
          <a:xfrm>
            <a:off x="0" y="4552950"/>
            <a:ext cx="9144000" cy="590550"/>
          </a:xfrm>
          <a:prstGeom prst="rect">
            <a:avLst/>
          </a:prstGeom>
          <a:solidFill>
            <a:srgbClr val="002669">
              <a:alpha val="74901"/>
            </a:srgbClr>
          </a:solidFill>
          <a:ln>
            <a:noFill/>
          </a:ln>
        </p:spPr>
        <p:txBody>
          <a:bodyPr spcFirstLastPara="1" wrap="square" lIns="68550" tIns="34275" rIns="68550" bIns="34275" anchor="ctr" anchorCtr="0">
            <a:noAutofit/>
          </a:bodyPr>
          <a:lstStyle/>
          <a:p>
            <a:pPr marL="0" marR="0" lvl="0" indent="0" algn="l" rtl="0">
              <a:spcBef>
                <a:spcPts val="0"/>
              </a:spcBef>
              <a:spcAft>
                <a:spcPts val="0"/>
              </a:spcAft>
              <a:buClr>
                <a:schemeClr val="dk1"/>
              </a:buClr>
              <a:buSzPts val="2700"/>
              <a:buFont typeface="Arial"/>
              <a:buNone/>
            </a:pPr>
            <a:r>
              <a:rPr lang="en-US" sz="2700">
                <a:solidFill>
                  <a:schemeClr val="dk1"/>
                </a:solidFill>
                <a:latin typeface="Arial"/>
                <a:ea typeface="Arial"/>
                <a:cs typeface="Arial"/>
                <a:sym typeface="Arial"/>
              </a:rPr>
              <a:t>	 </a:t>
            </a:r>
            <a:r>
              <a:rPr lang="en-US" sz="2700">
                <a:solidFill>
                  <a:schemeClr val="lt1"/>
                </a:solidFill>
                <a:latin typeface="Arial"/>
                <a:ea typeface="Arial"/>
                <a:cs typeface="Arial"/>
                <a:sym typeface="Arial"/>
              </a:rPr>
              <a:t>PRIVACY </a:t>
            </a:r>
            <a:r>
              <a:rPr lang="en-US" sz="2700">
                <a:solidFill>
                  <a:schemeClr val="accent1"/>
                </a:solidFill>
                <a:latin typeface="Arial"/>
                <a:ea typeface="Arial"/>
                <a:cs typeface="Arial"/>
                <a:sym typeface="Arial"/>
              </a:rPr>
              <a:t>IS</a:t>
            </a:r>
            <a:r>
              <a:rPr lang="en-US" sz="2700">
                <a:solidFill>
                  <a:schemeClr val="lt1"/>
                </a:solidFill>
                <a:latin typeface="Arial"/>
                <a:ea typeface="Arial"/>
                <a:cs typeface="Arial"/>
                <a:sym typeface="Arial"/>
              </a:rPr>
              <a:t> </a:t>
            </a:r>
            <a:r>
              <a:rPr lang="en-US" sz="2700">
                <a:solidFill>
                  <a:schemeClr val="accent1"/>
                </a:solidFill>
                <a:latin typeface="Arial"/>
                <a:ea typeface="Arial"/>
                <a:cs typeface="Arial"/>
                <a:sym typeface="Arial"/>
              </a:rPr>
              <a:t>CHANGING</a:t>
            </a:r>
            <a:endParaRPr sz="2700">
              <a:solidFill>
                <a:schemeClr val="lt1"/>
              </a:solidFill>
              <a:latin typeface="Arial"/>
              <a:ea typeface="Arial"/>
              <a:cs typeface="Arial"/>
              <a:sym typeface="Arial"/>
            </a:endParaRPr>
          </a:p>
        </p:txBody>
      </p:sp>
      <p:sp>
        <p:nvSpPr>
          <p:cNvPr id="2501" name="Google Shape;2501;p354"/>
          <p:cNvSpPr/>
          <p:nvPr/>
        </p:nvSpPr>
        <p:spPr>
          <a:xfrm>
            <a:off x="8598963" y="4774390"/>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99"/>
                                        </p:tgtEl>
                                        <p:attrNameLst>
                                          <p:attrName>style.visibility</p:attrName>
                                        </p:attrNameLst>
                                      </p:cBhvr>
                                      <p:to>
                                        <p:strVal val="visible"/>
                                      </p:to>
                                    </p:set>
                                    <p:animEffect transition="in" filter="fade">
                                      <p:cBhvr>
                                        <p:cTn id="7" dur="5000"/>
                                        <p:tgtEl>
                                          <p:spTgt spid="2499"/>
                                        </p:tgtEl>
                                      </p:cBhvr>
                                    </p:animEffect>
                                  </p:childTnLst>
                                </p:cTn>
                              </p:par>
                              <p:par>
                                <p:cTn id="8" presetID="10" presetClass="entr" presetSubtype="0" fill="hold" nodeType="withEffect">
                                  <p:stCondLst>
                                    <p:cond delay="0"/>
                                  </p:stCondLst>
                                  <p:childTnLst>
                                    <p:set>
                                      <p:cBhvr>
                                        <p:cTn id="9" dur="1" fill="hold">
                                          <p:stCondLst>
                                            <p:cond delay="0"/>
                                          </p:stCondLst>
                                        </p:cTn>
                                        <p:tgtEl>
                                          <p:spTgt spid="2500"/>
                                        </p:tgtEl>
                                        <p:attrNameLst>
                                          <p:attrName>style.visibility</p:attrName>
                                        </p:attrNameLst>
                                      </p:cBhvr>
                                      <p:to>
                                        <p:strVal val="visible"/>
                                      </p:to>
                                    </p:set>
                                    <p:animEffect transition="in" filter="fade">
                                      <p:cBhvr>
                                        <p:cTn id="10" dur="2000"/>
                                        <p:tgtEl>
                                          <p:spTgt spid="2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6"/>
        <p:cNvGrpSpPr/>
        <p:nvPr/>
      </p:nvGrpSpPr>
      <p:grpSpPr>
        <a:xfrm>
          <a:off x="0" y="0"/>
          <a:ext cx="0" cy="0"/>
          <a:chOff x="0" y="0"/>
          <a:chExt cx="0" cy="0"/>
        </a:xfrm>
      </p:grpSpPr>
      <p:pic>
        <p:nvPicPr>
          <p:cNvPr id="2507" name="Google Shape;2507;p355"/>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508" name="Google Shape;2508;p355"/>
          <p:cNvSpPr txBox="1"/>
          <p:nvPr/>
        </p:nvSpPr>
        <p:spPr>
          <a:xfrm>
            <a:off x="0" y="4552950"/>
            <a:ext cx="9144000" cy="590550"/>
          </a:xfrm>
          <a:prstGeom prst="rect">
            <a:avLst/>
          </a:prstGeom>
          <a:solidFill>
            <a:srgbClr val="002669">
              <a:alpha val="74901"/>
            </a:srgbClr>
          </a:solidFill>
          <a:ln>
            <a:noFill/>
          </a:ln>
        </p:spPr>
        <p:txBody>
          <a:bodyPr spcFirstLastPara="1" wrap="square" lIns="68550" tIns="34275" rIns="68550" bIns="34275" anchor="ctr" anchorCtr="0">
            <a:noAutofit/>
          </a:bodyPr>
          <a:lstStyle/>
          <a:p>
            <a:pPr marL="0" marR="0" lvl="0" indent="0" algn="l" rtl="0">
              <a:spcBef>
                <a:spcPts val="0"/>
              </a:spcBef>
              <a:spcAft>
                <a:spcPts val="0"/>
              </a:spcAft>
              <a:buClr>
                <a:schemeClr val="dk1"/>
              </a:buClr>
              <a:buSzPts val="2700"/>
              <a:buFont typeface="Arial"/>
              <a:buNone/>
            </a:pPr>
            <a:r>
              <a:rPr lang="en-US" sz="2700">
                <a:solidFill>
                  <a:schemeClr val="dk1"/>
                </a:solidFill>
                <a:latin typeface="Arial"/>
                <a:ea typeface="Arial"/>
                <a:cs typeface="Arial"/>
                <a:sym typeface="Arial"/>
              </a:rPr>
              <a:t>	 </a:t>
            </a:r>
            <a:r>
              <a:rPr lang="en-US" sz="2700">
                <a:solidFill>
                  <a:schemeClr val="lt1"/>
                </a:solidFill>
                <a:latin typeface="Arial"/>
                <a:ea typeface="Arial"/>
                <a:cs typeface="Arial"/>
                <a:sym typeface="Arial"/>
              </a:rPr>
              <a:t>CONVENIENCE IS </a:t>
            </a:r>
            <a:r>
              <a:rPr lang="en-US" sz="2700">
                <a:solidFill>
                  <a:schemeClr val="accent1"/>
                </a:solidFill>
                <a:latin typeface="Arial"/>
                <a:ea typeface="Arial"/>
                <a:cs typeface="Arial"/>
                <a:sym typeface="Arial"/>
              </a:rPr>
              <a:t>CHANGING</a:t>
            </a:r>
            <a:endParaRPr/>
          </a:p>
        </p:txBody>
      </p:sp>
      <p:sp>
        <p:nvSpPr>
          <p:cNvPr id="2509" name="Google Shape;2509;p355"/>
          <p:cNvSpPr/>
          <p:nvPr/>
        </p:nvSpPr>
        <p:spPr>
          <a:xfrm>
            <a:off x="8598963" y="4774390"/>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515" name="Google Shape;2515;p356"/>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p>
            <a:pPr marL="0" lvl="0" indent="0" algn="l" rtl="0">
              <a:lnSpc>
                <a:spcPct val="70000"/>
              </a:lnSpc>
              <a:spcBef>
                <a:spcPts val="0"/>
              </a:spcBef>
              <a:spcAft>
                <a:spcPts val="0"/>
              </a:spcAft>
              <a:buClr>
                <a:schemeClr val="dk2"/>
              </a:buClr>
              <a:buSzPts val="4000"/>
              <a:buFont typeface="Arial"/>
              <a:buNone/>
            </a:pPr>
            <a:r>
              <a:rPr lang="en-US"/>
              <a:t>image</a:t>
            </a:r>
            <a:endParaRPr/>
          </a:p>
        </p:txBody>
      </p:sp>
      <p:pic>
        <p:nvPicPr>
          <p:cNvPr id="2516" name="Google Shape;2516;p356" descr="A picture containing road&#10;&#10;Description automatically generated"/>
          <p:cNvPicPr preferRelativeResize="0"/>
          <p:nvPr/>
        </p:nvPicPr>
        <p:blipFill rotWithShape="1">
          <a:blip r:embed="rId3">
            <a:alphaModFix/>
          </a:blip>
          <a:srcRect/>
          <a:stretch/>
        </p:blipFill>
        <p:spPr>
          <a:xfrm>
            <a:off x="0" y="0"/>
            <a:ext cx="9174959" cy="5143500"/>
          </a:xfrm>
          <a:prstGeom prst="rect">
            <a:avLst/>
          </a:prstGeom>
          <a:noFill/>
          <a:ln>
            <a:noFill/>
          </a:ln>
        </p:spPr>
      </p:pic>
      <p:sp>
        <p:nvSpPr>
          <p:cNvPr id="2517" name="Google Shape;2517;p356"/>
          <p:cNvSpPr txBox="1"/>
          <p:nvPr/>
        </p:nvSpPr>
        <p:spPr>
          <a:xfrm>
            <a:off x="0" y="4552950"/>
            <a:ext cx="9144000" cy="590550"/>
          </a:xfrm>
          <a:prstGeom prst="rect">
            <a:avLst/>
          </a:prstGeom>
          <a:solidFill>
            <a:srgbClr val="002669">
              <a:alpha val="7490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3300"/>
              <a:buFont typeface="Arial"/>
              <a:buNone/>
            </a:pPr>
            <a:r>
              <a:rPr lang="en-US" sz="3300" b="0">
                <a:solidFill>
                  <a:srgbClr val="FFFFFF"/>
                </a:solidFill>
                <a:latin typeface="Arial"/>
                <a:ea typeface="Arial"/>
                <a:cs typeface="Arial"/>
                <a:sym typeface="Arial"/>
              </a:rPr>
              <a:t>     </a:t>
            </a:r>
            <a:r>
              <a:rPr lang="en-US" sz="2700" b="0">
                <a:solidFill>
                  <a:srgbClr val="0091DA"/>
                </a:solidFill>
                <a:latin typeface="Arial"/>
                <a:ea typeface="Arial"/>
                <a:cs typeface="Arial"/>
                <a:sym typeface="Arial"/>
              </a:rPr>
              <a:t>WHY IS DIGITAL TRANSFORMATION </a:t>
            </a:r>
            <a:r>
              <a:rPr lang="en-US" sz="2700" b="0">
                <a:solidFill>
                  <a:srgbClr val="FFFFFF"/>
                </a:solidFill>
                <a:latin typeface="Arial"/>
                <a:ea typeface="Arial"/>
                <a:cs typeface="Arial"/>
                <a:sym typeface="Arial"/>
              </a:rPr>
              <a:t>SO HARD?</a:t>
            </a:r>
            <a:endParaRPr/>
          </a:p>
        </p:txBody>
      </p:sp>
      <p:sp>
        <p:nvSpPr>
          <p:cNvPr id="2518" name="Google Shape;2518;p356"/>
          <p:cNvSpPr/>
          <p:nvPr/>
        </p:nvSpPr>
        <p:spPr>
          <a:xfrm>
            <a:off x="8598963" y="4774390"/>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338D"/>
        </a:solidFill>
        <a:effectLst/>
      </p:bgPr>
    </p:bg>
    <p:spTree>
      <p:nvGrpSpPr>
        <p:cNvPr id="1" name="Shape 2523"/>
        <p:cNvGrpSpPr/>
        <p:nvPr/>
      </p:nvGrpSpPr>
      <p:grpSpPr>
        <a:xfrm>
          <a:off x="0" y="0"/>
          <a:ext cx="0" cy="0"/>
          <a:chOff x="0" y="0"/>
          <a:chExt cx="0" cy="0"/>
        </a:xfrm>
      </p:grpSpPr>
      <p:sp>
        <p:nvSpPr>
          <p:cNvPr id="2524" name="Google Shape;2524;p357"/>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p>
            <a:pPr marL="0" lvl="0" indent="0" algn="l" rtl="0">
              <a:lnSpc>
                <a:spcPct val="70000"/>
              </a:lnSpc>
              <a:spcBef>
                <a:spcPts val="0"/>
              </a:spcBef>
              <a:spcAft>
                <a:spcPts val="0"/>
              </a:spcAft>
              <a:buClr>
                <a:schemeClr val="lt1"/>
              </a:buClr>
              <a:buSzPts val="4000"/>
              <a:buFont typeface="Arial"/>
              <a:buNone/>
            </a:pPr>
            <a:r>
              <a:rPr lang="en-US" sz="2800" dirty="0">
                <a:solidFill>
                  <a:schemeClr val="lt1"/>
                </a:solidFill>
              </a:rPr>
              <a:t>A customer’s best experience </a:t>
            </a:r>
            <a:r>
              <a:rPr lang="en-US" sz="2800" i="1" dirty="0">
                <a:solidFill>
                  <a:schemeClr val="lt1"/>
                </a:solidFill>
              </a:rPr>
              <a:t>anywhere</a:t>
            </a:r>
            <a:r>
              <a:rPr lang="en-US" sz="2800" dirty="0">
                <a:solidFill>
                  <a:schemeClr val="lt1"/>
                </a:solidFill>
              </a:rPr>
              <a:t> becomes their expectation everywhere</a:t>
            </a:r>
            <a:endParaRPr sz="2800" dirty="0"/>
          </a:p>
        </p:txBody>
      </p:sp>
      <p:sp>
        <p:nvSpPr>
          <p:cNvPr id="2525" name="Google Shape;2525;p357"/>
          <p:cNvSpPr txBox="1">
            <a:spLocks noGrp="1"/>
          </p:cNvSpPr>
          <p:nvPr>
            <p:ph type="body" idx="4294967295"/>
          </p:nvPr>
        </p:nvSpPr>
        <p:spPr>
          <a:xfrm>
            <a:off x="764382" y="990544"/>
            <a:ext cx="7646194" cy="61476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200"/>
              <a:buFont typeface="Arial"/>
              <a:buNone/>
            </a:pPr>
            <a:r>
              <a:rPr lang="en-US" dirty="0">
                <a:solidFill>
                  <a:schemeClr val="lt1"/>
                </a:solidFill>
              </a:rPr>
              <a:t>Who is getting it right?</a:t>
            </a:r>
            <a:endParaRPr dirty="0"/>
          </a:p>
        </p:txBody>
      </p:sp>
      <p:grpSp>
        <p:nvGrpSpPr>
          <p:cNvPr id="2526" name="Google Shape;2526;p357"/>
          <p:cNvGrpSpPr/>
          <p:nvPr/>
        </p:nvGrpSpPr>
        <p:grpSpPr>
          <a:xfrm>
            <a:off x="1459185" y="1936585"/>
            <a:ext cx="992364" cy="771095"/>
            <a:chOff x="806542" y="2393293"/>
            <a:chExt cx="1631857" cy="1267999"/>
          </a:xfrm>
        </p:grpSpPr>
        <p:grpSp>
          <p:nvGrpSpPr>
            <p:cNvPr id="2527" name="Google Shape;2527;p357"/>
            <p:cNvGrpSpPr/>
            <p:nvPr/>
          </p:nvGrpSpPr>
          <p:grpSpPr>
            <a:xfrm>
              <a:off x="806542" y="2393293"/>
              <a:ext cx="1631857" cy="1267999"/>
              <a:chOff x="1837058" y="2618655"/>
              <a:chExt cx="3716529" cy="2887849"/>
            </a:xfrm>
          </p:grpSpPr>
          <p:pic>
            <p:nvPicPr>
              <p:cNvPr id="2528" name="Google Shape;2528;p357"/>
              <p:cNvPicPr preferRelativeResize="0"/>
              <p:nvPr/>
            </p:nvPicPr>
            <p:blipFill rotWithShape="1">
              <a:blip r:embed="rId3">
                <a:alphaModFix/>
              </a:blip>
              <a:srcRect/>
              <a:stretch/>
            </p:blipFill>
            <p:spPr>
              <a:xfrm>
                <a:off x="1837058" y="2618655"/>
                <a:ext cx="3716529" cy="2887849"/>
              </a:xfrm>
              <a:prstGeom prst="rect">
                <a:avLst/>
              </a:prstGeom>
              <a:noFill/>
              <a:ln>
                <a:noFill/>
              </a:ln>
            </p:spPr>
          </p:pic>
          <p:grpSp>
            <p:nvGrpSpPr>
              <p:cNvPr id="2529" name="Google Shape;2529;p357"/>
              <p:cNvGrpSpPr/>
              <p:nvPr/>
            </p:nvGrpSpPr>
            <p:grpSpPr>
              <a:xfrm>
                <a:off x="2317425" y="2682177"/>
                <a:ext cx="2937744" cy="2761868"/>
                <a:chOff x="2317425" y="2682177"/>
                <a:chExt cx="2937744" cy="2761868"/>
              </a:xfrm>
            </p:grpSpPr>
            <p:pic>
              <p:nvPicPr>
                <p:cNvPr id="2530" name="Google Shape;2530;p357"/>
                <p:cNvPicPr preferRelativeResize="0"/>
                <p:nvPr/>
              </p:nvPicPr>
              <p:blipFill rotWithShape="1">
                <a:blip r:embed="rId4">
                  <a:alphaModFix/>
                </a:blip>
                <a:srcRect/>
                <a:stretch/>
              </p:blipFill>
              <p:spPr>
                <a:xfrm>
                  <a:off x="2356525" y="2874831"/>
                  <a:ext cx="2898644" cy="2408426"/>
                </a:xfrm>
                <a:prstGeom prst="rect">
                  <a:avLst/>
                </a:prstGeom>
                <a:noFill/>
                <a:ln>
                  <a:noFill/>
                </a:ln>
              </p:spPr>
            </p:pic>
            <p:sp>
              <p:nvSpPr>
                <p:cNvPr id="2531" name="Google Shape;2531;p357"/>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700">
                    <a:solidFill>
                      <a:srgbClr val="FFFFFF"/>
                    </a:solidFill>
                    <a:latin typeface="Arial"/>
                    <a:ea typeface="Arial"/>
                    <a:cs typeface="Arial"/>
                    <a:sym typeface="Arial"/>
                  </a:endParaRPr>
                </a:p>
              </p:txBody>
            </p:sp>
          </p:grpSp>
        </p:grpSp>
        <p:sp>
          <p:nvSpPr>
            <p:cNvPr id="2532" name="Google Shape;2532;p357"/>
            <p:cNvSpPr txBox="1"/>
            <p:nvPr/>
          </p:nvSpPr>
          <p:spPr>
            <a:xfrm>
              <a:off x="1291470" y="2831699"/>
              <a:ext cx="673766" cy="401702"/>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43</a:t>
              </a:r>
              <a:r>
                <a:rPr lang="en-US" baseline="30000" dirty="0">
                  <a:solidFill>
                    <a:srgbClr val="FFFFFF"/>
                  </a:solidFill>
                  <a:latin typeface="Arial"/>
                  <a:ea typeface="Arial"/>
                  <a:cs typeface="Arial"/>
                  <a:sym typeface="Arial"/>
                </a:rPr>
                <a:t>%</a:t>
              </a:r>
              <a:endParaRPr sz="1000" dirty="0"/>
            </a:p>
          </p:txBody>
        </p:sp>
        <p:sp>
          <p:nvSpPr>
            <p:cNvPr id="2533" name="Google Shape;2533;p357"/>
            <p:cNvSpPr/>
            <p:nvPr/>
          </p:nvSpPr>
          <p:spPr>
            <a:xfrm>
              <a:off x="1965881" y="2944830"/>
              <a:ext cx="159731" cy="181317"/>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400">
                <a:solidFill>
                  <a:srgbClr val="000000"/>
                </a:solidFill>
                <a:latin typeface="Arial"/>
                <a:ea typeface="Arial"/>
                <a:cs typeface="Arial"/>
                <a:sym typeface="Arial"/>
              </a:endParaRPr>
            </a:p>
          </p:txBody>
        </p:sp>
      </p:grpSp>
      <p:sp>
        <p:nvSpPr>
          <p:cNvPr id="2534" name="Google Shape;2534;p357"/>
          <p:cNvSpPr/>
          <p:nvPr/>
        </p:nvSpPr>
        <p:spPr>
          <a:xfrm>
            <a:off x="1680920" y="1738313"/>
            <a:ext cx="530594"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Banking</a:t>
            </a:r>
            <a:endParaRPr/>
          </a:p>
        </p:txBody>
      </p:sp>
      <p:grpSp>
        <p:nvGrpSpPr>
          <p:cNvPr id="2535" name="Google Shape;2535;p357"/>
          <p:cNvGrpSpPr/>
          <p:nvPr/>
        </p:nvGrpSpPr>
        <p:grpSpPr>
          <a:xfrm>
            <a:off x="2892487" y="1936585"/>
            <a:ext cx="994410" cy="768096"/>
            <a:chOff x="2596732" y="2393293"/>
            <a:chExt cx="1631857" cy="1267999"/>
          </a:xfrm>
        </p:grpSpPr>
        <p:grpSp>
          <p:nvGrpSpPr>
            <p:cNvPr id="2536" name="Google Shape;2536;p357"/>
            <p:cNvGrpSpPr/>
            <p:nvPr/>
          </p:nvGrpSpPr>
          <p:grpSpPr>
            <a:xfrm>
              <a:off x="2596732" y="2393293"/>
              <a:ext cx="1631857" cy="1267999"/>
              <a:chOff x="1837058" y="2618655"/>
              <a:chExt cx="3716529" cy="2887849"/>
            </a:xfrm>
          </p:grpSpPr>
          <p:pic>
            <p:nvPicPr>
              <p:cNvPr id="2537" name="Google Shape;2537;p357"/>
              <p:cNvPicPr preferRelativeResize="0"/>
              <p:nvPr/>
            </p:nvPicPr>
            <p:blipFill rotWithShape="1">
              <a:blip r:embed="rId5">
                <a:alphaModFix/>
              </a:blip>
              <a:srcRect/>
              <a:stretch/>
            </p:blipFill>
            <p:spPr>
              <a:xfrm>
                <a:off x="1837058" y="2618655"/>
                <a:ext cx="3716529" cy="2887849"/>
              </a:xfrm>
              <a:prstGeom prst="rect">
                <a:avLst/>
              </a:prstGeom>
              <a:noFill/>
              <a:ln>
                <a:noFill/>
              </a:ln>
            </p:spPr>
          </p:pic>
          <p:grpSp>
            <p:nvGrpSpPr>
              <p:cNvPr id="2538" name="Google Shape;2538;p357"/>
              <p:cNvGrpSpPr/>
              <p:nvPr/>
            </p:nvGrpSpPr>
            <p:grpSpPr>
              <a:xfrm>
                <a:off x="2317425" y="2682177"/>
                <a:ext cx="2937744" cy="2761868"/>
                <a:chOff x="2317425" y="2682177"/>
                <a:chExt cx="2937744" cy="2761868"/>
              </a:xfrm>
            </p:grpSpPr>
            <p:pic>
              <p:nvPicPr>
                <p:cNvPr id="2539" name="Google Shape;2539;p357"/>
                <p:cNvPicPr preferRelativeResize="0"/>
                <p:nvPr/>
              </p:nvPicPr>
              <p:blipFill rotWithShape="1">
                <a:blip r:embed="rId6">
                  <a:alphaModFix/>
                </a:blip>
                <a:srcRect/>
                <a:stretch/>
              </p:blipFill>
              <p:spPr>
                <a:xfrm>
                  <a:off x="2356525" y="2874831"/>
                  <a:ext cx="2898644" cy="2408426"/>
                </a:xfrm>
                <a:prstGeom prst="rect">
                  <a:avLst/>
                </a:prstGeom>
                <a:noFill/>
                <a:ln>
                  <a:noFill/>
                </a:ln>
              </p:spPr>
            </p:pic>
            <p:sp>
              <p:nvSpPr>
                <p:cNvPr id="2540" name="Google Shape;2540;p357"/>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700">
                    <a:solidFill>
                      <a:srgbClr val="FFFFFF"/>
                    </a:solidFill>
                    <a:latin typeface="Arial"/>
                    <a:ea typeface="Arial"/>
                    <a:cs typeface="Arial"/>
                    <a:sym typeface="Arial"/>
                  </a:endParaRPr>
                </a:p>
              </p:txBody>
            </p:sp>
          </p:grpSp>
        </p:grpSp>
        <p:sp>
          <p:nvSpPr>
            <p:cNvPr id="2541" name="Google Shape;2541;p357"/>
            <p:cNvSpPr txBox="1"/>
            <p:nvPr/>
          </p:nvSpPr>
          <p:spPr>
            <a:xfrm>
              <a:off x="3102780" y="2898306"/>
              <a:ext cx="660771" cy="403271"/>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17</a:t>
              </a:r>
              <a:r>
                <a:rPr lang="en-US" baseline="30000" dirty="0">
                  <a:solidFill>
                    <a:srgbClr val="FFFFFF"/>
                  </a:solidFill>
                  <a:latin typeface="Arial"/>
                  <a:ea typeface="Arial"/>
                  <a:cs typeface="Arial"/>
                  <a:sym typeface="Arial"/>
                </a:rPr>
                <a:t>%</a:t>
              </a:r>
              <a:endParaRPr sz="1000" dirty="0"/>
            </a:p>
          </p:txBody>
        </p:sp>
        <p:sp>
          <p:nvSpPr>
            <p:cNvPr id="2542" name="Google Shape;2542;p357"/>
            <p:cNvSpPr/>
            <p:nvPr/>
          </p:nvSpPr>
          <p:spPr>
            <a:xfrm>
              <a:off x="3578260" y="2587313"/>
              <a:ext cx="159731" cy="181317"/>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400">
                <a:solidFill>
                  <a:srgbClr val="000000"/>
                </a:solidFill>
                <a:latin typeface="Arial"/>
                <a:ea typeface="Arial"/>
                <a:cs typeface="Arial"/>
                <a:sym typeface="Arial"/>
              </a:endParaRPr>
            </a:p>
          </p:txBody>
        </p:sp>
      </p:grpSp>
      <p:grpSp>
        <p:nvGrpSpPr>
          <p:cNvPr id="2543" name="Google Shape;2543;p357"/>
          <p:cNvGrpSpPr/>
          <p:nvPr/>
        </p:nvGrpSpPr>
        <p:grpSpPr>
          <a:xfrm>
            <a:off x="1458162" y="3477880"/>
            <a:ext cx="994410" cy="768096"/>
            <a:chOff x="2617280" y="4520271"/>
            <a:chExt cx="1631857" cy="1267999"/>
          </a:xfrm>
        </p:grpSpPr>
        <p:grpSp>
          <p:nvGrpSpPr>
            <p:cNvPr id="2544" name="Google Shape;2544;p357"/>
            <p:cNvGrpSpPr/>
            <p:nvPr/>
          </p:nvGrpSpPr>
          <p:grpSpPr>
            <a:xfrm>
              <a:off x="2617280" y="4520271"/>
              <a:ext cx="1631857" cy="1267999"/>
              <a:chOff x="1837058" y="2618655"/>
              <a:chExt cx="3716529" cy="2887849"/>
            </a:xfrm>
          </p:grpSpPr>
          <p:pic>
            <p:nvPicPr>
              <p:cNvPr id="2545" name="Google Shape;2545;p357"/>
              <p:cNvPicPr preferRelativeResize="0"/>
              <p:nvPr/>
            </p:nvPicPr>
            <p:blipFill rotWithShape="1">
              <a:blip r:embed="rId7">
                <a:alphaModFix/>
              </a:blip>
              <a:srcRect/>
              <a:stretch/>
            </p:blipFill>
            <p:spPr>
              <a:xfrm>
                <a:off x="1837058" y="2618655"/>
                <a:ext cx="3716529" cy="2887849"/>
              </a:xfrm>
              <a:prstGeom prst="rect">
                <a:avLst/>
              </a:prstGeom>
              <a:noFill/>
              <a:ln>
                <a:noFill/>
              </a:ln>
            </p:spPr>
          </p:pic>
          <p:grpSp>
            <p:nvGrpSpPr>
              <p:cNvPr id="2546" name="Google Shape;2546;p357"/>
              <p:cNvGrpSpPr/>
              <p:nvPr/>
            </p:nvGrpSpPr>
            <p:grpSpPr>
              <a:xfrm>
                <a:off x="2317425" y="2682177"/>
                <a:ext cx="2937744" cy="2761868"/>
                <a:chOff x="2317425" y="2682177"/>
                <a:chExt cx="2937744" cy="2761868"/>
              </a:xfrm>
            </p:grpSpPr>
            <p:pic>
              <p:nvPicPr>
                <p:cNvPr id="2547" name="Google Shape;2547;p357"/>
                <p:cNvPicPr preferRelativeResize="0"/>
                <p:nvPr/>
              </p:nvPicPr>
              <p:blipFill rotWithShape="1">
                <a:blip r:embed="rId8">
                  <a:alphaModFix/>
                </a:blip>
                <a:srcRect/>
                <a:stretch/>
              </p:blipFill>
              <p:spPr>
                <a:xfrm>
                  <a:off x="2356525" y="2874831"/>
                  <a:ext cx="2898644" cy="2408426"/>
                </a:xfrm>
                <a:prstGeom prst="rect">
                  <a:avLst/>
                </a:prstGeom>
                <a:noFill/>
                <a:ln>
                  <a:noFill/>
                </a:ln>
              </p:spPr>
            </p:pic>
            <p:sp>
              <p:nvSpPr>
                <p:cNvPr id="2548" name="Google Shape;2548;p357"/>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700">
                    <a:solidFill>
                      <a:srgbClr val="FFFFFF"/>
                    </a:solidFill>
                    <a:latin typeface="Arial"/>
                    <a:ea typeface="Arial"/>
                    <a:cs typeface="Arial"/>
                    <a:sym typeface="Arial"/>
                  </a:endParaRPr>
                </a:p>
              </p:txBody>
            </p:sp>
          </p:grpSp>
        </p:grpSp>
        <p:sp>
          <p:nvSpPr>
            <p:cNvPr id="2549" name="Google Shape;2549;p357"/>
            <p:cNvSpPr txBox="1"/>
            <p:nvPr/>
          </p:nvSpPr>
          <p:spPr>
            <a:xfrm>
              <a:off x="3065280" y="5002262"/>
              <a:ext cx="747145" cy="403271"/>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16</a:t>
              </a:r>
              <a:r>
                <a:rPr lang="en-US" baseline="30000" dirty="0">
                  <a:solidFill>
                    <a:srgbClr val="FFFFFF"/>
                  </a:solidFill>
                  <a:latin typeface="Arial"/>
                  <a:ea typeface="Arial"/>
                  <a:cs typeface="Arial"/>
                  <a:sym typeface="Arial"/>
                </a:rPr>
                <a:t>%</a:t>
              </a:r>
              <a:endParaRPr sz="1000" dirty="0"/>
            </a:p>
          </p:txBody>
        </p:sp>
        <p:sp>
          <p:nvSpPr>
            <p:cNvPr id="2550" name="Google Shape;2550;p357"/>
            <p:cNvSpPr/>
            <p:nvPr/>
          </p:nvSpPr>
          <p:spPr>
            <a:xfrm>
              <a:off x="3621216" y="4733915"/>
              <a:ext cx="159731" cy="181317"/>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400">
                <a:solidFill>
                  <a:srgbClr val="000000"/>
                </a:solidFill>
                <a:latin typeface="Arial"/>
                <a:ea typeface="Arial"/>
                <a:cs typeface="Arial"/>
                <a:sym typeface="Arial"/>
              </a:endParaRPr>
            </a:p>
          </p:txBody>
        </p:sp>
      </p:grpSp>
      <p:sp>
        <p:nvSpPr>
          <p:cNvPr id="2551" name="Google Shape;2551;p357"/>
          <p:cNvSpPr/>
          <p:nvPr/>
        </p:nvSpPr>
        <p:spPr>
          <a:xfrm>
            <a:off x="1568756" y="3272427"/>
            <a:ext cx="793487"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Government</a:t>
            </a:r>
            <a:endParaRPr/>
          </a:p>
        </p:txBody>
      </p:sp>
      <p:sp>
        <p:nvSpPr>
          <p:cNvPr id="2552" name="Google Shape;2552;p357"/>
          <p:cNvSpPr/>
          <p:nvPr/>
        </p:nvSpPr>
        <p:spPr>
          <a:xfrm>
            <a:off x="2742303" y="1738313"/>
            <a:ext cx="1301638"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Wealth Management</a:t>
            </a:r>
            <a:endParaRPr/>
          </a:p>
        </p:txBody>
      </p:sp>
      <p:grpSp>
        <p:nvGrpSpPr>
          <p:cNvPr id="2553" name="Google Shape;2553;p357"/>
          <p:cNvGrpSpPr/>
          <p:nvPr/>
        </p:nvGrpSpPr>
        <p:grpSpPr>
          <a:xfrm>
            <a:off x="4287606" y="1936585"/>
            <a:ext cx="994410" cy="768096"/>
            <a:chOff x="4386922" y="2393293"/>
            <a:chExt cx="1631857" cy="1267999"/>
          </a:xfrm>
        </p:grpSpPr>
        <p:grpSp>
          <p:nvGrpSpPr>
            <p:cNvPr id="2554" name="Google Shape;2554;p357"/>
            <p:cNvGrpSpPr/>
            <p:nvPr/>
          </p:nvGrpSpPr>
          <p:grpSpPr>
            <a:xfrm>
              <a:off x="4386922" y="2393293"/>
              <a:ext cx="1631857" cy="1267999"/>
              <a:chOff x="1837058" y="2618655"/>
              <a:chExt cx="3716529" cy="2887849"/>
            </a:xfrm>
          </p:grpSpPr>
          <p:pic>
            <p:nvPicPr>
              <p:cNvPr id="2555" name="Google Shape;2555;p357"/>
              <p:cNvPicPr preferRelativeResize="0"/>
              <p:nvPr/>
            </p:nvPicPr>
            <p:blipFill rotWithShape="1">
              <a:blip r:embed="rId9">
                <a:alphaModFix/>
              </a:blip>
              <a:srcRect/>
              <a:stretch/>
            </p:blipFill>
            <p:spPr>
              <a:xfrm>
                <a:off x="1837058" y="2618655"/>
                <a:ext cx="3716529" cy="2887849"/>
              </a:xfrm>
              <a:prstGeom prst="rect">
                <a:avLst/>
              </a:prstGeom>
              <a:noFill/>
              <a:ln>
                <a:noFill/>
              </a:ln>
            </p:spPr>
          </p:pic>
          <p:grpSp>
            <p:nvGrpSpPr>
              <p:cNvPr id="2556" name="Google Shape;2556;p357"/>
              <p:cNvGrpSpPr/>
              <p:nvPr/>
            </p:nvGrpSpPr>
            <p:grpSpPr>
              <a:xfrm>
                <a:off x="2317425" y="2682177"/>
                <a:ext cx="2937744" cy="2761868"/>
                <a:chOff x="2317425" y="2682177"/>
                <a:chExt cx="2937744" cy="2761868"/>
              </a:xfrm>
            </p:grpSpPr>
            <p:pic>
              <p:nvPicPr>
                <p:cNvPr id="2557" name="Google Shape;2557;p357"/>
                <p:cNvPicPr preferRelativeResize="0"/>
                <p:nvPr/>
              </p:nvPicPr>
              <p:blipFill rotWithShape="1">
                <a:blip r:embed="rId10">
                  <a:alphaModFix/>
                </a:blip>
                <a:srcRect/>
                <a:stretch/>
              </p:blipFill>
              <p:spPr>
                <a:xfrm>
                  <a:off x="2356525" y="2874831"/>
                  <a:ext cx="2898644" cy="2408426"/>
                </a:xfrm>
                <a:prstGeom prst="rect">
                  <a:avLst/>
                </a:prstGeom>
                <a:noFill/>
                <a:ln>
                  <a:noFill/>
                </a:ln>
              </p:spPr>
            </p:pic>
            <p:sp>
              <p:nvSpPr>
                <p:cNvPr id="2558" name="Google Shape;2558;p357"/>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700">
                    <a:solidFill>
                      <a:srgbClr val="FFFFFF"/>
                    </a:solidFill>
                    <a:latin typeface="Arial"/>
                    <a:ea typeface="Arial"/>
                    <a:cs typeface="Arial"/>
                    <a:sym typeface="Arial"/>
                  </a:endParaRPr>
                </a:p>
              </p:txBody>
            </p:sp>
          </p:grpSp>
        </p:grpSp>
        <p:sp>
          <p:nvSpPr>
            <p:cNvPr id="2559" name="Google Shape;2559;p357"/>
            <p:cNvSpPr txBox="1"/>
            <p:nvPr/>
          </p:nvSpPr>
          <p:spPr>
            <a:xfrm>
              <a:off x="4855594" y="2881719"/>
              <a:ext cx="672379" cy="403271"/>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35</a:t>
              </a:r>
              <a:r>
                <a:rPr lang="en-US" baseline="30000" dirty="0">
                  <a:solidFill>
                    <a:srgbClr val="FFFFFF"/>
                  </a:solidFill>
                  <a:latin typeface="Arial"/>
                  <a:ea typeface="Arial"/>
                  <a:cs typeface="Arial"/>
                  <a:sym typeface="Arial"/>
                </a:rPr>
                <a:t>%</a:t>
              </a:r>
              <a:endParaRPr sz="1000" dirty="0"/>
            </a:p>
          </p:txBody>
        </p:sp>
        <p:sp>
          <p:nvSpPr>
            <p:cNvPr id="2560" name="Google Shape;2560;p357"/>
            <p:cNvSpPr/>
            <p:nvPr/>
          </p:nvSpPr>
          <p:spPr>
            <a:xfrm>
              <a:off x="5546031" y="2944830"/>
              <a:ext cx="159731" cy="181317"/>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400">
                <a:solidFill>
                  <a:srgbClr val="000000"/>
                </a:solidFill>
                <a:latin typeface="Arial"/>
                <a:ea typeface="Arial"/>
                <a:cs typeface="Arial"/>
                <a:sym typeface="Arial"/>
              </a:endParaRPr>
            </a:p>
          </p:txBody>
        </p:sp>
      </p:grpSp>
      <p:grpSp>
        <p:nvGrpSpPr>
          <p:cNvPr id="2561" name="Google Shape;2561;p357"/>
          <p:cNvGrpSpPr/>
          <p:nvPr/>
        </p:nvGrpSpPr>
        <p:grpSpPr>
          <a:xfrm>
            <a:off x="2892487" y="3477880"/>
            <a:ext cx="994410" cy="768096"/>
            <a:chOff x="4407470" y="4520271"/>
            <a:chExt cx="1631857" cy="1267999"/>
          </a:xfrm>
        </p:grpSpPr>
        <p:grpSp>
          <p:nvGrpSpPr>
            <p:cNvPr id="2562" name="Google Shape;2562;p357"/>
            <p:cNvGrpSpPr/>
            <p:nvPr/>
          </p:nvGrpSpPr>
          <p:grpSpPr>
            <a:xfrm>
              <a:off x="4407470" y="4520271"/>
              <a:ext cx="1631857" cy="1267999"/>
              <a:chOff x="1837058" y="2618655"/>
              <a:chExt cx="3716529" cy="2887849"/>
            </a:xfrm>
          </p:grpSpPr>
          <p:pic>
            <p:nvPicPr>
              <p:cNvPr id="2563" name="Google Shape;2563;p357"/>
              <p:cNvPicPr preferRelativeResize="0"/>
              <p:nvPr/>
            </p:nvPicPr>
            <p:blipFill rotWithShape="1">
              <a:blip r:embed="rId11">
                <a:alphaModFix/>
              </a:blip>
              <a:srcRect/>
              <a:stretch/>
            </p:blipFill>
            <p:spPr>
              <a:xfrm>
                <a:off x="1837058" y="2618655"/>
                <a:ext cx="3716529" cy="2887849"/>
              </a:xfrm>
              <a:prstGeom prst="rect">
                <a:avLst/>
              </a:prstGeom>
              <a:noFill/>
              <a:ln>
                <a:noFill/>
              </a:ln>
            </p:spPr>
          </p:pic>
          <p:grpSp>
            <p:nvGrpSpPr>
              <p:cNvPr id="2564" name="Google Shape;2564;p357"/>
              <p:cNvGrpSpPr/>
              <p:nvPr/>
            </p:nvGrpSpPr>
            <p:grpSpPr>
              <a:xfrm>
                <a:off x="2317425" y="2682177"/>
                <a:ext cx="2937744" cy="2761868"/>
                <a:chOff x="2317425" y="2682177"/>
                <a:chExt cx="2937744" cy="2761868"/>
              </a:xfrm>
            </p:grpSpPr>
            <p:pic>
              <p:nvPicPr>
                <p:cNvPr id="2565" name="Google Shape;2565;p357"/>
                <p:cNvPicPr preferRelativeResize="0"/>
                <p:nvPr/>
              </p:nvPicPr>
              <p:blipFill rotWithShape="1">
                <a:blip r:embed="rId12">
                  <a:alphaModFix/>
                </a:blip>
                <a:srcRect/>
                <a:stretch/>
              </p:blipFill>
              <p:spPr>
                <a:xfrm>
                  <a:off x="2356525" y="2874831"/>
                  <a:ext cx="2898644" cy="2408426"/>
                </a:xfrm>
                <a:prstGeom prst="rect">
                  <a:avLst/>
                </a:prstGeom>
                <a:noFill/>
                <a:ln>
                  <a:noFill/>
                </a:ln>
              </p:spPr>
            </p:pic>
            <p:sp>
              <p:nvSpPr>
                <p:cNvPr id="2566" name="Google Shape;2566;p357"/>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700">
                    <a:solidFill>
                      <a:srgbClr val="FFFFFF"/>
                    </a:solidFill>
                    <a:latin typeface="Arial"/>
                    <a:ea typeface="Arial"/>
                    <a:cs typeface="Arial"/>
                    <a:sym typeface="Arial"/>
                  </a:endParaRPr>
                </a:p>
              </p:txBody>
            </p:sp>
          </p:grpSp>
        </p:grpSp>
        <p:sp>
          <p:nvSpPr>
            <p:cNvPr id="2567" name="Google Shape;2567;p357"/>
            <p:cNvSpPr txBox="1"/>
            <p:nvPr/>
          </p:nvSpPr>
          <p:spPr>
            <a:xfrm>
              <a:off x="4940076" y="4969087"/>
              <a:ext cx="643441" cy="403271"/>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27</a:t>
              </a:r>
              <a:r>
                <a:rPr lang="en-US" baseline="30000" dirty="0">
                  <a:solidFill>
                    <a:srgbClr val="FFFFFF"/>
                  </a:solidFill>
                  <a:latin typeface="Arial"/>
                  <a:ea typeface="Arial"/>
                  <a:cs typeface="Arial"/>
                  <a:sym typeface="Arial"/>
                </a:rPr>
                <a:t>%</a:t>
              </a:r>
              <a:endParaRPr sz="1000" dirty="0"/>
            </a:p>
          </p:txBody>
        </p:sp>
        <p:sp>
          <p:nvSpPr>
            <p:cNvPr id="2568" name="Google Shape;2568;p357"/>
            <p:cNvSpPr/>
            <p:nvPr/>
          </p:nvSpPr>
          <p:spPr>
            <a:xfrm>
              <a:off x="5563437" y="4987402"/>
              <a:ext cx="159731" cy="181317"/>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400">
                <a:solidFill>
                  <a:srgbClr val="000000"/>
                </a:solidFill>
                <a:latin typeface="Arial"/>
                <a:ea typeface="Arial"/>
                <a:cs typeface="Arial"/>
                <a:sym typeface="Arial"/>
              </a:endParaRPr>
            </a:p>
          </p:txBody>
        </p:sp>
      </p:grpSp>
      <p:sp>
        <p:nvSpPr>
          <p:cNvPr id="2569" name="Google Shape;2569;p357"/>
          <p:cNvSpPr/>
          <p:nvPr/>
        </p:nvSpPr>
        <p:spPr>
          <a:xfrm>
            <a:off x="3018990" y="3272427"/>
            <a:ext cx="753411"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Technology</a:t>
            </a:r>
            <a:endParaRPr/>
          </a:p>
        </p:txBody>
      </p:sp>
      <p:sp>
        <p:nvSpPr>
          <p:cNvPr id="2570" name="Google Shape;2570;p357"/>
          <p:cNvSpPr/>
          <p:nvPr/>
        </p:nvSpPr>
        <p:spPr>
          <a:xfrm>
            <a:off x="4472091" y="1738313"/>
            <a:ext cx="727763"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Healthcare </a:t>
            </a:r>
            <a:endParaRPr/>
          </a:p>
        </p:txBody>
      </p:sp>
      <p:grpSp>
        <p:nvGrpSpPr>
          <p:cNvPr id="2571" name="Google Shape;2571;p357"/>
          <p:cNvGrpSpPr/>
          <p:nvPr/>
        </p:nvGrpSpPr>
        <p:grpSpPr>
          <a:xfrm>
            <a:off x="4287606" y="3477880"/>
            <a:ext cx="994410" cy="768096"/>
            <a:chOff x="6197660" y="4520271"/>
            <a:chExt cx="1631857" cy="1267999"/>
          </a:xfrm>
        </p:grpSpPr>
        <p:grpSp>
          <p:nvGrpSpPr>
            <p:cNvPr id="2572" name="Google Shape;2572;p357"/>
            <p:cNvGrpSpPr/>
            <p:nvPr/>
          </p:nvGrpSpPr>
          <p:grpSpPr>
            <a:xfrm>
              <a:off x="6197660" y="4520271"/>
              <a:ext cx="1631857" cy="1267999"/>
              <a:chOff x="1837058" y="2618655"/>
              <a:chExt cx="3716529" cy="2887849"/>
            </a:xfrm>
          </p:grpSpPr>
          <p:pic>
            <p:nvPicPr>
              <p:cNvPr id="2573" name="Google Shape;2573;p357"/>
              <p:cNvPicPr preferRelativeResize="0"/>
              <p:nvPr/>
            </p:nvPicPr>
            <p:blipFill rotWithShape="1">
              <a:blip r:embed="rId13">
                <a:alphaModFix/>
              </a:blip>
              <a:srcRect/>
              <a:stretch/>
            </p:blipFill>
            <p:spPr>
              <a:xfrm>
                <a:off x="1837058" y="2618655"/>
                <a:ext cx="3716529" cy="2887849"/>
              </a:xfrm>
              <a:prstGeom prst="rect">
                <a:avLst/>
              </a:prstGeom>
              <a:noFill/>
              <a:ln>
                <a:noFill/>
              </a:ln>
            </p:spPr>
          </p:pic>
          <p:grpSp>
            <p:nvGrpSpPr>
              <p:cNvPr id="2574" name="Google Shape;2574;p357"/>
              <p:cNvGrpSpPr/>
              <p:nvPr/>
            </p:nvGrpSpPr>
            <p:grpSpPr>
              <a:xfrm>
                <a:off x="2317425" y="2682177"/>
                <a:ext cx="2937744" cy="2761868"/>
                <a:chOff x="2317425" y="2682177"/>
                <a:chExt cx="2937744" cy="2761868"/>
              </a:xfrm>
            </p:grpSpPr>
            <p:pic>
              <p:nvPicPr>
                <p:cNvPr id="2575" name="Google Shape;2575;p357"/>
                <p:cNvPicPr preferRelativeResize="0"/>
                <p:nvPr/>
              </p:nvPicPr>
              <p:blipFill rotWithShape="1">
                <a:blip r:embed="rId14">
                  <a:alphaModFix/>
                </a:blip>
                <a:srcRect/>
                <a:stretch/>
              </p:blipFill>
              <p:spPr>
                <a:xfrm>
                  <a:off x="2356525" y="2874831"/>
                  <a:ext cx="2898644" cy="2408426"/>
                </a:xfrm>
                <a:prstGeom prst="rect">
                  <a:avLst/>
                </a:prstGeom>
                <a:noFill/>
                <a:ln>
                  <a:noFill/>
                </a:ln>
              </p:spPr>
            </p:pic>
            <p:sp>
              <p:nvSpPr>
                <p:cNvPr id="2576" name="Google Shape;2576;p357"/>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700">
                    <a:solidFill>
                      <a:srgbClr val="FFFFFF"/>
                    </a:solidFill>
                    <a:latin typeface="Arial"/>
                    <a:ea typeface="Arial"/>
                    <a:cs typeface="Arial"/>
                    <a:sym typeface="Arial"/>
                  </a:endParaRPr>
                </a:p>
              </p:txBody>
            </p:sp>
          </p:grpSp>
        </p:grpSp>
        <p:sp>
          <p:nvSpPr>
            <p:cNvPr id="2577" name="Google Shape;2577;p357"/>
            <p:cNvSpPr txBox="1"/>
            <p:nvPr/>
          </p:nvSpPr>
          <p:spPr>
            <a:xfrm>
              <a:off x="6694782" y="4985674"/>
              <a:ext cx="664486" cy="403271"/>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23</a:t>
              </a:r>
              <a:r>
                <a:rPr lang="en-US" baseline="30000" dirty="0">
                  <a:solidFill>
                    <a:srgbClr val="FFFFFF"/>
                  </a:solidFill>
                  <a:latin typeface="Arial"/>
                  <a:ea typeface="Arial"/>
                  <a:cs typeface="Arial"/>
                  <a:sym typeface="Arial"/>
                </a:rPr>
                <a:t>%</a:t>
              </a:r>
              <a:endParaRPr sz="1000" dirty="0"/>
            </a:p>
          </p:txBody>
        </p:sp>
        <p:sp>
          <p:nvSpPr>
            <p:cNvPr id="2578" name="Google Shape;2578;p357"/>
            <p:cNvSpPr/>
            <p:nvPr/>
          </p:nvSpPr>
          <p:spPr>
            <a:xfrm>
              <a:off x="7328368" y="4897731"/>
              <a:ext cx="159731" cy="181317"/>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400">
                <a:solidFill>
                  <a:srgbClr val="000000"/>
                </a:solidFill>
                <a:latin typeface="Arial"/>
                <a:ea typeface="Arial"/>
                <a:cs typeface="Arial"/>
                <a:sym typeface="Arial"/>
              </a:endParaRPr>
            </a:p>
          </p:txBody>
        </p:sp>
      </p:grpSp>
      <p:sp>
        <p:nvSpPr>
          <p:cNvPr id="2579" name="Google Shape;2579;p357"/>
          <p:cNvSpPr/>
          <p:nvPr/>
        </p:nvSpPr>
        <p:spPr>
          <a:xfrm>
            <a:off x="4625378" y="3272427"/>
            <a:ext cx="418384"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Media </a:t>
            </a:r>
            <a:endParaRPr/>
          </a:p>
        </p:txBody>
      </p:sp>
      <p:grpSp>
        <p:nvGrpSpPr>
          <p:cNvPr id="2580" name="Google Shape;2580;p357"/>
          <p:cNvGrpSpPr/>
          <p:nvPr/>
        </p:nvGrpSpPr>
        <p:grpSpPr>
          <a:xfrm>
            <a:off x="5505022" y="1936585"/>
            <a:ext cx="994410" cy="768096"/>
            <a:chOff x="7967302" y="2393293"/>
            <a:chExt cx="1631857" cy="1267999"/>
          </a:xfrm>
        </p:grpSpPr>
        <p:grpSp>
          <p:nvGrpSpPr>
            <p:cNvPr id="2581" name="Google Shape;2581;p357"/>
            <p:cNvGrpSpPr/>
            <p:nvPr/>
          </p:nvGrpSpPr>
          <p:grpSpPr>
            <a:xfrm>
              <a:off x="7967302" y="2393293"/>
              <a:ext cx="1631857" cy="1267999"/>
              <a:chOff x="1837058" y="2618655"/>
              <a:chExt cx="3716529" cy="2887849"/>
            </a:xfrm>
          </p:grpSpPr>
          <p:pic>
            <p:nvPicPr>
              <p:cNvPr id="2582" name="Google Shape;2582;p357"/>
              <p:cNvPicPr preferRelativeResize="0"/>
              <p:nvPr/>
            </p:nvPicPr>
            <p:blipFill rotWithShape="1">
              <a:blip r:embed="rId15">
                <a:alphaModFix/>
              </a:blip>
              <a:srcRect/>
              <a:stretch/>
            </p:blipFill>
            <p:spPr>
              <a:xfrm>
                <a:off x="1837058" y="2618655"/>
                <a:ext cx="3716529" cy="2887849"/>
              </a:xfrm>
              <a:prstGeom prst="rect">
                <a:avLst/>
              </a:prstGeom>
              <a:noFill/>
              <a:ln>
                <a:noFill/>
              </a:ln>
            </p:spPr>
          </p:pic>
          <p:grpSp>
            <p:nvGrpSpPr>
              <p:cNvPr id="2583" name="Google Shape;2583;p357"/>
              <p:cNvGrpSpPr/>
              <p:nvPr/>
            </p:nvGrpSpPr>
            <p:grpSpPr>
              <a:xfrm>
                <a:off x="2317425" y="2682177"/>
                <a:ext cx="2937744" cy="2761868"/>
                <a:chOff x="2317425" y="2682177"/>
                <a:chExt cx="2937744" cy="2761868"/>
              </a:xfrm>
            </p:grpSpPr>
            <p:pic>
              <p:nvPicPr>
                <p:cNvPr id="2584" name="Google Shape;2584;p357"/>
                <p:cNvPicPr preferRelativeResize="0"/>
                <p:nvPr/>
              </p:nvPicPr>
              <p:blipFill rotWithShape="1">
                <a:blip r:embed="rId12">
                  <a:alphaModFix/>
                </a:blip>
                <a:srcRect/>
                <a:stretch/>
              </p:blipFill>
              <p:spPr>
                <a:xfrm>
                  <a:off x="2356526" y="2874830"/>
                  <a:ext cx="2898643" cy="2408425"/>
                </a:xfrm>
                <a:prstGeom prst="rect">
                  <a:avLst/>
                </a:prstGeom>
                <a:noFill/>
                <a:ln>
                  <a:noFill/>
                </a:ln>
              </p:spPr>
            </p:pic>
            <p:sp>
              <p:nvSpPr>
                <p:cNvPr id="2585" name="Google Shape;2585;p357"/>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700">
                    <a:solidFill>
                      <a:srgbClr val="FFFFFF"/>
                    </a:solidFill>
                    <a:latin typeface="Arial"/>
                    <a:ea typeface="Arial"/>
                    <a:cs typeface="Arial"/>
                    <a:sym typeface="Arial"/>
                  </a:endParaRPr>
                </a:p>
              </p:txBody>
            </p:sp>
          </p:grpSp>
        </p:grpSp>
        <p:sp>
          <p:nvSpPr>
            <p:cNvPr id="2586" name="Google Shape;2586;p357"/>
            <p:cNvSpPr txBox="1"/>
            <p:nvPr/>
          </p:nvSpPr>
          <p:spPr>
            <a:xfrm>
              <a:off x="8466469" y="2881719"/>
              <a:ext cx="643441" cy="403271"/>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27</a:t>
              </a:r>
              <a:r>
                <a:rPr lang="en-US" baseline="30000" dirty="0">
                  <a:solidFill>
                    <a:srgbClr val="FFFFFF"/>
                  </a:solidFill>
                  <a:latin typeface="Arial"/>
                  <a:ea typeface="Arial"/>
                  <a:cs typeface="Arial"/>
                  <a:sym typeface="Arial"/>
                </a:rPr>
                <a:t>%</a:t>
              </a:r>
              <a:endParaRPr sz="1000" dirty="0"/>
            </a:p>
          </p:txBody>
        </p:sp>
        <p:sp>
          <p:nvSpPr>
            <p:cNvPr id="2587" name="Google Shape;2587;p357"/>
            <p:cNvSpPr/>
            <p:nvPr/>
          </p:nvSpPr>
          <p:spPr>
            <a:xfrm>
              <a:off x="9126181" y="2865049"/>
              <a:ext cx="159731" cy="181317"/>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400">
                <a:solidFill>
                  <a:srgbClr val="000000"/>
                </a:solidFill>
                <a:latin typeface="Arial"/>
                <a:ea typeface="Arial"/>
                <a:cs typeface="Arial"/>
                <a:sym typeface="Arial"/>
              </a:endParaRPr>
            </a:p>
          </p:txBody>
        </p:sp>
      </p:grpSp>
      <p:grpSp>
        <p:nvGrpSpPr>
          <p:cNvPr id="2588" name="Google Shape;2588;p357"/>
          <p:cNvGrpSpPr/>
          <p:nvPr/>
        </p:nvGrpSpPr>
        <p:grpSpPr>
          <a:xfrm>
            <a:off x="5565530" y="3477880"/>
            <a:ext cx="994410" cy="768096"/>
            <a:chOff x="7987850" y="4520271"/>
            <a:chExt cx="1631857" cy="1267999"/>
          </a:xfrm>
        </p:grpSpPr>
        <p:grpSp>
          <p:nvGrpSpPr>
            <p:cNvPr id="2589" name="Google Shape;2589;p357"/>
            <p:cNvGrpSpPr/>
            <p:nvPr/>
          </p:nvGrpSpPr>
          <p:grpSpPr>
            <a:xfrm>
              <a:off x="7987850" y="4520271"/>
              <a:ext cx="1631857" cy="1267999"/>
              <a:chOff x="1837058" y="2618655"/>
              <a:chExt cx="3716529" cy="2887849"/>
            </a:xfrm>
          </p:grpSpPr>
          <p:pic>
            <p:nvPicPr>
              <p:cNvPr id="2590" name="Google Shape;2590;p357"/>
              <p:cNvPicPr preferRelativeResize="0"/>
              <p:nvPr/>
            </p:nvPicPr>
            <p:blipFill rotWithShape="1">
              <a:blip r:embed="rId16">
                <a:alphaModFix/>
              </a:blip>
              <a:srcRect/>
              <a:stretch/>
            </p:blipFill>
            <p:spPr>
              <a:xfrm>
                <a:off x="1837058" y="2618655"/>
                <a:ext cx="3716529" cy="2887849"/>
              </a:xfrm>
              <a:prstGeom prst="rect">
                <a:avLst/>
              </a:prstGeom>
              <a:noFill/>
              <a:ln>
                <a:noFill/>
              </a:ln>
            </p:spPr>
          </p:pic>
          <p:grpSp>
            <p:nvGrpSpPr>
              <p:cNvPr id="2591" name="Google Shape;2591;p357"/>
              <p:cNvGrpSpPr/>
              <p:nvPr/>
            </p:nvGrpSpPr>
            <p:grpSpPr>
              <a:xfrm>
                <a:off x="2317425" y="2682177"/>
                <a:ext cx="2937744" cy="2761868"/>
                <a:chOff x="2317425" y="2682177"/>
                <a:chExt cx="2937744" cy="2761868"/>
              </a:xfrm>
            </p:grpSpPr>
            <p:pic>
              <p:nvPicPr>
                <p:cNvPr id="2592" name="Google Shape;2592;p357"/>
                <p:cNvPicPr preferRelativeResize="0"/>
                <p:nvPr/>
              </p:nvPicPr>
              <p:blipFill rotWithShape="1">
                <a:blip r:embed="rId17">
                  <a:alphaModFix/>
                </a:blip>
                <a:srcRect/>
                <a:stretch/>
              </p:blipFill>
              <p:spPr>
                <a:xfrm>
                  <a:off x="2356525" y="2874831"/>
                  <a:ext cx="2898644" cy="2408426"/>
                </a:xfrm>
                <a:prstGeom prst="rect">
                  <a:avLst/>
                </a:prstGeom>
                <a:noFill/>
                <a:ln>
                  <a:noFill/>
                </a:ln>
              </p:spPr>
            </p:pic>
            <p:sp>
              <p:nvSpPr>
                <p:cNvPr id="2593" name="Google Shape;2593;p357"/>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700">
                    <a:solidFill>
                      <a:srgbClr val="FFFFFF"/>
                    </a:solidFill>
                    <a:latin typeface="Arial"/>
                    <a:ea typeface="Arial"/>
                    <a:cs typeface="Arial"/>
                    <a:sym typeface="Arial"/>
                  </a:endParaRPr>
                </a:p>
              </p:txBody>
            </p:sp>
          </p:grpSp>
        </p:grpSp>
        <p:sp>
          <p:nvSpPr>
            <p:cNvPr id="2594" name="Google Shape;2594;p357"/>
            <p:cNvSpPr txBox="1"/>
            <p:nvPr/>
          </p:nvSpPr>
          <p:spPr>
            <a:xfrm>
              <a:off x="8432195" y="5002262"/>
              <a:ext cx="725503" cy="403271"/>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21</a:t>
              </a:r>
              <a:r>
                <a:rPr lang="en-US" baseline="30000" dirty="0">
                  <a:solidFill>
                    <a:srgbClr val="FFFFFF"/>
                  </a:solidFill>
                  <a:latin typeface="Arial"/>
                  <a:ea typeface="Arial"/>
                  <a:cs typeface="Arial"/>
                  <a:sym typeface="Arial"/>
                </a:rPr>
                <a:t>%</a:t>
              </a:r>
              <a:endParaRPr sz="1000" dirty="0"/>
            </a:p>
          </p:txBody>
        </p:sp>
        <p:sp>
          <p:nvSpPr>
            <p:cNvPr id="2595" name="Google Shape;2595;p357"/>
            <p:cNvSpPr/>
            <p:nvPr/>
          </p:nvSpPr>
          <p:spPr>
            <a:xfrm>
              <a:off x="9088494" y="4860193"/>
              <a:ext cx="159731" cy="181317"/>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400">
                <a:solidFill>
                  <a:srgbClr val="000000"/>
                </a:solidFill>
                <a:latin typeface="Arial"/>
                <a:ea typeface="Arial"/>
                <a:cs typeface="Arial"/>
                <a:sym typeface="Arial"/>
              </a:endParaRPr>
            </a:p>
          </p:txBody>
        </p:sp>
      </p:grpSp>
      <p:sp>
        <p:nvSpPr>
          <p:cNvPr id="2596" name="Google Shape;2596;p357"/>
          <p:cNvSpPr/>
          <p:nvPr/>
        </p:nvSpPr>
        <p:spPr>
          <a:xfrm>
            <a:off x="5734918" y="3272427"/>
            <a:ext cx="546625"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Telecom</a:t>
            </a:r>
            <a:endParaRPr/>
          </a:p>
        </p:txBody>
      </p:sp>
      <p:sp>
        <p:nvSpPr>
          <p:cNvPr id="2597" name="Google Shape;2597;p357"/>
          <p:cNvSpPr/>
          <p:nvPr/>
        </p:nvSpPr>
        <p:spPr>
          <a:xfrm>
            <a:off x="5819485" y="1738313"/>
            <a:ext cx="367088"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Retail</a:t>
            </a:r>
            <a:endParaRPr/>
          </a:p>
        </p:txBody>
      </p:sp>
      <p:grpSp>
        <p:nvGrpSpPr>
          <p:cNvPr id="2598" name="Google Shape;2598;p357"/>
          <p:cNvGrpSpPr/>
          <p:nvPr/>
        </p:nvGrpSpPr>
        <p:grpSpPr>
          <a:xfrm>
            <a:off x="6829369" y="1936585"/>
            <a:ext cx="994410" cy="768096"/>
            <a:chOff x="9757490" y="2393293"/>
            <a:chExt cx="1631857" cy="1267999"/>
          </a:xfrm>
        </p:grpSpPr>
        <p:grpSp>
          <p:nvGrpSpPr>
            <p:cNvPr id="2599" name="Google Shape;2599;p357"/>
            <p:cNvGrpSpPr/>
            <p:nvPr/>
          </p:nvGrpSpPr>
          <p:grpSpPr>
            <a:xfrm>
              <a:off x="9757490" y="2393293"/>
              <a:ext cx="1631857" cy="1267999"/>
              <a:chOff x="1837058" y="2618655"/>
              <a:chExt cx="3716529" cy="2887849"/>
            </a:xfrm>
          </p:grpSpPr>
          <p:pic>
            <p:nvPicPr>
              <p:cNvPr id="2600" name="Google Shape;2600;p357"/>
              <p:cNvPicPr preferRelativeResize="0"/>
              <p:nvPr/>
            </p:nvPicPr>
            <p:blipFill rotWithShape="1">
              <a:blip r:embed="rId18">
                <a:alphaModFix/>
              </a:blip>
              <a:srcRect/>
              <a:stretch/>
            </p:blipFill>
            <p:spPr>
              <a:xfrm>
                <a:off x="1837058" y="2618655"/>
                <a:ext cx="3716529" cy="2887849"/>
              </a:xfrm>
              <a:prstGeom prst="rect">
                <a:avLst/>
              </a:prstGeom>
              <a:noFill/>
              <a:ln>
                <a:noFill/>
              </a:ln>
            </p:spPr>
          </p:pic>
          <p:grpSp>
            <p:nvGrpSpPr>
              <p:cNvPr id="2601" name="Google Shape;2601;p357"/>
              <p:cNvGrpSpPr/>
              <p:nvPr/>
            </p:nvGrpSpPr>
            <p:grpSpPr>
              <a:xfrm>
                <a:off x="2317425" y="2682177"/>
                <a:ext cx="2937744" cy="2761868"/>
                <a:chOff x="2317425" y="2682177"/>
                <a:chExt cx="2937744" cy="2761868"/>
              </a:xfrm>
            </p:grpSpPr>
            <p:pic>
              <p:nvPicPr>
                <p:cNvPr id="2602" name="Google Shape;2602;p357"/>
                <p:cNvPicPr preferRelativeResize="0"/>
                <p:nvPr/>
              </p:nvPicPr>
              <p:blipFill rotWithShape="1">
                <a:blip r:embed="rId14">
                  <a:alphaModFix/>
                </a:blip>
                <a:srcRect/>
                <a:stretch/>
              </p:blipFill>
              <p:spPr>
                <a:xfrm>
                  <a:off x="2356525" y="2874831"/>
                  <a:ext cx="2898644" cy="2408426"/>
                </a:xfrm>
                <a:prstGeom prst="rect">
                  <a:avLst/>
                </a:prstGeom>
                <a:noFill/>
                <a:ln>
                  <a:noFill/>
                </a:ln>
              </p:spPr>
            </p:pic>
            <p:sp>
              <p:nvSpPr>
                <p:cNvPr id="2603" name="Google Shape;2603;p357"/>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700">
                    <a:solidFill>
                      <a:srgbClr val="FFFFFF"/>
                    </a:solidFill>
                    <a:latin typeface="Arial"/>
                    <a:ea typeface="Arial"/>
                    <a:cs typeface="Arial"/>
                    <a:sym typeface="Arial"/>
                  </a:endParaRPr>
                </a:p>
              </p:txBody>
            </p:sp>
          </p:grpSp>
        </p:grpSp>
        <p:sp>
          <p:nvSpPr>
            <p:cNvPr id="2604" name="Google Shape;2604;p357"/>
            <p:cNvSpPr txBox="1"/>
            <p:nvPr/>
          </p:nvSpPr>
          <p:spPr>
            <a:xfrm>
              <a:off x="10221175" y="2865131"/>
              <a:ext cx="664486" cy="403271"/>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23</a:t>
              </a:r>
              <a:r>
                <a:rPr lang="en-US" baseline="30000" dirty="0">
                  <a:solidFill>
                    <a:srgbClr val="FFFFFF"/>
                  </a:solidFill>
                  <a:latin typeface="Arial"/>
                  <a:ea typeface="Arial"/>
                  <a:cs typeface="Arial"/>
                  <a:sym typeface="Arial"/>
                </a:rPr>
                <a:t>%</a:t>
              </a:r>
              <a:endParaRPr sz="1000" dirty="0"/>
            </a:p>
          </p:txBody>
        </p:sp>
        <p:sp>
          <p:nvSpPr>
            <p:cNvPr id="2605" name="Google Shape;2605;p357"/>
            <p:cNvSpPr/>
            <p:nvPr/>
          </p:nvSpPr>
          <p:spPr>
            <a:xfrm>
              <a:off x="10884399" y="2774338"/>
              <a:ext cx="159731" cy="181317"/>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400">
                <a:solidFill>
                  <a:srgbClr val="000000"/>
                </a:solidFill>
                <a:latin typeface="Arial"/>
                <a:ea typeface="Arial"/>
                <a:cs typeface="Arial"/>
                <a:sym typeface="Arial"/>
              </a:endParaRPr>
            </a:p>
          </p:txBody>
        </p:sp>
      </p:grpSp>
      <p:grpSp>
        <p:nvGrpSpPr>
          <p:cNvPr id="2606" name="Google Shape;2606;p357"/>
          <p:cNvGrpSpPr/>
          <p:nvPr/>
        </p:nvGrpSpPr>
        <p:grpSpPr>
          <a:xfrm>
            <a:off x="6829369" y="3477879"/>
            <a:ext cx="994410" cy="768096"/>
            <a:chOff x="9778038" y="4520271"/>
            <a:chExt cx="1631857" cy="1267999"/>
          </a:xfrm>
        </p:grpSpPr>
        <p:grpSp>
          <p:nvGrpSpPr>
            <p:cNvPr id="2607" name="Google Shape;2607;p357"/>
            <p:cNvGrpSpPr/>
            <p:nvPr/>
          </p:nvGrpSpPr>
          <p:grpSpPr>
            <a:xfrm>
              <a:off x="9778038" y="4520271"/>
              <a:ext cx="1631857" cy="1267999"/>
              <a:chOff x="1837058" y="2618655"/>
              <a:chExt cx="3716529" cy="2887849"/>
            </a:xfrm>
          </p:grpSpPr>
          <p:pic>
            <p:nvPicPr>
              <p:cNvPr id="2608" name="Google Shape;2608;p357"/>
              <p:cNvPicPr preferRelativeResize="0"/>
              <p:nvPr/>
            </p:nvPicPr>
            <p:blipFill rotWithShape="1">
              <a:blip r:embed="rId19">
                <a:alphaModFix/>
              </a:blip>
              <a:srcRect/>
              <a:stretch/>
            </p:blipFill>
            <p:spPr>
              <a:xfrm>
                <a:off x="1837058" y="2618655"/>
                <a:ext cx="3716529" cy="2887849"/>
              </a:xfrm>
              <a:prstGeom prst="rect">
                <a:avLst/>
              </a:prstGeom>
              <a:noFill/>
              <a:ln>
                <a:noFill/>
              </a:ln>
            </p:spPr>
          </p:pic>
          <p:grpSp>
            <p:nvGrpSpPr>
              <p:cNvPr id="2609" name="Google Shape;2609;p357"/>
              <p:cNvGrpSpPr/>
              <p:nvPr/>
            </p:nvGrpSpPr>
            <p:grpSpPr>
              <a:xfrm>
                <a:off x="2317425" y="2682177"/>
                <a:ext cx="2937744" cy="2761868"/>
                <a:chOff x="2317425" y="2682177"/>
                <a:chExt cx="2937744" cy="2761868"/>
              </a:xfrm>
            </p:grpSpPr>
            <p:pic>
              <p:nvPicPr>
                <p:cNvPr id="2610" name="Google Shape;2610;p357"/>
                <p:cNvPicPr preferRelativeResize="0"/>
                <p:nvPr/>
              </p:nvPicPr>
              <p:blipFill rotWithShape="1">
                <a:blip r:embed="rId20">
                  <a:alphaModFix/>
                </a:blip>
                <a:srcRect/>
                <a:stretch/>
              </p:blipFill>
              <p:spPr>
                <a:xfrm>
                  <a:off x="2356525" y="2874831"/>
                  <a:ext cx="2898644" cy="2408426"/>
                </a:xfrm>
                <a:prstGeom prst="rect">
                  <a:avLst/>
                </a:prstGeom>
                <a:noFill/>
                <a:ln>
                  <a:noFill/>
                </a:ln>
              </p:spPr>
            </p:pic>
            <p:sp>
              <p:nvSpPr>
                <p:cNvPr id="2611" name="Google Shape;2611;p357"/>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700">
                    <a:solidFill>
                      <a:srgbClr val="FFFFFF"/>
                    </a:solidFill>
                    <a:latin typeface="Arial"/>
                    <a:ea typeface="Arial"/>
                    <a:cs typeface="Arial"/>
                    <a:sym typeface="Arial"/>
                  </a:endParaRPr>
                </a:p>
              </p:txBody>
            </p:sp>
          </p:grpSp>
        </p:grpSp>
        <p:sp>
          <p:nvSpPr>
            <p:cNvPr id="2612" name="Google Shape;2612;p357"/>
            <p:cNvSpPr txBox="1"/>
            <p:nvPr/>
          </p:nvSpPr>
          <p:spPr>
            <a:xfrm>
              <a:off x="10278529" y="5002262"/>
              <a:ext cx="637786" cy="403271"/>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11</a:t>
              </a:r>
              <a:r>
                <a:rPr lang="en-US" baseline="30000" dirty="0">
                  <a:solidFill>
                    <a:srgbClr val="FFFFFF"/>
                  </a:solidFill>
                  <a:latin typeface="Arial"/>
                  <a:ea typeface="Arial"/>
                  <a:cs typeface="Arial"/>
                  <a:sym typeface="Arial"/>
                </a:rPr>
                <a:t>%</a:t>
              </a:r>
              <a:endParaRPr sz="1000" dirty="0"/>
            </a:p>
          </p:txBody>
        </p:sp>
        <p:sp>
          <p:nvSpPr>
            <p:cNvPr id="2613" name="Google Shape;2613;p357"/>
            <p:cNvSpPr/>
            <p:nvPr/>
          </p:nvSpPr>
          <p:spPr>
            <a:xfrm>
              <a:off x="10667222" y="4678199"/>
              <a:ext cx="159731" cy="181317"/>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400">
                <a:solidFill>
                  <a:srgbClr val="000000"/>
                </a:solidFill>
                <a:latin typeface="Arial"/>
                <a:ea typeface="Arial"/>
                <a:cs typeface="Arial"/>
                <a:sym typeface="Arial"/>
              </a:endParaRPr>
            </a:p>
          </p:txBody>
        </p:sp>
      </p:grpSp>
      <p:sp>
        <p:nvSpPr>
          <p:cNvPr id="2614" name="Google Shape;2614;p357"/>
          <p:cNvSpPr/>
          <p:nvPr/>
        </p:nvSpPr>
        <p:spPr>
          <a:xfrm>
            <a:off x="6957483" y="3251420"/>
            <a:ext cx="740587"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Advertising</a:t>
            </a:r>
            <a:endParaRPr/>
          </a:p>
        </p:txBody>
      </p:sp>
      <p:sp>
        <p:nvSpPr>
          <p:cNvPr id="2615" name="Google Shape;2615;p357"/>
          <p:cNvSpPr/>
          <p:nvPr/>
        </p:nvSpPr>
        <p:spPr>
          <a:xfrm>
            <a:off x="7009781" y="1738313"/>
            <a:ext cx="636393"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Insurance</a:t>
            </a:r>
            <a:endParaRPr/>
          </a:p>
        </p:txBody>
      </p:sp>
      <p:sp>
        <p:nvSpPr>
          <p:cNvPr id="2616" name="Google Shape;2616;p357"/>
          <p:cNvSpPr/>
          <p:nvPr/>
        </p:nvSpPr>
        <p:spPr>
          <a:xfrm>
            <a:off x="1138103" y="3047253"/>
            <a:ext cx="1662855" cy="1554680"/>
          </a:xfrm>
          <a:prstGeom prst="ellipse">
            <a:avLst/>
          </a:prstGeom>
          <a:noFill/>
          <a:ln w="38100" cap="flat" cmpd="sng">
            <a:solidFill>
              <a:srgbClr val="FFC000"/>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16"/>
                                        </p:tgtEl>
                                        <p:attrNameLst>
                                          <p:attrName>style.visibility</p:attrName>
                                        </p:attrNameLst>
                                      </p:cBhvr>
                                      <p:to>
                                        <p:strVal val="visible"/>
                                      </p:to>
                                    </p:set>
                                    <p:animEffect transition="in" filter="fade">
                                      <p:cBhvr>
                                        <p:cTn id="7" dur="2000"/>
                                        <p:tgtEl>
                                          <p:spTgt spid="2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7"/>
        <p:cNvGrpSpPr/>
        <p:nvPr/>
      </p:nvGrpSpPr>
      <p:grpSpPr>
        <a:xfrm>
          <a:off x="0" y="0"/>
          <a:ext cx="0" cy="0"/>
          <a:chOff x="0" y="0"/>
          <a:chExt cx="0" cy="0"/>
        </a:xfrm>
      </p:grpSpPr>
      <p:sp>
        <p:nvSpPr>
          <p:cNvPr id="2078" name="Google Shape;2078;p340"/>
          <p:cNvSpPr txBox="1">
            <a:spLocks noGrp="1"/>
          </p:cNvSpPr>
          <p:nvPr>
            <p:ph type="body" idx="1"/>
          </p:nvPr>
        </p:nvSpPr>
        <p:spPr>
          <a:xfrm>
            <a:off x="748800" y="1665515"/>
            <a:ext cx="7646400" cy="2742180"/>
          </a:xfrm>
          <a:prstGeom prst="rect">
            <a:avLst/>
          </a:prstGeom>
          <a:noFill/>
          <a:ln>
            <a:noFill/>
          </a:ln>
        </p:spPr>
        <p:txBody>
          <a:bodyPr spcFirstLastPara="1" wrap="square" lIns="0" tIns="0" rIns="0" bIns="0" anchor="t" anchorCtr="0">
            <a:noAutofit/>
          </a:bodyPr>
          <a:lstStyle/>
          <a:p>
            <a:pPr marL="85725" marR="3810" lvl="0" indent="-76200" algn="l" rtl="0">
              <a:lnSpc>
                <a:spcPct val="100000"/>
              </a:lnSpc>
              <a:spcBef>
                <a:spcPts val="0"/>
              </a:spcBef>
              <a:spcAft>
                <a:spcPts val="0"/>
              </a:spcAft>
              <a:buClr>
                <a:schemeClr val="lt1"/>
              </a:buClr>
              <a:buSzPts val="2100"/>
              <a:buFont typeface="Arial"/>
              <a:buNone/>
            </a:pPr>
            <a:r>
              <a:rPr lang="en-US" sz="2100"/>
              <a:t>“The pace of change has never been this fast, yet it </a:t>
            </a:r>
            <a:br>
              <a:rPr lang="en-US" sz="2100"/>
            </a:br>
            <a:r>
              <a:rPr lang="en-US" sz="2100"/>
              <a:t>will never be this slow again”.</a:t>
            </a:r>
            <a:endParaRPr/>
          </a:p>
          <a:p>
            <a:pPr marL="85725" marR="3810" lvl="0" indent="0" algn="l" rtl="0">
              <a:lnSpc>
                <a:spcPct val="100000"/>
              </a:lnSpc>
              <a:spcBef>
                <a:spcPts val="675"/>
              </a:spcBef>
              <a:spcAft>
                <a:spcPts val="0"/>
              </a:spcAft>
              <a:buClr>
                <a:schemeClr val="lt1"/>
              </a:buClr>
              <a:buSzPts val="2100"/>
              <a:buFont typeface="Arial"/>
              <a:buNone/>
            </a:pPr>
            <a:r>
              <a:rPr lang="en-US" sz="2100" b="0"/>
              <a:t>JUSTIN TRUDEAU</a:t>
            </a:r>
            <a:endParaRPr/>
          </a:p>
          <a:p>
            <a:pPr marL="85725" marR="3810" lvl="0" indent="0" algn="l" rtl="0">
              <a:lnSpc>
                <a:spcPct val="100000"/>
              </a:lnSpc>
              <a:spcBef>
                <a:spcPts val="450"/>
              </a:spcBef>
              <a:spcAft>
                <a:spcPts val="0"/>
              </a:spcAft>
              <a:buClr>
                <a:schemeClr val="lt1"/>
              </a:buClr>
              <a:buSzPts val="2100"/>
              <a:buFont typeface="Arial"/>
              <a:buNone/>
            </a:pPr>
            <a:r>
              <a:rPr lang="en-US" sz="2100" b="0"/>
              <a:t>Prime Minister of Canada</a:t>
            </a:r>
            <a:endParaRPr sz="2100" b="0"/>
          </a:p>
          <a:p>
            <a:pPr marL="0" lvl="0" indent="0" algn="l" rtl="0">
              <a:lnSpc>
                <a:spcPct val="100000"/>
              </a:lnSpc>
              <a:spcBef>
                <a:spcPts val="450"/>
              </a:spcBef>
              <a:spcAft>
                <a:spcPts val="0"/>
              </a:spcAft>
              <a:buClr>
                <a:schemeClr val="lt1"/>
              </a:buClr>
              <a:buSzPts val="2100"/>
              <a:buFont typeface="Arial"/>
              <a:buNone/>
            </a:pPr>
            <a:endParaRPr sz="21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621"/>
        <p:cNvGrpSpPr/>
        <p:nvPr/>
      </p:nvGrpSpPr>
      <p:grpSpPr>
        <a:xfrm>
          <a:off x="0" y="0"/>
          <a:ext cx="0" cy="0"/>
          <a:chOff x="0" y="0"/>
          <a:chExt cx="0" cy="0"/>
        </a:xfrm>
      </p:grpSpPr>
      <p:sp>
        <p:nvSpPr>
          <p:cNvPr id="2622" name="Google Shape;2622;p358"/>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p>
            <a:pPr marL="0" lvl="0" indent="0" algn="l" rtl="0">
              <a:lnSpc>
                <a:spcPct val="70000"/>
              </a:lnSpc>
              <a:spcBef>
                <a:spcPts val="0"/>
              </a:spcBef>
              <a:spcAft>
                <a:spcPts val="0"/>
              </a:spcAft>
              <a:buClr>
                <a:schemeClr val="lt1"/>
              </a:buClr>
              <a:buSzPts val="4000"/>
              <a:buFont typeface="Arial"/>
              <a:buNone/>
            </a:pPr>
            <a:r>
              <a:rPr lang="en-US" sz="3600" dirty="0"/>
              <a:t>Citizens don’t trust Government with their data</a:t>
            </a:r>
            <a:endParaRPr sz="3600" dirty="0"/>
          </a:p>
        </p:txBody>
      </p:sp>
      <p:grpSp>
        <p:nvGrpSpPr>
          <p:cNvPr id="2623" name="Google Shape;2623;p358"/>
          <p:cNvGrpSpPr/>
          <p:nvPr/>
        </p:nvGrpSpPr>
        <p:grpSpPr>
          <a:xfrm>
            <a:off x="6794420" y="1672238"/>
            <a:ext cx="994410" cy="768096"/>
            <a:chOff x="9757490" y="2182255"/>
            <a:chExt cx="1631857" cy="1267999"/>
          </a:xfrm>
        </p:grpSpPr>
        <p:grpSp>
          <p:nvGrpSpPr>
            <p:cNvPr id="2624" name="Google Shape;2624;p358"/>
            <p:cNvGrpSpPr/>
            <p:nvPr/>
          </p:nvGrpSpPr>
          <p:grpSpPr>
            <a:xfrm>
              <a:off x="9757490" y="2182255"/>
              <a:ext cx="1631857" cy="1267999"/>
              <a:chOff x="1837058" y="2618655"/>
              <a:chExt cx="3716529" cy="2887849"/>
            </a:xfrm>
          </p:grpSpPr>
          <p:pic>
            <p:nvPicPr>
              <p:cNvPr id="2625" name="Google Shape;2625;p358"/>
              <p:cNvPicPr preferRelativeResize="0"/>
              <p:nvPr/>
            </p:nvPicPr>
            <p:blipFill rotWithShape="1">
              <a:blip r:embed="rId3">
                <a:alphaModFix/>
              </a:blip>
              <a:srcRect/>
              <a:stretch/>
            </p:blipFill>
            <p:spPr>
              <a:xfrm>
                <a:off x="1837058" y="2618655"/>
                <a:ext cx="3716529" cy="2887849"/>
              </a:xfrm>
              <a:prstGeom prst="rect">
                <a:avLst/>
              </a:prstGeom>
              <a:noFill/>
              <a:ln>
                <a:noFill/>
              </a:ln>
            </p:spPr>
          </p:pic>
          <p:grpSp>
            <p:nvGrpSpPr>
              <p:cNvPr id="2626" name="Google Shape;2626;p358"/>
              <p:cNvGrpSpPr/>
              <p:nvPr/>
            </p:nvGrpSpPr>
            <p:grpSpPr>
              <a:xfrm>
                <a:off x="2317425" y="2682177"/>
                <a:ext cx="2937744" cy="2761868"/>
                <a:chOff x="2317425" y="2682177"/>
                <a:chExt cx="2937744" cy="2761868"/>
              </a:xfrm>
            </p:grpSpPr>
            <p:pic>
              <p:nvPicPr>
                <p:cNvPr id="2627" name="Google Shape;2627;p358"/>
                <p:cNvPicPr preferRelativeResize="0"/>
                <p:nvPr/>
              </p:nvPicPr>
              <p:blipFill rotWithShape="1">
                <a:blip r:embed="rId4">
                  <a:alphaModFix/>
                </a:blip>
                <a:srcRect/>
                <a:stretch/>
              </p:blipFill>
              <p:spPr>
                <a:xfrm>
                  <a:off x="2356525" y="2874831"/>
                  <a:ext cx="2898644" cy="2408426"/>
                </a:xfrm>
                <a:prstGeom prst="rect">
                  <a:avLst/>
                </a:prstGeom>
                <a:noFill/>
                <a:ln>
                  <a:noFill/>
                </a:ln>
              </p:spPr>
            </p:pic>
            <p:sp>
              <p:nvSpPr>
                <p:cNvPr id="2628" name="Google Shape;2628;p358"/>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700">
                    <a:solidFill>
                      <a:srgbClr val="FFFFFF"/>
                    </a:solidFill>
                    <a:latin typeface="Arial"/>
                    <a:ea typeface="Arial"/>
                    <a:cs typeface="Arial"/>
                    <a:sym typeface="Arial"/>
                  </a:endParaRPr>
                </a:p>
              </p:txBody>
            </p:sp>
          </p:grpSp>
        </p:grpSp>
        <p:sp>
          <p:nvSpPr>
            <p:cNvPr id="2629" name="Google Shape;2629;p358"/>
            <p:cNvSpPr txBox="1"/>
            <p:nvPr/>
          </p:nvSpPr>
          <p:spPr>
            <a:xfrm>
              <a:off x="10198108" y="2604330"/>
              <a:ext cx="677641" cy="403271"/>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38</a:t>
              </a:r>
              <a:r>
                <a:rPr lang="en-US" baseline="30000" dirty="0">
                  <a:solidFill>
                    <a:srgbClr val="FFFFFF"/>
                  </a:solidFill>
                  <a:latin typeface="Arial"/>
                  <a:ea typeface="Arial"/>
                  <a:cs typeface="Arial"/>
                  <a:sym typeface="Arial"/>
                </a:rPr>
                <a:t>%</a:t>
              </a:r>
              <a:endParaRPr sz="1000" dirty="0"/>
            </a:p>
          </p:txBody>
        </p:sp>
        <p:sp>
          <p:nvSpPr>
            <p:cNvPr id="2630" name="Google Shape;2630;p358"/>
            <p:cNvSpPr/>
            <p:nvPr/>
          </p:nvSpPr>
          <p:spPr>
            <a:xfrm>
              <a:off x="10917925" y="2679511"/>
              <a:ext cx="159731" cy="181317"/>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400">
                <a:solidFill>
                  <a:srgbClr val="000000"/>
                </a:solidFill>
                <a:latin typeface="Arial"/>
                <a:ea typeface="Arial"/>
                <a:cs typeface="Arial"/>
                <a:sym typeface="Arial"/>
              </a:endParaRPr>
            </a:p>
          </p:txBody>
        </p:sp>
      </p:grpSp>
      <p:grpSp>
        <p:nvGrpSpPr>
          <p:cNvPr id="2631" name="Google Shape;2631;p358"/>
          <p:cNvGrpSpPr/>
          <p:nvPr/>
        </p:nvGrpSpPr>
        <p:grpSpPr>
          <a:xfrm>
            <a:off x="6794422" y="3203255"/>
            <a:ext cx="994410" cy="768096"/>
            <a:chOff x="10019199" y="4515791"/>
            <a:chExt cx="1325880" cy="1024128"/>
          </a:xfrm>
        </p:grpSpPr>
        <p:grpSp>
          <p:nvGrpSpPr>
            <p:cNvPr id="2632" name="Google Shape;2632;p358"/>
            <p:cNvGrpSpPr/>
            <p:nvPr/>
          </p:nvGrpSpPr>
          <p:grpSpPr>
            <a:xfrm>
              <a:off x="10019199" y="4515791"/>
              <a:ext cx="1325880" cy="1024128"/>
              <a:chOff x="1837058" y="2618655"/>
              <a:chExt cx="3716529" cy="2887849"/>
            </a:xfrm>
          </p:grpSpPr>
          <p:pic>
            <p:nvPicPr>
              <p:cNvPr id="2633" name="Google Shape;2633;p358"/>
              <p:cNvPicPr preferRelativeResize="0"/>
              <p:nvPr/>
            </p:nvPicPr>
            <p:blipFill rotWithShape="1">
              <a:blip r:embed="rId5">
                <a:alphaModFix/>
              </a:blip>
              <a:srcRect/>
              <a:stretch/>
            </p:blipFill>
            <p:spPr>
              <a:xfrm>
                <a:off x="1837058" y="2618655"/>
                <a:ext cx="3716529" cy="2887849"/>
              </a:xfrm>
              <a:prstGeom prst="rect">
                <a:avLst/>
              </a:prstGeom>
              <a:noFill/>
              <a:ln>
                <a:noFill/>
              </a:ln>
            </p:spPr>
          </p:pic>
          <p:grpSp>
            <p:nvGrpSpPr>
              <p:cNvPr id="2634" name="Google Shape;2634;p358"/>
              <p:cNvGrpSpPr/>
              <p:nvPr/>
            </p:nvGrpSpPr>
            <p:grpSpPr>
              <a:xfrm>
                <a:off x="2317425" y="2682177"/>
                <a:ext cx="2937744" cy="2761868"/>
                <a:chOff x="2317425" y="2682177"/>
                <a:chExt cx="2937744" cy="2761868"/>
              </a:xfrm>
            </p:grpSpPr>
            <p:pic>
              <p:nvPicPr>
                <p:cNvPr id="2635" name="Google Shape;2635;p358"/>
                <p:cNvPicPr preferRelativeResize="0"/>
                <p:nvPr/>
              </p:nvPicPr>
              <p:blipFill rotWithShape="1">
                <a:blip r:embed="rId6">
                  <a:alphaModFix/>
                </a:blip>
                <a:srcRect/>
                <a:stretch/>
              </p:blipFill>
              <p:spPr>
                <a:xfrm>
                  <a:off x="2356526" y="2874830"/>
                  <a:ext cx="2898643" cy="2408425"/>
                </a:xfrm>
                <a:prstGeom prst="rect">
                  <a:avLst/>
                </a:prstGeom>
                <a:noFill/>
                <a:ln>
                  <a:noFill/>
                </a:ln>
              </p:spPr>
            </p:pic>
            <p:sp>
              <p:nvSpPr>
                <p:cNvPr id="2636" name="Google Shape;2636;p358"/>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700">
                    <a:solidFill>
                      <a:srgbClr val="FFFFFF"/>
                    </a:solidFill>
                    <a:latin typeface="Arial"/>
                    <a:ea typeface="Arial"/>
                    <a:cs typeface="Arial"/>
                    <a:sym typeface="Arial"/>
                  </a:endParaRPr>
                </a:p>
              </p:txBody>
            </p:sp>
          </p:grpSp>
        </p:grpSp>
        <p:sp>
          <p:nvSpPr>
            <p:cNvPr id="2637" name="Google Shape;2637;p358"/>
            <p:cNvSpPr txBox="1"/>
            <p:nvPr/>
          </p:nvSpPr>
          <p:spPr>
            <a:xfrm>
              <a:off x="10417390" y="4878287"/>
              <a:ext cx="517456" cy="325711"/>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15</a:t>
              </a:r>
              <a:r>
                <a:rPr lang="en-US" baseline="30000" dirty="0">
                  <a:solidFill>
                    <a:srgbClr val="FFFFFF"/>
                  </a:solidFill>
                  <a:latin typeface="Arial"/>
                  <a:ea typeface="Arial"/>
                  <a:cs typeface="Arial"/>
                  <a:sym typeface="Arial"/>
                </a:rPr>
                <a:t>%</a:t>
              </a:r>
              <a:endParaRPr sz="1000" dirty="0"/>
            </a:p>
          </p:txBody>
        </p:sp>
        <p:sp>
          <p:nvSpPr>
            <p:cNvPr id="2638" name="Google Shape;2638;p358"/>
            <p:cNvSpPr/>
            <p:nvPr/>
          </p:nvSpPr>
          <p:spPr>
            <a:xfrm>
              <a:off x="10790986" y="4666446"/>
              <a:ext cx="129781" cy="146445"/>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400">
                <a:solidFill>
                  <a:srgbClr val="000000"/>
                </a:solidFill>
                <a:latin typeface="Arial"/>
                <a:ea typeface="Arial"/>
                <a:cs typeface="Arial"/>
                <a:sym typeface="Arial"/>
              </a:endParaRPr>
            </a:p>
          </p:txBody>
        </p:sp>
      </p:grpSp>
      <p:grpSp>
        <p:nvGrpSpPr>
          <p:cNvPr id="2639" name="Google Shape;2639;p358"/>
          <p:cNvGrpSpPr/>
          <p:nvPr/>
        </p:nvGrpSpPr>
        <p:grpSpPr>
          <a:xfrm>
            <a:off x="1400216" y="1670424"/>
            <a:ext cx="994410" cy="768096"/>
            <a:chOff x="806542" y="2182255"/>
            <a:chExt cx="1631857" cy="1267999"/>
          </a:xfrm>
        </p:grpSpPr>
        <p:grpSp>
          <p:nvGrpSpPr>
            <p:cNvPr id="2640" name="Google Shape;2640;p358"/>
            <p:cNvGrpSpPr/>
            <p:nvPr/>
          </p:nvGrpSpPr>
          <p:grpSpPr>
            <a:xfrm>
              <a:off x="806542" y="2182255"/>
              <a:ext cx="1631857" cy="1267999"/>
              <a:chOff x="1837058" y="2618655"/>
              <a:chExt cx="3716529" cy="2887849"/>
            </a:xfrm>
          </p:grpSpPr>
          <p:pic>
            <p:nvPicPr>
              <p:cNvPr id="2641" name="Google Shape;2641;p358"/>
              <p:cNvPicPr preferRelativeResize="0"/>
              <p:nvPr/>
            </p:nvPicPr>
            <p:blipFill rotWithShape="1">
              <a:blip r:embed="rId7">
                <a:alphaModFix/>
              </a:blip>
              <a:srcRect/>
              <a:stretch/>
            </p:blipFill>
            <p:spPr>
              <a:xfrm>
                <a:off x="1837058" y="2618655"/>
                <a:ext cx="3716529" cy="2887849"/>
              </a:xfrm>
              <a:prstGeom prst="rect">
                <a:avLst/>
              </a:prstGeom>
              <a:noFill/>
              <a:ln>
                <a:noFill/>
              </a:ln>
            </p:spPr>
          </p:pic>
          <p:grpSp>
            <p:nvGrpSpPr>
              <p:cNvPr id="2642" name="Google Shape;2642;p358"/>
              <p:cNvGrpSpPr/>
              <p:nvPr/>
            </p:nvGrpSpPr>
            <p:grpSpPr>
              <a:xfrm>
                <a:off x="2317425" y="2682177"/>
                <a:ext cx="2937744" cy="2761868"/>
                <a:chOff x="2317425" y="2682177"/>
                <a:chExt cx="2937744" cy="2761868"/>
              </a:xfrm>
            </p:grpSpPr>
            <p:pic>
              <p:nvPicPr>
                <p:cNvPr id="2643" name="Google Shape;2643;p358"/>
                <p:cNvPicPr preferRelativeResize="0"/>
                <p:nvPr/>
              </p:nvPicPr>
              <p:blipFill rotWithShape="1">
                <a:blip r:embed="rId8">
                  <a:alphaModFix/>
                </a:blip>
                <a:srcRect/>
                <a:stretch/>
              </p:blipFill>
              <p:spPr>
                <a:xfrm>
                  <a:off x="2356525" y="2874832"/>
                  <a:ext cx="2898644" cy="2408427"/>
                </a:xfrm>
                <a:prstGeom prst="rect">
                  <a:avLst/>
                </a:prstGeom>
                <a:noFill/>
                <a:ln>
                  <a:noFill/>
                </a:ln>
              </p:spPr>
            </p:pic>
            <p:sp>
              <p:nvSpPr>
                <p:cNvPr id="2644" name="Google Shape;2644;p358"/>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500">
                    <a:solidFill>
                      <a:srgbClr val="FFFFFF"/>
                    </a:solidFill>
                    <a:latin typeface="Arial"/>
                    <a:ea typeface="Arial"/>
                    <a:cs typeface="Arial"/>
                    <a:sym typeface="Arial"/>
                  </a:endParaRPr>
                </a:p>
              </p:txBody>
            </p:sp>
          </p:grpSp>
        </p:grpSp>
        <p:sp>
          <p:nvSpPr>
            <p:cNvPr id="2645" name="Google Shape;2645;p358"/>
            <p:cNvSpPr txBox="1"/>
            <p:nvPr/>
          </p:nvSpPr>
          <p:spPr>
            <a:xfrm>
              <a:off x="1286904" y="2604330"/>
              <a:ext cx="682902" cy="403271"/>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60</a:t>
              </a:r>
              <a:r>
                <a:rPr lang="en-US" baseline="30000" dirty="0">
                  <a:solidFill>
                    <a:srgbClr val="FFFFFF"/>
                  </a:solidFill>
                  <a:latin typeface="Arial"/>
                  <a:ea typeface="Arial"/>
                  <a:cs typeface="Arial"/>
                  <a:sym typeface="Arial"/>
                </a:rPr>
                <a:t>%</a:t>
              </a:r>
              <a:endParaRPr sz="1000" dirty="0"/>
            </a:p>
          </p:txBody>
        </p:sp>
        <p:sp>
          <p:nvSpPr>
            <p:cNvPr id="2646" name="Google Shape;2646;p358"/>
            <p:cNvSpPr/>
            <p:nvPr/>
          </p:nvSpPr>
          <p:spPr>
            <a:xfrm>
              <a:off x="1965881" y="2733792"/>
              <a:ext cx="159731" cy="181317"/>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400">
                <a:solidFill>
                  <a:srgbClr val="000000"/>
                </a:solidFill>
                <a:latin typeface="Arial"/>
                <a:ea typeface="Arial"/>
                <a:cs typeface="Arial"/>
                <a:sym typeface="Arial"/>
              </a:endParaRPr>
            </a:p>
          </p:txBody>
        </p:sp>
      </p:grpSp>
      <p:grpSp>
        <p:nvGrpSpPr>
          <p:cNvPr id="2647" name="Google Shape;2647;p358"/>
          <p:cNvGrpSpPr/>
          <p:nvPr/>
        </p:nvGrpSpPr>
        <p:grpSpPr>
          <a:xfrm>
            <a:off x="2852144" y="1672238"/>
            <a:ext cx="994410" cy="768096"/>
            <a:chOff x="1837058" y="2618655"/>
            <a:chExt cx="3716529" cy="2887849"/>
          </a:xfrm>
        </p:grpSpPr>
        <p:pic>
          <p:nvPicPr>
            <p:cNvPr id="2648" name="Google Shape;2648;p358"/>
            <p:cNvPicPr preferRelativeResize="0"/>
            <p:nvPr/>
          </p:nvPicPr>
          <p:blipFill rotWithShape="1">
            <a:blip r:embed="rId9">
              <a:alphaModFix/>
            </a:blip>
            <a:srcRect/>
            <a:stretch/>
          </p:blipFill>
          <p:spPr>
            <a:xfrm>
              <a:off x="1837058" y="2618655"/>
              <a:ext cx="3716529" cy="2887849"/>
            </a:xfrm>
            <a:prstGeom prst="rect">
              <a:avLst/>
            </a:prstGeom>
            <a:noFill/>
            <a:ln>
              <a:noFill/>
            </a:ln>
          </p:spPr>
        </p:pic>
        <p:grpSp>
          <p:nvGrpSpPr>
            <p:cNvPr id="2649" name="Google Shape;2649;p358"/>
            <p:cNvGrpSpPr/>
            <p:nvPr/>
          </p:nvGrpSpPr>
          <p:grpSpPr>
            <a:xfrm>
              <a:off x="2317425" y="2682177"/>
              <a:ext cx="2937744" cy="2761868"/>
              <a:chOff x="2317425" y="2682177"/>
              <a:chExt cx="2937744" cy="2761868"/>
            </a:xfrm>
          </p:grpSpPr>
          <p:pic>
            <p:nvPicPr>
              <p:cNvPr id="2650" name="Google Shape;2650;p358"/>
              <p:cNvPicPr preferRelativeResize="0"/>
              <p:nvPr/>
            </p:nvPicPr>
            <p:blipFill rotWithShape="1">
              <a:blip r:embed="rId10">
                <a:alphaModFix/>
              </a:blip>
              <a:srcRect/>
              <a:stretch/>
            </p:blipFill>
            <p:spPr>
              <a:xfrm>
                <a:off x="2356525" y="2874831"/>
                <a:ext cx="2898644" cy="2408426"/>
              </a:xfrm>
              <a:prstGeom prst="rect">
                <a:avLst/>
              </a:prstGeom>
              <a:noFill/>
              <a:ln>
                <a:noFill/>
              </a:ln>
            </p:spPr>
          </p:pic>
          <p:sp>
            <p:nvSpPr>
              <p:cNvPr id="2651" name="Google Shape;2651;p358"/>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900">
                  <a:solidFill>
                    <a:srgbClr val="FFFFFF"/>
                  </a:solidFill>
                  <a:latin typeface="Arial"/>
                  <a:ea typeface="Arial"/>
                  <a:cs typeface="Arial"/>
                  <a:sym typeface="Arial"/>
                </a:endParaRPr>
              </a:p>
            </p:txBody>
          </p:sp>
        </p:grpSp>
      </p:grpSp>
      <p:sp>
        <p:nvSpPr>
          <p:cNvPr id="2652" name="Google Shape;2652;p358"/>
          <p:cNvSpPr txBox="1"/>
          <p:nvPr/>
        </p:nvSpPr>
        <p:spPr>
          <a:xfrm>
            <a:off x="3144484" y="1927912"/>
            <a:ext cx="409730" cy="244283"/>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33</a:t>
            </a:r>
            <a:r>
              <a:rPr lang="en-US" baseline="30000" dirty="0">
                <a:solidFill>
                  <a:srgbClr val="FFFFFF"/>
                </a:solidFill>
                <a:latin typeface="Arial"/>
                <a:ea typeface="Arial"/>
                <a:cs typeface="Arial"/>
                <a:sym typeface="Arial"/>
              </a:rPr>
              <a:t>%</a:t>
            </a:r>
            <a:endParaRPr sz="1000" dirty="0"/>
          </a:p>
        </p:txBody>
      </p:sp>
      <p:sp>
        <p:nvSpPr>
          <p:cNvPr id="2653" name="Google Shape;2653;p358"/>
          <p:cNvSpPr/>
          <p:nvPr/>
        </p:nvSpPr>
        <p:spPr>
          <a:xfrm>
            <a:off x="3542439" y="1960162"/>
            <a:ext cx="97336" cy="109834"/>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750">
              <a:solidFill>
                <a:srgbClr val="000000"/>
              </a:solidFill>
              <a:latin typeface="Arial"/>
              <a:ea typeface="Arial"/>
              <a:cs typeface="Arial"/>
              <a:sym typeface="Arial"/>
            </a:endParaRPr>
          </a:p>
        </p:txBody>
      </p:sp>
      <p:grpSp>
        <p:nvGrpSpPr>
          <p:cNvPr id="2654" name="Google Shape;2654;p358"/>
          <p:cNvGrpSpPr/>
          <p:nvPr/>
        </p:nvGrpSpPr>
        <p:grpSpPr>
          <a:xfrm>
            <a:off x="1406583" y="3203255"/>
            <a:ext cx="994410" cy="768096"/>
            <a:chOff x="1837058" y="2618655"/>
            <a:chExt cx="3716529" cy="2887849"/>
          </a:xfrm>
        </p:grpSpPr>
        <p:pic>
          <p:nvPicPr>
            <p:cNvPr id="2655" name="Google Shape;2655;p358"/>
            <p:cNvPicPr preferRelativeResize="0"/>
            <p:nvPr/>
          </p:nvPicPr>
          <p:blipFill rotWithShape="1">
            <a:blip r:embed="rId9">
              <a:alphaModFix/>
            </a:blip>
            <a:srcRect/>
            <a:stretch/>
          </p:blipFill>
          <p:spPr>
            <a:xfrm>
              <a:off x="1837058" y="2618655"/>
              <a:ext cx="3716529" cy="2887849"/>
            </a:xfrm>
            <a:prstGeom prst="rect">
              <a:avLst/>
            </a:prstGeom>
            <a:noFill/>
            <a:ln>
              <a:noFill/>
            </a:ln>
          </p:spPr>
        </p:pic>
        <p:grpSp>
          <p:nvGrpSpPr>
            <p:cNvPr id="2656" name="Google Shape;2656;p358"/>
            <p:cNvGrpSpPr/>
            <p:nvPr/>
          </p:nvGrpSpPr>
          <p:grpSpPr>
            <a:xfrm>
              <a:off x="2317425" y="2682177"/>
              <a:ext cx="2937744" cy="2761868"/>
              <a:chOff x="2317425" y="2682177"/>
              <a:chExt cx="2937744" cy="2761868"/>
            </a:xfrm>
          </p:grpSpPr>
          <p:pic>
            <p:nvPicPr>
              <p:cNvPr id="2657" name="Google Shape;2657;p358"/>
              <p:cNvPicPr preferRelativeResize="0"/>
              <p:nvPr/>
            </p:nvPicPr>
            <p:blipFill rotWithShape="1">
              <a:blip r:embed="rId11">
                <a:alphaModFix/>
              </a:blip>
              <a:srcRect/>
              <a:stretch/>
            </p:blipFill>
            <p:spPr>
              <a:xfrm>
                <a:off x="2356525" y="2874831"/>
                <a:ext cx="2898644" cy="2408426"/>
              </a:xfrm>
              <a:prstGeom prst="rect">
                <a:avLst/>
              </a:prstGeom>
              <a:noFill/>
              <a:ln>
                <a:noFill/>
              </a:ln>
            </p:spPr>
          </p:pic>
          <p:sp>
            <p:nvSpPr>
              <p:cNvPr id="2658" name="Google Shape;2658;p358"/>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grpSp>
      </p:grpSp>
      <p:sp>
        <p:nvSpPr>
          <p:cNvPr id="2659" name="Google Shape;2659;p358"/>
          <p:cNvSpPr txBox="1"/>
          <p:nvPr/>
        </p:nvSpPr>
        <p:spPr>
          <a:xfrm>
            <a:off x="1696662" y="3464942"/>
            <a:ext cx="392096" cy="244283"/>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27</a:t>
            </a:r>
            <a:r>
              <a:rPr lang="en-US" baseline="30000" dirty="0">
                <a:solidFill>
                  <a:srgbClr val="FFFFFF"/>
                </a:solidFill>
                <a:latin typeface="Arial"/>
                <a:ea typeface="Arial"/>
                <a:cs typeface="Arial"/>
                <a:sym typeface="Arial"/>
              </a:rPr>
              <a:t>%</a:t>
            </a:r>
            <a:endParaRPr sz="1000" dirty="0"/>
          </a:p>
        </p:txBody>
      </p:sp>
      <p:sp>
        <p:nvSpPr>
          <p:cNvPr id="2660" name="Google Shape;2660;p358"/>
          <p:cNvSpPr/>
          <p:nvPr/>
        </p:nvSpPr>
        <p:spPr>
          <a:xfrm>
            <a:off x="1585555" y="1330873"/>
            <a:ext cx="682879" cy="20774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350" b="1">
                <a:solidFill>
                  <a:srgbClr val="FFFFFF"/>
                </a:solidFill>
                <a:latin typeface="Arial"/>
                <a:ea typeface="Arial"/>
                <a:cs typeface="Arial"/>
                <a:sym typeface="Arial"/>
              </a:rPr>
              <a:t>Banking</a:t>
            </a:r>
            <a:endParaRPr/>
          </a:p>
        </p:txBody>
      </p:sp>
      <p:sp>
        <p:nvSpPr>
          <p:cNvPr id="2661" name="Google Shape;2661;p358"/>
          <p:cNvSpPr/>
          <p:nvPr/>
        </p:nvSpPr>
        <p:spPr>
          <a:xfrm>
            <a:off x="1410277" y="2936216"/>
            <a:ext cx="1019510" cy="20774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350" b="1" dirty="0">
                <a:solidFill>
                  <a:srgbClr val="FFFFFF"/>
                </a:solidFill>
                <a:latin typeface="Arial"/>
                <a:ea typeface="Arial"/>
                <a:cs typeface="Arial"/>
                <a:sym typeface="Arial"/>
              </a:rPr>
              <a:t>Government</a:t>
            </a:r>
            <a:endParaRPr dirty="0"/>
          </a:p>
        </p:txBody>
      </p:sp>
      <p:sp>
        <p:nvSpPr>
          <p:cNvPr id="2662" name="Google Shape;2662;p358"/>
          <p:cNvSpPr/>
          <p:nvPr/>
        </p:nvSpPr>
        <p:spPr>
          <a:xfrm>
            <a:off x="2633250" y="1233703"/>
            <a:ext cx="1457187" cy="415498"/>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350" b="1">
                <a:solidFill>
                  <a:srgbClr val="FFFFFF"/>
                </a:solidFill>
                <a:latin typeface="Arial"/>
                <a:ea typeface="Arial"/>
                <a:cs typeface="Arial"/>
                <a:sym typeface="Arial"/>
              </a:rPr>
              <a:t>Wealth Management</a:t>
            </a:r>
            <a:endParaRPr/>
          </a:p>
        </p:txBody>
      </p:sp>
      <p:grpSp>
        <p:nvGrpSpPr>
          <p:cNvPr id="2663" name="Google Shape;2663;p358"/>
          <p:cNvGrpSpPr/>
          <p:nvPr/>
        </p:nvGrpSpPr>
        <p:grpSpPr>
          <a:xfrm>
            <a:off x="4220476" y="1672238"/>
            <a:ext cx="994410" cy="768096"/>
            <a:chOff x="4386922" y="2182255"/>
            <a:chExt cx="1631857" cy="1267999"/>
          </a:xfrm>
        </p:grpSpPr>
        <p:grpSp>
          <p:nvGrpSpPr>
            <p:cNvPr id="2664" name="Google Shape;2664;p358"/>
            <p:cNvGrpSpPr/>
            <p:nvPr/>
          </p:nvGrpSpPr>
          <p:grpSpPr>
            <a:xfrm>
              <a:off x="4386922" y="2182255"/>
              <a:ext cx="1631857" cy="1267999"/>
              <a:chOff x="1837058" y="2618655"/>
              <a:chExt cx="3716529" cy="2887849"/>
            </a:xfrm>
          </p:grpSpPr>
          <p:pic>
            <p:nvPicPr>
              <p:cNvPr id="2665" name="Google Shape;2665;p358"/>
              <p:cNvPicPr preferRelativeResize="0"/>
              <p:nvPr/>
            </p:nvPicPr>
            <p:blipFill rotWithShape="1">
              <a:blip r:embed="rId12">
                <a:alphaModFix/>
              </a:blip>
              <a:srcRect/>
              <a:stretch/>
            </p:blipFill>
            <p:spPr>
              <a:xfrm>
                <a:off x="1837058" y="2618655"/>
                <a:ext cx="3716529" cy="2887849"/>
              </a:xfrm>
              <a:prstGeom prst="rect">
                <a:avLst/>
              </a:prstGeom>
              <a:noFill/>
              <a:ln>
                <a:noFill/>
              </a:ln>
            </p:spPr>
          </p:pic>
          <p:grpSp>
            <p:nvGrpSpPr>
              <p:cNvPr id="2666" name="Google Shape;2666;p358"/>
              <p:cNvGrpSpPr/>
              <p:nvPr/>
            </p:nvGrpSpPr>
            <p:grpSpPr>
              <a:xfrm>
                <a:off x="2317425" y="2682177"/>
                <a:ext cx="2937744" cy="2761868"/>
                <a:chOff x="2317425" y="2682177"/>
                <a:chExt cx="2937744" cy="2761868"/>
              </a:xfrm>
            </p:grpSpPr>
            <p:pic>
              <p:nvPicPr>
                <p:cNvPr id="2667" name="Google Shape;2667;p358"/>
                <p:cNvPicPr preferRelativeResize="0"/>
                <p:nvPr/>
              </p:nvPicPr>
              <p:blipFill rotWithShape="1">
                <a:blip r:embed="rId13">
                  <a:alphaModFix/>
                </a:blip>
                <a:srcRect/>
                <a:stretch/>
              </p:blipFill>
              <p:spPr>
                <a:xfrm>
                  <a:off x="2356525" y="2874831"/>
                  <a:ext cx="2898644" cy="2408426"/>
                </a:xfrm>
                <a:prstGeom prst="rect">
                  <a:avLst/>
                </a:prstGeom>
                <a:noFill/>
                <a:ln>
                  <a:noFill/>
                </a:ln>
              </p:spPr>
            </p:pic>
            <p:sp>
              <p:nvSpPr>
                <p:cNvPr id="2668" name="Google Shape;2668;p358"/>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500">
                    <a:solidFill>
                      <a:srgbClr val="FFFFFF"/>
                    </a:solidFill>
                    <a:latin typeface="Arial"/>
                    <a:ea typeface="Arial"/>
                    <a:cs typeface="Arial"/>
                    <a:sym typeface="Arial"/>
                  </a:endParaRPr>
                </a:p>
              </p:txBody>
            </p:sp>
          </p:grpSp>
        </p:grpSp>
        <p:sp>
          <p:nvSpPr>
            <p:cNvPr id="2669" name="Google Shape;2669;p358"/>
            <p:cNvSpPr txBox="1"/>
            <p:nvPr/>
          </p:nvSpPr>
          <p:spPr>
            <a:xfrm>
              <a:off x="4858228" y="2604330"/>
              <a:ext cx="667117" cy="403271"/>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62</a:t>
              </a:r>
              <a:r>
                <a:rPr lang="en-US" baseline="30000" dirty="0">
                  <a:solidFill>
                    <a:srgbClr val="FFFFFF"/>
                  </a:solidFill>
                  <a:latin typeface="Arial"/>
                  <a:ea typeface="Arial"/>
                  <a:cs typeface="Arial"/>
                  <a:sym typeface="Arial"/>
                </a:rPr>
                <a:t>%</a:t>
              </a:r>
              <a:endParaRPr sz="1000" dirty="0"/>
            </a:p>
          </p:txBody>
        </p:sp>
        <p:sp>
          <p:nvSpPr>
            <p:cNvPr id="2670" name="Google Shape;2670;p358"/>
            <p:cNvSpPr/>
            <p:nvPr/>
          </p:nvSpPr>
          <p:spPr>
            <a:xfrm>
              <a:off x="5546031" y="2733792"/>
              <a:ext cx="159731" cy="181317"/>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400">
                <a:solidFill>
                  <a:srgbClr val="000000"/>
                </a:solidFill>
                <a:latin typeface="Arial"/>
                <a:ea typeface="Arial"/>
                <a:cs typeface="Arial"/>
                <a:sym typeface="Arial"/>
              </a:endParaRPr>
            </a:p>
          </p:txBody>
        </p:sp>
      </p:grpSp>
      <p:grpSp>
        <p:nvGrpSpPr>
          <p:cNvPr id="2671" name="Google Shape;2671;p358"/>
          <p:cNvGrpSpPr/>
          <p:nvPr/>
        </p:nvGrpSpPr>
        <p:grpSpPr>
          <a:xfrm>
            <a:off x="2852144" y="3203255"/>
            <a:ext cx="994410" cy="768096"/>
            <a:chOff x="4386922" y="4515791"/>
            <a:chExt cx="1631857" cy="1267999"/>
          </a:xfrm>
        </p:grpSpPr>
        <p:grpSp>
          <p:nvGrpSpPr>
            <p:cNvPr id="2672" name="Google Shape;2672;p358"/>
            <p:cNvGrpSpPr/>
            <p:nvPr/>
          </p:nvGrpSpPr>
          <p:grpSpPr>
            <a:xfrm>
              <a:off x="4386922" y="4515791"/>
              <a:ext cx="1631857" cy="1267999"/>
              <a:chOff x="1837058" y="2618655"/>
              <a:chExt cx="3716529" cy="2887849"/>
            </a:xfrm>
          </p:grpSpPr>
          <p:pic>
            <p:nvPicPr>
              <p:cNvPr id="2673" name="Google Shape;2673;p358"/>
              <p:cNvPicPr preferRelativeResize="0"/>
              <p:nvPr/>
            </p:nvPicPr>
            <p:blipFill rotWithShape="1">
              <a:blip r:embed="rId14">
                <a:alphaModFix/>
              </a:blip>
              <a:srcRect/>
              <a:stretch/>
            </p:blipFill>
            <p:spPr>
              <a:xfrm>
                <a:off x="1837058" y="2618655"/>
                <a:ext cx="3716529" cy="2887849"/>
              </a:xfrm>
              <a:prstGeom prst="rect">
                <a:avLst/>
              </a:prstGeom>
              <a:noFill/>
              <a:ln>
                <a:noFill/>
              </a:ln>
            </p:spPr>
          </p:pic>
          <p:grpSp>
            <p:nvGrpSpPr>
              <p:cNvPr id="2674" name="Google Shape;2674;p358"/>
              <p:cNvGrpSpPr/>
              <p:nvPr/>
            </p:nvGrpSpPr>
            <p:grpSpPr>
              <a:xfrm>
                <a:off x="2317425" y="2682177"/>
                <a:ext cx="2937744" cy="2761868"/>
                <a:chOff x="2317425" y="2682177"/>
                <a:chExt cx="2937744" cy="2761868"/>
              </a:xfrm>
            </p:grpSpPr>
            <p:pic>
              <p:nvPicPr>
                <p:cNvPr id="2675" name="Google Shape;2675;p358"/>
                <p:cNvPicPr preferRelativeResize="0"/>
                <p:nvPr/>
              </p:nvPicPr>
              <p:blipFill rotWithShape="1">
                <a:blip r:embed="rId15">
                  <a:alphaModFix/>
                </a:blip>
                <a:srcRect/>
                <a:stretch/>
              </p:blipFill>
              <p:spPr>
                <a:xfrm>
                  <a:off x="2356525" y="2874831"/>
                  <a:ext cx="2898644" cy="2408426"/>
                </a:xfrm>
                <a:prstGeom prst="rect">
                  <a:avLst/>
                </a:prstGeom>
                <a:noFill/>
                <a:ln>
                  <a:noFill/>
                </a:ln>
              </p:spPr>
            </p:pic>
            <p:sp>
              <p:nvSpPr>
                <p:cNvPr id="2676" name="Google Shape;2676;p358"/>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700">
                    <a:solidFill>
                      <a:srgbClr val="FFFFFF"/>
                    </a:solidFill>
                    <a:latin typeface="Arial"/>
                    <a:ea typeface="Arial"/>
                    <a:cs typeface="Arial"/>
                    <a:sym typeface="Arial"/>
                  </a:endParaRPr>
                </a:p>
              </p:txBody>
            </p:sp>
          </p:grpSp>
        </p:grpSp>
        <p:sp>
          <p:nvSpPr>
            <p:cNvPr id="2677" name="Google Shape;2677;p358"/>
            <p:cNvSpPr txBox="1"/>
            <p:nvPr/>
          </p:nvSpPr>
          <p:spPr>
            <a:xfrm>
              <a:off x="4854281" y="4948019"/>
              <a:ext cx="675008" cy="403271"/>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39</a:t>
              </a:r>
              <a:r>
                <a:rPr lang="en-US" baseline="30000" dirty="0">
                  <a:solidFill>
                    <a:srgbClr val="FFFFFF"/>
                  </a:solidFill>
                  <a:latin typeface="Arial"/>
                  <a:ea typeface="Arial"/>
                  <a:cs typeface="Arial"/>
                  <a:sym typeface="Arial"/>
                </a:rPr>
                <a:t>%</a:t>
              </a:r>
              <a:endParaRPr sz="1000" dirty="0"/>
            </a:p>
          </p:txBody>
        </p:sp>
        <p:sp>
          <p:nvSpPr>
            <p:cNvPr id="2678" name="Google Shape;2678;p358"/>
            <p:cNvSpPr/>
            <p:nvPr/>
          </p:nvSpPr>
          <p:spPr>
            <a:xfrm>
              <a:off x="5542889" y="4982922"/>
              <a:ext cx="159731" cy="181317"/>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400">
                <a:solidFill>
                  <a:srgbClr val="000000"/>
                </a:solidFill>
                <a:latin typeface="Arial"/>
                <a:ea typeface="Arial"/>
                <a:cs typeface="Arial"/>
                <a:sym typeface="Arial"/>
              </a:endParaRPr>
            </a:p>
          </p:txBody>
        </p:sp>
      </p:grpSp>
      <p:sp>
        <p:nvSpPr>
          <p:cNvPr id="2679" name="Google Shape;2679;p358"/>
          <p:cNvSpPr/>
          <p:nvPr/>
        </p:nvSpPr>
        <p:spPr>
          <a:xfrm>
            <a:off x="2913334" y="2936216"/>
            <a:ext cx="1148790" cy="26483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350" b="1" dirty="0">
                <a:solidFill>
                  <a:srgbClr val="FFFFFF"/>
                </a:solidFill>
                <a:latin typeface="Arial"/>
                <a:ea typeface="Arial"/>
                <a:cs typeface="Arial"/>
                <a:sym typeface="Arial"/>
              </a:rPr>
              <a:t>Technology</a:t>
            </a:r>
            <a:endParaRPr dirty="0"/>
          </a:p>
        </p:txBody>
      </p:sp>
      <p:sp>
        <p:nvSpPr>
          <p:cNvPr id="2680" name="Google Shape;2680;p358"/>
          <p:cNvSpPr/>
          <p:nvPr/>
        </p:nvSpPr>
        <p:spPr>
          <a:xfrm>
            <a:off x="4388708" y="1320469"/>
            <a:ext cx="932948" cy="20774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350" b="1">
                <a:solidFill>
                  <a:srgbClr val="FFFFFF"/>
                </a:solidFill>
                <a:latin typeface="Arial"/>
                <a:ea typeface="Arial"/>
                <a:cs typeface="Arial"/>
                <a:sym typeface="Arial"/>
              </a:rPr>
              <a:t>Healthcare </a:t>
            </a:r>
            <a:endParaRPr/>
          </a:p>
        </p:txBody>
      </p:sp>
      <p:grpSp>
        <p:nvGrpSpPr>
          <p:cNvPr id="2681" name="Google Shape;2681;p358"/>
          <p:cNvGrpSpPr/>
          <p:nvPr/>
        </p:nvGrpSpPr>
        <p:grpSpPr>
          <a:xfrm>
            <a:off x="4220476" y="3203255"/>
            <a:ext cx="994410" cy="768096"/>
            <a:chOff x="6275598" y="4515791"/>
            <a:chExt cx="1325880" cy="1024128"/>
          </a:xfrm>
        </p:grpSpPr>
        <p:grpSp>
          <p:nvGrpSpPr>
            <p:cNvPr id="2682" name="Google Shape;2682;p358"/>
            <p:cNvGrpSpPr/>
            <p:nvPr/>
          </p:nvGrpSpPr>
          <p:grpSpPr>
            <a:xfrm>
              <a:off x="6275598" y="4515791"/>
              <a:ext cx="1325880" cy="1024128"/>
              <a:chOff x="1837058" y="2618655"/>
              <a:chExt cx="3716529" cy="2887849"/>
            </a:xfrm>
          </p:grpSpPr>
          <p:pic>
            <p:nvPicPr>
              <p:cNvPr id="2683" name="Google Shape;2683;p358"/>
              <p:cNvPicPr preferRelativeResize="0"/>
              <p:nvPr/>
            </p:nvPicPr>
            <p:blipFill rotWithShape="1">
              <a:blip r:embed="rId16">
                <a:alphaModFix/>
              </a:blip>
              <a:srcRect/>
              <a:stretch/>
            </p:blipFill>
            <p:spPr>
              <a:xfrm>
                <a:off x="1837058" y="2618655"/>
                <a:ext cx="3716529" cy="2887849"/>
              </a:xfrm>
              <a:prstGeom prst="rect">
                <a:avLst/>
              </a:prstGeom>
              <a:noFill/>
              <a:ln>
                <a:noFill/>
              </a:ln>
            </p:spPr>
          </p:pic>
          <p:grpSp>
            <p:nvGrpSpPr>
              <p:cNvPr id="2684" name="Google Shape;2684;p358"/>
              <p:cNvGrpSpPr/>
              <p:nvPr/>
            </p:nvGrpSpPr>
            <p:grpSpPr>
              <a:xfrm>
                <a:off x="2317425" y="2682177"/>
                <a:ext cx="2937744" cy="2761868"/>
                <a:chOff x="2317425" y="2682177"/>
                <a:chExt cx="2937744" cy="2761868"/>
              </a:xfrm>
            </p:grpSpPr>
            <p:pic>
              <p:nvPicPr>
                <p:cNvPr id="2685" name="Google Shape;2685;p358"/>
                <p:cNvPicPr preferRelativeResize="0"/>
                <p:nvPr/>
              </p:nvPicPr>
              <p:blipFill rotWithShape="1">
                <a:blip r:embed="rId10">
                  <a:alphaModFix/>
                </a:blip>
                <a:srcRect/>
                <a:stretch/>
              </p:blipFill>
              <p:spPr>
                <a:xfrm>
                  <a:off x="2356525" y="2874831"/>
                  <a:ext cx="2898644" cy="2408426"/>
                </a:xfrm>
                <a:prstGeom prst="rect">
                  <a:avLst/>
                </a:prstGeom>
                <a:noFill/>
                <a:ln>
                  <a:noFill/>
                </a:ln>
              </p:spPr>
            </p:pic>
            <p:sp>
              <p:nvSpPr>
                <p:cNvPr id="2686" name="Google Shape;2686;p358"/>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700">
                    <a:solidFill>
                      <a:srgbClr val="FFFFFF"/>
                    </a:solidFill>
                    <a:latin typeface="Arial"/>
                    <a:ea typeface="Arial"/>
                    <a:cs typeface="Arial"/>
                    <a:sym typeface="Arial"/>
                  </a:endParaRPr>
                </a:p>
              </p:txBody>
            </p:sp>
          </p:grpSp>
        </p:grpSp>
        <p:sp>
          <p:nvSpPr>
            <p:cNvPr id="2687" name="Google Shape;2687;p358"/>
            <p:cNvSpPr txBox="1"/>
            <p:nvPr/>
          </p:nvSpPr>
          <p:spPr>
            <a:xfrm>
              <a:off x="6649507" y="4864890"/>
              <a:ext cx="546307" cy="325711"/>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33</a:t>
              </a:r>
              <a:r>
                <a:rPr lang="en-US" baseline="30000" dirty="0">
                  <a:solidFill>
                    <a:srgbClr val="FFFFFF"/>
                  </a:solidFill>
                  <a:latin typeface="Arial"/>
                  <a:ea typeface="Arial"/>
                  <a:cs typeface="Arial"/>
                  <a:sym typeface="Arial"/>
                </a:rPr>
                <a:t>%</a:t>
              </a:r>
              <a:endParaRPr sz="1000" dirty="0"/>
            </a:p>
          </p:txBody>
        </p:sp>
        <p:sp>
          <p:nvSpPr>
            <p:cNvPr id="2688" name="Google Shape;2688;p358"/>
            <p:cNvSpPr/>
            <p:nvPr/>
          </p:nvSpPr>
          <p:spPr>
            <a:xfrm>
              <a:off x="7194296" y="4852739"/>
              <a:ext cx="129781" cy="146445"/>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400">
                <a:solidFill>
                  <a:srgbClr val="000000"/>
                </a:solidFill>
                <a:latin typeface="Arial"/>
                <a:ea typeface="Arial"/>
                <a:cs typeface="Arial"/>
                <a:sym typeface="Arial"/>
              </a:endParaRPr>
            </a:p>
          </p:txBody>
        </p:sp>
      </p:grpSp>
      <p:sp>
        <p:nvSpPr>
          <p:cNvPr id="2689" name="Google Shape;2689;p358"/>
          <p:cNvSpPr/>
          <p:nvPr/>
        </p:nvSpPr>
        <p:spPr>
          <a:xfrm>
            <a:off x="4465548" y="2936216"/>
            <a:ext cx="538609" cy="20774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350" b="1">
                <a:solidFill>
                  <a:srgbClr val="FFFFFF"/>
                </a:solidFill>
                <a:latin typeface="Arial"/>
                <a:ea typeface="Arial"/>
                <a:cs typeface="Arial"/>
                <a:sym typeface="Arial"/>
              </a:rPr>
              <a:t>Media </a:t>
            </a:r>
            <a:endParaRPr/>
          </a:p>
        </p:txBody>
      </p:sp>
      <p:grpSp>
        <p:nvGrpSpPr>
          <p:cNvPr id="2690" name="Google Shape;2690;p358"/>
          <p:cNvGrpSpPr/>
          <p:nvPr/>
        </p:nvGrpSpPr>
        <p:grpSpPr>
          <a:xfrm>
            <a:off x="5502667" y="1672238"/>
            <a:ext cx="994410" cy="768096"/>
            <a:chOff x="7967302" y="2182255"/>
            <a:chExt cx="1631857" cy="1267999"/>
          </a:xfrm>
        </p:grpSpPr>
        <p:grpSp>
          <p:nvGrpSpPr>
            <p:cNvPr id="2691" name="Google Shape;2691;p358"/>
            <p:cNvGrpSpPr/>
            <p:nvPr/>
          </p:nvGrpSpPr>
          <p:grpSpPr>
            <a:xfrm>
              <a:off x="7967302" y="2182255"/>
              <a:ext cx="1631857" cy="1267999"/>
              <a:chOff x="1837058" y="2618655"/>
              <a:chExt cx="3716529" cy="2887849"/>
            </a:xfrm>
          </p:grpSpPr>
          <p:pic>
            <p:nvPicPr>
              <p:cNvPr id="2692" name="Google Shape;2692;p358"/>
              <p:cNvPicPr preferRelativeResize="0"/>
              <p:nvPr/>
            </p:nvPicPr>
            <p:blipFill rotWithShape="1">
              <a:blip r:embed="rId17">
                <a:alphaModFix/>
              </a:blip>
              <a:srcRect/>
              <a:stretch/>
            </p:blipFill>
            <p:spPr>
              <a:xfrm>
                <a:off x="1837058" y="2618655"/>
                <a:ext cx="3716529" cy="2887849"/>
              </a:xfrm>
              <a:prstGeom prst="rect">
                <a:avLst/>
              </a:prstGeom>
              <a:noFill/>
              <a:ln>
                <a:noFill/>
              </a:ln>
            </p:spPr>
          </p:pic>
          <p:grpSp>
            <p:nvGrpSpPr>
              <p:cNvPr id="2693" name="Google Shape;2693;p358"/>
              <p:cNvGrpSpPr/>
              <p:nvPr/>
            </p:nvGrpSpPr>
            <p:grpSpPr>
              <a:xfrm>
                <a:off x="2317425" y="2682177"/>
                <a:ext cx="2937744" cy="2761868"/>
                <a:chOff x="2317425" y="2682177"/>
                <a:chExt cx="2937744" cy="2761868"/>
              </a:xfrm>
            </p:grpSpPr>
            <p:pic>
              <p:nvPicPr>
                <p:cNvPr id="2694" name="Google Shape;2694;p358"/>
                <p:cNvPicPr preferRelativeResize="0"/>
                <p:nvPr/>
              </p:nvPicPr>
              <p:blipFill rotWithShape="1">
                <a:blip r:embed="rId18">
                  <a:alphaModFix/>
                </a:blip>
                <a:srcRect/>
                <a:stretch/>
              </p:blipFill>
              <p:spPr>
                <a:xfrm>
                  <a:off x="2356525" y="2874831"/>
                  <a:ext cx="2898644" cy="2408426"/>
                </a:xfrm>
                <a:prstGeom prst="rect">
                  <a:avLst/>
                </a:prstGeom>
                <a:noFill/>
                <a:ln>
                  <a:noFill/>
                </a:ln>
              </p:spPr>
            </p:pic>
            <p:sp>
              <p:nvSpPr>
                <p:cNvPr id="2695" name="Google Shape;2695;p358"/>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700">
                    <a:solidFill>
                      <a:srgbClr val="FFFFFF"/>
                    </a:solidFill>
                    <a:latin typeface="Arial"/>
                    <a:ea typeface="Arial"/>
                    <a:cs typeface="Arial"/>
                    <a:sym typeface="Arial"/>
                  </a:endParaRPr>
                </a:p>
              </p:txBody>
            </p:sp>
          </p:grpSp>
        </p:grpSp>
        <p:grpSp>
          <p:nvGrpSpPr>
            <p:cNvPr id="2696" name="Google Shape;2696;p358"/>
            <p:cNvGrpSpPr/>
            <p:nvPr/>
          </p:nvGrpSpPr>
          <p:grpSpPr>
            <a:xfrm>
              <a:off x="8417709" y="2604332"/>
              <a:ext cx="868203" cy="403271"/>
              <a:chOff x="8417709" y="2604332"/>
              <a:chExt cx="868203" cy="403271"/>
            </a:xfrm>
          </p:grpSpPr>
          <p:sp>
            <p:nvSpPr>
              <p:cNvPr id="2697" name="Google Shape;2697;p358"/>
              <p:cNvSpPr txBox="1"/>
              <p:nvPr/>
            </p:nvSpPr>
            <p:spPr>
              <a:xfrm>
                <a:off x="8417709" y="2604332"/>
                <a:ext cx="675010" cy="403271"/>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46</a:t>
                </a:r>
                <a:r>
                  <a:rPr lang="en-US" baseline="30000" dirty="0">
                    <a:solidFill>
                      <a:srgbClr val="FFFFFF"/>
                    </a:solidFill>
                    <a:latin typeface="Arial"/>
                    <a:ea typeface="Arial"/>
                    <a:cs typeface="Arial"/>
                    <a:sym typeface="Arial"/>
                  </a:rPr>
                  <a:t>%</a:t>
                </a:r>
                <a:endParaRPr sz="1000" dirty="0"/>
              </a:p>
            </p:txBody>
          </p:sp>
          <p:sp>
            <p:nvSpPr>
              <p:cNvPr id="2698" name="Google Shape;2698;p358"/>
              <p:cNvSpPr/>
              <p:nvPr/>
            </p:nvSpPr>
            <p:spPr>
              <a:xfrm>
                <a:off x="9126181" y="2709605"/>
                <a:ext cx="159731" cy="181317"/>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400">
                  <a:solidFill>
                    <a:srgbClr val="000000"/>
                  </a:solidFill>
                  <a:latin typeface="Arial"/>
                  <a:ea typeface="Arial"/>
                  <a:cs typeface="Arial"/>
                  <a:sym typeface="Arial"/>
                </a:endParaRPr>
              </a:p>
            </p:txBody>
          </p:sp>
        </p:grpSp>
      </p:grpSp>
      <p:grpSp>
        <p:nvGrpSpPr>
          <p:cNvPr id="2699" name="Google Shape;2699;p358"/>
          <p:cNvGrpSpPr/>
          <p:nvPr/>
        </p:nvGrpSpPr>
        <p:grpSpPr>
          <a:xfrm>
            <a:off x="5502669" y="3203255"/>
            <a:ext cx="994410" cy="768096"/>
            <a:chOff x="1837058" y="2618655"/>
            <a:chExt cx="3716529" cy="2887849"/>
          </a:xfrm>
        </p:grpSpPr>
        <p:pic>
          <p:nvPicPr>
            <p:cNvPr id="2700" name="Google Shape;2700;p358"/>
            <p:cNvPicPr preferRelativeResize="0"/>
            <p:nvPr/>
          </p:nvPicPr>
          <p:blipFill rotWithShape="1">
            <a:blip r:embed="rId19">
              <a:alphaModFix/>
            </a:blip>
            <a:srcRect/>
            <a:stretch/>
          </p:blipFill>
          <p:spPr>
            <a:xfrm>
              <a:off x="1837058" y="2618655"/>
              <a:ext cx="3716529" cy="2887849"/>
            </a:xfrm>
            <a:prstGeom prst="rect">
              <a:avLst/>
            </a:prstGeom>
            <a:noFill/>
            <a:ln>
              <a:noFill/>
            </a:ln>
          </p:spPr>
        </p:pic>
        <p:grpSp>
          <p:nvGrpSpPr>
            <p:cNvPr id="2701" name="Google Shape;2701;p358"/>
            <p:cNvGrpSpPr/>
            <p:nvPr/>
          </p:nvGrpSpPr>
          <p:grpSpPr>
            <a:xfrm>
              <a:off x="2317425" y="2682177"/>
              <a:ext cx="2937744" cy="2761868"/>
              <a:chOff x="2317425" y="2682177"/>
              <a:chExt cx="2937744" cy="2761868"/>
            </a:xfrm>
          </p:grpSpPr>
          <p:pic>
            <p:nvPicPr>
              <p:cNvPr id="2702" name="Google Shape;2702;p358"/>
              <p:cNvPicPr preferRelativeResize="0"/>
              <p:nvPr/>
            </p:nvPicPr>
            <p:blipFill rotWithShape="1">
              <a:blip r:embed="rId20">
                <a:alphaModFix/>
              </a:blip>
              <a:srcRect/>
              <a:stretch/>
            </p:blipFill>
            <p:spPr>
              <a:xfrm>
                <a:off x="2356525" y="2874831"/>
                <a:ext cx="2898644" cy="2408426"/>
              </a:xfrm>
              <a:prstGeom prst="rect">
                <a:avLst/>
              </a:prstGeom>
              <a:noFill/>
              <a:ln>
                <a:noFill/>
              </a:ln>
            </p:spPr>
          </p:pic>
          <p:sp>
            <p:nvSpPr>
              <p:cNvPr id="2703" name="Google Shape;2703;p358"/>
              <p:cNvSpPr/>
              <p:nvPr/>
            </p:nvSpPr>
            <p:spPr>
              <a:xfrm>
                <a:off x="2317425" y="2682177"/>
                <a:ext cx="2802065" cy="2761868"/>
              </a:xfrm>
              <a:prstGeom prst="ellipse">
                <a:avLst/>
              </a:prstGeom>
              <a:noFill/>
              <a:ln w="9525" cap="flat" cmpd="sng">
                <a:solidFill>
                  <a:schemeClr val="l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1050">
                  <a:solidFill>
                    <a:srgbClr val="FFFFFF"/>
                  </a:solidFill>
                  <a:latin typeface="Arial"/>
                  <a:ea typeface="Arial"/>
                  <a:cs typeface="Arial"/>
                  <a:sym typeface="Arial"/>
                </a:endParaRPr>
              </a:p>
            </p:txBody>
          </p:sp>
        </p:grpSp>
      </p:grpSp>
      <p:sp>
        <p:nvSpPr>
          <p:cNvPr id="2704" name="Google Shape;2704;p358"/>
          <p:cNvSpPr txBox="1"/>
          <p:nvPr/>
        </p:nvSpPr>
        <p:spPr>
          <a:xfrm>
            <a:off x="5795063" y="3470469"/>
            <a:ext cx="388084" cy="244283"/>
          </a:xfrm>
          <a:prstGeom prst="rect">
            <a:avLst/>
          </a:prstGeom>
          <a:noFill/>
          <a:ln>
            <a:noFill/>
          </a:ln>
        </p:spPr>
        <p:txBody>
          <a:bodyPr spcFirstLastPara="1" wrap="square" lIns="40950" tIns="40950" rIns="40950" bIns="40950" anchor="t" anchorCtr="0">
            <a:spAutoFit/>
          </a:bodyPr>
          <a:lstStyle/>
          <a:p>
            <a:pPr marL="0" marR="0" lvl="0" indent="0" algn="ctr" rtl="0">
              <a:lnSpc>
                <a:spcPct val="75000"/>
              </a:lnSpc>
              <a:spcBef>
                <a:spcPts val="0"/>
              </a:spcBef>
              <a:spcAft>
                <a:spcPts val="0"/>
              </a:spcAft>
              <a:buNone/>
            </a:pPr>
            <a:r>
              <a:rPr lang="en-US" dirty="0">
                <a:solidFill>
                  <a:srgbClr val="FFFFFF"/>
                </a:solidFill>
                <a:latin typeface="Arial"/>
                <a:ea typeface="Arial"/>
                <a:cs typeface="Arial"/>
                <a:sym typeface="Arial"/>
              </a:rPr>
              <a:t>31</a:t>
            </a:r>
            <a:r>
              <a:rPr lang="en-US" baseline="30000" dirty="0">
                <a:solidFill>
                  <a:srgbClr val="FFFFFF"/>
                </a:solidFill>
                <a:latin typeface="Arial"/>
                <a:ea typeface="Arial"/>
                <a:cs typeface="Arial"/>
                <a:sym typeface="Arial"/>
              </a:rPr>
              <a:t>%</a:t>
            </a:r>
            <a:endParaRPr sz="1000" dirty="0"/>
          </a:p>
        </p:txBody>
      </p:sp>
      <p:sp>
        <p:nvSpPr>
          <p:cNvPr id="2705" name="Google Shape;2705;p358"/>
          <p:cNvSpPr/>
          <p:nvPr/>
        </p:nvSpPr>
        <p:spPr>
          <a:xfrm>
            <a:off x="6199895" y="3491232"/>
            <a:ext cx="97336" cy="109834"/>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788">
              <a:solidFill>
                <a:srgbClr val="000000"/>
              </a:solidFill>
              <a:latin typeface="Arial"/>
              <a:ea typeface="Arial"/>
              <a:cs typeface="Arial"/>
              <a:sym typeface="Arial"/>
            </a:endParaRPr>
          </a:p>
        </p:txBody>
      </p:sp>
      <p:sp>
        <p:nvSpPr>
          <p:cNvPr id="2706" name="Google Shape;2706;p358"/>
          <p:cNvSpPr/>
          <p:nvPr/>
        </p:nvSpPr>
        <p:spPr>
          <a:xfrm>
            <a:off x="5696820" y="2936216"/>
            <a:ext cx="895716" cy="22207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350" b="1" dirty="0">
                <a:solidFill>
                  <a:srgbClr val="FFFFFF"/>
                </a:solidFill>
                <a:latin typeface="Arial"/>
                <a:ea typeface="Arial"/>
                <a:cs typeface="Arial"/>
                <a:sym typeface="Arial"/>
              </a:rPr>
              <a:t>Telecom</a:t>
            </a:r>
            <a:endParaRPr dirty="0"/>
          </a:p>
        </p:txBody>
      </p:sp>
      <p:sp>
        <p:nvSpPr>
          <p:cNvPr id="2707" name="Google Shape;2707;p358"/>
          <p:cNvSpPr/>
          <p:nvPr/>
        </p:nvSpPr>
        <p:spPr>
          <a:xfrm>
            <a:off x="5817435" y="1320468"/>
            <a:ext cx="471283" cy="20774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350" b="1">
                <a:solidFill>
                  <a:srgbClr val="FFFFFF"/>
                </a:solidFill>
                <a:latin typeface="Arial"/>
                <a:ea typeface="Arial"/>
                <a:cs typeface="Arial"/>
                <a:sym typeface="Arial"/>
              </a:rPr>
              <a:t>Retail</a:t>
            </a:r>
            <a:endParaRPr/>
          </a:p>
        </p:txBody>
      </p:sp>
      <p:sp>
        <p:nvSpPr>
          <p:cNvPr id="2708" name="Google Shape;2708;p358"/>
          <p:cNvSpPr/>
          <p:nvPr/>
        </p:nvSpPr>
        <p:spPr>
          <a:xfrm>
            <a:off x="6889879" y="2936216"/>
            <a:ext cx="952184" cy="20774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350" b="1">
                <a:solidFill>
                  <a:srgbClr val="FFFFFF"/>
                </a:solidFill>
                <a:latin typeface="Arial"/>
                <a:ea typeface="Arial"/>
                <a:cs typeface="Arial"/>
                <a:sym typeface="Arial"/>
              </a:rPr>
              <a:t>Advertising</a:t>
            </a:r>
            <a:endParaRPr/>
          </a:p>
        </p:txBody>
      </p:sp>
      <p:sp>
        <p:nvSpPr>
          <p:cNvPr id="2709" name="Google Shape;2709;p358"/>
          <p:cNvSpPr/>
          <p:nvPr/>
        </p:nvSpPr>
        <p:spPr>
          <a:xfrm>
            <a:off x="6933411" y="1341014"/>
            <a:ext cx="817531" cy="20774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350" b="1">
                <a:solidFill>
                  <a:srgbClr val="FFFFFF"/>
                </a:solidFill>
                <a:latin typeface="Arial"/>
                <a:ea typeface="Arial"/>
                <a:cs typeface="Arial"/>
                <a:sym typeface="Arial"/>
              </a:rPr>
              <a:t>Insurance</a:t>
            </a:r>
            <a:endParaRPr/>
          </a:p>
        </p:txBody>
      </p:sp>
      <p:sp>
        <p:nvSpPr>
          <p:cNvPr id="2710" name="Google Shape;2710;p358"/>
          <p:cNvSpPr/>
          <p:nvPr/>
        </p:nvSpPr>
        <p:spPr>
          <a:xfrm>
            <a:off x="2104641" y="3444427"/>
            <a:ext cx="97336" cy="109834"/>
          </a:xfrm>
          <a:custGeom>
            <a:avLst/>
            <a:gdLst/>
            <a:ahLst/>
            <a:cxnLst/>
            <a:rect l="l" t="t" r="r" b="b"/>
            <a:pathLst>
              <a:path w="87" h="99" extrusionOk="0">
                <a:moveTo>
                  <a:pt x="44" y="0"/>
                </a:moveTo>
                <a:cubicBezTo>
                  <a:pt x="46" y="4"/>
                  <a:pt x="48" y="8"/>
                  <a:pt x="50" y="12"/>
                </a:cubicBezTo>
                <a:cubicBezTo>
                  <a:pt x="50" y="14"/>
                  <a:pt x="52" y="15"/>
                  <a:pt x="54" y="15"/>
                </a:cubicBezTo>
                <a:cubicBezTo>
                  <a:pt x="56" y="15"/>
                  <a:pt x="58" y="14"/>
                  <a:pt x="60" y="13"/>
                </a:cubicBezTo>
                <a:cubicBezTo>
                  <a:pt x="59" y="19"/>
                  <a:pt x="57" y="25"/>
                  <a:pt x="56" y="32"/>
                </a:cubicBezTo>
                <a:cubicBezTo>
                  <a:pt x="56" y="34"/>
                  <a:pt x="55" y="36"/>
                  <a:pt x="56" y="37"/>
                </a:cubicBezTo>
                <a:cubicBezTo>
                  <a:pt x="57" y="39"/>
                  <a:pt x="59" y="39"/>
                  <a:pt x="61" y="38"/>
                </a:cubicBezTo>
                <a:cubicBezTo>
                  <a:pt x="64" y="35"/>
                  <a:pt x="67" y="31"/>
                  <a:pt x="70" y="27"/>
                </a:cubicBezTo>
                <a:cubicBezTo>
                  <a:pt x="71" y="28"/>
                  <a:pt x="71" y="29"/>
                  <a:pt x="71" y="30"/>
                </a:cubicBezTo>
                <a:cubicBezTo>
                  <a:pt x="71" y="31"/>
                  <a:pt x="72" y="33"/>
                  <a:pt x="74" y="33"/>
                </a:cubicBezTo>
                <a:cubicBezTo>
                  <a:pt x="78" y="33"/>
                  <a:pt x="82" y="32"/>
                  <a:pt x="86" y="31"/>
                </a:cubicBezTo>
                <a:cubicBezTo>
                  <a:pt x="85" y="35"/>
                  <a:pt x="84" y="39"/>
                  <a:pt x="83" y="43"/>
                </a:cubicBezTo>
                <a:cubicBezTo>
                  <a:pt x="83" y="44"/>
                  <a:pt x="82" y="45"/>
                  <a:pt x="83" y="46"/>
                </a:cubicBezTo>
                <a:cubicBezTo>
                  <a:pt x="84" y="48"/>
                  <a:pt x="86" y="48"/>
                  <a:pt x="87" y="49"/>
                </a:cubicBezTo>
                <a:cubicBezTo>
                  <a:pt x="81" y="54"/>
                  <a:pt x="74" y="59"/>
                  <a:pt x="68" y="65"/>
                </a:cubicBezTo>
                <a:cubicBezTo>
                  <a:pt x="67" y="66"/>
                  <a:pt x="66" y="66"/>
                  <a:pt x="65" y="68"/>
                </a:cubicBezTo>
                <a:cubicBezTo>
                  <a:pt x="65" y="70"/>
                  <a:pt x="66" y="72"/>
                  <a:pt x="67" y="75"/>
                </a:cubicBezTo>
                <a:cubicBezTo>
                  <a:pt x="60" y="74"/>
                  <a:pt x="53" y="73"/>
                  <a:pt x="47" y="73"/>
                </a:cubicBezTo>
                <a:cubicBezTo>
                  <a:pt x="46" y="72"/>
                  <a:pt x="45" y="72"/>
                  <a:pt x="45" y="72"/>
                </a:cubicBezTo>
                <a:cubicBezTo>
                  <a:pt x="46" y="99"/>
                  <a:pt x="46" y="99"/>
                  <a:pt x="46" y="99"/>
                </a:cubicBezTo>
                <a:cubicBezTo>
                  <a:pt x="42" y="99"/>
                  <a:pt x="42" y="99"/>
                  <a:pt x="42" y="99"/>
                </a:cubicBezTo>
                <a:cubicBezTo>
                  <a:pt x="43" y="73"/>
                  <a:pt x="43" y="73"/>
                  <a:pt x="43" y="73"/>
                </a:cubicBezTo>
                <a:cubicBezTo>
                  <a:pt x="43" y="72"/>
                  <a:pt x="42" y="72"/>
                  <a:pt x="42" y="72"/>
                </a:cubicBezTo>
                <a:cubicBezTo>
                  <a:pt x="35" y="73"/>
                  <a:pt x="27" y="74"/>
                  <a:pt x="21" y="75"/>
                </a:cubicBezTo>
                <a:cubicBezTo>
                  <a:pt x="21" y="74"/>
                  <a:pt x="21" y="73"/>
                  <a:pt x="21" y="72"/>
                </a:cubicBezTo>
                <a:cubicBezTo>
                  <a:pt x="22" y="70"/>
                  <a:pt x="22" y="68"/>
                  <a:pt x="21" y="66"/>
                </a:cubicBezTo>
                <a:cubicBezTo>
                  <a:pt x="14" y="60"/>
                  <a:pt x="7" y="55"/>
                  <a:pt x="0" y="49"/>
                </a:cubicBezTo>
                <a:cubicBezTo>
                  <a:pt x="0" y="48"/>
                  <a:pt x="1" y="48"/>
                  <a:pt x="1" y="48"/>
                </a:cubicBezTo>
                <a:cubicBezTo>
                  <a:pt x="3" y="47"/>
                  <a:pt x="4" y="46"/>
                  <a:pt x="4" y="45"/>
                </a:cubicBezTo>
                <a:cubicBezTo>
                  <a:pt x="4" y="40"/>
                  <a:pt x="2" y="35"/>
                  <a:pt x="1" y="31"/>
                </a:cubicBezTo>
                <a:cubicBezTo>
                  <a:pt x="4" y="32"/>
                  <a:pt x="7" y="32"/>
                  <a:pt x="10" y="33"/>
                </a:cubicBezTo>
                <a:cubicBezTo>
                  <a:pt x="12" y="33"/>
                  <a:pt x="13" y="33"/>
                  <a:pt x="15" y="32"/>
                </a:cubicBezTo>
                <a:cubicBezTo>
                  <a:pt x="16" y="31"/>
                  <a:pt x="16" y="29"/>
                  <a:pt x="17" y="27"/>
                </a:cubicBezTo>
                <a:cubicBezTo>
                  <a:pt x="19" y="30"/>
                  <a:pt x="22" y="33"/>
                  <a:pt x="24" y="36"/>
                </a:cubicBezTo>
                <a:cubicBezTo>
                  <a:pt x="25" y="37"/>
                  <a:pt x="27" y="39"/>
                  <a:pt x="28" y="39"/>
                </a:cubicBezTo>
                <a:cubicBezTo>
                  <a:pt x="30" y="39"/>
                  <a:pt x="31" y="37"/>
                  <a:pt x="31" y="35"/>
                </a:cubicBezTo>
                <a:cubicBezTo>
                  <a:pt x="30" y="28"/>
                  <a:pt x="29" y="20"/>
                  <a:pt x="27" y="13"/>
                </a:cubicBezTo>
                <a:cubicBezTo>
                  <a:pt x="28" y="13"/>
                  <a:pt x="30" y="14"/>
                  <a:pt x="31" y="14"/>
                </a:cubicBezTo>
                <a:cubicBezTo>
                  <a:pt x="32" y="16"/>
                  <a:pt x="35" y="16"/>
                  <a:pt x="36" y="14"/>
                </a:cubicBezTo>
                <a:cubicBezTo>
                  <a:pt x="39" y="10"/>
                  <a:pt x="41" y="6"/>
                  <a:pt x="43" y="1"/>
                </a:cubicBezTo>
                <a:lnTo>
                  <a:pt x="44" y="0"/>
                </a:lnTo>
                <a:close/>
                <a:moveTo>
                  <a:pt x="44" y="0"/>
                </a:moveTo>
                <a:cubicBezTo>
                  <a:pt x="44" y="0"/>
                  <a:pt x="44" y="0"/>
                  <a:pt x="44"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788">
              <a:solidFill>
                <a:srgbClr val="000000"/>
              </a:solidFill>
              <a:latin typeface="Arial"/>
              <a:ea typeface="Arial"/>
              <a:cs typeface="Arial"/>
              <a:sym typeface="Arial"/>
            </a:endParaRPr>
          </a:p>
        </p:txBody>
      </p:sp>
      <p:sp>
        <p:nvSpPr>
          <p:cNvPr id="2711" name="Google Shape;2711;p358"/>
          <p:cNvSpPr/>
          <p:nvPr/>
        </p:nvSpPr>
        <p:spPr>
          <a:xfrm>
            <a:off x="1077594" y="2771587"/>
            <a:ext cx="1662855" cy="1554680"/>
          </a:xfrm>
          <a:prstGeom prst="ellipse">
            <a:avLst/>
          </a:prstGeom>
          <a:noFill/>
          <a:ln w="38100" cap="flat" cmpd="sng">
            <a:solidFill>
              <a:srgbClr val="FFC000"/>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11"/>
                                        </p:tgtEl>
                                        <p:attrNameLst>
                                          <p:attrName>style.visibility</p:attrName>
                                        </p:attrNameLst>
                                      </p:cBhvr>
                                      <p:to>
                                        <p:strVal val="visible"/>
                                      </p:to>
                                    </p:set>
                                    <p:animEffect transition="in" filter="fade">
                                      <p:cBhvr>
                                        <p:cTn id="7" dur="2000"/>
                                        <p:tgtEl>
                                          <p:spTgt spid="2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sp>
        <p:nvSpPr>
          <p:cNvPr id="2717" name="Google Shape;2717;p359"/>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p>
            <a:pPr marL="0" lvl="0" indent="0" algn="l" rtl="0">
              <a:lnSpc>
                <a:spcPct val="70000"/>
              </a:lnSpc>
              <a:spcBef>
                <a:spcPts val="0"/>
              </a:spcBef>
              <a:spcAft>
                <a:spcPts val="0"/>
              </a:spcAft>
              <a:buClr>
                <a:schemeClr val="lt1"/>
              </a:buClr>
              <a:buSzPts val="4000"/>
              <a:buFont typeface="Arial"/>
              <a:buNone/>
            </a:pPr>
            <a:r>
              <a:rPr lang="en-US"/>
              <a:t>The citizen as your customer</a:t>
            </a:r>
            <a:endParaRPr/>
          </a:p>
        </p:txBody>
      </p:sp>
      <p:sp>
        <p:nvSpPr>
          <p:cNvPr id="2718" name="Google Shape;2718;p359"/>
          <p:cNvSpPr txBox="1">
            <a:spLocks noGrp="1"/>
          </p:cNvSpPr>
          <p:nvPr>
            <p:ph type="body" idx="4294967295"/>
          </p:nvPr>
        </p:nvSpPr>
        <p:spPr>
          <a:xfrm>
            <a:off x="781749" y="814282"/>
            <a:ext cx="7646194" cy="48696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200"/>
              <a:buFont typeface="Arial"/>
              <a:buNone/>
            </a:pPr>
            <a:r>
              <a:rPr lang="en-US">
                <a:solidFill>
                  <a:schemeClr val="lt1"/>
                </a:solidFill>
              </a:rPr>
              <a:t>Canadians are hesitant to share their data with the government.</a:t>
            </a:r>
            <a:endParaRPr/>
          </a:p>
          <a:p>
            <a:pPr marL="0" lvl="0" indent="0" algn="l" rtl="0">
              <a:lnSpc>
                <a:spcPct val="100000"/>
              </a:lnSpc>
              <a:spcBef>
                <a:spcPts val="900"/>
              </a:spcBef>
              <a:spcAft>
                <a:spcPts val="0"/>
              </a:spcAft>
              <a:buClr>
                <a:schemeClr val="lt1"/>
              </a:buClr>
              <a:buSzPts val="1050"/>
              <a:buFont typeface="Arial"/>
              <a:buNone/>
            </a:pPr>
            <a:r>
              <a:rPr lang="en-US" sz="1050" b="0">
                <a:solidFill>
                  <a:schemeClr val="lt1"/>
                </a:solidFill>
              </a:rPr>
              <a:t>Canadians trust the government with their:</a:t>
            </a:r>
            <a:endParaRPr>
              <a:solidFill>
                <a:schemeClr val="lt1"/>
              </a:solidFill>
            </a:endParaRPr>
          </a:p>
        </p:txBody>
      </p:sp>
      <p:sp>
        <p:nvSpPr>
          <p:cNvPr id="2719" name="Google Shape;2719;p359"/>
          <p:cNvSpPr/>
          <p:nvPr/>
        </p:nvSpPr>
        <p:spPr>
          <a:xfrm>
            <a:off x="2140733" y="1358083"/>
            <a:ext cx="1126912" cy="16158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1050">
                <a:solidFill>
                  <a:srgbClr val="FFFFFF"/>
                </a:solidFill>
                <a:latin typeface="Arial"/>
                <a:ea typeface="Arial"/>
                <a:cs typeface="Arial"/>
                <a:sym typeface="Arial"/>
              </a:rPr>
              <a:t>Demographic Data</a:t>
            </a:r>
            <a:endParaRPr/>
          </a:p>
        </p:txBody>
      </p:sp>
      <p:sp>
        <p:nvSpPr>
          <p:cNvPr id="2720" name="Google Shape;2720;p359"/>
          <p:cNvSpPr/>
          <p:nvPr/>
        </p:nvSpPr>
        <p:spPr>
          <a:xfrm>
            <a:off x="863139" y="1628309"/>
            <a:ext cx="2404505" cy="16158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1050">
                <a:solidFill>
                  <a:srgbClr val="FFFFFF"/>
                </a:solidFill>
                <a:latin typeface="Arial"/>
                <a:ea typeface="Arial"/>
                <a:cs typeface="Arial"/>
                <a:sym typeface="Arial"/>
              </a:rPr>
              <a:t>Purchase Data (e.g., store loyalty cards)</a:t>
            </a:r>
            <a:endParaRPr/>
          </a:p>
        </p:txBody>
      </p:sp>
      <p:sp>
        <p:nvSpPr>
          <p:cNvPr id="2721" name="Google Shape;2721;p359"/>
          <p:cNvSpPr/>
          <p:nvPr/>
        </p:nvSpPr>
        <p:spPr>
          <a:xfrm>
            <a:off x="2345918" y="1898536"/>
            <a:ext cx="921727" cy="16158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1050">
                <a:solidFill>
                  <a:srgbClr val="FFFFFF"/>
                </a:solidFill>
                <a:latin typeface="Arial"/>
                <a:ea typeface="Arial"/>
                <a:cs typeface="Arial"/>
                <a:sym typeface="Arial"/>
              </a:rPr>
              <a:t>Payments Data</a:t>
            </a:r>
            <a:endParaRPr/>
          </a:p>
        </p:txBody>
      </p:sp>
      <p:sp>
        <p:nvSpPr>
          <p:cNvPr id="2722" name="Google Shape;2722;p359"/>
          <p:cNvSpPr/>
          <p:nvPr/>
        </p:nvSpPr>
        <p:spPr>
          <a:xfrm>
            <a:off x="943291" y="2168762"/>
            <a:ext cx="2324354" cy="16158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1050">
                <a:solidFill>
                  <a:srgbClr val="FFFFFF"/>
                </a:solidFill>
                <a:latin typeface="Arial"/>
                <a:ea typeface="Arial"/>
                <a:cs typeface="Arial"/>
                <a:sym typeface="Arial"/>
              </a:rPr>
              <a:t>Mobile Data (e.g., location, call history)</a:t>
            </a:r>
            <a:endParaRPr/>
          </a:p>
        </p:txBody>
      </p:sp>
      <p:sp>
        <p:nvSpPr>
          <p:cNvPr id="2723" name="Google Shape;2723;p359"/>
          <p:cNvSpPr/>
          <p:nvPr/>
        </p:nvSpPr>
        <p:spPr>
          <a:xfrm>
            <a:off x="2554308" y="2438989"/>
            <a:ext cx="713337" cy="16158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1050">
                <a:solidFill>
                  <a:srgbClr val="FFFFFF"/>
                </a:solidFill>
                <a:latin typeface="Arial"/>
                <a:ea typeface="Arial"/>
                <a:cs typeface="Arial"/>
                <a:sym typeface="Arial"/>
              </a:rPr>
              <a:t>Health Data</a:t>
            </a:r>
            <a:endParaRPr/>
          </a:p>
        </p:txBody>
      </p:sp>
      <p:sp>
        <p:nvSpPr>
          <p:cNvPr id="2724" name="Google Shape;2724;p359"/>
          <p:cNvSpPr/>
          <p:nvPr/>
        </p:nvSpPr>
        <p:spPr>
          <a:xfrm>
            <a:off x="1193358" y="2709215"/>
            <a:ext cx="2074287" cy="16158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1050">
                <a:solidFill>
                  <a:srgbClr val="FFFFFF"/>
                </a:solidFill>
                <a:latin typeface="Arial"/>
                <a:ea typeface="Arial"/>
                <a:cs typeface="Arial"/>
                <a:sym typeface="Arial"/>
              </a:rPr>
              <a:t>Work "Social" Data (e.g., LinkedIn)</a:t>
            </a:r>
            <a:endParaRPr/>
          </a:p>
        </p:txBody>
      </p:sp>
      <p:sp>
        <p:nvSpPr>
          <p:cNvPr id="2725" name="Google Shape;2725;p359"/>
          <p:cNvSpPr/>
          <p:nvPr/>
        </p:nvSpPr>
        <p:spPr>
          <a:xfrm>
            <a:off x="2171191" y="2979442"/>
            <a:ext cx="1096454" cy="16158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1050">
                <a:solidFill>
                  <a:srgbClr val="FFFFFF"/>
                </a:solidFill>
                <a:latin typeface="Arial"/>
                <a:ea typeface="Arial"/>
                <a:cs typeface="Arial"/>
                <a:sym typeface="Arial"/>
              </a:rPr>
              <a:t>Social Media Data</a:t>
            </a:r>
            <a:endParaRPr/>
          </a:p>
        </p:txBody>
      </p:sp>
      <p:sp>
        <p:nvSpPr>
          <p:cNvPr id="2726" name="Google Shape;2726;p359"/>
          <p:cNvSpPr/>
          <p:nvPr/>
        </p:nvSpPr>
        <p:spPr>
          <a:xfrm>
            <a:off x="1924328" y="3249668"/>
            <a:ext cx="1343316" cy="16158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1050">
                <a:solidFill>
                  <a:srgbClr val="FFFFFF"/>
                </a:solidFill>
                <a:latin typeface="Arial"/>
                <a:ea typeface="Arial"/>
                <a:cs typeface="Arial"/>
                <a:sym typeface="Arial"/>
              </a:rPr>
              <a:t>Streaming/Media Data</a:t>
            </a:r>
            <a:endParaRPr/>
          </a:p>
        </p:txBody>
      </p:sp>
      <p:sp>
        <p:nvSpPr>
          <p:cNvPr id="2727" name="Google Shape;2727;p359"/>
          <p:cNvSpPr/>
          <p:nvPr/>
        </p:nvSpPr>
        <p:spPr>
          <a:xfrm>
            <a:off x="1041073" y="3519895"/>
            <a:ext cx="2226572" cy="16158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1050">
                <a:solidFill>
                  <a:srgbClr val="FFFFFF"/>
                </a:solidFill>
                <a:latin typeface="Arial"/>
                <a:ea typeface="Arial"/>
                <a:cs typeface="Arial"/>
                <a:sym typeface="Arial"/>
              </a:rPr>
              <a:t>Search/Browsing Data (e.g., cookies)</a:t>
            </a:r>
            <a:endParaRPr/>
          </a:p>
        </p:txBody>
      </p:sp>
      <p:sp>
        <p:nvSpPr>
          <p:cNvPr id="2728" name="Google Shape;2728;p359"/>
          <p:cNvSpPr/>
          <p:nvPr/>
        </p:nvSpPr>
        <p:spPr>
          <a:xfrm>
            <a:off x="1736777" y="3790121"/>
            <a:ext cx="1530868" cy="16158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1050">
                <a:solidFill>
                  <a:srgbClr val="FFFFFF"/>
                </a:solidFill>
                <a:latin typeface="Arial"/>
                <a:ea typeface="Arial"/>
                <a:cs typeface="Arial"/>
                <a:sym typeface="Arial"/>
              </a:rPr>
              <a:t>Behaviorally Tracked Ads</a:t>
            </a:r>
            <a:endParaRPr/>
          </a:p>
        </p:txBody>
      </p:sp>
      <p:sp>
        <p:nvSpPr>
          <p:cNvPr id="2729" name="Google Shape;2729;p359"/>
          <p:cNvSpPr/>
          <p:nvPr/>
        </p:nvSpPr>
        <p:spPr>
          <a:xfrm>
            <a:off x="1066720" y="4060348"/>
            <a:ext cx="2200924" cy="16158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1050">
                <a:solidFill>
                  <a:srgbClr val="FFFFFF"/>
                </a:solidFill>
                <a:latin typeface="Arial"/>
                <a:ea typeface="Arial"/>
                <a:cs typeface="Arial"/>
                <a:sym typeface="Arial"/>
              </a:rPr>
              <a:t>Income Data (i.e., how much I make)</a:t>
            </a:r>
            <a:endParaRPr/>
          </a:p>
        </p:txBody>
      </p:sp>
      <p:sp>
        <p:nvSpPr>
          <p:cNvPr id="2730" name="Google Shape;2730;p359"/>
          <p:cNvSpPr/>
          <p:nvPr/>
        </p:nvSpPr>
        <p:spPr>
          <a:xfrm>
            <a:off x="993875" y="4330574"/>
            <a:ext cx="2287486" cy="16158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1050">
                <a:solidFill>
                  <a:srgbClr val="FFFFFF"/>
                </a:solidFill>
                <a:latin typeface="Arial"/>
                <a:ea typeface="Arial"/>
                <a:cs typeface="Arial"/>
                <a:sym typeface="Arial"/>
              </a:rPr>
              <a:t>Financial Data (e.g., bank balances,…</a:t>
            </a:r>
            <a:endParaRPr/>
          </a:p>
        </p:txBody>
      </p:sp>
      <p:sp>
        <p:nvSpPr>
          <p:cNvPr id="2731" name="Google Shape;2731;p359"/>
          <p:cNvSpPr/>
          <p:nvPr/>
        </p:nvSpPr>
        <p:spPr>
          <a:xfrm>
            <a:off x="1425794" y="4600801"/>
            <a:ext cx="1841851" cy="16158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1050">
                <a:solidFill>
                  <a:srgbClr val="FFFFFF"/>
                </a:solidFill>
                <a:latin typeface="Arial"/>
                <a:ea typeface="Arial"/>
                <a:cs typeface="Arial"/>
                <a:sym typeface="Arial"/>
              </a:rPr>
              <a:t>Wealth Data (i.e., investments)</a:t>
            </a:r>
            <a:endParaRPr/>
          </a:p>
        </p:txBody>
      </p:sp>
      <p:sp>
        <p:nvSpPr>
          <p:cNvPr id="2732" name="Google Shape;2732;p359"/>
          <p:cNvSpPr/>
          <p:nvPr/>
        </p:nvSpPr>
        <p:spPr>
          <a:xfrm>
            <a:off x="3417730" y="1361654"/>
            <a:ext cx="2725340" cy="171450"/>
          </a:xfrm>
          <a:custGeom>
            <a:avLst/>
            <a:gdLst/>
            <a:ahLst/>
            <a:cxnLst/>
            <a:rect l="l" t="t" r="r" b="b"/>
            <a:pathLst>
              <a:path w="2289" h="121" extrusionOk="0">
                <a:moveTo>
                  <a:pt x="0" y="121"/>
                </a:moveTo>
                <a:lnTo>
                  <a:pt x="2289" y="121"/>
                </a:lnTo>
                <a:lnTo>
                  <a:pt x="2289" y="0"/>
                </a:lnTo>
                <a:lnTo>
                  <a:pt x="0" y="0"/>
                </a:lnTo>
                <a:lnTo>
                  <a:pt x="0" y="121"/>
                </a:lnTo>
                <a:lnTo>
                  <a:pt x="0" y="121"/>
                </a:lnTo>
                <a:lnTo>
                  <a:pt x="0" y="121"/>
                </a:lnTo>
                <a:close/>
              </a:path>
            </a:pathLst>
          </a:custGeom>
          <a:solidFill>
            <a:srgbClr val="003BA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0000"/>
              </a:solidFill>
              <a:latin typeface="Arial"/>
              <a:ea typeface="Arial"/>
              <a:cs typeface="Arial"/>
              <a:sym typeface="Arial"/>
            </a:endParaRPr>
          </a:p>
        </p:txBody>
      </p:sp>
      <p:sp>
        <p:nvSpPr>
          <p:cNvPr id="2733" name="Google Shape;2733;p359"/>
          <p:cNvSpPr/>
          <p:nvPr/>
        </p:nvSpPr>
        <p:spPr>
          <a:xfrm>
            <a:off x="3417729" y="1633500"/>
            <a:ext cx="566738" cy="171450"/>
          </a:xfrm>
          <a:custGeom>
            <a:avLst/>
            <a:gdLst/>
            <a:ahLst/>
            <a:cxnLst/>
            <a:rect l="l" t="t" r="r" b="b"/>
            <a:pathLst>
              <a:path w="476" h="121" extrusionOk="0">
                <a:moveTo>
                  <a:pt x="0" y="121"/>
                </a:moveTo>
                <a:lnTo>
                  <a:pt x="476" y="121"/>
                </a:lnTo>
                <a:lnTo>
                  <a:pt x="476" y="0"/>
                </a:lnTo>
                <a:lnTo>
                  <a:pt x="0" y="0"/>
                </a:lnTo>
                <a:lnTo>
                  <a:pt x="0" y="121"/>
                </a:lnTo>
                <a:lnTo>
                  <a:pt x="0" y="121"/>
                </a:lnTo>
                <a:lnTo>
                  <a:pt x="0" y="121"/>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0000"/>
              </a:solidFill>
              <a:latin typeface="Arial"/>
              <a:ea typeface="Arial"/>
              <a:cs typeface="Arial"/>
              <a:sym typeface="Arial"/>
            </a:endParaRPr>
          </a:p>
        </p:txBody>
      </p:sp>
      <p:sp>
        <p:nvSpPr>
          <p:cNvPr id="2734" name="Google Shape;2734;p359"/>
          <p:cNvSpPr/>
          <p:nvPr/>
        </p:nvSpPr>
        <p:spPr>
          <a:xfrm>
            <a:off x="3417729" y="1905347"/>
            <a:ext cx="852488" cy="171450"/>
          </a:xfrm>
          <a:custGeom>
            <a:avLst/>
            <a:gdLst/>
            <a:ahLst/>
            <a:cxnLst/>
            <a:rect l="l" t="t" r="r" b="b"/>
            <a:pathLst>
              <a:path w="716" h="123" extrusionOk="0">
                <a:moveTo>
                  <a:pt x="0" y="123"/>
                </a:moveTo>
                <a:lnTo>
                  <a:pt x="716" y="123"/>
                </a:lnTo>
                <a:lnTo>
                  <a:pt x="716" y="0"/>
                </a:lnTo>
                <a:lnTo>
                  <a:pt x="0" y="0"/>
                </a:lnTo>
                <a:lnTo>
                  <a:pt x="0" y="123"/>
                </a:lnTo>
                <a:lnTo>
                  <a:pt x="0" y="123"/>
                </a:lnTo>
                <a:lnTo>
                  <a:pt x="0" y="12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0000"/>
              </a:solidFill>
              <a:latin typeface="Arial"/>
              <a:ea typeface="Arial"/>
              <a:cs typeface="Arial"/>
              <a:sym typeface="Arial"/>
            </a:endParaRPr>
          </a:p>
        </p:txBody>
      </p:sp>
      <p:sp>
        <p:nvSpPr>
          <p:cNvPr id="2735" name="Google Shape;2735;p359"/>
          <p:cNvSpPr/>
          <p:nvPr/>
        </p:nvSpPr>
        <p:spPr>
          <a:xfrm>
            <a:off x="3417729" y="2177193"/>
            <a:ext cx="527447" cy="171450"/>
          </a:xfrm>
          <a:custGeom>
            <a:avLst/>
            <a:gdLst/>
            <a:ahLst/>
            <a:cxnLst/>
            <a:rect l="l" t="t" r="r" b="b"/>
            <a:pathLst>
              <a:path w="443" h="121" extrusionOk="0">
                <a:moveTo>
                  <a:pt x="0" y="121"/>
                </a:moveTo>
                <a:lnTo>
                  <a:pt x="443" y="121"/>
                </a:lnTo>
                <a:lnTo>
                  <a:pt x="443" y="0"/>
                </a:lnTo>
                <a:lnTo>
                  <a:pt x="0" y="0"/>
                </a:lnTo>
                <a:lnTo>
                  <a:pt x="0" y="121"/>
                </a:lnTo>
                <a:lnTo>
                  <a:pt x="0" y="121"/>
                </a:lnTo>
                <a:lnTo>
                  <a:pt x="0" y="121"/>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0000"/>
              </a:solidFill>
              <a:latin typeface="Arial"/>
              <a:ea typeface="Arial"/>
              <a:cs typeface="Arial"/>
              <a:sym typeface="Arial"/>
            </a:endParaRPr>
          </a:p>
        </p:txBody>
      </p:sp>
      <p:sp>
        <p:nvSpPr>
          <p:cNvPr id="2736" name="Google Shape;2736;p359"/>
          <p:cNvSpPr/>
          <p:nvPr/>
        </p:nvSpPr>
        <p:spPr>
          <a:xfrm>
            <a:off x="3417729" y="2449040"/>
            <a:ext cx="1227534" cy="171450"/>
          </a:xfrm>
          <a:custGeom>
            <a:avLst/>
            <a:gdLst/>
            <a:ahLst/>
            <a:cxnLst/>
            <a:rect l="l" t="t" r="r" b="b"/>
            <a:pathLst>
              <a:path w="1031" h="121" extrusionOk="0">
                <a:moveTo>
                  <a:pt x="0" y="121"/>
                </a:moveTo>
                <a:lnTo>
                  <a:pt x="1031" y="121"/>
                </a:lnTo>
                <a:lnTo>
                  <a:pt x="1031" y="0"/>
                </a:lnTo>
                <a:lnTo>
                  <a:pt x="0" y="0"/>
                </a:lnTo>
                <a:lnTo>
                  <a:pt x="0" y="121"/>
                </a:lnTo>
                <a:lnTo>
                  <a:pt x="0" y="121"/>
                </a:lnTo>
                <a:lnTo>
                  <a:pt x="0" y="121"/>
                </a:lnTo>
                <a:close/>
              </a:path>
            </a:pathLst>
          </a:custGeom>
          <a:solidFill>
            <a:srgbClr val="470A6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0000"/>
              </a:solidFill>
              <a:latin typeface="Arial"/>
              <a:ea typeface="Arial"/>
              <a:cs typeface="Arial"/>
              <a:sym typeface="Arial"/>
            </a:endParaRPr>
          </a:p>
        </p:txBody>
      </p:sp>
      <p:sp>
        <p:nvSpPr>
          <p:cNvPr id="2737" name="Google Shape;2737;p359"/>
          <p:cNvSpPr/>
          <p:nvPr/>
        </p:nvSpPr>
        <p:spPr>
          <a:xfrm>
            <a:off x="3417729" y="2720886"/>
            <a:ext cx="663178" cy="171450"/>
          </a:xfrm>
          <a:custGeom>
            <a:avLst/>
            <a:gdLst/>
            <a:ahLst/>
            <a:cxnLst/>
            <a:rect l="l" t="t" r="r" b="b"/>
            <a:pathLst>
              <a:path w="557" h="121" extrusionOk="0">
                <a:moveTo>
                  <a:pt x="0" y="121"/>
                </a:moveTo>
                <a:lnTo>
                  <a:pt x="557" y="121"/>
                </a:lnTo>
                <a:lnTo>
                  <a:pt x="557" y="0"/>
                </a:lnTo>
                <a:lnTo>
                  <a:pt x="0" y="0"/>
                </a:lnTo>
                <a:lnTo>
                  <a:pt x="0" y="121"/>
                </a:lnTo>
                <a:lnTo>
                  <a:pt x="0" y="121"/>
                </a:lnTo>
                <a:lnTo>
                  <a:pt x="0" y="121"/>
                </a:lnTo>
                <a:close/>
              </a:path>
            </a:pathLst>
          </a:custGeom>
          <a:solidFill>
            <a:srgbClr val="48369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0000"/>
              </a:solidFill>
              <a:latin typeface="Arial"/>
              <a:ea typeface="Arial"/>
              <a:cs typeface="Arial"/>
              <a:sym typeface="Arial"/>
            </a:endParaRPr>
          </a:p>
        </p:txBody>
      </p:sp>
      <p:sp>
        <p:nvSpPr>
          <p:cNvPr id="2738" name="Google Shape;2738;p359"/>
          <p:cNvSpPr/>
          <p:nvPr/>
        </p:nvSpPr>
        <p:spPr>
          <a:xfrm>
            <a:off x="3417729" y="2992733"/>
            <a:ext cx="68580" cy="144065"/>
          </a:xfrm>
          <a:custGeom>
            <a:avLst/>
            <a:gdLst/>
            <a:ahLst/>
            <a:cxnLst/>
            <a:rect l="l" t="t" r="r" b="b"/>
            <a:pathLst>
              <a:path w="120000" h="121" extrusionOk="0">
                <a:moveTo>
                  <a:pt x="0" y="121"/>
                </a:moveTo>
                <a:lnTo>
                  <a:pt x="0" y="121"/>
                </a:lnTo>
                <a:lnTo>
                  <a:pt x="0" y="0"/>
                </a:lnTo>
                <a:lnTo>
                  <a:pt x="0" y="0"/>
                </a:lnTo>
                <a:lnTo>
                  <a:pt x="0" y="121"/>
                </a:lnTo>
                <a:lnTo>
                  <a:pt x="0" y="121"/>
                </a:lnTo>
                <a:lnTo>
                  <a:pt x="0" y="12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0000"/>
              </a:solidFill>
              <a:latin typeface="Arial"/>
              <a:ea typeface="Arial"/>
              <a:cs typeface="Arial"/>
              <a:sym typeface="Arial"/>
            </a:endParaRPr>
          </a:p>
        </p:txBody>
      </p:sp>
      <p:sp>
        <p:nvSpPr>
          <p:cNvPr id="2739" name="Google Shape;2739;p359"/>
          <p:cNvSpPr/>
          <p:nvPr/>
        </p:nvSpPr>
        <p:spPr>
          <a:xfrm>
            <a:off x="3417729" y="3237194"/>
            <a:ext cx="414338" cy="171450"/>
          </a:xfrm>
          <a:custGeom>
            <a:avLst/>
            <a:gdLst/>
            <a:ahLst/>
            <a:cxnLst/>
            <a:rect l="l" t="t" r="r" b="b"/>
            <a:pathLst>
              <a:path w="348" h="121" extrusionOk="0">
                <a:moveTo>
                  <a:pt x="0" y="121"/>
                </a:moveTo>
                <a:lnTo>
                  <a:pt x="348" y="121"/>
                </a:lnTo>
                <a:lnTo>
                  <a:pt x="348" y="0"/>
                </a:lnTo>
                <a:lnTo>
                  <a:pt x="0" y="0"/>
                </a:lnTo>
                <a:lnTo>
                  <a:pt x="0" y="121"/>
                </a:lnTo>
                <a:lnTo>
                  <a:pt x="0" y="121"/>
                </a:lnTo>
                <a:lnTo>
                  <a:pt x="0" y="121"/>
                </a:lnTo>
                <a:close/>
              </a:path>
            </a:pathLst>
          </a:custGeom>
          <a:solidFill>
            <a:srgbClr val="009A4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0000"/>
              </a:solidFill>
              <a:latin typeface="Arial"/>
              <a:ea typeface="Arial"/>
              <a:cs typeface="Arial"/>
              <a:sym typeface="Arial"/>
            </a:endParaRPr>
          </a:p>
        </p:txBody>
      </p:sp>
      <p:sp>
        <p:nvSpPr>
          <p:cNvPr id="2740" name="Google Shape;2740;p359"/>
          <p:cNvSpPr/>
          <p:nvPr/>
        </p:nvSpPr>
        <p:spPr>
          <a:xfrm>
            <a:off x="3417729" y="3509041"/>
            <a:ext cx="432197" cy="171450"/>
          </a:xfrm>
          <a:custGeom>
            <a:avLst/>
            <a:gdLst/>
            <a:ahLst/>
            <a:cxnLst/>
            <a:rect l="l" t="t" r="r" b="b"/>
            <a:pathLst>
              <a:path w="363" h="121" extrusionOk="0">
                <a:moveTo>
                  <a:pt x="0" y="121"/>
                </a:moveTo>
                <a:lnTo>
                  <a:pt x="363" y="121"/>
                </a:lnTo>
                <a:lnTo>
                  <a:pt x="363" y="0"/>
                </a:lnTo>
                <a:lnTo>
                  <a:pt x="0" y="0"/>
                </a:lnTo>
                <a:lnTo>
                  <a:pt x="0" y="121"/>
                </a:lnTo>
                <a:lnTo>
                  <a:pt x="0" y="121"/>
                </a:lnTo>
                <a:lnTo>
                  <a:pt x="0" y="121"/>
                </a:lnTo>
                <a:close/>
              </a:path>
            </a:pathLst>
          </a:custGeom>
          <a:solidFill>
            <a:srgbClr val="49AD3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0000"/>
              </a:solidFill>
              <a:latin typeface="Arial"/>
              <a:ea typeface="Arial"/>
              <a:cs typeface="Arial"/>
              <a:sym typeface="Arial"/>
            </a:endParaRPr>
          </a:p>
        </p:txBody>
      </p:sp>
      <p:sp>
        <p:nvSpPr>
          <p:cNvPr id="2741" name="Google Shape;2741;p359"/>
          <p:cNvSpPr/>
          <p:nvPr/>
        </p:nvSpPr>
        <p:spPr>
          <a:xfrm>
            <a:off x="3417730" y="3780887"/>
            <a:ext cx="383381" cy="171450"/>
          </a:xfrm>
          <a:custGeom>
            <a:avLst/>
            <a:gdLst/>
            <a:ahLst/>
            <a:cxnLst/>
            <a:rect l="l" t="t" r="r" b="b"/>
            <a:pathLst>
              <a:path w="322" h="121" extrusionOk="0">
                <a:moveTo>
                  <a:pt x="0" y="121"/>
                </a:moveTo>
                <a:lnTo>
                  <a:pt x="322" y="121"/>
                </a:lnTo>
                <a:lnTo>
                  <a:pt x="322" y="0"/>
                </a:lnTo>
                <a:lnTo>
                  <a:pt x="0" y="0"/>
                </a:lnTo>
                <a:lnTo>
                  <a:pt x="0" y="121"/>
                </a:lnTo>
                <a:lnTo>
                  <a:pt x="0" y="121"/>
                </a:lnTo>
                <a:lnTo>
                  <a:pt x="0" y="121"/>
                </a:lnTo>
                <a:close/>
              </a:path>
            </a:pathLst>
          </a:custGeom>
          <a:solidFill>
            <a:srgbClr val="EAAA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0000"/>
              </a:solidFill>
              <a:latin typeface="Arial"/>
              <a:ea typeface="Arial"/>
              <a:cs typeface="Arial"/>
              <a:sym typeface="Arial"/>
            </a:endParaRPr>
          </a:p>
        </p:txBody>
      </p:sp>
      <p:sp>
        <p:nvSpPr>
          <p:cNvPr id="2742" name="Google Shape;2742;p359"/>
          <p:cNvSpPr/>
          <p:nvPr/>
        </p:nvSpPr>
        <p:spPr>
          <a:xfrm>
            <a:off x="3417730" y="4052734"/>
            <a:ext cx="1810940" cy="171450"/>
          </a:xfrm>
          <a:custGeom>
            <a:avLst/>
            <a:gdLst/>
            <a:ahLst/>
            <a:cxnLst/>
            <a:rect l="l" t="t" r="r" b="b"/>
            <a:pathLst>
              <a:path w="1521" h="121" extrusionOk="0">
                <a:moveTo>
                  <a:pt x="0" y="121"/>
                </a:moveTo>
                <a:lnTo>
                  <a:pt x="1521" y="121"/>
                </a:lnTo>
                <a:lnTo>
                  <a:pt x="1521" y="0"/>
                </a:lnTo>
                <a:lnTo>
                  <a:pt x="0" y="0"/>
                </a:lnTo>
                <a:lnTo>
                  <a:pt x="0" y="121"/>
                </a:lnTo>
                <a:lnTo>
                  <a:pt x="0" y="121"/>
                </a:lnTo>
                <a:lnTo>
                  <a:pt x="0" y="121"/>
                </a:lnTo>
                <a:close/>
              </a:path>
            </a:pathLst>
          </a:custGeom>
          <a:solidFill>
            <a:srgbClr val="F28C3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0000"/>
              </a:solidFill>
              <a:latin typeface="Arial"/>
              <a:ea typeface="Arial"/>
              <a:cs typeface="Arial"/>
              <a:sym typeface="Arial"/>
            </a:endParaRPr>
          </a:p>
        </p:txBody>
      </p:sp>
      <p:sp>
        <p:nvSpPr>
          <p:cNvPr id="2743" name="Google Shape;2743;p359"/>
          <p:cNvSpPr/>
          <p:nvPr/>
        </p:nvSpPr>
        <p:spPr>
          <a:xfrm>
            <a:off x="3417729" y="4324580"/>
            <a:ext cx="813197" cy="171450"/>
          </a:xfrm>
          <a:custGeom>
            <a:avLst/>
            <a:gdLst/>
            <a:ahLst/>
            <a:cxnLst/>
            <a:rect l="l" t="t" r="r" b="b"/>
            <a:pathLst>
              <a:path w="683" h="120" extrusionOk="0">
                <a:moveTo>
                  <a:pt x="0" y="120"/>
                </a:moveTo>
                <a:lnTo>
                  <a:pt x="683" y="120"/>
                </a:lnTo>
                <a:lnTo>
                  <a:pt x="683" y="0"/>
                </a:lnTo>
                <a:lnTo>
                  <a:pt x="0" y="0"/>
                </a:lnTo>
                <a:lnTo>
                  <a:pt x="0" y="120"/>
                </a:lnTo>
                <a:lnTo>
                  <a:pt x="0" y="120"/>
                </a:lnTo>
                <a:lnTo>
                  <a:pt x="0" y="120"/>
                </a:lnTo>
                <a:close/>
              </a:path>
            </a:pathLst>
          </a:custGeom>
          <a:solidFill>
            <a:srgbClr val="BD204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0000"/>
              </a:solidFill>
              <a:latin typeface="Arial"/>
              <a:ea typeface="Arial"/>
              <a:cs typeface="Arial"/>
              <a:sym typeface="Arial"/>
            </a:endParaRPr>
          </a:p>
        </p:txBody>
      </p:sp>
      <p:sp>
        <p:nvSpPr>
          <p:cNvPr id="2744" name="Google Shape;2744;p359"/>
          <p:cNvSpPr/>
          <p:nvPr/>
        </p:nvSpPr>
        <p:spPr>
          <a:xfrm>
            <a:off x="3417730" y="4596425"/>
            <a:ext cx="716756" cy="171450"/>
          </a:xfrm>
          <a:custGeom>
            <a:avLst/>
            <a:gdLst/>
            <a:ahLst/>
            <a:cxnLst/>
            <a:rect l="l" t="t" r="r" b="b"/>
            <a:pathLst>
              <a:path w="602" h="120" extrusionOk="0">
                <a:moveTo>
                  <a:pt x="0" y="120"/>
                </a:moveTo>
                <a:lnTo>
                  <a:pt x="602" y="120"/>
                </a:lnTo>
                <a:lnTo>
                  <a:pt x="602" y="0"/>
                </a:lnTo>
                <a:lnTo>
                  <a:pt x="0" y="0"/>
                </a:lnTo>
                <a:lnTo>
                  <a:pt x="0" y="120"/>
                </a:lnTo>
                <a:lnTo>
                  <a:pt x="0" y="120"/>
                </a:lnTo>
                <a:lnTo>
                  <a:pt x="0" y="120"/>
                </a:lnTo>
                <a:close/>
              </a:path>
            </a:pathLst>
          </a:custGeom>
          <a:solidFill>
            <a:srgbClr val="C4087E"/>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0000"/>
              </a:solidFill>
              <a:latin typeface="Arial"/>
              <a:ea typeface="Arial"/>
              <a:cs typeface="Arial"/>
              <a:sym typeface="Arial"/>
            </a:endParaRPr>
          </a:p>
        </p:txBody>
      </p:sp>
      <p:sp>
        <p:nvSpPr>
          <p:cNvPr id="2745" name="Google Shape;2745;p359"/>
          <p:cNvSpPr/>
          <p:nvPr/>
        </p:nvSpPr>
        <p:spPr>
          <a:xfrm>
            <a:off x="3732213" y="4603310"/>
            <a:ext cx="383118"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18.5%</a:t>
            </a:r>
            <a:endParaRPr/>
          </a:p>
        </p:txBody>
      </p:sp>
      <p:sp>
        <p:nvSpPr>
          <p:cNvPr id="2746" name="Google Shape;2746;p359"/>
          <p:cNvSpPr/>
          <p:nvPr/>
        </p:nvSpPr>
        <p:spPr>
          <a:xfrm>
            <a:off x="3825676" y="4331785"/>
            <a:ext cx="383118"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21.0%</a:t>
            </a:r>
            <a:endParaRPr/>
          </a:p>
        </p:txBody>
      </p:sp>
      <p:sp>
        <p:nvSpPr>
          <p:cNvPr id="2747" name="Google Shape;2747;p359"/>
          <p:cNvSpPr/>
          <p:nvPr/>
        </p:nvSpPr>
        <p:spPr>
          <a:xfrm>
            <a:off x="4830812" y="4060259"/>
            <a:ext cx="383118"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46.8%</a:t>
            </a:r>
            <a:endParaRPr/>
          </a:p>
        </p:txBody>
      </p:sp>
      <p:sp>
        <p:nvSpPr>
          <p:cNvPr id="2748" name="Google Shape;2748;p359"/>
          <p:cNvSpPr/>
          <p:nvPr/>
        </p:nvSpPr>
        <p:spPr>
          <a:xfrm>
            <a:off x="3470428" y="3788733"/>
            <a:ext cx="307777"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9.9%</a:t>
            </a:r>
            <a:endParaRPr/>
          </a:p>
        </p:txBody>
      </p:sp>
      <p:sp>
        <p:nvSpPr>
          <p:cNvPr id="2749" name="Google Shape;2749;p359"/>
          <p:cNvSpPr/>
          <p:nvPr/>
        </p:nvSpPr>
        <p:spPr>
          <a:xfrm>
            <a:off x="3481984" y="3517207"/>
            <a:ext cx="383118"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11.2%</a:t>
            </a:r>
            <a:endParaRPr/>
          </a:p>
        </p:txBody>
      </p:sp>
      <p:sp>
        <p:nvSpPr>
          <p:cNvPr id="2750" name="Google Shape;2750;p359"/>
          <p:cNvSpPr/>
          <p:nvPr/>
        </p:nvSpPr>
        <p:spPr>
          <a:xfrm>
            <a:off x="3468564" y="3245680"/>
            <a:ext cx="383118"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10.7%</a:t>
            </a:r>
            <a:endParaRPr/>
          </a:p>
        </p:txBody>
      </p:sp>
      <p:sp>
        <p:nvSpPr>
          <p:cNvPr id="2751" name="Google Shape;2751;p359"/>
          <p:cNvSpPr/>
          <p:nvPr/>
        </p:nvSpPr>
        <p:spPr>
          <a:xfrm>
            <a:off x="3493672" y="2984021"/>
            <a:ext cx="307777"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00A3A1"/>
                </a:solidFill>
                <a:latin typeface="Arial"/>
                <a:ea typeface="Arial"/>
                <a:cs typeface="Arial"/>
                <a:sym typeface="Arial"/>
              </a:rPr>
              <a:t>0.0%</a:t>
            </a:r>
            <a:endParaRPr/>
          </a:p>
        </p:txBody>
      </p:sp>
      <p:sp>
        <p:nvSpPr>
          <p:cNvPr id="2752" name="Google Shape;2752;p359"/>
          <p:cNvSpPr/>
          <p:nvPr/>
        </p:nvSpPr>
        <p:spPr>
          <a:xfrm>
            <a:off x="3694576" y="2712495"/>
            <a:ext cx="383118"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17.1%</a:t>
            </a:r>
            <a:endParaRPr/>
          </a:p>
        </p:txBody>
      </p:sp>
      <p:sp>
        <p:nvSpPr>
          <p:cNvPr id="2753" name="Google Shape;2753;p359"/>
          <p:cNvSpPr/>
          <p:nvPr/>
        </p:nvSpPr>
        <p:spPr>
          <a:xfrm>
            <a:off x="4201574" y="2461140"/>
            <a:ext cx="383118"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31.7%</a:t>
            </a:r>
            <a:endParaRPr/>
          </a:p>
        </p:txBody>
      </p:sp>
      <p:sp>
        <p:nvSpPr>
          <p:cNvPr id="2754" name="Google Shape;2754;p359"/>
          <p:cNvSpPr/>
          <p:nvPr/>
        </p:nvSpPr>
        <p:spPr>
          <a:xfrm>
            <a:off x="3566377" y="2182890"/>
            <a:ext cx="383118"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13.6%</a:t>
            </a:r>
            <a:endParaRPr/>
          </a:p>
        </p:txBody>
      </p:sp>
      <p:sp>
        <p:nvSpPr>
          <p:cNvPr id="2755" name="Google Shape;2755;p359"/>
          <p:cNvSpPr/>
          <p:nvPr/>
        </p:nvSpPr>
        <p:spPr>
          <a:xfrm>
            <a:off x="3884308" y="1911364"/>
            <a:ext cx="383118"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22.0%</a:t>
            </a:r>
            <a:endParaRPr/>
          </a:p>
        </p:txBody>
      </p:sp>
      <p:sp>
        <p:nvSpPr>
          <p:cNvPr id="2756" name="Google Shape;2756;p359"/>
          <p:cNvSpPr/>
          <p:nvPr/>
        </p:nvSpPr>
        <p:spPr>
          <a:xfrm>
            <a:off x="3620731" y="1633114"/>
            <a:ext cx="383118"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14.7%</a:t>
            </a:r>
            <a:endParaRPr/>
          </a:p>
        </p:txBody>
      </p:sp>
      <p:sp>
        <p:nvSpPr>
          <p:cNvPr id="2757" name="Google Shape;2757;p359"/>
          <p:cNvSpPr/>
          <p:nvPr/>
        </p:nvSpPr>
        <p:spPr>
          <a:xfrm>
            <a:off x="5700233" y="1364731"/>
            <a:ext cx="383118" cy="1615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a:solidFill>
                  <a:srgbClr val="FFFFFF"/>
                </a:solidFill>
                <a:latin typeface="Arial"/>
                <a:ea typeface="Arial"/>
                <a:cs typeface="Arial"/>
                <a:sym typeface="Arial"/>
              </a:rPr>
              <a:t>70.4%</a:t>
            </a:r>
            <a:endParaRPr/>
          </a:p>
        </p:txBody>
      </p:sp>
      <p:sp>
        <p:nvSpPr>
          <p:cNvPr id="2758" name="Google Shape;2758;p359"/>
          <p:cNvSpPr/>
          <p:nvPr/>
        </p:nvSpPr>
        <p:spPr>
          <a:xfrm>
            <a:off x="6455055" y="4800814"/>
            <a:ext cx="259330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
                <a:solidFill>
                  <a:srgbClr val="FFFFFF"/>
                </a:solidFill>
                <a:latin typeface="Arial"/>
                <a:ea typeface="Arial"/>
                <a:cs typeface="Arial"/>
                <a:sym typeface="Arial"/>
              </a:rPr>
              <a:t>*All statistics quoted are from </a:t>
            </a:r>
            <a:r>
              <a:rPr lang="en-US" sz="600" i="1">
                <a:solidFill>
                  <a:srgbClr val="FFFFFF"/>
                </a:solidFill>
                <a:latin typeface="Arial"/>
                <a:ea typeface="Arial"/>
                <a:cs typeface="Arial"/>
                <a:sym typeface="Arial"/>
              </a:rPr>
              <a:t>2019 Me, my life, my wallet</a:t>
            </a:r>
            <a:r>
              <a:rPr lang="en-US" sz="600">
                <a:solidFill>
                  <a:srgbClr val="FFFFFF"/>
                </a:solidFill>
                <a:latin typeface="Arial"/>
                <a:ea typeface="Arial"/>
                <a:cs typeface="Arial"/>
                <a:sym typeface="Arial"/>
              </a:rPr>
              <a:t> survey results.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2"/>
        <p:cNvGrpSpPr/>
        <p:nvPr/>
      </p:nvGrpSpPr>
      <p:grpSpPr>
        <a:xfrm>
          <a:off x="0" y="0"/>
          <a:ext cx="0" cy="0"/>
          <a:chOff x="0" y="0"/>
          <a:chExt cx="0" cy="0"/>
        </a:xfrm>
      </p:grpSpPr>
      <p:cxnSp>
        <p:nvCxnSpPr>
          <p:cNvPr id="2763" name="Google Shape;2763;p360"/>
          <p:cNvCxnSpPr/>
          <p:nvPr/>
        </p:nvCxnSpPr>
        <p:spPr>
          <a:xfrm>
            <a:off x="1055620" y="2271967"/>
            <a:ext cx="6900755" cy="9147"/>
          </a:xfrm>
          <a:prstGeom prst="straightConnector1">
            <a:avLst/>
          </a:prstGeom>
          <a:noFill/>
          <a:ln w="38100" cap="flat" cmpd="sng">
            <a:solidFill>
              <a:srgbClr val="D8D8D8"/>
            </a:solidFill>
            <a:prstDash val="solid"/>
            <a:miter lim="800000"/>
            <a:headEnd type="oval" w="med" len="med"/>
            <a:tailEnd type="oval" w="med" len="med"/>
          </a:ln>
        </p:spPr>
      </p:cxnSp>
      <p:sp>
        <p:nvSpPr>
          <p:cNvPr id="2764" name="Google Shape;2764;p360"/>
          <p:cNvSpPr txBox="1">
            <a:spLocks noGrp="1"/>
          </p:cNvSpPr>
          <p:nvPr>
            <p:ph type="title"/>
          </p:nvPr>
        </p:nvSpPr>
        <p:spPr>
          <a:xfrm>
            <a:off x="412754" y="297716"/>
            <a:ext cx="3958736" cy="1431131"/>
          </a:xfrm>
          <a:prstGeom prst="rect">
            <a:avLst/>
          </a:prstGeom>
          <a:noFill/>
          <a:ln>
            <a:noFill/>
          </a:ln>
        </p:spPr>
        <p:txBody>
          <a:bodyPr spcFirstLastPara="1" wrap="square" lIns="91425" tIns="91425" rIns="91425" bIns="91425" anchor="t" anchorCtr="0">
            <a:spAutoFit/>
          </a:bodyPr>
          <a:lstStyle/>
          <a:p>
            <a:pPr marL="0" lvl="0" indent="0" algn="l" rtl="0">
              <a:lnSpc>
                <a:spcPct val="75000"/>
              </a:lnSpc>
              <a:spcBef>
                <a:spcPts val="0"/>
              </a:spcBef>
              <a:spcAft>
                <a:spcPts val="0"/>
              </a:spcAft>
              <a:buClr>
                <a:srgbClr val="CCCCCC"/>
              </a:buClr>
              <a:buSzPts val="3600"/>
              <a:buFont typeface="Proxima Nova"/>
              <a:buNone/>
            </a:pPr>
            <a:r>
              <a:rPr lang="en-US" sz="3600" b="1">
                <a:solidFill>
                  <a:srgbClr val="CCCCCC"/>
                </a:solidFill>
                <a:latin typeface="Proxima Nova"/>
                <a:ea typeface="Proxima Nova"/>
                <a:cs typeface="Proxima Nova"/>
                <a:sym typeface="Proxima Nova"/>
              </a:rPr>
              <a:t>Entire “D”-Suite has a role  in transformation</a:t>
            </a:r>
            <a:endParaRPr/>
          </a:p>
        </p:txBody>
      </p:sp>
      <p:grpSp>
        <p:nvGrpSpPr>
          <p:cNvPr id="2765" name="Google Shape;2765;p360"/>
          <p:cNvGrpSpPr/>
          <p:nvPr/>
        </p:nvGrpSpPr>
        <p:grpSpPr>
          <a:xfrm>
            <a:off x="2180003" y="2548559"/>
            <a:ext cx="823274" cy="1388628"/>
            <a:chOff x="10742250" y="2122329"/>
            <a:chExt cx="1097699" cy="1851504"/>
          </a:xfrm>
        </p:grpSpPr>
        <p:grpSp>
          <p:nvGrpSpPr>
            <p:cNvPr id="2766" name="Google Shape;2766;p360"/>
            <p:cNvGrpSpPr/>
            <p:nvPr/>
          </p:nvGrpSpPr>
          <p:grpSpPr>
            <a:xfrm>
              <a:off x="10742250" y="2122329"/>
              <a:ext cx="1097699" cy="996696"/>
              <a:chOff x="4456" y="3118"/>
              <a:chExt cx="411" cy="416"/>
            </a:xfrm>
          </p:grpSpPr>
          <p:sp>
            <p:nvSpPr>
              <p:cNvPr id="2767" name="Google Shape;2767;p360"/>
              <p:cNvSpPr/>
              <p:nvPr/>
            </p:nvSpPr>
            <p:spPr>
              <a:xfrm>
                <a:off x="4502" y="3118"/>
                <a:ext cx="365" cy="415"/>
              </a:xfrm>
              <a:prstGeom prst="ellipse">
                <a:avLst/>
              </a:prstGeom>
              <a:solidFill>
                <a:srgbClr val="404D6E"/>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68" name="Google Shape;2768;p360"/>
              <p:cNvSpPr/>
              <p:nvPr/>
            </p:nvSpPr>
            <p:spPr>
              <a:xfrm>
                <a:off x="4559" y="3317"/>
                <a:ext cx="250" cy="209"/>
              </a:xfrm>
              <a:custGeom>
                <a:avLst/>
                <a:gdLst/>
                <a:ahLst/>
                <a:cxnLst/>
                <a:rect l="l" t="t" r="r" b="b"/>
                <a:pathLst>
                  <a:path w="261" h="192" extrusionOk="0">
                    <a:moveTo>
                      <a:pt x="38" y="174"/>
                    </a:moveTo>
                    <a:cubicBezTo>
                      <a:pt x="73" y="192"/>
                      <a:pt x="108" y="188"/>
                      <a:pt x="143" y="183"/>
                    </a:cubicBezTo>
                    <a:cubicBezTo>
                      <a:pt x="170" y="179"/>
                      <a:pt x="212" y="170"/>
                      <a:pt x="260" y="145"/>
                    </a:cubicBezTo>
                    <a:cubicBezTo>
                      <a:pt x="261" y="142"/>
                      <a:pt x="261" y="137"/>
                      <a:pt x="260" y="131"/>
                    </a:cubicBezTo>
                    <a:cubicBezTo>
                      <a:pt x="260" y="117"/>
                      <a:pt x="259" y="101"/>
                      <a:pt x="251" y="90"/>
                    </a:cubicBezTo>
                    <a:cubicBezTo>
                      <a:pt x="236" y="70"/>
                      <a:pt x="209" y="65"/>
                      <a:pt x="186" y="57"/>
                    </a:cubicBezTo>
                    <a:cubicBezTo>
                      <a:pt x="186" y="57"/>
                      <a:pt x="186" y="57"/>
                      <a:pt x="186" y="57"/>
                    </a:cubicBezTo>
                    <a:cubicBezTo>
                      <a:pt x="181" y="56"/>
                      <a:pt x="178" y="53"/>
                      <a:pt x="175" y="49"/>
                    </a:cubicBezTo>
                    <a:cubicBezTo>
                      <a:pt x="171" y="45"/>
                      <a:pt x="169" y="39"/>
                      <a:pt x="169" y="33"/>
                    </a:cubicBezTo>
                    <a:cubicBezTo>
                      <a:pt x="169" y="2"/>
                      <a:pt x="169" y="2"/>
                      <a:pt x="169" y="2"/>
                    </a:cubicBezTo>
                    <a:cubicBezTo>
                      <a:pt x="131" y="0"/>
                      <a:pt x="131" y="0"/>
                      <a:pt x="131" y="0"/>
                    </a:cubicBezTo>
                    <a:cubicBezTo>
                      <a:pt x="93" y="2"/>
                      <a:pt x="93" y="2"/>
                      <a:pt x="93" y="2"/>
                    </a:cubicBezTo>
                    <a:cubicBezTo>
                      <a:pt x="93" y="33"/>
                      <a:pt x="93" y="33"/>
                      <a:pt x="93" y="33"/>
                    </a:cubicBezTo>
                    <a:cubicBezTo>
                      <a:pt x="93" y="39"/>
                      <a:pt x="91" y="45"/>
                      <a:pt x="87" y="49"/>
                    </a:cubicBezTo>
                    <a:cubicBezTo>
                      <a:pt x="84" y="53"/>
                      <a:pt x="80" y="56"/>
                      <a:pt x="75" y="57"/>
                    </a:cubicBezTo>
                    <a:cubicBezTo>
                      <a:pt x="53" y="65"/>
                      <a:pt x="26" y="70"/>
                      <a:pt x="11" y="90"/>
                    </a:cubicBezTo>
                    <a:cubicBezTo>
                      <a:pt x="3" y="100"/>
                      <a:pt x="2" y="114"/>
                      <a:pt x="1" y="131"/>
                    </a:cubicBezTo>
                    <a:cubicBezTo>
                      <a:pt x="0" y="137"/>
                      <a:pt x="0" y="143"/>
                      <a:pt x="1" y="146"/>
                    </a:cubicBezTo>
                    <a:cubicBezTo>
                      <a:pt x="8" y="154"/>
                      <a:pt x="20" y="165"/>
                      <a:pt x="38" y="174"/>
                    </a:cubicBezTo>
                    <a:close/>
                  </a:path>
                </a:pathLst>
              </a:custGeom>
              <a:solidFill>
                <a:srgbClr val="EACCB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69" name="Google Shape;2769;p360"/>
              <p:cNvSpPr/>
              <p:nvPr/>
            </p:nvSpPr>
            <p:spPr>
              <a:xfrm>
                <a:off x="4545" y="3372"/>
                <a:ext cx="277" cy="162"/>
              </a:xfrm>
              <a:custGeom>
                <a:avLst/>
                <a:gdLst/>
                <a:ahLst/>
                <a:cxnLst/>
                <a:rect l="l" t="t" r="r" b="b"/>
                <a:pathLst>
                  <a:path w="289" h="149" extrusionOk="0">
                    <a:moveTo>
                      <a:pt x="52" y="124"/>
                    </a:moveTo>
                    <a:cubicBezTo>
                      <a:pt x="72" y="135"/>
                      <a:pt x="89" y="140"/>
                      <a:pt x="99" y="142"/>
                    </a:cubicBezTo>
                    <a:cubicBezTo>
                      <a:pt x="125" y="149"/>
                      <a:pt x="146" y="148"/>
                      <a:pt x="152" y="148"/>
                    </a:cubicBezTo>
                    <a:cubicBezTo>
                      <a:pt x="163" y="148"/>
                      <a:pt x="192" y="146"/>
                      <a:pt x="226" y="130"/>
                    </a:cubicBezTo>
                    <a:cubicBezTo>
                      <a:pt x="257" y="115"/>
                      <a:pt x="278" y="95"/>
                      <a:pt x="289" y="83"/>
                    </a:cubicBezTo>
                    <a:cubicBezTo>
                      <a:pt x="289" y="81"/>
                      <a:pt x="288" y="78"/>
                      <a:pt x="288" y="75"/>
                    </a:cubicBezTo>
                    <a:cubicBezTo>
                      <a:pt x="287" y="69"/>
                      <a:pt x="284" y="48"/>
                      <a:pt x="271" y="35"/>
                    </a:cubicBezTo>
                    <a:cubicBezTo>
                      <a:pt x="255" y="20"/>
                      <a:pt x="234" y="14"/>
                      <a:pt x="213" y="9"/>
                    </a:cubicBezTo>
                    <a:cubicBezTo>
                      <a:pt x="209" y="8"/>
                      <a:pt x="205" y="7"/>
                      <a:pt x="201" y="6"/>
                    </a:cubicBezTo>
                    <a:cubicBezTo>
                      <a:pt x="200" y="6"/>
                      <a:pt x="200" y="6"/>
                      <a:pt x="200" y="6"/>
                    </a:cubicBezTo>
                    <a:cubicBezTo>
                      <a:pt x="198" y="5"/>
                      <a:pt x="196" y="4"/>
                      <a:pt x="194" y="3"/>
                    </a:cubicBezTo>
                    <a:cubicBezTo>
                      <a:pt x="193" y="2"/>
                      <a:pt x="193" y="2"/>
                      <a:pt x="193" y="2"/>
                    </a:cubicBezTo>
                    <a:cubicBezTo>
                      <a:pt x="195" y="26"/>
                      <a:pt x="195" y="26"/>
                      <a:pt x="195" y="26"/>
                    </a:cubicBezTo>
                    <a:cubicBezTo>
                      <a:pt x="97" y="26"/>
                      <a:pt x="97" y="26"/>
                      <a:pt x="97" y="26"/>
                    </a:cubicBezTo>
                    <a:cubicBezTo>
                      <a:pt x="99" y="0"/>
                      <a:pt x="99" y="0"/>
                      <a:pt x="99" y="0"/>
                    </a:cubicBezTo>
                    <a:cubicBezTo>
                      <a:pt x="98" y="1"/>
                      <a:pt x="98" y="1"/>
                      <a:pt x="98" y="1"/>
                    </a:cubicBezTo>
                    <a:cubicBezTo>
                      <a:pt x="95" y="3"/>
                      <a:pt x="92" y="5"/>
                      <a:pt x="88" y="6"/>
                    </a:cubicBezTo>
                    <a:cubicBezTo>
                      <a:pt x="84" y="7"/>
                      <a:pt x="80" y="8"/>
                      <a:pt x="76" y="9"/>
                    </a:cubicBezTo>
                    <a:cubicBezTo>
                      <a:pt x="56" y="14"/>
                      <a:pt x="34" y="20"/>
                      <a:pt x="19" y="35"/>
                    </a:cubicBezTo>
                    <a:cubicBezTo>
                      <a:pt x="7" y="46"/>
                      <a:pt x="4" y="66"/>
                      <a:pt x="2" y="75"/>
                    </a:cubicBezTo>
                    <a:cubicBezTo>
                      <a:pt x="1" y="77"/>
                      <a:pt x="0" y="80"/>
                      <a:pt x="0" y="81"/>
                    </a:cubicBezTo>
                    <a:cubicBezTo>
                      <a:pt x="6" y="89"/>
                      <a:pt x="16" y="100"/>
                      <a:pt x="29" y="110"/>
                    </a:cubicBezTo>
                    <a:cubicBezTo>
                      <a:pt x="39" y="117"/>
                      <a:pt x="46" y="121"/>
                      <a:pt x="52" y="124"/>
                    </a:cubicBezTo>
                    <a:close/>
                  </a:path>
                </a:pathLst>
              </a:custGeom>
              <a:solidFill>
                <a:srgbClr val="1B7F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70" name="Google Shape;2770;p360"/>
              <p:cNvSpPr/>
              <p:nvPr/>
            </p:nvSpPr>
            <p:spPr>
              <a:xfrm>
                <a:off x="4648" y="3317"/>
                <a:ext cx="89" cy="67"/>
              </a:xfrm>
              <a:custGeom>
                <a:avLst/>
                <a:gdLst/>
                <a:ahLst/>
                <a:cxnLst/>
                <a:rect l="l" t="t" r="r" b="b"/>
                <a:pathLst>
                  <a:path w="93" h="61" extrusionOk="0">
                    <a:moveTo>
                      <a:pt x="93" y="57"/>
                    </a:moveTo>
                    <a:cubicBezTo>
                      <a:pt x="50" y="61"/>
                      <a:pt x="9" y="18"/>
                      <a:pt x="0" y="8"/>
                    </a:cubicBezTo>
                    <a:cubicBezTo>
                      <a:pt x="0" y="2"/>
                      <a:pt x="0" y="2"/>
                      <a:pt x="0" y="2"/>
                    </a:cubicBezTo>
                    <a:cubicBezTo>
                      <a:pt x="38" y="0"/>
                      <a:pt x="38" y="0"/>
                      <a:pt x="38" y="0"/>
                    </a:cubicBezTo>
                    <a:cubicBezTo>
                      <a:pt x="76" y="2"/>
                      <a:pt x="76" y="2"/>
                      <a:pt x="76" y="2"/>
                    </a:cubicBezTo>
                    <a:cubicBezTo>
                      <a:pt x="76" y="33"/>
                      <a:pt x="76" y="33"/>
                      <a:pt x="76" y="33"/>
                    </a:cubicBezTo>
                    <a:cubicBezTo>
                      <a:pt x="76" y="39"/>
                      <a:pt x="78" y="45"/>
                      <a:pt x="82" y="49"/>
                    </a:cubicBezTo>
                    <a:cubicBezTo>
                      <a:pt x="85" y="53"/>
                      <a:pt x="88" y="56"/>
                      <a:pt x="93" y="57"/>
                    </a:cubicBezTo>
                    <a:close/>
                  </a:path>
                </a:pathLst>
              </a:custGeom>
              <a:solidFill>
                <a:srgbClr val="D1B19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71" name="Google Shape;2771;p360"/>
              <p:cNvSpPr/>
              <p:nvPr/>
            </p:nvSpPr>
            <p:spPr>
              <a:xfrm>
                <a:off x="4618" y="3171"/>
                <a:ext cx="66" cy="176"/>
              </a:xfrm>
              <a:custGeom>
                <a:avLst/>
                <a:gdLst/>
                <a:ahLst/>
                <a:cxnLst/>
                <a:rect l="l" t="t" r="r" b="b"/>
                <a:pathLst>
                  <a:path w="69" h="161" extrusionOk="0">
                    <a:moveTo>
                      <a:pt x="69" y="0"/>
                    </a:moveTo>
                    <a:cubicBezTo>
                      <a:pt x="59" y="1"/>
                      <a:pt x="22" y="6"/>
                      <a:pt x="13" y="45"/>
                    </a:cubicBezTo>
                    <a:cubicBezTo>
                      <a:pt x="13" y="52"/>
                      <a:pt x="13" y="61"/>
                      <a:pt x="13" y="70"/>
                    </a:cubicBezTo>
                    <a:cubicBezTo>
                      <a:pt x="12" y="69"/>
                      <a:pt x="6" y="70"/>
                      <a:pt x="5" y="70"/>
                    </a:cubicBezTo>
                    <a:cubicBezTo>
                      <a:pt x="2" y="72"/>
                      <a:pt x="0" y="76"/>
                      <a:pt x="1" y="80"/>
                    </a:cubicBezTo>
                    <a:cubicBezTo>
                      <a:pt x="1" y="83"/>
                      <a:pt x="3" y="87"/>
                      <a:pt x="4" y="91"/>
                    </a:cubicBezTo>
                    <a:cubicBezTo>
                      <a:pt x="5" y="95"/>
                      <a:pt x="5" y="100"/>
                      <a:pt x="5" y="104"/>
                    </a:cubicBezTo>
                    <a:cubicBezTo>
                      <a:pt x="6" y="111"/>
                      <a:pt x="11" y="118"/>
                      <a:pt x="18" y="117"/>
                    </a:cubicBezTo>
                    <a:cubicBezTo>
                      <a:pt x="18" y="117"/>
                      <a:pt x="18" y="117"/>
                      <a:pt x="18" y="117"/>
                    </a:cubicBezTo>
                    <a:cubicBezTo>
                      <a:pt x="20" y="125"/>
                      <a:pt x="20" y="131"/>
                      <a:pt x="20" y="131"/>
                    </a:cubicBezTo>
                    <a:cubicBezTo>
                      <a:pt x="23" y="134"/>
                      <a:pt x="25" y="138"/>
                      <a:pt x="29" y="140"/>
                    </a:cubicBezTo>
                    <a:cubicBezTo>
                      <a:pt x="53" y="157"/>
                      <a:pt x="53" y="157"/>
                      <a:pt x="53" y="157"/>
                    </a:cubicBezTo>
                    <a:cubicBezTo>
                      <a:pt x="54" y="159"/>
                      <a:pt x="56" y="159"/>
                      <a:pt x="58" y="160"/>
                    </a:cubicBezTo>
                    <a:cubicBezTo>
                      <a:pt x="69" y="161"/>
                      <a:pt x="69" y="161"/>
                      <a:pt x="69" y="161"/>
                    </a:cubicBezTo>
                    <a:lnTo>
                      <a:pt x="69" y="0"/>
                    </a:lnTo>
                    <a:close/>
                  </a:path>
                </a:pathLst>
              </a:custGeom>
              <a:solidFill>
                <a:srgbClr val="EACCB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72" name="Google Shape;2772;p360"/>
              <p:cNvSpPr/>
              <p:nvPr/>
            </p:nvSpPr>
            <p:spPr>
              <a:xfrm>
                <a:off x="4684" y="3171"/>
                <a:ext cx="65" cy="176"/>
              </a:xfrm>
              <a:custGeom>
                <a:avLst/>
                <a:gdLst/>
                <a:ahLst/>
                <a:cxnLst/>
                <a:rect l="l" t="t" r="r" b="b"/>
                <a:pathLst>
                  <a:path w="68" h="161" extrusionOk="0">
                    <a:moveTo>
                      <a:pt x="0" y="0"/>
                    </a:moveTo>
                    <a:cubicBezTo>
                      <a:pt x="9" y="1"/>
                      <a:pt x="47" y="6"/>
                      <a:pt x="56" y="45"/>
                    </a:cubicBezTo>
                    <a:cubicBezTo>
                      <a:pt x="56" y="52"/>
                      <a:pt x="56" y="61"/>
                      <a:pt x="55" y="70"/>
                    </a:cubicBezTo>
                    <a:cubicBezTo>
                      <a:pt x="57" y="69"/>
                      <a:pt x="62" y="70"/>
                      <a:pt x="63" y="70"/>
                    </a:cubicBezTo>
                    <a:cubicBezTo>
                      <a:pt x="67" y="72"/>
                      <a:pt x="68" y="76"/>
                      <a:pt x="68" y="80"/>
                    </a:cubicBezTo>
                    <a:cubicBezTo>
                      <a:pt x="67" y="83"/>
                      <a:pt x="65" y="87"/>
                      <a:pt x="64" y="91"/>
                    </a:cubicBezTo>
                    <a:cubicBezTo>
                      <a:pt x="63" y="95"/>
                      <a:pt x="64" y="100"/>
                      <a:pt x="63" y="104"/>
                    </a:cubicBezTo>
                    <a:cubicBezTo>
                      <a:pt x="62" y="111"/>
                      <a:pt x="57" y="118"/>
                      <a:pt x="50" y="117"/>
                    </a:cubicBezTo>
                    <a:cubicBezTo>
                      <a:pt x="50" y="117"/>
                      <a:pt x="50" y="117"/>
                      <a:pt x="50" y="117"/>
                    </a:cubicBezTo>
                    <a:cubicBezTo>
                      <a:pt x="49" y="125"/>
                      <a:pt x="48" y="131"/>
                      <a:pt x="48" y="131"/>
                    </a:cubicBezTo>
                    <a:cubicBezTo>
                      <a:pt x="46" y="134"/>
                      <a:pt x="43" y="138"/>
                      <a:pt x="40" y="140"/>
                    </a:cubicBezTo>
                    <a:cubicBezTo>
                      <a:pt x="16" y="157"/>
                      <a:pt x="16" y="157"/>
                      <a:pt x="16" y="157"/>
                    </a:cubicBezTo>
                    <a:cubicBezTo>
                      <a:pt x="14" y="159"/>
                      <a:pt x="12" y="159"/>
                      <a:pt x="10" y="160"/>
                    </a:cubicBezTo>
                    <a:cubicBezTo>
                      <a:pt x="0" y="161"/>
                      <a:pt x="0" y="161"/>
                      <a:pt x="0" y="161"/>
                    </a:cubicBezTo>
                    <a:lnTo>
                      <a:pt x="0" y="0"/>
                    </a:lnTo>
                    <a:close/>
                  </a:path>
                </a:pathLst>
              </a:custGeom>
              <a:solidFill>
                <a:srgbClr val="EACCB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cxnSp>
            <p:nvCxnSpPr>
              <p:cNvPr id="2773" name="Google Shape;2773;p360"/>
              <p:cNvCxnSpPr/>
              <p:nvPr/>
            </p:nvCxnSpPr>
            <p:spPr>
              <a:xfrm>
                <a:off x="4456" y="3294"/>
                <a:ext cx="0" cy="0"/>
              </a:xfrm>
              <a:prstGeom prst="straightConnector1">
                <a:avLst/>
              </a:prstGeom>
              <a:noFill/>
              <a:ln>
                <a:noFill/>
              </a:ln>
            </p:spPr>
          </p:cxnSp>
          <p:cxnSp>
            <p:nvCxnSpPr>
              <p:cNvPr id="2774" name="Google Shape;2774;p360"/>
              <p:cNvCxnSpPr/>
              <p:nvPr/>
            </p:nvCxnSpPr>
            <p:spPr>
              <a:xfrm>
                <a:off x="4456" y="3294"/>
                <a:ext cx="0" cy="0"/>
              </a:xfrm>
              <a:prstGeom prst="straightConnector1">
                <a:avLst/>
              </a:prstGeom>
              <a:noFill/>
              <a:ln>
                <a:noFill/>
              </a:ln>
            </p:spPr>
          </p:cxnSp>
          <p:sp>
            <p:nvSpPr>
              <p:cNvPr id="2775" name="Google Shape;2775;p360"/>
              <p:cNvSpPr/>
              <p:nvPr/>
            </p:nvSpPr>
            <p:spPr>
              <a:xfrm>
                <a:off x="4636" y="3357"/>
                <a:ext cx="49" cy="176"/>
              </a:xfrm>
              <a:custGeom>
                <a:avLst/>
                <a:gdLst/>
                <a:ahLst/>
                <a:cxnLst/>
                <a:rect l="l" t="t" r="r" b="b"/>
                <a:pathLst>
                  <a:path w="51" h="162" extrusionOk="0">
                    <a:moveTo>
                      <a:pt x="51" y="162"/>
                    </a:moveTo>
                    <a:cubicBezTo>
                      <a:pt x="50" y="119"/>
                      <a:pt x="50" y="76"/>
                      <a:pt x="50" y="33"/>
                    </a:cubicBezTo>
                    <a:cubicBezTo>
                      <a:pt x="12" y="0"/>
                      <a:pt x="12" y="0"/>
                      <a:pt x="12" y="0"/>
                    </a:cubicBezTo>
                    <a:cubicBezTo>
                      <a:pt x="0" y="26"/>
                      <a:pt x="0" y="26"/>
                      <a:pt x="0" y="26"/>
                    </a:cubicBezTo>
                    <a:cubicBezTo>
                      <a:pt x="0" y="59"/>
                      <a:pt x="0" y="59"/>
                      <a:pt x="0" y="59"/>
                    </a:cubicBezTo>
                    <a:cubicBezTo>
                      <a:pt x="7" y="93"/>
                      <a:pt x="14" y="126"/>
                      <a:pt x="22" y="160"/>
                    </a:cubicBezTo>
                    <a:cubicBezTo>
                      <a:pt x="26" y="160"/>
                      <a:pt x="31" y="161"/>
                      <a:pt x="36" y="161"/>
                    </a:cubicBezTo>
                    <a:cubicBezTo>
                      <a:pt x="41" y="162"/>
                      <a:pt x="46" y="162"/>
                      <a:pt x="51" y="162"/>
                    </a:cubicBezTo>
                    <a:close/>
                  </a:path>
                </a:pathLst>
              </a:custGeom>
              <a:solidFill>
                <a:srgbClr val="3DA59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76" name="Google Shape;2776;p360"/>
              <p:cNvSpPr/>
              <p:nvPr/>
            </p:nvSpPr>
            <p:spPr>
              <a:xfrm>
                <a:off x="4683" y="3357"/>
                <a:ext cx="49" cy="176"/>
              </a:xfrm>
              <a:custGeom>
                <a:avLst/>
                <a:gdLst/>
                <a:ahLst/>
                <a:cxnLst/>
                <a:rect l="l" t="t" r="r" b="b"/>
                <a:pathLst>
                  <a:path w="51" h="162" extrusionOk="0">
                    <a:moveTo>
                      <a:pt x="12" y="162"/>
                    </a:moveTo>
                    <a:cubicBezTo>
                      <a:pt x="15" y="161"/>
                      <a:pt x="19" y="161"/>
                      <a:pt x="23" y="161"/>
                    </a:cubicBezTo>
                    <a:cubicBezTo>
                      <a:pt x="26" y="161"/>
                      <a:pt x="29" y="160"/>
                      <a:pt x="31" y="160"/>
                    </a:cubicBezTo>
                    <a:cubicBezTo>
                      <a:pt x="38" y="127"/>
                      <a:pt x="44" y="93"/>
                      <a:pt x="51" y="59"/>
                    </a:cubicBezTo>
                    <a:cubicBezTo>
                      <a:pt x="51" y="26"/>
                      <a:pt x="51" y="26"/>
                      <a:pt x="51" y="26"/>
                    </a:cubicBezTo>
                    <a:cubicBezTo>
                      <a:pt x="39" y="0"/>
                      <a:pt x="39" y="0"/>
                      <a:pt x="39" y="0"/>
                    </a:cubicBezTo>
                    <a:cubicBezTo>
                      <a:pt x="1" y="33"/>
                      <a:pt x="1" y="33"/>
                      <a:pt x="1" y="33"/>
                    </a:cubicBezTo>
                    <a:cubicBezTo>
                      <a:pt x="0" y="76"/>
                      <a:pt x="0" y="119"/>
                      <a:pt x="0" y="162"/>
                    </a:cubicBezTo>
                    <a:cubicBezTo>
                      <a:pt x="5" y="162"/>
                      <a:pt x="9" y="162"/>
                      <a:pt x="12" y="162"/>
                    </a:cubicBezTo>
                    <a:close/>
                  </a:path>
                </a:pathLst>
              </a:custGeom>
              <a:solidFill>
                <a:srgbClr val="3DA59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77" name="Google Shape;2777;p360"/>
              <p:cNvSpPr/>
              <p:nvPr/>
            </p:nvSpPr>
            <p:spPr>
              <a:xfrm>
                <a:off x="4666" y="3399"/>
                <a:ext cx="36" cy="134"/>
              </a:xfrm>
              <a:custGeom>
                <a:avLst/>
                <a:gdLst/>
                <a:ahLst/>
                <a:cxnLst/>
                <a:rect l="l" t="t" r="r" b="b"/>
                <a:pathLst>
                  <a:path w="38" h="123" extrusionOk="0">
                    <a:moveTo>
                      <a:pt x="4" y="73"/>
                    </a:moveTo>
                    <a:cubicBezTo>
                      <a:pt x="2" y="80"/>
                      <a:pt x="1" y="88"/>
                      <a:pt x="2" y="95"/>
                    </a:cubicBezTo>
                    <a:cubicBezTo>
                      <a:pt x="3" y="104"/>
                      <a:pt x="4" y="113"/>
                      <a:pt x="4" y="122"/>
                    </a:cubicBezTo>
                    <a:cubicBezTo>
                      <a:pt x="9" y="123"/>
                      <a:pt x="12" y="123"/>
                      <a:pt x="15" y="123"/>
                    </a:cubicBezTo>
                    <a:cubicBezTo>
                      <a:pt x="20" y="123"/>
                      <a:pt x="23" y="123"/>
                      <a:pt x="26" y="123"/>
                    </a:cubicBezTo>
                    <a:cubicBezTo>
                      <a:pt x="29" y="123"/>
                      <a:pt x="32" y="123"/>
                      <a:pt x="35" y="123"/>
                    </a:cubicBezTo>
                    <a:cubicBezTo>
                      <a:pt x="35" y="113"/>
                      <a:pt x="35" y="104"/>
                      <a:pt x="35" y="94"/>
                    </a:cubicBezTo>
                    <a:cubicBezTo>
                      <a:pt x="35" y="87"/>
                      <a:pt x="35" y="80"/>
                      <a:pt x="33" y="74"/>
                    </a:cubicBezTo>
                    <a:cubicBezTo>
                      <a:pt x="23" y="31"/>
                      <a:pt x="23" y="31"/>
                      <a:pt x="23" y="31"/>
                    </a:cubicBezTo>
                    <a:cubicBezTo>
                      <a:pt x="38" y="13"/>
                      <a:pt x="38" y="13"/>
                      <a:pt x="38" y="13"/>
                    </a:cubicBezTo>
                    <a:cubicBezTo>
                      <a:pt x="35" y="4"/>
                      <a:pt x="35" y="4"/>
                      <a:pt x="35" y="4"/>
                    </a:cubicBezTo>
                    <a:cubicBezTo>
                      <a:pt x="31" y="0"/>
                      <a:pt x="19" y="0"/>
                      <a:pt x="19" y="0"/>
                    </a:cubicBezTo>
                    <a:cubicBezTo>
                      <a:pt x="19" y="0"/>
                      <a:pt x="6" y="2"/>
                      <a:pt x="3" y="4"/>
                    </a:cubicBezTo>
                    <a:cubicBezTo>
                      <a:pt x="0" y="13"/>
                      <a:pt x="0" y="13"/>
                      <a:pt x="0" y="13"/>
                    </a:cubicBezTo>
                    <a:cubicBezTo>
                      <a:pt x="14" y="31"/>
                      <a:pt x="14" y="31"/>
                      <a:pt x="14" y="31"/>
                    </a:cubicBezTo>
                    <a:lnTo>
                      <a:pt x="4" y="73"/>
                    </a:lnTo>
                    <a:close/>
                  </a:path>
                </a:pathLst>
              </a:custGeom>
              <a:solidFill>
                <a:srgbClr val="41546E"/>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78" name="Google Shape;2778;p360"/>
              <p:cNvSpPr/>
              <p:nvPr/>
            </p:nvSpPr>
            <p:spPr>
              <a:xfrm>
                <a:off x="4638" y="3357"/>
                <a:ext cx="46" cy="69"/>
              </a:xfrm>
              <a:custGeom>
                <a:avLst/>
                <a:gdLst/>
                <a:ahLst/>
                <a:cxnLst/>
                <a:rect l="l" t="t" r="r" b="b"/>
                <a:pathLst>
                  <a:path w="46" h="69" extrusionOk="0">
                    <a:moveTo>
                      <a:pt x="46" y="35"/>
                    </a:moveTo>
                    <a:lnTo>
                      <a:pt x="25" y="69"/>
                    </a:lnTo>
                    <a:lnTo>
                      <a:pt x="0" y="39"/>
                    </a:lnTo>
                    <a:lnTo>
                      <a:pt x="2" y="16"/>
                    </a:lnTo>
                    <a:lnTo>
                      <a:pt x="10" y="0"/>
                    </a:lnTo>
                    <a:lnTo>
                      <a:pt x="46" y="35"/>
                    </a:lnTo>
                    <a:close/>
                  </a:path>
                </a:pathLst>
              </a:custGeom>
              <a:solidFill>
                <a:srgbClr val="50C6B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79" name="Google Shape;2779;p360"/>
              <p:cNvSpPr/>
              <p:nvPr/>
            </p:nvSpPr>
            <p:spPr>
              <a:xfrm>
                <a:off x="4684" y="3357"/>
                <a:ext cx="45" cy="69"/>
              </a:xfrm>
              <a:custGeom>
                <a:avLst/>
                <a:gdLst/>
                <a:ahLst/>
                <a:cxnLst/>
                <a:rect l="l" t="t" r="r" b="b"/>
                <a:pathLst>
                  <a:path w="45" h="69" extrusionOk="0">
                    <a:moveTo>
                      <a:pt x="0" y="35"/>
                    </a:moveTo>
                    <a:lnTo>
                      <a:pt x="20" y="69"/>
                    </a:lnTo>
                    <a:lnTo>
                      <a:pt x="45" y="39"/>
                    </a:lnTo>
                    <a:lnTo>
                      <a:pt x="43" y="16"/>
                    </a:lnTo>
                    <a:lnTo>
                      <a:pt x="36" y="0"/>
                    </a:lnTo>
                    <a:lnTo>
                      <a:pt x="0" y="35"/>
                    </a:lnTo>
                    <a:close/>
                  </a:path>
                </a:pathLst>
              </a:custGeom>
              <a:solidFill>
                <a:srgbClr val="50C6B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80" name="Google Shape;2780;p360"/>
              <p:cNvSpPr/>
              <p:nvPr/>
            </p:nvSpPr>
            <p:spPr>
              <a:xfrm>
                <a:off x="4614" y="3357"/>
                <a:ext cx="49" cy="175"/>
              </a:xfrm>
              <a:custGeom>
                <a:avLst/>
                <a:gdLst/>
                <a:ahLst/>
                <a:cxnLst/>
                <a:rect l="l" t="t" r="r" b="b"/>
                <a:pathLst>
                  <a:path w="51" h="161" extrusionOk="0">
                    <a:moveTo>
                      <a:pt x="18" y="153"/>
                    </a:moveTo>
                    <a:cubicBezTo>
                      <a:pt x="22" y="155"/>
                      <a:pt x="27" y="156"/>
                      <a:pt x="32" y="157"/>
                    </a:cubicBezTo>
                    <a:cubicBezTo>
                      <a:pt x="39" y="159"/>
                      <a:pt x="45" y="160"/>
                      <a:pt x="51" y="161"/>
                    </a:cubicBezTo>
                    <a:cubicBezTo>
                      <a:pt x="45" y="107"/>
                      <a:pt x="40" y="54"/>
                      <a:pt x="35" y="0"/>
                    </a:cubicBezTo>
                    <a:cubicBezTo>
                      <a:pt x="33" y="2"/>
                      <a:pt x="10" y="22"/>
                      <a:pt x="10" y="22"/>
                    </a:cubicBezTo>
                    <a:cubicBezTo>
                      <a:pt x="1" y="78"/>
                      <a:pt x="1" y="78"/>
                      <a:pt x="1" y="78"/>
                    </a:cubicBezTo>
                    <a:cubicBezTo>
                      <a:pt x="30" y="82"/>
                      <a:pt x="30" y="82"/>
                      <a:pt x="30" y="82"/>
                    </a:cubicBezTo>
                    <a:cubicBezTo>
                      <a:pt x="0" y="97"/>
                      <a:pt x="0" y="97"/>
                      <a:pt x="0" y="97"/>
                    </a:cubicBezTo>
                    <a:cubicBezTo>
                      <a:pt x="6" y="116"/>
                      <a:pt x="12" y="135"/>
                      <a:pt x="18" y="153"/>
                    </a:cubicBezTo>
                    <a:close/>
                  </a:path>
                </a:pathLst>
              </a:custGeom>
              <a:solidFill>
                <a:srgbClr val="29938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81" name="Google Shape;2781;p360"/>
              <p:cNvSpPr/>
              <p:nvPr/>
            </p:nvSpPr>
            <p:spPr>
              <a:xfrm>
                <a:off x="4705" y="3357"/>
                <a:ext cx="49" cy="175"/>
              </a:xfrm>
              <a:custGeom>
                <a:avLst/>
                <a:gdLst/>
                <a:ahLst/>
                <a:cxnLst/>
                <a:rect l="l" t="t" r="r" b="b"/>
                <a:pathLst>
                  <a:path w="51" h="161" extrusionOk="0">
                    <a:moveTo>
                      <a:pt x="32" y="154"/>
                    </a:moveTo>
                    <a:cubicBezTo>
                      <a:pt x="38" y="135"/>
                      <a:pt x="44" y="116"/>
                      <a:pt x="51" y="97"/>
                    </a:cubicBezTo>
                    <a:cubicBezTo>
                      <a:pt x="21" y="82"/>
                      <a:pt x="21" y="82"/>
                      <a:pt x="21" y="82"/>
                    </a:cubicBezTo>
                    <a:cubicBezTo>
                      <a:pt x="50" y="78"/>
                      <a:pt x="50" y="78"/>
                      <a:pt x="50" y="78"/>
                    </a:cubicBezTo>
                    <a:cubicBezTo>
                      <a:pt x="41" y="22"/>
                      <a:pt x="41" y="22"/>
                      <a:pt x="41" y="22"/>
                    </a:cubicBezTo>
                    <a:cubicBezTo>
                      <a:pt x="41" y="22"/>
                      <a:pt x="18" y="2"/>
                      <a:pt x="16" y="0"/>
                    </a:cubicBezTo>
                    <a:cubicBezTo>
                      <a:pt x="11" y="54"/>
                      <a:pt x="5" y="107"/>
                      <a:pt x="0" y="161"/>
                    </a:cubicBezTo>
                    <a:cubicBezTo>
                      <a:pt x="5" y="161"/>
                      <a:pt x="10" y="160"/>
                      <a:pt x="16" y="159"/>
                    </a:cubicBezTo>
                    <a:cubicBezTo>
                      <a:pt x="22" y="158"/>
                      <a:pt x="28" y="156"/>
                      <a:pt x="32" y="154"/>
                    </a:cubicBezTo>
                    <a:close/>
                  </a:path>
                </a:pathLst>
              </a:custGeom>
              <a:solidFill>
                <a:srgbClr val="29938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sp>
          <p:nvSpPr>
            <p:cNvPr id="2782" name="Google Shape;2782;p360"/>
            <p:cNvSpPr/>
            <p:nvPr/>
          </p:nvSpPr>
          <p:spPr>
            <a:xfrm>
              <a:off x="10761147" y="3706102"/>
              <a:ext cx="1059904" cy="267731"/>
            </a:xfrm>
            <a:prstGeom prst="rect">
              <a:avLst/>
            </a:prstGeom>
            <a:solidFill>
              <a:schemeClr val="lt1"/>
            </a:solidFill>
            <a:ln>
              <a:noFill/>
            </a:ln>
          </p:spPr>
          <p:txBody>
            <a:bodyPr spcFirstLastPara="1" wrap="square" lIns="40950" tIns="40950" rIns="40950" bIns="40950" anchor="ctr" anchorCtr="0">
              <a:noAutofit/>
            </a:bodyPr>
            <a:lstStyle/>
            <a:p>
              <a:pPr marL="0" marR="0" lvl="0" indent="0" algn="ctr" rtl="0">
                <a:spcBef>
                  <a:spcPts val="0"/>
                </a:spcBef>
                <a:spcAft>
                  <a:spcPts val="0"/>
                </a:spcAft>
                <a:buNone/>
              </a:pPr>
              <a:r>
                <a:rPr lang="en-US" sz="1350" b="1">
                  <a:solidFill>
                    <a:srgbClr val="00338D"/>
                  </a:solidFill>
                  <a:latin typeface="Arial"/>
                  <a:ea typeface="Arial"/>
                  <a:cs typeface="Arial"/>
                  <a:sym typeface="Arial"/>
                </a:rPr>
                <a:t>CRO</a:t>
              </a:r>
              <a:endParaRPr/>
            </a:p>
          </p:txBody>
        </p:sp>
      </p:grpSp>
      <p:grpSp>
        <p:nvGrpSpPr>
          <p:cNvPr id="2783" name="Google Shape;2783;p360"/>
          <p:cNvGrpSpPr/>
          <p:nvPr/>
        </p:nvGrpSpPr>
        <p:grpSpPr>
          <a:xfrm>
            <a:off x="4407689" y="1008356"/>
            <a:ext cx="749332" cy="1109691"/>
            <a:chOff x="555850" y="2122331"/>
            <a:chExt cx="999109" cy="1479587"/>
          </a:xfrm>
        </p:grpSpPr>
        <p:sp>
          <p:nvSpPr>
            <p:cNvPr id="2784" name="Google Shape;2784;p360"/>
            <p:cNvSpPr/>
            <p:nvPr/>
          </p:nvSpPr>
          <p:spPr>
            <a:xfrm>
              <a:off x="680952" y="3334188"/>
              <a:ext cx="745365" cy="267731"/>
            </a:xfrm>
            <a:prstGeom prst="rect">
              <a:avLst/>
            </a:prstGeom>
            <a:solidFill>
              <a:schemeClr val="lt1"/>
            </a:solidFill>
            <a:ln>
              <a:noFill/>
            </a:ln>
          </p:spPr>
          <p:txBody>
            <a:bodyPr spcFirstLastPara="1" wrap="square" lIns="40950" tIns="40950" rIns="40950" bIns="40950" anchor="ctr" anchorCtr="0">
              <a:noAutofit/>
            </a:bodyPr>
            <a:lstStyle/>
            <a:p>
              <a:pPr marL="0" marR="0" lvl="0" indent="0" algn="ctr" rtl="0">
                <a:spcBef>
                  <a:spcPts val="0"/>
                </a:spcBef>
                <a:spcAft>
                  <a:spcPts val="0"/>
                </a:spcAft>
                <a:buNone/>
              </a:pPr>
              <a:r>
                <a:rPr lang="en-US" sz="1350" b="1">
                  <a:solidFill>
                    <a:srgbClr val="00338D"/>
                  </a:solidFill>
                  <a:latin typeface="Arial"/>
                  <a:ea typeface="Arial"/>
                  <a:cs typeface="Arial"/>
                  <a:sym typeface="Arial"/>
                </a:rPr>
                <a:t>CEO</a:t>
              </a:r>
              <a:endParaRPr/>
            </a:p>
          </p:txBody>
        </p:sp>
        <p:grpSp>
          <p:nvGrpSpPr>
            <p:cNvPr id="2785" name="Google Shape;2785;p360"/>
            <p:cNvGrpSpPr/>
            <p:nvPr/>
          </p:nvGrpSpPr>
          <p:grpSpPr>
            <a:xfrm>
              <a:off x="555850" y="2122331"/>
              <a:ext cx="999109" cy="1001521"/>
              <a:chOff x="2905" y="5415"/>
              <a:chExt cx="414" cy="415"/>
            </a:xfrm>
          </p:grpSpPr>
          <p:sp>
            <p:nvSpPr>
              <p:cNvPr id="2786" name="Google Shape;2786;p360"/>
              <p:cNvSpPr/>
              <p:nvPr/>
            </p:nvSpPr>
            <p:spPr>
              <a:xfrm>
                <a:off x="2906" y="5415"/>
                <a:ext cx="413" cy="41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87" name="Google Shape;2787;p360"/>
              <p:cNvSpPr/>
              <p:nvPr/>
            </p:nvSpPr>
            <p:spPr>
              <a:xfrm>
                <a:off x="2992" y="5707"/>
                <a:ext cx="241" cy="52"/>
              </a:xfrm>
              <a:custGeom>
                <a:avLst/>
                <a:gdLst/>
                <a:ahLst/>
                <a:cxnLst/>
                <a:rect l="l" t="t" r="r" b="b"/>
                <a:pathLst>
                  <a:path w="223" h="48" extrusionOk="0">
                    <a:moveTo>
                      <a:pt x="223" y="12"/>
                    </a:moveTo>
                    <a:cubicBezTo>
                      <a:pt x="119" y="48"/>
                      <a:pt x="29" y="23"/>
                      <a:pt x="0" y="13"/>
                    </a:cubicBezTo>
                    <a:cubicBezTo>
                      <a:pt x="3" y="7"/>
                      <a:pt x="6" y="3"/>
                      <a:pt x="9" y="0"/>
                    </a:cubicBezTo>
                    <a:cubicBezTo>
                      <a:pt x="9" y="0"/>
                      <a:pt x="9" y="0"/>
                      <a:pt x="9" y="0"/>
                    </a:cubicBezTo>
                    <a:cubicBezTo>
                      <a:pt x="25" y="8"/>
                      <a:pt x="66" y="14"/>
                      <a:pt x="114" y="14"/>
                    </a:cubicBezTo>
                    <a:cubicBezTo>
                      <a:pt x="159" y="14"/>
                      <a:pt x="199" y="9"/>
                      <a:pt x="216" y="1"/>
                    </a:cubicBezTo>
                    <a:cubicBezTo>
                      <a:pt x="218" y="4"/>
                      <a:pt x="221" y="7"/>
                      <a:pt x="223" y="12"/>
                    </a:cubicBezTo>
                    <a:close/>
                  </a:path>
                </a:pathLst>
              </a:custGeom>
              <a:solidFill>
                <a:srgbClr val="1B7F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88" name="Google Shape;2788;p360"/>
              <p:cNvSpPr/>
              <p:nvPr/>
            </p:nvSpPr>
            <p:spPr>
              <a:xfrm>
                <a:off x="2905" y="5415"/>
                <a:ext cx="413" cy="413"/>
              </a:xfrm>
              <a:prstGeom prst="ellipse">
                <a:avLst/>
              </a:prstGeom>
              <a:solidFill>
                <a:srgbClr val="30789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89" name="Google Shape;2789;p360"/>
              <p:cNvSpPr/>
              <p:nvPr/>
            </p:nvSpPr>
            <p:spPr>
              <a:xfrm>
                <a:off x="3010" y="5459"/>
                <a:ext cx="209" cy="244"/>
              </a:xfrm>
              <a:custGeom>
                <a:avLst/>
                <a:gdLst/>
                <a:ahLst/>
                <a:cxnLst/>
                <a:rect l="l" t="t" r="r" b="b"/>
                <a:pathLst>
                  <a:path w="193" h="225" extrusionOk="0">
                    <a:moveTo>
                      <a:pt x="49" y="210"/>
                    </a:moveTo>
                    <a:cubicBezTo>
                      <a:pt x="49" y="210"/>
                      <a:pt x="48" y="211"/>
                      <a:pt x="48" y="211"/>
                    </a:cubicBezTo>
                    <a:cubicBezTo>
                      <a:pt x="47" y="211"/>
                      <a:pt x="46" y="210"/>
                      <a:pt x="46" y="209"/>
                    </a:cubicBezTo>
                    <a:cubicBezTo>
                      <a:pt x="45" y="208"/>
                      <a:pt x="46" y="207"/>
                      <a:pt x="46" y="206"/>
                    </a:cubicBezTo>
                    <a:cubicBezTo>
                      <a:pt x="43" y="210"/>
                      <a:pt x="39" y="213"/>
                      <a:pt x="35" y="215"/>
                    </a:cubicBezTo>
                    <a:cubicBezTo>
                      <a:pt x="36" y="212"/>
                      <a:pt x="36" y="209"/>
                      <a:pt x="36" y="206"/>
                    </a:cubicBezTo>
                    <a:cubicBezTo>
                      <a:pt x="32" y="208"/>
                      <a:pt x="28" y="214"/>
                      <a:pt x="24" y="212"/>
                    </a:cubicBezTo>
                    <a:cubicBezTo>
                      <a:pt x="29" y="208"/>
                      <a:pt x="29" y="201"/>
                      <a:pt x="28" y="195"/>
                    </a:cubicBezTo>
                    <a:cubicBezTo>
                      <a:pt x="27" y="189"/>
                      <a:pt x="23" y="185"/>
                      <a:pt x="19" y="181"/>
                    </a:cubicBezTo>
                    <a:cubicBezTo>
                      <a:pt x="14" y="175"/>
                      <a:pt x="12" y="167"/>
                      <a:pt x="12" y="160"/>
                    </a:cubicBezTo>
                    <a:cubicBezTo>
                      <a:pt x="13" y="152"/>
                      <a:pt x="17" y="145"/>
                      <a:pt x="16" y="137"/>
                    </a:cubicBezTo>
                    <a:cubicBezTo>
                      <a:pt x="14" y="130"/>
                      <a:pt x="8" y="125"/>
                      <a:pt x="5" y="119"/>
                    </a:cubicBezTo>
                    <a:cubicBezTo>
                      <a:pt x="0" y="111"/>
                      <a:pt x="1" y="100"/>
                      <a:pt x="7" y="93"/>
                    </a:cubicBezTo>
                    <a:cubicBezTo>
                      <a:pt x="11" y="87"/>
                      <a:pt x="21" y="83"/>
                      <a:pt x="22" y="76"/>
                    </a:cubicBezTo>
                    <a:cubicBezTo>
                      <a:pt x="22" y="71"/>
                      <a:pt x="20" y="67"/>
                      <a:pt x="20" y="62"/>
                    </a:cubicBezTo>
                    <a:cubicBezTo>
                      <a:pt x="20" y="46"/>
                      <a:pt x="25" y="32"/>
                      <a:pt x="41" y="25"/>
                    </a:cubicBezTo>
                    <a:cubicBezTo>
                      <a:pt x="45" y="23"/>
                      <a:pt x="50" y="22"/>
                      <a:pt x="54" y="20"/>
                    </a:cubicBezTo>
                    <a:cubicBezTo>
                      <a:pt x="57" y="18"/>
                      <a:pt x="60" y="16"/>
                      <a:pt x="63" y="13"/>
                    </a:cubicBezTo>
                    <a:cubicBezTo>
                      <a:pt x="75" y="5"/>
                      <a:pt x="89" y="0"/>
                      <a:pt x="104" y="1"/>
                    </a:cubicBezTo>
                    <a:cubicBezTo>
                      <a:pt x="108" y="2"/>
                      <a:pt x="114" y="2"/>
                      <a:pt x="118" y="2"/>
                    </a:cubicBezTo>
                    <a:cubicBezTo>
                      <a:pt x="124" y="3"/>
                      <a:pt x="127" y="8"/>
                      <a:pt x="132" y="11"/>
                    </a:cubicBezTo>
                    <a:cubicBezTo>
                      <a:pt x="136" y="13"/>
                      <a:pt x="142" y="13"/>
                      <a:pt x="146" y="14"/>
                    </a:cubicBezTo>
                    <a:cubicBezTo>
                      <a:pt x="158" y="16"/>
                      <a:pt x="169" y="25"/>
                      <a:pt x="171" y="37"/>
                    </a:cubicBezTo>
                    <a:cubicBezTo>
                      <a:pt x="172" y="40"/>
                      <a:pt x="172" y="43"/>
                      <a:pt x="174" y="46"/>
                    </a:cubicBezTo>
                    <a:cubicBezTo>
                      <a:pt x="175" y="48"/>
                      <a:pt x="177" y="51"/>
                      <a:pt x="179" y="53"/>
                    </a:cubicBezTo>
                    <a:cubicBezTo>
                      <a:pt x="184" y="59"/>
                      <a:pt x="186" y="67"/>
                      <a:pt x="186" y="75"/>
                    </a:cubicBezTo>
                    <a:cubicBezTo>
                      <a:pt x="187" y="82"/>
                      <a:pt x="184" y="91"/>
                      <a:pt x="188" y="98"/>
                    </a:cubicBezTo>
                    <a:cubicBezTo>
                      <a:pt x="192" y="106"/>
                      <a:pt x="193" y="114"/>
                      <a:pt x="190" y="123"/>
                    </a:cubicBezTo>
                    <a:cubicBezTo>
                      <a:pt x="187" y="131"/>
                      <a:pt x="180" y="138"/>
                      <a:pt x="182" y="148"/>
                    </a:cubicBezTo>
                    <a:cubicBezTo>
                      <a:pt x="184" y="158"/>
                      <a:pt x="191" y="166"/>
                      <a:pt x="187" y="176"/>
                    </a:cubicBezTo>
                    <a:cubicBezTo>
                      <a:pt x="185" y="182"/>
                      <a:pt x="180" y="187"/>
                      <a:pt x="176" y="192"/>
                    </a:cubicBezTo>
                    <a:cubicBezTo>
                      <a:pt x="172" y="197"/>
                      <a:pt x="170" y="205"/>
                      <a:pt x="174" y="210"/>
                    </a:cubicBezTo>
                    <a:cubicBezTo>
                      <a:pt x="171" y="212"/>
                      <a:pt x="167" y="210"/>
                      <a:pt x="166" y="206"/>
                    </a:cubicBezTo>
                    <a:cubicBezTo>
                      <a:pt x="166" y="207"/>
                      <a:pt x="162" y="211"/>
                      <a:pt x="161" y="211"/>
                    </a:cubicBezTo>
                    <a:cubicBezTo>
                      <a:pt x="159" y="212"/>
                      <a:pt x="156" y="209"/>
                      <a:pt x="154" y="209"/>
                    </a:cubicBezTo>
                    <a:cubicBezTo>
                      <a:pt x="154" y="208"/>
                      <a:pt x="153" y="208"/>
                      <a:pt x="153" y="208"/>
                    </a:cubicBezTo>
                    <a:cubicBezTo>
                      <a:pt x="152" y="209"/>
                      <a:pt x="152" y="210"/>
                      <a:pt x="152" y="211"/>
                    </a:cubicBezTo>
                    <a:cubicBezTo>
                      <a:pt x="152" y="212"/>
                      <a:pt x="153" y="213"/>
                      <a:pt x="152" y="214"/>
                    </a:cubicBezTo>
                    <a:cubicBezTo>
                      <a:pt x="148" y="212"/>
                      <a:pt x="145" y="209"/>
                      <a:pt x="143" y="205"/>
                    </a:cubicBezTo>
                    <a:cubicBezTo>
                      <a:pt x="142" y="207"/>
                      <a:pt x="142" y="209"/>
                      <a:pt x="142" y="211"/>
                    </a:cubicBezTo>
                    <a:cubicBezTo>
                      <a:pt x="139" y="210"/>
                      <a:pt x="137" y="208"/>
                      <a:pt x="135" y="206"/>
                    </a:cubicBezTo>
                    <a:cubicBezTo>
                      <a:pt x="133" y="213"/>
                      <a:pt x="130" y="222"/>
                      <a:pt x="122" y="223"/>
                    </a:cubicBezTo>
                    <a:cubicBezTo>
                      <a:pt x="113" y="225"/>
                      <a:pt x="104" y="222"/>
                      <a:pt x="98" y="216"/>
                    </a:cubicBezTo>
                    <a:cubicBezTo>
                      <a:pt x="93" y="212"/>
                      <a:pt x="90" y="207"/>
                      <a:pt x="84" y="206"/>
                    </a:cubicBezTo>
                    <a:cubicBezTo>
                      <a:pt x="76" y="206"/>
                      <a:pt x="69" y="214"/>
                      <a:pt x="63" y="210"/>
                    </a:cubicBezTo>
                    <a:cubicBezTo>
                      <a:pt x="63" y="211"/>
                      <a:pt x="63" y="212"/>
                      <a:pt x="63" y="213"/>
                    </a:cubicBezTo>
                    <a:cubicBezTo>
                      <a:pt x="63" y="209"/>
                      <a:pt x="62" y="207"/>
                      <a:pt x="59" y="204"/>
                    </a:cubicBezTo>
                    <a:cubicBezTo>
                      <a:pt x="59" y="203"/>
                      <a:pt x="58" y="203"/>
                      <a:pt x="58" y="202"/>
                    </a:cubicBezTo>
                    <a:cubicBezTo>
                      <a:pt x="56" y="202"/>
                      <a:pt x="55" y="203"/>
                      <a:pt x="54" y="204"/>
                    </a:cubicBezTo>
                    <a:cubicBezTo>
                      <a:pt x="52" y="206"/>
                      <a:pt x="51" y="208"/>
                      <a:pt x="49" y="210"/>
                    </a:cubicBezTo>
                    <a:cubicBezTo>
                      <a:pt x="49" y="210"/>
                      <a:pt x="49" y="210"/>
                      <a:pt x="49" y="210"/>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90" name="Google Shape;2790;p360"/>
              <p:cNvSpPr/>
              <p:nvPr/>
            </p:nvSpPr>
            <p:spPr>
              <a:xfrm>
                <a:off x="2976" y="5635"/>
                <a:ext cx="273" cy="195"/>
              </a:xfrm>
              <a:custGeom>
                <a:avLst/>
                <a:gdLst/>
                <a:ahLst/>
                <a:cxnLst/>
                <a:rect l="l" t="t" r="r" b="b"/>
                <a:pathLst>
                  <a:path w="251" h="180" extrusionOk="0">
                    <a:moveTo>
                      <a:pt x="208" y="160"/>
                    </a:moveTo>
                    <a:cubicBezTo>
                      <a:pt x="204" y="162"/>
                      <a:pt x="199" y="165"/>
                      <a:pt x="194" y="167"/>
                    </a:cubicBezTo>
                    <a:cubicBezTo>
                      <a:pt x="181" y="172"/>
                      <a:pt x="169" y="174"/>
                      <a:pt x="160" y="176"/>
                    </a:cubicBezTo>
                    <a:cubicBezTo>
                      <a:pt x="145" y="178"/>
                      <a:pt x="125" y="180"/>
                      <a:pt x="101" y="177"/>
                    </a:cubicBezTo>
                    <a:cubicBezTo>
                      <a:pt x="82" y="174"/>
                      <a:pt x="66" y="169"/>
                      <a:pt x="54" y="165"/>
                    </a:cubicBezTo>
                    <a:cubicBezTo>
                      <a:pt x="47" y="162"/>
                      <a:pt x="39" y="159"/>
                      <a:pt x="31" y="154"/>
                    </a:cubicBezTo>
                    <a:cubicBezTo>
                      <a:pt x="18" y="147"/>
                      <a:pt x="7" y="139"/>
                      <a:pt x="0" y="132"/>
                    </a:cubicBezTo>
                    <a:cubicBezTo>
                      <a:pt x="0" y="127"/>
                      <a:pt x="0" y="120"/>
                      <a:pt x="2" y="113"/>
                    </a:cubicBezTo>
                    <a:cubicBezTo>
                      <a:pt x="3" y="108"/>
                      <a:pt x="4" y="104"/>
                      <a:pt x="6" y="100"/>
                    </a:cubicBezTo>
                    <a:cubicBezTo>
                      <a:pt x="6" y="99"/>
                      <a:pt x="6" y="98"/>
                      <a:pt x="7" y="97"/>
                    </a:cubicBezTo>
                    <a:cubicBezTo>
                      <a:pt x="8" y="92"/>
                      <a:pt x="10" y="87"/>
                      <a:pt x="12" y="83"/>
                    </a:cubicBezTo>
                    <a:cubicBezTo>
                      <a:pt x="12" y="82"/>
                      <a:pt x="13" y="81"/>
                      <a:pt x="13" y="81"/>
                    </a:cubicBezTo>
                    <a:cubicBezTo>
                      <a:pt x="14" y="80"/>
                      <a:pt x="14" y="79"/>
                      <a:pt x="14" y="79"/>
                    </a:cubicBezTo>
                    <a:cubicBezTo>
                      <a:pt x="15" y="77"/>
                      <a:pt x="16" y="75"/>
                      <a:pt x="17" y="73"/>
                    </a:cubicBezTo>
                    <a:cubicBezTo>
                      <a:pt x="18" y="72"/>
                      <a:pt x="18" y="72"/>
                      <a:pt x="19" y="71"/>
                    </a:cubicBezTo>
                    <a:cubicBezTo>
                      <a:pt x="20" y="69"/>
                      <a:pt x="22" y="67"/>
                      <a:pt x="23" y="66"/>
                    </a:cubicBezTo>
                    <a:cubicBezTo>
                      <a:pt x="23" y="66"/>
                      <a:pt x="23" y="66"/>
                      <a:pt x="23" y="66"/>
                    </a:cubicBezTo>
                    <a:cubicBezTo>
                      <a:pt x="34" y="57"/>
                      <a:pt x="62" y="51"/>
                      <a:pt x="78" y="45"/>
                    </a:cubicBezTo>
                    <a:cubicBezTo>
                      <a:pt x="82" y="43"/>
                      <a:pt x="85" y="41"/>
                      <a:pt x="88" y="40"/>
                    </a:cubicBezTo>
                    <a:cubicBezTo>
                      <a:pt x="89" y="39"/>
                      <a:pt x="89" y="39"/>
                      <a:pt x="90" y="38"/>
                    </a:cubicBezTo>
                    <a:cubicBezTo>
                      <a:pt x="91" y="38"/>
                      <a:pt x="91" y="37"/>
                      <a:pt x="92" y="37"/>
                    </a:cubicBezTo>
                    <a:cubicBezTo>
                      <a:pt x="95" y="33"/>
                      <a:pt x="96" y="29"/>
                      <a:pt x="97" y="24"/>
                    </a:cubicBezTo>
                    <a:cubicBezTo>
                      <a:pt x="98" y="18"/>
                      <a:pt x="98" y="11"/>
                      <a:pt x="98" y="6"/>
                    </a:cubicBezTo>
                    <a:cubicBezTo>
                      <a:pt x="98" y="5"/>
                      <a:pt x="97" y="4"/>
                      <a:pt x="97" y="3"/>
                    </a:cubicBezTo>
                    <a:cubicBezTo>
                      <a:pt x="97" y="2"/>
                      <a:pt x="97" y="2"/>
                      <a:pt x="97" y="1"/>
                    </a:cubicBezTo>
                    <a:cubicBezTo>
                      <a:pt x="97" y="0"/>
                      <a:pt x="97" y="0"/>
                      <a:pt x="97" y="0"/>
                    </a:cubicBezTo>
                    <a:cubicBezTo>
                      <a:pt x="97" y="0"/>
                      <a:pt x="98" y="0"/>
                      <a:pt x="100" y="0"/>
                    </a:cubicBezTo>
                    <a:cubicBezTo>
                      <a:pt x="106" y="1"/>
                      <a:pt x="118" y="4"/>
                      <a:pt x="126" y="5"/>
                    </a:cubicBezTo>
                    <a:cubicBezTo>
                      <a:pt x="137" y="3"/>
                      <a:pt x="155" y="0"/>
                      <a:pt x="155" y="0"/>
                    </a:cubicBezTo>
                    <a:cubicBezTo>
                      <a:pt x="155" y="0"/>
                      <a:pt x="154" y="2"/>
                      <a:pt x="154" y="6"/>
                    </a:cubicBezTo>
                    <a:cubicBezTo>
                      <a:pt x="154" y="11"/>
                      <a:pt x="153" y="18"/>
                      <a:pt x="154" y="24"/>
                    </a:cubicBezTo>
                    <a:cubicBezTo>
                      <a:pt x="155" y="29"/>
                      <a:pt x="157" y="33"/>
                      <a:pt x="160" y="37"/>
                    </a:cubicBezTo>
                    <a:cubicBezTo>
                      <a:pt x="160" y="37"/>
                      <a:pt x="161" y="38"/>
                      <a:pt x="161" y="38"/>
                    </a:cubicBezTo>
                    <a:cubicBezTo>
                      <a:pt x="161" y="38"/>
                      <a:pt x="161" y="38"/>
                      <a:pt x="161" y="38"/>
                    </a:cubicBezTo>
                    <a:cubicBezTo>
                      <a:pt x="162" y="39"/>
                      <a:pt x="163" y="39"/>
                      <a:pt x="164" y="40"/>
                    </a:cubicBezTo>
                    <a:cubicBezTo>
                      <a:pt x="167" y="42"/>
                      <a:pt x="170" y="43"/>
                      <a:pt x="174" y="45"/>
                    </a:cubicBezTo>
                    <a:cubicBezTo>
                      <a:pt x="174" y="45"/>
                      <a:pt x="174" y="45"/>
                      <a:pt x="174" y="45"/>
                    </a:cubicBezTo>
                    <a:cubicBezTo>
                      <a:pt x="190" y="52"/>
                      <a:pt x="218" y="57"/>
                      <a:pt x="228" y="66"/>
                    </a:cubicBezTo>
                    <a:cubicBezTo>
                      <a:pt x="229" y="66"/>
                      <a:pt x="229" y="67"/>
                      <a:pt x="230" y="67"/>
                    </a:cubicBezTo>
                    <a:cubicBezTo>
                      <a:pt x="230" y="68"/>
                      <a:pt x="231" y="68"/>
                      <a:pt x="231" y="69"/>
                    </a:cubicBezTo>
                    <a:cubicBezTo>
                      <a:pt x="232" y="69"/>
                      <a:pt x="232" y="70"/>
                      <a:pt x="232" y="70"/>
                    </a:cubicBezTo>
                    <a:cubicBezTo>
                      <a:pt x="233" y="71"/>
                      <a:pt x="233" y="71"/>
                      <a:pt x="233" y="71"/>
                    </a:cubicBezTo>
                    <a:cubicBezTo>
                      <a:pt x="233" y="72"/>
                      <a:pt x="234" y="72"/>
                      <a:pt x="234" y="73"/>
                    </a:cubicBezTo>
                    <a:cubicBezTo>
                      <a:pt x="235" y="74"/>
                      <a:pt x="235" y="75"/>
                      <a:pt x="236" y="75"/>
                    </a:cubicBezTo>
                    <a:cubicBezTo>
                      <a:pt x="236" y="76"/>
                      <a:pt x="237" y="77"/>
                      <a:pt x="237" y="78"/>
                    </a:cubicBezTo>
                    <a:cubicBezTo>
                      <a:pt x="237" y="78"/>
                      <a:pt x="237" y="78"/>
                      <a:pt x="238" y="79"/>
                    </a:cubicBezTo>
                    <a:cubicBezTo>
                      <a:pt x="244" y="92"/>
                      <a:pt x="248" y="104"/>
                      <a:pt x="248" y="104"/>
                    </a:cubicBezTo>
                    <a:cubicBezTo>
                      <a:pt x="248" y="106"/>
                      <a:pt x="248" y="107"/>
                      <a:pt x="249" y="109"/>
                    </a:cubicBezTo>
                    <a:cubicBezTo>
                      <a:pt x="249" y="112"/>
                      <a:pt x="250" y="114"/>
                      <a:pt x="250" y="118"/>
                    </a:cubicBezTo>
                    <a:cubicBezTo>
                      <a:pt x="251" y="122"/>
                      <a:pt x="251" y="126"/>
                      <a:pt x="251" y="130"/>
                    </a:cubicBezTo>
                    <a:cubicBezTo>
                      <a:pt x="245" y="136"/>
                      <a:pt x="240" y="140"/>
                      <a:pt x="236" y="143"/>
                    </a:cubicBezTo>
                    <a:cubicBezTo>
                      <a:pt x="230" y="147"/>
                      <a:pt x="221" y="154"/>
                      <a:pt x="208" y="160"/>
                    </a:cubicBezTo>
                    <a:close/>
                  </a:path>
                </a:pathLst>
              </a:custGeom>
              <a:solidFill>
                <a:srgbClr val="5B3E2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91" name="Google Shape;2791;p360"/>
              <p:cNvSpPr/>
              <p:nvPr/>
            </p:nvSpPr>
            <p:spPr>
              <a:xfrm>
                <a:off x="3082" y="5635"/>
                <a:ext cx="69" cy="41"/>
              </a:xfrm>
              <a:custGeom>
                <a:avLst/>
                <a:gdLst/>
                <a:ahLst/>
                <a:cxnLst/>
                <a:rect l="l" t="t" r="r" b="b"/>
                <a:pathLst>
                  <a:path w="64" h="38" extrusionOk="0">
                    <a:moveTo>
                      <a:pt x="64" y="38"/>
                    </a:moveTo>
                    <a:cubicBezTo>
                      <a:pt x="54" y="35"/>
                      <a:pt x="41" y="29"/>
                      <a:pt x="27" y="21"/>
                    </a:cubicBezTo>
                    <a:cubicBezTo>
                      <a:pt x="15" y="15"/>
                      <a:pt x="6" y="7"/>
                      <a:pt x="0" y="1"/>
                    </a:cubicBezTo>
                    <a:cubicBezTo>
                      <a:pt x="3" y="0"/>
                      <a:pt x="3" y="0"/>
                      <a:pt x="3" y="0"/>
                    </a:cubicBezTo>
                    <a:cubicBezTo>
                      <a:pt x="9" y="1"/>
                      <a:pt x="21" y="4"/>
                      <a:pt x="29" y="5"/>
                    </a:cubicBezTo>
                    <a:cubicBezTo>
                      <a:pt x="40" y="3"/>
                      <a:pt x="58" y="0"/>
                      <a:pt x="58" y="0"/>
                    </a:cubicBezTo>
                    <a:cubicBezTo>
                      <a:pt x="57" y="2"/>
                      <a:pt x="57" y="4"/>
                      <a:pt x="57" y="6"/>
                    </a:cubicBezTo>
                    <a:cubicBezTo>
                      <a:pt x="56" y="19"/>
                      <a:pt x="60" y="30"/>
                      <a:pt x="64" y="38"/>
                    </a:cubicBezTo>
                    <a:close/>
                  </a:path>
                </a:pathLst>
              </a:custGeom>
              <a:solidFill>
                <a:srgbClr val="3F2B1E"/>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92" name="Google Shape;2792;p360"/>
              <p:cNvSpPr/>
              <p:nvPr/>
            </p:nvSpPr>
            <p:spPr>
              <a:xfrm>
                <a:off x="3046" y="5492"/>
                <a:ext cx="67" cy="161"/>
              </a:xfrm>
              <a:custGeom>
                <a:avLst/>
                <a:gdLst/>
                <a:ahLst/>
                <a:cxnLst/>
                <a:rect l="l" t="t" r="r" b="b"/>
                <a:pathLst>
                  <a:path w="62" h="149" extrusionOk="0">
                    <a:moveTo>
                      <a:pt x="62" y="0"/>
                    </a:moveTo>
                    <a:cubicBezTo>
                      <a:pt x="59" y="0"/>
                      <a:pt x="53" y="1"/>
                      <a:pt x="53" y="1"/>
                    </a:cubicBezTo>
                    <a:cubicBezTo>
                      <a:pt x="34" y="5"/>
                      <a:pt x="16" y="19"/>
                      <a:pt x="11" y="38"/>
                    </a:cubicBezTo>
                    <a:cubicBezTo>
                      <a:pt x="9" y="46"/>
                      <a:pt x="9" y="54"/>
                      <a:pt x="10" y="63"/>
                    </a:cubicBezTo>
                    <a:cubicBezTo>
                      <a:pt x="10" y="64"/>
                      <a:pt x="10" y="65"/>
                      <a:pt x="10" y="66"/>
                    </a:cubicBezTo>
                    <a:cubicBezTo>
                      <a:pt x="10" y="66"/>
                      <a:pt x="0" y="63"/>
                      <a:pt x="0" y="74"/>
                    </a:cubicBezTo>
                    <a:cubicBezTo>
                      <a:pt x="4" y="84"/>
                      <a:pt x="5" y="90"/>
                      <a:pt x="5" y="93"/>
                    </a:cubicBezTo>
                    <a:cubicBezTo>
                      <a:pt x="5" y="97"/>
                      <a:pt x="7" y="103"/>
                      <a:pt x="13" y="102"/>
                    </a:cubicBezTo>
                    <a:cubicBezTo>
                      <a:pt x="12" y="102"/>
                      <a:pt x="16" y="116"/>
                      <a:pt x="16" y="117"/>
                    </a:cubicBezTo>
                    <a:cubicBezTo>
                      <a:pt x="20" y="126"/>
                      <a:pt x="28" y="131"/>
                      <a:pt x="35" y="136"/>
                    </a:cubicBezTo>
                    <a:cubicBezTo>
                      <a:pt x="40" y="139"/>
                      <a:pt x="45" y="143"/>
                      <a:pt x="50" y="146"/>
                    </a:cubicBezTo>
                    <a:cubicBezTo>
                      <a:pt x="50" y="146"/>
                      <a:pt x="54" y="149"/>
                      <a:pt x="62" y="149"/>
                    </a:cubicBezTo>
                    <a:lnTo>
                      <a:pt x="62" y="0"/>
                    </a:lnTo>
                    <a:close/>
                  </a:path>
                </a:pathLst>
              </a:custGeom>
              <a:solidFill>
                <a:srgbClr val="5B3E2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93" name="Google Shape;2793;p360"/>
              <p:cNvSpPr/>
              <p:nvPr/>
            </p:nvSpPr>
            <p:spPr>
              <a:xfrm>
                <a:off x="3113" y="5492"/>
                <a:ext cx="67" cy="161"/>
              </a:xfrm>
              <a:custGeom>
                <a:avLst/>
                <a:gdLst/>
                <a:ahLst/>
                <a:cxnLst/>
                <a:rect l="l" t="t" r="r" b="b"/>
                <a:pathLst>
                  <a:path w="62" h="149" extrusionOk="0">
                    <a:moveTo>
                      <a:pt x="0" y="0"/>
                    </a:moveTo>
                    <a:cubicBezTo>
                      <a:pt x="3" y="0"/>
                      <a:pt x="8" y="1"/>
                      <a:pt x="9" y="1"/>
                    </a:cubicBezTo>
                    <a:cubicBezTo>
                      <a:pt x="28" y="5"/>
                      <a:pt x="46" y="19"/>
                      <a:pt x="50" y="38"/>
                    </a:cubicBezTo>
                    <a:cubicBezTo>
                      <a:pt x="52" y="46"/>
                      <a:pt x="52" y="54"/>
                      <a:pt x="52" y="63"/>
                    </a:cubicBezTo>
                    <a:cubicBezTo>
                      <a:pt x="52" y="64"/>
                      <a:pt x="52" y="65"/>
                      <a:pt x="52" y="66"/>
                    </a:cubicBezTo>
                    <a:cubicBezTo>
                      <a:pt x="52" y="66"/>
                      <a:pt x="62" y="63"/>
                      <a:pt x="61" y="74"/>
                    </a:cubicBezTo>
                    <a:cubicBezTo>
                      <a:pt x="58" y="84"/>
                      <a:pt x="57" y="90"/>
                      <a:pt x="57" y="93"/>
                    </a:cubicBezTo>
                    <a:cubicBezTo>
                      <a:pt x="56" y="97"/>
                      <a:pt x="54" y="103"/>
                      <a:pt x="49" y="102"/>
                    </a:cubicBezTo>
                    <a:cubicBezTo>
                      <a:pt x="50" y="102"/>
                      <a:pt x="46" y="116"/>
                      <a:pt x="45" y="117"/>
                    </a:cubicBezTo>
                    <a:cubicBezTo>
                      <a:pt x="42" y="126"/>
                      <a:pt x="34" y="131"/>
                      <a:pt x="27" y="136"/>
                    </a:cubicBezTo>
                    <a:cubicBezTo>
                      <a:pt x="22" y="139"/>
                      <a:pt x="17" y="143"/>
                      <a:pt x="12" y="146"/>
                    </a:cubicBezTo>
                    <a:cubicBezTo>
                      <a:pt x="12" y="146"/>
                      <a:pt x="8" y="149"/>
                      <a:pt x="0" y="149"/>
                    </a:cubicBezTo>
                    <a:lnTo>
                      <a:pt x="0" y="0"/>
                    </a:lnTo>
                    <a:close/>
                  </a:path>
                </a:pathLst>
              </a:custGeom>
              <a:solidFill>
                <a:srgbClr val="5B3E2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94" name="Google Shape;2794;p360"/>
              <p:cNvSpPr/>
              <p:nvPr/>
            </p:nvSpPr>
            <p:spPr>
              <a:xfrm>
                <a:off x="3045" y="5475"/>
                <a:ext cx="135" cy="122"/>
              </a:xfrm>
              <a:custGeom>
                <a:avLst/>
                <a:gdLst/>
                <a:ahLst/>
                <a:cxnLst/>
                <a:rect l="l" t="t" r="r" b="b"/>
                <a:pathLst>
                  <a:path w="125" h="113" extrusionOk="0">
                    <a:moveTo>
                      <a:pt x="8" y="87"/>
                    </a:moveTo>
                    <a:cubicBezTo>
                      <a:pt x="7" y="89"/>
                      <a:pt x="6" y="90"/>
                      <a:pt x="6" y="92"/>
                    </a:cubicBezTo>
                    <a:cubicBezTo>
                      <a:pt x="7" y="94"/>
                      <a:pt x="8" y="96"/>
                      <a:pt x="10" y="98"/>
                    </a:cubicBezTo>
                    <a:cubicBezTo>
                      <a:pt x="11" y="99"/>
                      <a:pt x="13" y="100"/>
                      <a:pt x="14" y="101"/>
                    </a:cubicBezTo>
                    <a:cubicBezTo>
                      <a:pt x="16" y="103"/>
                      <a:pt x="16" y="105"/>
                      <a:pt x="15" y="107"/>
                    </a:cubicBezTo>
                    <a:cubicBezTo>
                      <a:pt x="15" y="109"/>
                      <a:pt x="13" y="111"/>
                      <a:pt x="12" y="113"/>
                    </a:cubicBezTo>
                    <a:cubicBezTo>
                      <a:pt x="14" y="112"/>
                      <a:pt x="16" y="110"/>
                      <a:pt x="17" y="108"/>
                    </a:cubicBezTo>
                    <a:cubicBezTo>
                      <a:pt x="19" y="107"/>
                      <a:pt x="19" y="104"/>
                      <a:pt x="19" y="102"/>
                    </a:cubicBezTo>
                    <a:cubicBezTo>
                      <a:pt x="17" y="99"/>
                      <a:pt x="14" y="98"/>
                      <a:pt x="13" y="95"/>
                    </a:cubicBezTo>
                    <a:cubicBezTo>
                      <a:pt x="12" y="92"/>
                      <a:pt x="12" y="88"/>
                      <a:pt x="14" y="86"/>
                    </a:cubicBezTo>
                    <a:cubicBezTo>
                      <a:pt x="15" y="83"/>
                      <a:pt x="18" y="81"/>
                      <a:pt x="21" y="79"/>
                    </a:cubicBezTo>
                    <a:cubicBezTo>
                      <a:pt x="24" y="76"/>
                      <a:pt x="25" y="72"/>
                      <a:pt x="23" y="68"/>
                    </a:cubicBezTo>
                    <a:cubicBezTo>
                      <a:pt x="21" y="63"/>
                      <a:pt x="19" y="58"/>
                      <a:pt x="19" y="53"/>
                    </a:cubicBezTo>
                    <a:cubicBezTo>
                      <a:pt x="19" y="48"/>
                      <a:pt x="20" y="44"/>
                      <a:pt x="22" y="41"/>
                    </a:cubicBezTo>
                    <a:cubicBezTo>
                      <a:pt x="25" y="37"/>
                      <a:pt x="30" y="35"/>
                      <a:pt x="34" y="33"/>
                    </a:cubicBezTo>
                    <a:cubicBezTo>
                      <a:pt x="37" y="31"/>
                      <a:pt x="38" y="28"/>
                      <a:pt x="40" y="25"/>
                    </a:cubicBezTo>
                    <a:cubicBezTo>
                      <a:pt x="40" y="25"/>
                      <a:pt x="40" y="24"/>
                      <a:pt x="41" y="24"/>
                    </a:cubicBezTo>
                    <a:cubicBezTo>
                      <a:pt x="41" y="24"/>
                      <a:pt x="42" y="24"/>
                      <a:pt x="42" y="24"/>
                    </a:cubicBezTo>
                    <a:cubicBezTo>
                      <a:pt x="50" y="28"/>
                      <a:pt x="59" y="19"/>
                      <a:pt x="66" y="25"/>
                    </a:cubicBezTo>
                    <a:cubicBezTo>
                      <a:pt x="72" y="29"/>
                      <a:pt x="69" y="39"/>
                      <a:pt x="72" y="45"/>
                    </a:cubicBezTo>
                    <a:cubicBezTo>
                      <a:pt x="75" y="49"/>
                      <a:pt x="80" y="51"/>
                      <a:pt x="85" y="52"/>
                    </a:cubicBezTo>
                    <a:cubicBezTo>
                      <a:pt x="90" y="52"/>
                      <a:pt x="95" y="52"/>
                      <a:pt x="100" y="54"/>
                    </a:cubicBezTo>
                    <a:cubicBezTo>
                      <a:pt x="109" y="59"/>
                      <a:pt x="110" y="71"/>
                      <a:pt x="106" y="79"/>
                    </a:cubicBezTo>
                    <a:cubicBezTo>
                      <a:pt x="104" y="83"/>
                      <a:pt x="101" y="86"/>
                      <a:pt x="104" y="90"/>
                    </a:cubicBezTo>
                    <a:cubicBezTo>
                      <a:pt x="106" y="91"/>
                      <a:pt x="107" y="93"/>
                      <a:pt x="107" y="95"/>
                    </a:cubicBezTo>
                    <a:cubicBezTo>
                      <a:pt x="107" y="97"/>
                      <a:pt x="105" y="99"/>
                      <a:pt x="105" y="101"/>
                    </a:cubicBezTo>
                    <a:cubicBezTo>
                      <a:pt x="104" y="103"/>
                      <a:pt x="104" y="106"/>
                      <a:pt x="105" y="108"/>
                    </a:cubicBezTo>
                    <a:cubicBezTo>
                      <a:pt x="107" y="110"/>
                      <a:pt x="109" y="111"/>
                      <a:pt x="111" y="110"/>
                    </a:cubicBezTo>
                    <a:cubicBezTo>
                      <a:pt x="109" y="108"/>
                      <a:pt x="109" y="105"/>
                      <a:pt x="111" y="102"/>
                    </a:cubicBezTo>
                    <a:cubicBezTo>
                      <a:pt x="112" y="99"/>
                      <a:pt x="113" y="97"/>
                      <a:pt x="113" y="94"/>
                    </a:cubicBezTo>
                    <a:cubicBezTo>
                      <a:pt x="112" y="91"/>
                      <a:pt x="110" y="89"/>
                      <a:pt x="111" y="86"/>
                    </a:cubicBezTo>
                    <a:cubicBezTo>
                      <a:pt x="112" y="84"/>
                      <a:pt x="115" y="82"/>
                      <a:pt x="117" y="82"/>
                    </a:cubicBezTo>
                    <a:cubicBezTo>
                      <a:pt x="120" y="82"/>
                      <a:pt x="122" y="83"/>
                      <a:pt x="124" y="84"/>
                    </a:cubicBezTo>
                    <a:cubicBezTo>
                      <a:pt x="123" y="83"/>
                      <a:pt x="125" y="78"/>
                      <a:pt x="125" y="77"/>
                    </a:cubicBezTo>
                    <a:cubicBezTo>
                      <a:pt x="125" y="75"/>
                      <a:pt x="125" y="73"/>
                      <a:pt x="125" y="71"/>
                    </a:cubicBezTo>
                    <a:cubicBezTo>
                      <a:pt x="124" y="60"/>
                      <a:pt x="122" y="49"/>
                      <a:pt x="118" y="39"/>
                    </a:cubicBezTo>
                    <a:cubicBezTo>
                      <a:pt x="111" y="23"/>
                      <a:pt x="97" y="10"/>
                      <a:pt x="81" y="5"/>
                    </a:cubicBezTo>
                    <a:cubicBezTo>
                      <a:pt x="64" y="0"/>
                      <a:pt x="45" y="2"/>
                      <a:pt x="30" y="11"/>
                    </a:cubicBezTo>
                    <a:cubicBezTo>
                      <a:pt x="17" y="19"/>
                      <a:pt x="6" y="33"/>
                      <a:pt x="6" y="48"/>
                    </a:cubicBezTo>
                    <a:cubicBezTo>
                      <a:pt x="6" y="55"/>
                      <a:pt x="7" y="62"/>
                      <a:pt x="4" y="68"/>
                    </a:cubicBezTo>
                    <a:cubicBezTo>
                      <a:pt x="3" y="70"/>
                      <a:pt x="1" y="72"/>
                      <a:pt x="1" y="75"/>
                    </a:cubicBezTo>
                    <a:cubicBezTo>
                      <a:pt x="0" y="79"/>
                      <a:pt x="2" y="80"/>
                      <a:pt x="5" y="80"/>
                    </a:cubicBezTo>
                    <a:cubicBezTo>
                      <a:pt x="9" y="81"/>
                      <a:pt x="9" y="84"/>
                      <a:pt x="8" y="87"/>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95" name="Google Shape;2795;p360"/>
              <p:cNvSpPr/>
              <p:nvPr/>
            </p:nvSpPr>
            <p:spPr>
              <a:xfrm>
                <a:off x="3028" y="5494"/>
                <a:ext cx="43" cy="170"/>
              </a:xfrm>
              <a:custGeom>
                <a:avLst/>
                <a:gdLst/>
                <a:ahLst/>
                <a:cxnLst/>
                <a:rect l="l" t="t" r="r" b="b"/>
                <a:pathLst>
                  <a:path w="39" h="157" extrusionOk="0">
                    <a:moveTo>
                      <a:pt x="14" y="135"/>
                    </a:moveTo>
                    <a:cubicBezTo>
                      <a:pt x="13" y="134"/>
                      <a:pt x="11" y="132"/>
                      <a:pt x="10" y="131"/>
                    </a:cubicBezTo>
                    <a:cubicBezTo>
                      <a:pt x="10" y="129"/>
                      <a:pt x="9" y="127"/>
                      <a:pt x="9" y="124"/>
                    </a:cubicBezTo>
                    <a:cubicBezTo>
                      <a:pt x="10" y="120"/>
                      <a:pt x="12" y="115"/>
                      <a:pt x="14" y="110"/>
                    </a:cubicBezTo>
                    <a:cubicBezTo>
                      <a:pt x="15" y="108"/>
                      <a:pt x="16" y="105"/>
                      <a:pt x="16" y="101"/>
                    </a:cubicBezTo>
                    <a:cubicBezTo>
                      <a:pt x="16" y="98"/>
                      <a:pt x="15" y="95"/>
                      <a:pt x="13" y="93"/>
                    </a:cubicBezTo>
                    <a:cubicBezTo>
                      <a:pt x="12" y="90"/>
                      <a:pt x="10" y="87"/>
                      <a:pt x="8" y="85"/>
                    </a:cubicBezTo>
                    <a:cubicBezTo>
                      <a:pt x="6" y="82"/>
                      <a:pt x="5" y="80"/>
                      <a:pt x="4" y="77"/>
                    </a:cubicBezTo>
                    <a:cubicBezTo>
                      <a:pt x="4" y="76"/>
                      <a:pt x="3" y="74"/>
                      <a:pt x="3" y="73"/>
                    </a:cubicBezTo>
                    <a:cubicBezTo>
                      <a:pt x="3" y="72"/>
                      <a:pt x="3" y="70"/>
                      <a:pt x="4" y="69"/>
                    </a:cubicBezTo>
                    <a:cubicBezTo>
                      <a:pt x="5" y="67"/>
                      <a:pt x="6" y="64"/>
                      <a:pt x="8" y="62"/>
                    </a:cubicBezTo>
                    <a:cubicBezTo>
                      <a:pt x="12" y="58"/>
                      <a:pt x="16" y="54"/>
                      <a:pt x="19" y="49"/>
                    </a:cubicBezTo>
                    <a:cubicBezTo>
                      <a:pt x="22" y="44"/>
                      <a:pt x="23" y="39"/>
                      <a:pt x="24" y="34"/>
                    </a:cubicBezTo>
                    <a:cubicBezTo>
                      <a:pt x="25" y="29"/>
                      <a:pt x="25" y="25"/>
                      <a:pt x="26" y="21"/>
                    </a:cubicBezTo>
                    <a:cubicBezTo>
                      <a:pt x="27" y="13"/>
                      <a:pt x="30" y="7"/>
                      <a:pt x="33" y="3"/>
                    </a:cubicBezTo>
                    <a:cubicBezTo>
                      <a:pt x="35" y="2"/>
                      <a:pt x="36" y="1"/>
                      <a:pt x="37" y="0"/>
                    </a:cubicBezTo>
                    <a:cubicBezTo>
                      <a:pt x="38" y="0"/>
                      <a:pt x="39" y="0"/>
                      <a:pt x="39" y="0"/>
                    </a:cubicBezTo>
                    <a:cubicBezTo>
                      <a:pt x="39" y="0"/>
                      <a:pt x="38" y="0"/>
                      <a:pt x="37" y="0"/>
                    </a:cubicBezTo>
                    <a:cubicBezTo>
                      <a:pt x="36" y="1"/>
                      <a:pt x="34" y="2"/>
                      <a:pt x="33" y="3"/>
                    </a:cubicBezTo>
                    <a:cubicBezTo>
                      <a:pt x="29" y="6"/>
                      <a:pt x="25" y="12"/>
                      <a:pt x="24" y="20"/>
                    </a:cubicBezTo>
                    <a:cubicBezTo>
                      <a:pt x="23" y="24"/>
                      <a:pt x="23" y="29"/>
                      <a:pt x="22" y="34"/>
                    </a:cubicBezTo>
                    <a:cubicBezTo>
                      <a:pt x="21" y="38"/>
                      <a:pt x="19" y="43"/>
                      <a:pt x="17" y="47"/>
                    </a:cubicBezTo>
                    <a:cubicBezTo>
                      <a:pt x="14" y="51"/>
                      <a:pt x="9" y="55"/>
                      <a:pt x="5" y="60"/>
                    </a:cubicBezTo>
                    <a:cubicBezTo>
                      <a:pt x="3" y="62"/>
                      <a:pt x="2" y="65"/>
                      <a:pt x="1" y="68"/>
                    </a:cubicBezTo>
                    <a:cubicBezTo>
                      <a:pt x="0" y="70"/>
                      <a:pt x="0" y="71"/>
                      <a:pt x="0" y="73"/>
                    </a:cubicBezTo>
                    <a:cubicBezTo>
                      <a:pt x="0" y="75"/>
                      <a:pt x="0" y="77"/>
                      <a:pt x="1" y="78"/>
                    </a:cubicBezTo>
                    <a:cubicBezTo>
                      <a:pt x="2" y="82"/>
                      <a:pt x="3" y="84"/>
                      <a:pt x="5" y="87"/>
                    </a:cubicBezTo>
                    <a:cubicBezTo>
                      <a:pt x="7" y="89"/>
                      <a:pt x="9" y="92"/>
                      <a:pt x="10" y="94"/>
                    </a:cubicBezTo>
                    <a:cubicBezTo>
                      <a:pt x="11" y="97"/>
                      <a:pt x="12" y="99"/>
                      <a:pt x="12" y="102"/>
                    </a:cubicBezTo>
                    <a:cubicBezTo>
                      <a:pt x="13" y="104"/>
                      <a:pt x="12" y="107"/>
                      <a:pt x="11" y="109"/>
                    </a:cubicBezTo>
                    <a:cubicBezTo>
                      <a:pt x="10" y="114"/>
                      <a:pt x="7" y="119"/>
                      <a:pt x="7" y="124"/>
                    </a:cubicBezTo>
                    <a:cubicBezTo>
                      <a:pt x="7" y="127"/>
                      <a:pt x="7" y="129"/>
                      <a:pt x="9" y="132"/>
                    </a:cubicBezTo>
                    <a:cubicBezTo>
                      <a:pt x="10" y="134"/>
                      <a:pt x="11" y="135"/>
                      <a:pt x="13" y="137"/>
                    </a:cubicBezTo>
                    <a:cubicBezTo>
                      <a:pt x="16" y="139"/>
                      <a:pt x="19" y="142"/>
                      <a:pt x="21" y="144"/>
                    </a:cubicBezTo>
                    <a:cubicBezTo>
                      <a:pt x="23" y="146"/>
                      <a:pt x="24" y="149"/>
                      <a:pt x="24" y="151"/>
                    </a:cubicBezTo>
                    <a:cubicBezTo>
                      <a:pt x="24" y="153"/>
                      <a:pt x="24" y="154"/>
                      <a:pt x="23" y="154"/>
                    </a:cubicBezTo>
                    <a:cubicBezTo>
                      <a:pt x="23" y="155"/>
                      <a:pt x="23" y="156"/>
                      <a:pt x="22" y="156"/>
                    </a:cubicBezTo>
                    <a:cubicBezTo>
                      <a:pt x="22" y="156"/>
                      <a:pt x="22" y="157"/>
                      <a:pt x="22" y="157"/>
                    </a:cubicBezTo>
                    <a:cubicBezTo>
                      <a:pt x="21" y="157"/>
                      <a:pt x="21" y="157"/>
                      <a:pt x="21" y="157"/>
                    </a:cubicBezTo>
                    <a:cubicBezTo>
                      <a:pt x="21" y="157"/>
                      <a:pt x="21" y="157"/>
                      <a:pt x="21" y="157"/>
                    </a:cubicBezTo>
                    <a:cubicBezTo>
                      <a:pt x="21" y="157"/>
                      <a:pt x="21" y="157"/>
                      <a:pt x="21" y="157"/>
                    </a:cubicBezTo>
                    <a:cubicBezTo>
                      <a:pt x="21" y="157"/>
                      <a:pt x="21" y="157"/>
                      <a:pt x="22" y="157"/>
                    </a:cubicBezTo>
                    <a:cubicBezTo>
                      <a:pt x="22" y="157"/>
                      <a:pt x="22" y="157"/>
                      <a:pt x="22" y="156"/>
                    </a:cubicBezTo>
                    <a:cubicBezTo>
                      <a:pt x="23" y="156"/>
                      <a:pt x="23" y="155"/>
                      <a:pt x="24" y="154"/>
                    </a:cubicBezTo>
                    <a:cubicBezTo>
                      <a:pt x="24" y="154"/>
                      <a:pt x="24" y="153"/>
                      <a:pt x="24" y="151"/>
                    </a:cubicBezTo>
                    <a:cubicBezTo>
                      <a:pt x="24" y="149"/>
                      <a:pt x="24" y="146"/>
                      <a:pt x="22" y="143"/>
                    </a:cubicBezTo>
                    <a:cubicBezTo>
                      <a:pt x="20" y="140"/>
                      <a:pt x="17" y="138"/>
                      <a:pt x="14" y="135"/>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96" name="Google Shape;2796;p360"/>
              <p:cNvSpPr/>
              <p:nvPr/>
            </p:nvSpPr>
            <p:spPr>
              <a:xfrm>
                <a:off x="3094" y="5477"/>
                <a:ext cx="111" cy="185"/>
              </a:xfrm>
              <a:custGeom>
                <a:avLst/>
                <a:gdLst/>
                <a:ahLst/>
                <a:cxnLst/>
                <a:rect l="l" t="t" r="r" b="b"/>
                <a:pathLst>
                  <a:path w="103" h="171" extrusionOk="0">
                    <a:moveTo>
                      <a:pt x="93" y="112"/>
                    </a:moveTo>
                    <a:cubicBezTo>
                      <a:pt x="95" y="110"/>
                      <a:pt x="97" y="107"/>
                      <a:pt x="99" y="103"/>
                    </a:cubicBezTo>
                    <a:cubicBezTo>
                      <a:pt x="101" y="100"/>
                      <a:pt x="102" y="96"/>
                      <a:pt x="103" y="92"/>
                    </a:cubicBezTo>
                    <a:cubicBezTo>
                      <a:pt x="103" y="88"/>
                      <a:pt x="102" y="83"/>
                      <a:pt x="99" y="80"/>
                    </a:cubicBezTo>
                    <a:cubicBezTo>
                      <a:pt x="97" y="76"/>
                      <a:pt x="94" y="73"/>
                      <a:pt x="91" y="70"/>
                    </a:cubicBezTo>
                    <a:cubicBezTo>
                      <a:pt x="89" y="67"/>
                      <a:pt x="86" y="64"/>
                      <a:pt x="85" y="60"/>
                    </a:cubicBezTo>
                    <a:cubicBezTo>
                      <a:pt x="83" y="57"/>
                      <a:pt x="83" y="52"/>
                      <a:pt x="82" y="48"/>
                    </a:cubicBezTo>
                    <a:cubicBezTo>
                      <a:pt x="82" y="46"/>
                      <a:pt x="82" y="44"/>
                      <a:pt x="81" y="42"/>
                    </a:cubicBezTo>
                    <a:cubicBezTo>
                      <a:pt x="80" y="40"/>
                      <a:pt x="79" y="38"/>
                      <a:pt x="78" y="36"/>
                    </a:cubicBezTo>
                    <a:cubicBezTo>
                      <a:pt x="77" y="34"/>
                      <a:pt x="75" y="32"/>
                      <a:pt x="73" y="32"/>
                    </a:cubicBezTo>
                    <a:cubicBezTo>
                      <a:pt x="71" y="31"/>
                      <a:pt x="69" y="30"/>
                      <a:pt x="67" y="30"/>
                    </a:cubicBezTo>
                    <a:cubicBezTo>
                      <a:pt x="62" y="30"/>
                      <a:pt x="59" y="30"/>
                      <a:pt x="55" y="31"/>
                    </a:cubicBezTo>
                    <a:cubicBezTo>
                      <a:pt x="51" y="31"/>
                      <a:pt x="48" y="31"/>
                      <a:pt x="45" y="30"/>
                    </a:cubicBezTo>
                    <a:cubicBezTo>
                      <a:pt x="43" y="30"/>
                      <a:pt x="42" y="29"/>
                      <a:pt x="41" y="28"/>
                    </a:cubicBezTo>
                    <a:cubicBezTo>
                      <a:pt x="40" y="27"/>
                      <a:pt x="39" y="25"/>
                      <a:pt x="39" y="24"/>
                    </a:cubicBezTo>
                    <a:cubicBezTo>
                      <a:pt x="38" y="21"/>
                      <a:pt x="37" y="18"/>
                      <a:pt x="36" y="15"/>
                    </a:cubicBezTo>
                    <a:cubicBezTo>
                      <a:pt x="36" y="12"/>
                      <a:pt x="34" y="9"/>
                      <a:pt x="32" y="7"/>
                    </a:cubicBezTo>
                    <a:cubicBezTo>
                      <a:pt x="28" y="2"/>
                      <a:pt x="23" y="0"/>
                      <a:pt x="18" y="0"/>
                    </a:cubicBezTo>
                    <a:cubicBezTo>
                      <a:pt x="13" y="0"/>
                      <a:pt x="10" y="2"/>
                      <a:pt x="7" y="3"/>
                    </a:cubicBezTo>
                    <a:cubicBezTo>
                      <a:pt x="4" y="5"/>
                      <a:pt x="3" y="7"/>
                      <a:pt x="2" y="8"/>
                    </a:cubicBezTo>
                    <a:cubicBezTo>
                      <a:pt x="1" y="9"/>
                      <a:pt x="1" y="9"/>
                      <a:pt x="1" y="10"/>
                    </a:cubicBezTo>
                    <a:cubicBezTo>
                      <a:pt x="0" y="10"/>
                      <a:pt x="0" y="10"/>
                      <a:pt x="0" y="10"/>
                    </a:cubicBezTo>
                    <a:cubicBezTo>
                      <a:pt x="0" y="10"/>
                      <a:pt x="0" y="10"/>
                      <a:pt x="1" y="10"/>
                    </a:cubicBezTo>
                    <a:cubicBezTo>
                      <a:pt x="1" y="9"/>
                      <a:pt x="1" y="9"/>
                      <a:pt x="2" y="8"/>
                    </a:cubicBezTo>
                    <a:cubicBezTo>
                      <a:pt x="3" y="7"/>
                      <a:pt x="4" y="5"/>
                      <a:pt x="7" y="4"/>
                    </a:cubicBezTo>
                    <a:cubicBezTo>
                      <a:pt x="10" y="2"/>
                      <a:pt x="14" y="1"/>
                      <a:pt x="18" y="1"/>
                    </a:cubicBezTo>
                    <a:cubicBezTo>
                      <a:pt x="22" y="2"/>
                      <a:pt x="27" y="4"/>
                      <a:pt x="31" y="8"/>
                    </a:cubicBezTo>
                    <a:cubicBezTo>
                      <a:pt x="32" y="10"/>
                      <a:pt x="34" y="12"/>
                      <a:pt x="34" y="15"/>
                    </a:cubicBezTo>
                    <a:cubicBezTo>
                      <a:pt x="35" y="18"/>
                      <a:pt x="35" y="21"/>
                      <a:pt x="36" y="25"/>
                    </a:cubicBezTo>
                    <a:cubicBezTo>
                      <a:pt x="37" y="26"/>
                      <a:pt x="38" y="28"/>
                      <a:pt x="39" y="30"/>
                    </a:cubicBezTo>
                    <a:cubicBezTo>
                      <a:pt x="40" y="31"/>
                      <a:pt x="42" y="32"/>
                      <a:pt x="44" y="33"/>
                    </a:cubicBezTo>
                    <a:cubicBezTo>
                      <a:pt x="48" y="34"/>
                      <a:pt x="51" y="34"/>
                      <a:pt x="55" y="34"/>
                    </a:cubicBezTo>
                    <a:cubicBezTo>
                      <a:pt x="59" y="33"/>
                      <a:pt x="63" y="33"/>
                      <a:pt x="66" y="33"/>
                    </a:cubicBezTo>
                    <a:cubicBezTo>
                      <a:pt x="68" y="33"/>
                      <a:pt x="70" y="34"/>
                      <a:pt x="71" y="35"/>
                    </a:cubicBezTo>
                    <a:cubicBezTo>
                      <a:pt x="73" y="35"/>
                      <a:pt x="74" y="36"/>
                      <a:pt x="75" y="38"/>
                    </a:cubicBezTo>
                    <a:cubicBezTo>
                      <a:pt x="77" y="41"/>
                      <a:pt x="78" y="45"/>
                      <a:pt x="79" y="49"/>
                    </a:cubicBezTo>
                    <a:cubicBezTo>
                      <a:pt x="79" y="53"/>
                      <a:pt x="80" y="57"/>
                      <a:pt x="81" y="61"/>
                    </a:cubicBezTo>
                    <a:cubicBezTo>
                      <a:pt x="83" y="66"/>
                      <a:pt x="86" y="69"/>
                      <a:pt x="89" y="72"/>
                    </a:cubicBezTo>
                    <a:cubicBezTo>
                      <a:pt x="92" y="76"/>
                      <a:pt x="94" y="78"/>
                      <a:pt x="97" y="82"/>
                    </a:cubicBezTo>
                    <a:cubicBezTo>
                      <a:pt x="99" y="85"/>
                      <a:pt x="100" y="88"/>
                      <a:pt x="100" y="92"/>
                    </a:cubicBezTo>
                    <a:cubicBezTo>
                      <a:pt x="99" y="95"/>
                      <a:pt x="98" y="99"/>
                      <a:pt x="96" y="102"/>
                    </a:cubicBezTo>
                    <a:cubicBezTo>
                      <a:pt x="94" y="105"/>
                      <a:pt x="92" y="108"/>
                      <a:pt x="90" y="111"/>
                    </a:cubicBezTo>
                    <a:cubicBezTo>
                      <a:pt x="89" y="114"/>
                      <a:pt x="87" y="117"/>
                      <a:pt x="86" y="121"/>
                    </a:cubicBezTo>
                    <a:cubicBezTo>
                      <a:pt x="86" y="124"/>
                      <a:pt x="86" y="128"/>
                      <a:pt x="87" y="131"/>
                    </a:cubicBezTo>
                    <a:cubicBezTo>
                      <a:pt x="88" y="134"/>
                      <a:pt x="89" y="137"/>
                      <a:pt x="91" y="139"/>
                    </a:cubicBezTo>
                    <a:cubicBezTo>
                      <a:pt x="93" y="144"/>
                      <a:pt x="96" y="148"/>
                      <a:pt x="97" y="153"/>
                    </a:cubicBezTo>
                    <a:cubicBezTo>
                      <a:pt x="98" y="157"/>
                      <a:pt x="98" y="161"/>
                      <a:pt x="97" y="164"/>
                    </a:cubicBezTo>
                    <a:cubicBezTo>
                      <a:pt x="96" y="167"/>
                      <a:pt x="95" y="169"/>
                      <a:pt x="93" y="170"/>
                    </a:cubicBezTo>
                    <a:cubicBezTo>
                      <a:pt x="93" y="170"/>
                      <a:pt x="92" y="170"/>
                      <a:pt x="92" y="171"/>
                    </a:cubicBezTo>
                    <a:cubicBezTo>
                      <a:pt x="91" y="171"/>
                      <a:pt x="91" y="171"/>
                      <a:pt x="91" y="171"/>
                    </a:cubicBezTo>
                    <a:cubicBezTo>
                      <a:pt x="91" y="171"/>
                      <a:pt x="91" y="171"/>
                      <a:pt x="92" y="171"/>
                    </a:cubicBezTo>
                    <a:cubicBezTo>
                      <a:pt x="92" y="170"/>
                      <a:pt x="93" y="170"/>
                      <a:pt x="93" y="170"/>
                    </a:cubicBezTo>
                    <a:cubicBezTo>
                      <a:pt x="95" y="169"/>
                      <a:pt x="97" y="167"/>
                      <a:pt x="98" y="164"/>
                    </a:cubicBezTo>
                    <a:cubicBezTo>
                      <a:pt x="99" y="161"/>
                      <a:pt x="99" y="157"/>
                      <a:pt x="98" y="152"/>
                    </a:cubicBezTo>
                    <a:cubicBezTo>
                      <a:pt x="98" y="150"/>
                      <a:pt x="97" y="148"/>
                      <a:pt x="96" y="146"/>
                    </a:cubicBezTo>
                    <a:cubicBezTo>
                      <a:pt x="95" y="143"/>
                      <a:pt x="94" y="141"/>
                      <a:pt x="92" y="138"/>
                    </a:cubicBezTo>
                    <a:cubicBezTo>
                      <a:pt x="91" y="136"/>
                      <a:pt x="90" y="133"/>
                      <a:pt x="89" y="130"/>
                    </a:cubicBezTo>
                    <a:cubicBezTo>
                      <a:pt x="88" y="127"/>
                      <a:pt x="88" y="124"/>
                      <a:pt x="89" y="121"/>
                    </a:cubicBezTo>
                    <a:cubicBezTo>
                      <a:pt x="89" y="118"/>
                      <a:pt x="91" y="115"/>
                      <a:pt x="93" y="112"/>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97" name="Google Shape;2797;p360"/>
              <p:cNvSpPr/>
              <p:nvPr/>
            </p:nvSpPr>
            <p:spPr>
              <a:xfrm>
                <a:off x="3051" y="5621"/>
                <a:ext cx="23" cy="48"/>
              </a:xfrm>
              <a:custGeom>
                <a:avLst/>
                <a:gdLst/>
                <a:ahLst/>
                <a:cxnLst/>
                <a:rect l="l" t="t" r="r" b="b"/>
                <a:pathLst>
                  <a:path w="21" h="44" extrusionOk="0">
                    <a:moveTo>
                      <a:pt x="18" y="21"/>
                    </a:moveTo>
                    <a:cubicBezTo>
                      <a:pt x="18" y="20"/>
                      <a:pt x="17" y="20"/>
                      <a:pt x="16" y="19"/>
                    </a:cubicBezTo>
                    <a:cubicBezTo>
                      <a:pt x="15" y="17"/>
                      <a:pt x="13" y="16"/>
                      <a:pt x="12" y="15"/>
                    </a:cubicBezTo>
                    <a:cubicBezTo>
                      <a:pt x="10" y="14"/>
                      <a:pt x="9" y="13"/>
                      <a:pt x="7" y="13"/>
                    </a:cubicBezTo>
                    <a:cubicBezTo>
                      <a:pt x="6" y="12"/>
                      <a:pt x="5" y="11"/>
                      <a:pt x="4" y="10"/>
                    </a:cubicBezTo>
                    <a:cubicBezTo>
                      <a:pt x="3" y="9"/>
                      <a:pt x="3" y="8"/>
                      <a:pt x="2" y="7"/>
                    </a:cubicBezTo>
                    <a:cubicBezTo>
                      <a:pt x="1" y="5"/>
                      <a:pt x="2" y="3"/>
                      <a:pt x="2" y="2"/>
                    </a:cubicBezTo>
                    <a:cubicBezTo>
                      <a:pt x="3" y="1"/>
                      <a:pt x="4" y="0"/>
                      <a:pt x="3" y="0"/>
                    </a:cubicBezTo>
                    <a:cubicBezTo>
                      <a:pt x="4" y="0"/>
                      <a:pt x="3" y="0"/>
                      <a:pt x="2" y="1"/>
                    </a:cubicBezTo>
                    <a:cubicBezTo>
                      <a:pt x="1" y="2"/>
                      <a:pt x="0" y="5"/>
                      <a:pt x="0" y="7"/>
                    </a:cubicBezTo>
                    <a:cubicBezTo>
                      <a:pt x="1" y="9"/>
                      <a:pt x="1" y="10"/>
                      <a:pt x="2" y="12"/>
                    </a:cubicBezTo>
                    <a:cubicBezTo>
                      <a:pt x="3" y="13"/>
                      <a:pt x="4" y="14"/>
                      <a:pt x="6" y="15"/>
                    </a:cubicBezTo>
                    <a:cubicBezTo>
                      <a:pt x="8" y="17"/>
                      <a:pt x="12" y="19"/>
                      <a:pt x="14" y="21"/>
                    </a:cubicBezTo>
                    <a:cubicBezTo>
                      <a:pt x="15" y="22"/>
                      <a:pt x="16" y="24"/>
                      <a:pt x="17" y="25"/>
                    </a:cubicBezTo>
                    <a:cubicBezTo>
                      <a:pt x="17" y="27"/>
                      <a:pt x="18" y="28"/>
                      <a:pt x="18" y="30"/>
                    </a:cubicBezTo>
                    <a:cubicBezTo>
                      <a:pt x="18" y="33"/>
                      <a:pt x="18" y="35"/>
                      <a:pt x="17" y="38"/>
                    </a:cubicBezTo>
                    <a:cubicBezTo>
                      <a:pt x="16" y="40"/>
                      <a:pt x="15" y="42"/>
                      <a:pt x="14" y="43"/>
                    </a:cubicBezTo>
                    <a:cubicBezTo>
                      <a:pt x="14" y="43"/>
                      <a:pt x="13" y="43"/>
                      <a:pt x="13" y="44"/>
                    </a:cubicBezTo>
                    <a:cubicBezTo>
                      <a:pt x="13" y="44"/>
                      <a:pt x="13" y="44"/>
                      <a:pt x="13" y="44"/>
                    </a:cubicBezTo>
                    <a:cubicBezTo>
                      <a:pt x="13" y="44"/>
                      <a:pt x="13" y="44"/>
                      <a:pt x="13" y="44"/>
                    </a:cubicBezTo>
                    <a:cubicBezTo>
                      <a:pt x="13" y="44"/>
                      <a:pt x="14" y="43"/>
                      <a:pt x="14" y="43"/>
                    </a:cubicBezTo>
                    <a:cubicBezTo>
                      <a:pt x="16" y="42"/>
                      <a:pt x="17" y="41"/>
                      <a:pt x="18" y="38"/>
                    </a:cubicBezTo>
                    <a:cubicBezTo>
                      <a:pt x="20" y="36"/>
                      <a:pt x="21" y="33"/>
                      <a:pt x="21" y="29"/>
                    </a:cubicBezTo>
                    <a:cubicBezTo>
                      <a:pt x="21" y="28"/>
                      <a:pt x="20" y="26"/>
                      <a:pt x="20" y="24"/>
                    </a:cubicBezTo>
                    <a:cubicBezTo>
                      <a:pt x="19" y="23"/>
                      <a:pt x="19" y="22"/>
                      <a:pt x="18" y="21"/>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98" name="Google Shape;2798;p360"/>
              <p:cNvSpPr/>
              <p:nvPr/>
            </p:nvSpPr>
            <p:spPr>
              <a:xfrm>
                <a:off x="3170" y="5612"/>
                <a:ext cx="17" cy="63"/>
              </a:xfrm>
              <a:custGeom>
                <a:avLst/>
                <a:gdLst/>
                <a:ahLst/>
                <a:cxnLst/>
                <a:rect l="l" t="t" r="r" b="b"/>
                <a:pathLst>
                  <a:path w="15" h="58" extrusionOk="0">
                    <a:moveTo>
                      <a:pt x="12" y="25"/>
                    </a:moveTo>
                    <a:cubicBezTo>
                      <a:pt x="11" y="25"/>
                      <a:pt x="10" y="24"/>
                      <a:pt x="9" y="23"/>
                    </a:cubicBezTo>
                    <a:cubicBezTo>
                      <a:pt x="9" y="23"/>
                      <a:pt x="8" y="22"/>
                      <a:pt x="8" y="22"/>
                    </a:cubicBezTo>
                    <a:cubicBezTo>
                      <a:pt x="8" y="22"/>
                      <a:pt x="7" y="21"/>
                      <a:pt x="7" y="21"/>
                    </a:cubicBezTo>
                    <a:cubicBezTo>
                      <a:pt x="7" y="21"/>
                      <a:pt x="6" y="20"/>
                      <a:pt x="6" y="20"/>
                    </a:cubicBezTo>
                    <a:cubicBezTo>
                      <a:pt x="6" y="20"/>
                      <a:pt x="5" y="19"/>
                      <a:pt x="5" y="19"/>
                    </a:cubicBezTo>
                    <a:cubicBezTo>
                      <a:pt x="3" y="16"/>
                      <a:pt x="3" y="12"/>
                      <a:pt x="3" y="9"/>
                    </a:cubicBezTo>
                    <a:cubicBezTo>
                      <a:pt x="4" y="6"/>
                      <a:pt x="5" y="4"/>
                      <a:pt x="6" y="2"/>
                    </a:cubicBezTo>
                    <a:cubicBezTo>
                      <a:pt x="6" y="2"/>
                      <a:pt x="6" y="1"/>
                      <a:pt x="6" y="1"/>
                    </a:cubicBezTo>
                    <a:cubicBezTo>
                      <a:pt x="7" y="1"/>
                      <a:pt x="7" y="1"/>
                      <a:pt x="7" y="1"/>
                    </a:cubicBezTo>
                    <a:cubicBezTo>
                      <a:pt x="7" y="0"/>
                      <a:pt x="8" y="0"/>
                      <a:pt x="8" y="0"/>
                    </a:cubicBezTo>
                    <a:cubicBezTo>
                      <a:pt x="8" y="0"/>
                      <a:pt x="7" y="0"/>
                      <a:pt x="7" y="0"/>
                    </a:cubicBezTo>
                    <a:cubicBezTo>
                      <a:pt x="7" y="1"/>
                      <a:pt x="7" y="1"/>
                      <a:pt x="6" y="1"/>
                    </a:cubicBezTo>
                    <a:cubicBezTo>
                      <a:pt x="6" y="1"/>
                      <a:pt x="6" y="1"/>
                      <a:pt x="5" y="2"/>
                    </a:cubicBezTo>
                    <a:cubicBezTo>
                      <a:pt x="4" y="3"/>
                      <a:pt x="2" y="5"/>
                      <a:pt x="2" y="9"/>
                    </a:cubicBezTo>
                    <a:cubicBezTo>
                      <a:pt x="1" y="12"/>
                      <a:pt x="1" y="16"/>
                      <a:pt x="3" y="20"/>
                    </a:cubicBezTo>
                    <a:cubicBezTo>
                      <a:pt x="3" y="21"/>
                      <a:pt x="3" y="21"/>
                      <a:pt x="3" y="22"/>
                    </a:cubicBezTo>
                    <a:cubicBezTo>
                      <a:pt x="4" y="22"/>
                      <a:pt x="4" y="23"/>
                      <a:pt x="4" y="23"/>
                    </a:cubicBezTo>
                    <a:cubicBezTo>
                      <a:pt x="5" y="24"/>
                      <a:pt x="5" y="24"/>
                      <a:pt x="6" y="25"/>
                    </a:cubicBezTo>
                    <a:cubicBezTo>
                      <a:pt x="6" y="25"/>
                      <a:pt x="7" y="25"/>
                      <a:pt x="7" y="26"/>
                    </a:cubicBezTo>
                    <a:cubicBezTo>
                      <a:pt x="9" y="27"/>
                      <a:pt x="11" y="29"/>
                      <a:pt x="11" y="30"/>
                    </a:cubicBezTo>
                    <a:cubicBezTo>
                      <a:pt x="11" y="31"/>
                      <a:pt x="12" y="32"/>
                      <a:pt x="11" y="32"/>
                    </a:cubicBezTo>
                    <a:cubicBezTo>
                      <a:pt x="11" y="33"/>
                      <a:pt x="10" y="34"/>
                      <a:pt x="10" y="34"/>
                    </a:cubicBezTo>
                    <a:cubicBezTo>
                      <a:pt x="8" y="36"/>
                      <a:pt x="6" y="37"/>
                      <a:pt x="4" y="38"/>
                    </a:cubicBezTo>
                    <a:cubicBezTo>
                      <a:pt x="2" y="40"/>
                      <a:pt x="1" y="42"/>
                      <a:pt x="1" y="44"/>
                    </a:cubicBezTo>
                    <a:cubicBezTo>
                      <a:pt x="0" y="46"/>
                      <a:pt x="0" y="47"/>
                      <a:pt x="0" y="49"/>
                    </a:cubicBezTo>
                    <a:cubicBezTo>
                      <a:pt x="1" y="53"/>
                      <a:pt x="2" y="55"/>
                      <a:pt x="3" y="56"/>
                    </a:cubicBezTo>
                    <a:cubicBezTo>
                      <a:pt x="4" y="57"/>
                      <a:pt x="4" y="57"/>
                      <a:pt x="5" y="58"/>
                    </a:cubicBezTo>
                    <a:cubicBezTo>
                      <a:pt x="5" y="58"/>
                      <a:pt x="5" y="58"/>
                      <a:pt x="5" y="58"/>
                    </a:cubicBezTo>
                    <a:cubicBezTo>
                      <a:pt x="5" y="58"/>
                      <a:pt x="5" y="58"/>
                      <a:pt x="5" y="57"/>
                    </a:cubicBezTo>
                    <a:cubicBezTo>
                      <a:pt x="5" y="57"/>
                      <a:pt x="4" y="57"/>
                      <a:pt x="4" y="56"/>
                    </a:cubicBezTo>
                    <a:cubicBezTo>
                      <a:pt x="3" y="54"/>
                      <a:pt x="2" y="52"/>
                      <a:pt x="2" y="49"/>
                    </a:cubicBezTo>
                    <a:cubicBezTo>
                      <a:pt x="2" y="46"/>
                      <a:pt x="3" y="43"/>
                      <a:pt x="6" y="40"/>
                    </a:cubicBezTo>
                    <a:cubicBezTo>
                      <a:pt x="8" y="39"/>
                      <a:pt x="10" y="39"/>
                      <a:pt x="12" y="37"/>
                    </a:cubicBezTo>
                    <a:cubicBezTo>
                      <a:pt x="13" y="36"/>
                      <a:pt x="14" y="35"/>
                      <a:pt x="15" y="34"/>
                    </a:cubicBezTo>
                    <a:cubicBezTo>
                      <a:pt x="15" y="32"/>
                      <a:pt x="15" y="30"/>
                      <a:pt x="14" y="29"/>
                    </a:cubicBezTo>
                    <a:cubicBezTo>
                      <a:pt x="14" y="27"/>
                      <a:pt x="13" y="26"/>
                      <a:pt x="12" y="25"/>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799" name="Google Shape;2799;p360"/>
              <p:cNvSpPr/>
              <p:nvPr/>
            </p:nvSpPr>
            <p:spPr>
              <a:xfrm>
                <a:off x="3120" y="5469"/>
                <a:ext cx="88" cy="90"/>
              </a:xfrm>
              <a:custGeom>
                <a:avLst/>
                <a:gdLst/>
                <a:ahLst/>
                <a:cxnLst/>
                <a:rect l="l" t="t" r="r" b="b"/>
                <a:pathLst>
                  <a:path w="82" h="83" extrusionOk="0">
                    <a:moveTo>
                      <a:pt x="5" y="2"/>
                    </a:moveTo>
                    <a:cubicBezTo>
                      <a:pt x="6" y="1"/>
                      <a:pt x="8" y="1"/>
                      <a:pt x="11" y="2"/>
                    </a:cubicBezTo>
                    <a:cubicBezTo>
                      <a:pt x="13" y="2"/>
                      <a:pt x="15" y="3"/>
                      <a:pt x="18" y="5"/>
                    </a:cubicBezTo>
                    <a:cubicBezTo>
                      <a:pt x="18" y="6"/>
                      <a:pt x="19" y="6"/>
                      <a:pt x="19" y="7"/>
                    </a:cubicBezTo>
                    <a:cubicBezTo>
                      <a:pt x="20" y="7"/>
                      <a:pt x="20" y="8"/>
                      <a:pt x="21" y="9"/>
                    </a:cubicBezTo>
                    <a:cubicBezTo>
                      <a:pt x="22" y="10"/>
                      <a:pt x="22" y="11"/>
                      <a:pt x="23" y="13"/>
                    </a:cubicBezTo>
                    <a:cubicBezTo>
                      <a:pt x="24" y="15"/>
                      <a:pt x="25" y="16"/>
                      <a:pt x="26" y="18"/>
                    </a:cubicBezTo>
                    <a:cubicBezTo>
                      <a:pt x="26" y="20"/>
                      <a:pt x="27" y="22"/>
                      <a:pt x="29" y="24"/>
                    </a:cubicBezTo>
                    <a:cubicBezTo>
                      <a:pt x="30" y="24"/>
                      <a:pt x="31" y="25"/>
                      <a:pt x="32" y="26"/>
                    </a:cubicBezTo>
                    <a:cubicBezTo>
                      <a:pt x="33" y="26"/>
                      <a:pt x="35" y="26"/>
                      <a:pt x="36" y="26"/>
                    </a:cubicBezTo>
                    <a:cubicBezTo>
                      <a:pt x="38" y="25"/>
                      <a:pt x="38" y="25"/>
                      <a:pt x="39" y="24"/>
                    </a:cubicBezTo>
                    <a:cubicBezTo>
                      <a:pt x="40" y="24"/>
                      <a:pt x="40" y="24"/>
                      <a:pt x="41" y="23"/>
                    </a:cubicBezTo>
                    <a:cubicBezTo>
                      <a:pt x="41" y="23"/>
                      <a:pt x="42" y="23"/>
                      <a:pt x="42" y="23"/>
                    </a:cubicBezTo>
                    <a:cubicBezTo>
                      <a:pt x="46" y="22"/>
                      <a:pt x="50" y="22"/>
                      <a:pt x="53" y="25"/>
                    </a:cubicBezTo>
                    <a:cubicBezTo>
                      <a:pt x="55" y="26"/>
                      <a:pt x="56" y="28"/>
                      <a:pt x="57" y="30"/>
                    </a:cubicBezTo>
                    <a:cubicBezTo>
                      <a:pt x="57" y="31"/>
                      <a:pt x="58" y="32"/>
                      <a:pt x="58" y="33"/>
                    </a:cubicBezTo>
                    <a:cubicBezTo>
                      <a:pt x="58" y="34"/>
                      <a:pt x="58" y="35"/>
                      <a:pt x="58" y="36"/>
                    </a:cubicBezTo>
                    <a:cubicBezTo>
                      <a:pt x="58" y="37"/>
                      <a:pt x="58" y="38"/>
                      <a:pt x="59" y="39"/>
                    </a:cubicBezTo>
                    <a:cubicBezTo>
                      <a:pt x="59" y="40"/>
                      <a:pt x="59" y="42"/>
                      <a:pt x="59" y="43"/>
                    </a:cubicBezTo>
                    <a:cubicBezTo>
                      <a:pt x="60" y="45"/>
                      <a:pt x="61" y="47"/>
                      <a:pt x="62" y="49"/>
                    </a:cubicBezTo>
                    <a:cubicBezTo>
                      <a:pt x="63" y="50"/>
                      <a:pt x="64" y="51"/>
                      <a:pt x="65" y="51"/>
                    </a:cubicBezTo>
                    <a:cubicBezTo>
                      <a:pt x="66" y="51"/>
                      <a:pt x="67" y="52"/>
                      <a:pt x="68" y="52"/>
                    </a:cubicBezTo>
                    <a:cubicBezTo>
                      <a:pt x="70" y="53"/>
                      <a:pt x="71" y="54"/>
                      <a:pt x="72" y="55"/>
                    </a:cubicBezTo>
                    <a:cubicBezTo>
                      <a:pt x="74" y="58"/>
                      <a:pt x="75" y="61"/>
                      <a:pt x="75" y="64"/>
                    </a:cubicBezTo>
                    <a:cubicBezTo>
                      <a:pt x="76" y="65"/>
                      <a:pt x="76" y="67"/>
                      <a:pt x="76" y="68"/>
                    </a:cubicBezTo>
                    <a:cubicBezTo>
                      <a:pt x="76" y="70"/>
                      <a:pt x="76" y="71"/>
                      <a:pt x="77" y="72"/>
                    </a:cubicBezTo>
                    <a:cubicBezTo>
                      <a:pt x="77" y="75"/>
                      <a:pt x="78" y="77"/>
                      <a:pt x="79" y="78"/>
                    </a:cubicBezTo>
                    <a:cubicBezTo>
                      <a:pt x="80" y="80"/>
                      <a:pt x="81" y="81"/>
                      <a:pt x="81" y="82"/>
                    </a:cubicBezTo>
                    <a:cubicBezTo>
                      <a:pt x="81" y="82"/>
                      <a:pt x="82" y="83"/>
                      <a:pt x="82" y="83"/>
                    </a:cubicBezTo>
                    <a:cubicBezTo>
                      <a:pt x="82" y="83"/>
                      <a:pt x="82" y="82"/>
                      <a:pt x="81" y="82"/>
                    </a:cubicBezTo>
                    <a:cubicBezTo>
                      <a:pt x="81" y="81"/>
                      <a:pt x="80" y="80"/>
                      <a:pt x="80" y="78"/>
                    </a:cubicBezTo>
                    <a:cubicBezTo>
                      <a:pt x="79" y="76"/>
                      <a:pt x="78" y="74"/>
                      <a:pt x="78" y="72"/>
                    </a:cubicBezTo>
                    <a:cubicBezTo>
                      <a:pt x="77" y="71"/>
                      <a:pt x="77" y="70"/>
                      <a:pt x="77" y="68"/>
                    </a:cubicBezTo>
                    <a:cubicBezTo>
                      <a:pt x="77" y="67"/>
                      <a:pt x="77" y="65"/>
                      <a:pt x="77" y="64"/>
                    </a:cubicBezTo>
                    <a:cubicBezTo>
                      <a:pt x="77" y="61"/>
                      <a:pt x="76" y="57"/>
                      <a:pt x="74" y="54"/>
                    </a:cubicBezTo>
                    <a:cubicBezTo>
                      <a:pt x="73" y="52"/>
                      <a:pt x="71" y="51"/>
                      <a:pt x="69" y="50"/>
                    </a:cubicBezTo>
                    <a:cubicBezTo>
                      <a:pt x="67" y="49"/>
                      <a:pt x="66" y="48"/>
                      <a:pt x="64" y="47"/>
                    </a:cubicBezTo>
                    <a:cubicBezTo>
                      <a:pt x="63" y="46"/>
                      <a:pt x="63" y="44"/>
                      <a:pt x="62" y="42"/>
                    </a:cubicBezTo>
                    <a:cubicBezTo>
                      <a:pt x="62" y="41"/>
                      <a:pt x="62" y="40"/>
                      <a:pt x="62" y="39"/>
                    </a:cubicBezTo>
                    <a:cubicBezTo>
                      <a:pt x="62" y="38"/>
                      <a:pt x="62" y="37"/>
                      <a:pt x="62" y="36"/>
                    </a:cubicBezTo>
                    <a:cubicBezTo>
                      <a:pt x="62" y="35"/>
                      <a:pt x="61" y="33"/>
                      <a:pt x="61" y="32"/>
                    </a:cubicBezTo>
                    <a:cubicBezTo>
                      <a:pt x="61" y="31"/>
                      <a:pt x="61" y="30"/>
                      <a:pt x="60" y="29"/>
                    </a:cubicBezTo>
                    <a:cubicBezTo>
                      <a:pt x="59" y="26"/>
                      <a:pt x="58" y="24"/>
                      <a:pt x="56" y="22"/>
                    </a:cubicBezTo>
                    <a:cubicBezTo>
                      <a:pt x="54" y="20"/>
                      <a:pt x="51" y="19"/>
                      <a:pt x="49" y="19"/>
                    </a:cubicBezTo>
                    <a:cubicBezTo>
                      <a:pt x="46" y="18"/>
                      <a:pt x="43" y="19"/>
                      <a:pt x="41" y="20"/>
                    </a:cubicBezTo>
                    <a:cubicBezTo>
                      <a:pt x="40" y="20"/>
                      <a:pt x="40" y="20"/>
                      <a:pt x="39" y="20"/>
                    </a:cubicBezTo>
                    <a:cubicBezTo>
                      <a:pt x="39" y="21"/>
                      <a:pt x="38" y="21"/>
                      <a:pt x="38" y="21"/>
                    </a:cubicBezTo>
                    <a:cubicBezTo>
                      <a:pt x="37" y="22"/>
                      <a:pt x="36" y="22"/>
                      <a:pt x="35" y="23"/>
                    </a:cubicBezTo>
                    <a:cubicBezTo>
                      <a:pt x="34" y="23"/>
                      <a:pt x="34" y="23"/>
                      <a:pt x="33" y="23"/>
                    </a:cubicBezTo>
                    <a:cubicBezTo>
                      <a:pt x="32" y="23"/>
                      <a:pt x="32" y="22"/>
                      <a:pt x="31" y="22"/>
                    </a:cubicBezTo>
                    <a:cubicBezTo>
                      <a:pt x="30" y="20"/>
                      <a:pt x="29" y="19"/>
                      <a:pt x="28" y="17"/>
                    </a:cubicBezTo>
                    <a:cubicBezTo>
                      <a:pt x="27" y="15"/>
                      <a:pt x="26" y="14"/>
                      <a:pt x="25" y="12"/>
                    </a:cubicBezTo>
                    <a:cubicBezTo>
                      <a:pt x="24" y="10"/>
                      <a:pt x="24" y="9"/>
                      <a:pt x="23" y="7"/>
                    </a:cubicBezTo>
                    <a:cubicBezTo>
                      <a:pt x="22" y="7"/>
                      <a:pt x="21" y="6"/>
                      <a:pt x="21" y="5"/>
                    </a:cubicBezTo>
                    <a:cubicBezTo>
                      <a:pt x="21" y="5"/>
                      <a:pt x="20" y="5"/>
                      <a:pt x="20" y="5"/>
                    </a:cubicBezTo>
                    <a:cubicBezTo>
                      <a:pt x="20" y="4"/>
                      <a:pt x="19" y="4"/>
                      <a:pt x="19" y="4"/>
                    </a:cubicBezTo>
                    <a:cubicBezTo>
                      <a:pt x="13" y="0"/>
                      <a:pt x="8" y="0"/>
                      <a:pt x="4" y="1"/>
                    </a:cubicBezTo>
                    <a:cubicBezTo>
                      <a:pt x="3" y="2"/>
                      <a:pt x="2" y="2"/>
                      <a:pt x="1" y="3"/>
                    </a:cubicBezTo>
                    <a:cubicBezTo>
                      <a:pt x="0" y="3"/>
                      <a:pt x="0" y="4"/>
                      <a:pt x="0" y="4"/>
                    </a:cubicBezTo>
                    <a:cubicBezTo>
                      <a:pt x="0" y="4"/>
                      <a:pt x="0" y="3"/>
                      <a:pt x="1" y="3"/>
                    </a:cubicBezTo>
                    <a:cubicBezTo>
                      <a:pt x="2" y="3"/>
                      <a:pt x="3" y="2"/>
                      <a:pt x="5" y="2"/>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00" name="Google Shape;2800;p360"/>
              <p:cNvSpPr/>
              <p:nvPr/>
            </p:nvSpPr>
            <p:spPr>
              <a:xfrm>
                <a:off x="3052" y="5509"/>
                <a:ext cx="23" cy="85"/>
              </a:xfrm>
              <a:custGeom>
                <a:avLst/>
                <a:gdLst/>
                <a:ahLst/>
                <a:cxnLst/>
                <a:rect l="l" t="t" r="r" b="b"/>
                <a:pathLst>
                  <a:path w="21" h="78" extrusionOk="0">
                    <a:moveTo>
                      <a:pt x="17" y="1"/>
                    </a:moveTo>
                    <a:cubicBezTo>
                      <a:pt x="15" y="3"/>
                      <a:pt x="12" y="5"/>
                      <a:pt x="10" y="8"/>
                    </a:cubicBezTo>
                    <a:cubicBezTo>
                      <a:pt x="8" y="12"/>
                      <a:pt x="6" y="17"/>
                      <a:pt x="7" y="23"/>
                    </a:cubicBezTo>
                    <a:cubicBezTo>
                      <a:pt x="7" y="26"/>
                      <a:pt x="8" y="29"/>
                      <a:pt x="9" y="32"/>
                    </a:cubicBezTo>
                    <a:cubicBezTo>
                      <a:pt x="10" y="34"/>
                      <a:pt x="11" y="37"/>
                      <a:pt x="10" y="40"/>
                    </a:cubicBezTo>
                    <a:cubicBezTo>
                      <a:pt x="10" y="42"/>
                      <a:pt x="8" y="44"/>
                      <a:pt x="6" y="46"/>
                    </a:cubicBezTo>
                    <a:cubicBezTo>
                      <a:pt x="5" y="47"/>
                      <a:pt x="4" y="48"/>
                      <a:pt x="3" y="50"/>
                    </a:cubicBezTo>
                    <a:cubicBezTo>
                      <a:pt x="2" y="51"/>
                      <a:pt x="1" y="52"/>
                      <a:pt x="0" y="54"/>
                    </a:cubicBezTo>
                    <a:cubicBezTo>
                      <a:pt x="0" y="54"/>
                      <a:pt x="0" y="55"/>
                      <a:pt x="0" y="55"/>
                    </a:cubicBezTo>
                    <a:cubicBezTo>
                      <a:pt x="0" y="56"/>
                      <a:pt x="0" y="56"/>
                      <a:pt x="0" y="57"/>
                    </a:cubicBezTo>
                    <a:cubicBezTo>
                      <a:pt x="0" y="57"/>
                      <a:pt x="1" y="58"/>
                      <a:pt x="1" y="59"/>
                    </a:cubicBezTo>
                    <a:cubicBezTo>
                      <a:pt x="1" y="60"/>
                      <a:pt x="2" y="61"/>
                      <a:pt x="3" y="62"/>
                    </a:cubicBezTo>
                    <a:cubicBezTo>
                      <a:pt x="5" y="64"/>
                      <a:pt x="7" y="66"/>
                      <a:pt x="8" y="67"/>
                    </a:cubicBezTo>
                    <a:cubicBezTo>
                      <a:pt x="10" y="68"/>
                      <a:pt x="11" y="70"/>
                      <a:pt x="12" y="71"/>
                    </a:cubicBezTo>
                    <a:cubicBezTo>
                      <a:pt x="12" y="72"/>
                      <a:pt x="12" y="74"/>
                      <a:pt x="12" y="75"/>
                    </a:cubicBezTo>
                    <a:cubicBezTo>
                      <a:pt x="12" y="76"/>
                      <a:pt x="12" y="77"/>
                      <a:pt x="11" y="77"/>
                    </a:cubicBezTo>
                    <a:cubicBezTo>
                      <a:pt x="11" y="78"/>
                      <a:pt x="10" y="78"/>
                      <a:pt x="10" y="78"/>
                    </a:cubicBezTo>
                    <a:cubicBezTo>
                      <a:pt x="10" y="78"/>
                      <a:pt x="11" y="78"/>
                      <a:pt x="11" y="77"/>
                    </a:cubicBezTo>
                    <a:cubicBezTo>
                      <a:pt x="12" y="77"/>
                      <a:pt x="12" y="76"/>
                      <a:pt x="13" y="75"/>
                    </a:cubicBezTo>
                    <a:cubicBezTo>
                      <a:pt x="13" y="74"/>
                      <a:pt x="13" y="72"/>
                      <a:pt x="13" y="71"/>
                    </a:cubicBezTo>
                    <a:cubicBezTo>
                      <a:pt x="12" y="69"/>
                      <a:pt x="11" y="67"/>
                      <a:pt x="10" y="66"/>
                    </a:cubicBezTo>
                    <a:cubicBezTo>
                      <a:pt x="8" y="64"/>
                      <a:pt x="6" y="63"/>
                      <a:pt x="5" y="61"/>
                    </a:cubicBezTo>
                    <a:cubicBezTo>
                      <a:pt x="4" y="59"/>
                      <a:pt x="3" y="57"/>
                      <a:pt x="3" y="55"/>
                    </a:cubicBezTo>
                    <a:cubicBezTo>
                      <a:pt x="4" y="53"/>
                      <a:pt x="6" y="51"/>
                      <a:pt x="8" y="49"/>
                    </a:cubicBezTo>
                    <a:cubicBezTo>
                      <a:pt x="9" y="48"/>
                      <a:pt x="10" y="47"/>
                      <a:pt x="11" y="45"/>
                    </a:cubicBezTo>
                    <a:cubicBezTo>
                      <a:pt x="13" y="44"/>
                      <a:pt x="14" y="42"/>
                      <a:pt x="14" y="40"/>
                    </a:cubicBezTo>
                    <a:cubicBezTo>
                      <a:pt x="14" y="39"/>
                      <a:pt x="14" y="37"/>
                      <a:pt x="14" y="35"/>
                    </a:cubicBezTo>
                    <a:cubicBezTo>
                      <a:pt x="14" y="33"/>
                      <a:pt x="13" y="32"/>
                      <a:pt x="12" y="30"/>
                    </a:cubicBezTo>
                    <a:cubicBezTo>
                      <a:pt x="11" y="28"/>
                      <a:pt x="10" y="25"/>
                      <a:pt x="10" y="23"/>
                    </a:cubicBezTo>
                    <a:cubicBezTo>
                      <a:pt x="8" y="18"/>
                      <a:pt x="10" y="13"/>
                      <a:pt x="11" y="9"/>
                    </a:cubicBezTo>
                    <a:cubicBezTo>
                      <a:pt x="13" y="6"/>
                      <a:pt x="16" y="3"/>
                      <a:pt x="18" y="2"/>
                    </a:cubicBezTo>
                    <a:cubicBezTo>
                      <a:pt x="18" y="1"/>
                      <a:pt x="19" y="1"/>
                      <a:pt x="20" y="1"/>
                    </a:cubicBezTo>
                    <a:cubicBezTo>
                      <a:pt x="20" y="0"/>
                      <a:pt x="21" y="0"/>
                      <a:pt x="21" y="0"/>
                    </a:cubicBezTo>
                    <a:cubicBezTo>
                      <a:pt x="21" y="0"/>
                      <a:pt x="20" y="0"/>
                      <a:pt x="20" y="0"/>
                    </a:cubicBezTo>
                    <a:cubicBezTo>
                      <a:pt x="19" y="1"/>
                      <a:pt x="18" y="1"/>
                      <a:pt x="17" y="1"/>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01" name="Google Shape;2801;p360"/>
              <p:cNvSpPr/>
              <p:nvPr/>
            </p:nvSpPr>
            <p:spPr>
              <a:xfrm>
                <a:off x="3098" y="5497"/>
                <a:ext cx="67" cy="100"/>
              </a:xfrm>
              <a:custGeom>
                <a:avLst/>
                <a:gdLst/>
                <a:ahLst/>
                <a:cxnLst/>
                <a:rect l="l" t="t" r="r" b="b"/>
                <a:pathLst>
                  <a:path w="62" h="92" extrusionOk="0">
                    <a:moveTo>
                      <a:pt x="61" y="79"/>
                    </a:moveTo>
                    <a:cubicBezTo>
                      <a:pt x="62" y="78"/>
                      <a:pt x="62" y="76"/>
                      <a:pt x="62" y="74"/>
                    </a:cubicBezTo>
                    <a:cubicBezTo>
                      <a:pt x="62" y="73"/>
                      <a:pt x="62" y="72"/>
                      <a:pt x="61" y="72"/>
                    </a:cubicBezTo>
                    <a:cubicBezTo>
                      <a:pt x="61" y="71"/>
                      <a:pt x="60" y="70"/>
                      <a:pt x="59" y="69"/>
                    </a:cubicBezTo>
                    <a:cubicBezTo>
                      <a:pt x="58" y="68"/>
                      <a:pt x="56" y="68"/>
                      <a:pt x="55" y="67"/>
                    </a:cubicBezTo>
                    <a:cubicBezTo>
                      <a:pt x="54" y="66"/>
                      <a:pt x="53" y="64"/>
                      <a:pt x="53" y="62"/>
                    </a:cubicBezTo>
                    <a:cubicBezTo>
                      <a:pt x="54" y="61"/>
                      <a:pt x="54" y="59"/>
                      <a:pt x="56" y="57"/>
                    </a:cubicBezTo>
                    <a:cubicBezTo>
                      <a:pt x="57" y="56"/>
                      <a:pt x="58" y="54"/>
                      <a:pt x="60" y="52"/>
                    </a:cubicBezTo>
                    <a:cubicBezTo>
                      <a:pt x="61" y="50"/>
                      <a:pt x="62" y="47"/>
                      <a:pt x="62" y="45"/>
                    </a:cubicBezTo>
                    <a:cubicBezTo>
                      <a:pt x="62" y="40"/>
                      <a:pt x="60" y="34"/>
                      <a:pt x="56" y="30"/>
                    </a:cubicBezTo>
                    <a:cubicBezTo>
                      <a:pt x="54" y="28"/>
                      <a:pt x="52" y="27"/>
                      <a:pt x="49" y="26"/>
                    </a:cubicBezTo>
                    <a:cubicBezTo>
                      <a:pt x="46" y="25"/>
                      <a:pt x="44" y="25"/>
                      <a:pt x="42" y="25"/>
                    </a:cubicBezTo>
                    <a:cubicBezTo>
                      <a:pt x="39" y="25"/>
                      <a:pt x="37" y="25"/>
                      <a:pt x="35" y="25"/>
                    </a:cubicBezTo>
                    <a:cubicBezTo>
                      <a:pt x="33" y="24"/>
                      <a:pt x="31" y="24"/>
                      <a:pt x="29" y="23"/>
                    </a:cubicBezTo>
                    <a:cubicBezTo>
                      <a:pt x="28" y="22"/>
                      <a:pt x="27" y="20"/>
                      <a:pt x="26" y="19"/>
                    </a:cubicBezTo>
                    <a:cubicBezTo>
                      <a:pt x="26" y="17"/>
                      <a:pt x="25" y="15"/>
                      <a:pt x="25" y="13"/>
                    </a:cubicBezTo>
                    <a:cubicBezTo>
                      <a:pt x="24" y="9"/>
                      <a:pt x="22" y="6"/>
                      <a:pt x="20" y="3"/>
                    </a:cubicBezTo>
                    <a:cubicBezTo>
                      <a:pt x="17" y="1"/>
                      <a:pt x="14" y="0"/>
                      <a:pt x="11" y="0"/>
                    </a:cubicBezTo>
                    <a:cubicBezTo>
                      <a:pt x="8" y="0"/>
                      <a:pt x="6" y="0"/>
                      <a:pt x="5" y="1"/>
                    </a:cubicBezTo>
                    <a:cubicBezTo>
                      <a:pt x="3" y="2"/>
                      <a:pt x="2" y="3"/>
                      <a:pt x="1" y="3"/>
                    </a:cubicBezTo>
                    <a:cubicBezTo>
                      <a:pt x="0" y="3"/>
                      <a:pt x="0" y="4"/>
                      <a:pt x="0" y="4"/>
                    </a:cubicBezTo>
                    <a:cubicBezTo>
                      <a:pt x="0" y="4"/>
                      <a:pt x="0" y="4"/>
                      <a:pt x="0" y="4"/>
                    </a:cubicBezTo>
                    <a:cubicBezTo>
                      <a:pt x="0" y="4"/>
                      <a:pt x="0" y="4"/>
                      <a:pt x="0" y="4"/>
                    </a:cubicBezTo>
                    <a:cubicBezTo>
                      <a:pt x="0" y="4"/>
                      <a:pt x="1" y="4"/>
                      <a:pt x="1" y="3"/>
                    </a:cubicBezTo>
                    <a:cubicBezTo>
                      <a:pt x="2" y="3"/>
                      <a:pt x="3" y="2"/>
                      <a:pt x="5" y="2"/>
                    </a:cubicBezTo>
                    <a:cubicBezTo>
                      <a:pt x="6" y="1"/>
                      <a:pt x="9" y="1"/>
                      <a:pt x="11" y="1"/>
                    </a:cubicBezTo>
                    <a:cubicBezTo>
                      <a:pt x="13" y="1"/>
                      <a:pt x="16" y="3"/>
                      <a:pt x="18" y="5"/>
                    </a:cubicBezTo>
                    <a:cubicBezTo>
                      <a:pt x="21" y="7"/>
                      <a:pt x="22" y="10"/>
                      <a:pt x="23" y="13"/>
                    </a:cubicBezTo>
                    <a:cubicBezTo>
                      <a:pt x="23" y="15"/>
                      <a:pt x="23" y="17"/>
                      <a:pt x="24" y="19"/>
                    </a:cubicBezTo>
                    <a:cubicBezTo>
                      <a:pt x="24" y="22"/>
                      <a:pt x="26" y="24"/>
                      <a:pt x="28" y="25"/>
                    </a:cubicBezTo>
                    <a:cubicBezTo>
                      <a:pt x="30" y="26"/>
                      <a:pt x="32" y="27"/>
                      <a:pt x="34" y="28"/>
                    </a:cubicBezTo>
                    <a:cubicBezTo>
                      <a:pt x="37" y="28"/>
                      <a:pt x="39" y="28"/>
                      <a:pt x="41" y="29"/>
                    </a:cubicBezTo>
                    <a:cubicBezTo>
                      <a:pt x="44" y="29"/>
                      <a:pt x="46" y="29"/>
                      <a:pt x="48" y="30"/>
                    </a:cubicBezTo>
                    <a:cubicBezTo>
                      <a:pt x="50" y="30"/>
                      <a:pt x="52" y="31"/>
                      <a:pt x="53" y="33"/>
                    </a:cubicBezTo>
                    <a:cubicBezTo>
                      <a:pt x="57" y="36"/>
                      <a:pt x="58" y="40"/>
                      <a:pt x="58" y="45"/>
                    </a:cubicBezTo>
                    <a:cubicBezTo>
                      <a:pt x="58" y="47"/>
                      <a:pt x="58" y="49"/>
                      <a:pt x="57" y="50"/>
                    </a:cubicBezTo>
                    <a:cubicBezTo>
                      <a:pt x="56" y="52"/>
                      <a:pt x="54" y="54"/>
                      <a:pt x="53" y="56"/>
                    </a:cubicBezTo>
                    <a:cubicBezTo>
                      <a:pt x="52" y="58"/>
                      <a:pt x="51" y="60"/>
                      <a:pt x="51" y="62"/>
                    </a:cubicBezTo>
                    <a:cubicBezTo>
                      <a:pt x="51" y="63"/>
                      <a:pt x="51" y="64"/>
                      <a:pt x="51" y="66"/>
                    </a:cubicBezTo>
                    <a:cubicBezTo>
                      <a:pt x="51" y="67"/>
                      <a:pt x="52" y="68"/>
                      <a:pt x="53" y="69"/>
                    </a:cubicBezTo>
                    <a:cubicBezTo>
                      <a:pt x="55" y="70"/>
                      <a:pt x="57" y="70"/>
                      <a:pt x="58" y="71"/>
                    </a:cubicBezTo>
                    <a:cubicBezTo>
                      <a:pt x="59" y="72"/>
                      <a:pt x="60" y="73"/>
                      <a:pt x="60" y="74"/>
                    </a:cubicBezTo>
                    <a:cubicBezTo>
                      <a:pt x="61" y="76"/>
                      <a:pt x="60" y="77"/>
                      <a:pt x="60" y="79"/>
                    </a:cubicBezTo>
                    <a:cubicBezTo>
                      <a:pt x="59" y="80"/>
                      <a:pt x="58" y="81"/>
                      <a:pt x="58" y="82"/>
                    </a:cubicBezTo>
                    <a:cubicBezTo>
                      <a:pt x="57" y="83"/>
                      <a:pt x="57" y="85"/>
                      <a:pt x="57" y="86"/>
                    </a:cubicBezTo>
                    <a:cubicBezTo>
                      <a:pt x="57" y="87"/>
                      <a:pt x="57" y="88"/>
                      <a:pt x="57" y="89"/>
                    </a:cubicBezTo>
                    <a:cubicBezTo>
                      <a:pt x="58" y="91"/>
                      <a:pt x="59" y="92"/>
                      <a:pt x="60" y="92"/>
                    </a:cubicBezTo>
                    <a:cubicBezTo>
                      <a:pt x="61" y="92"/>
                      <a:pt x="62" y="92"/>
                      <a:pt x="62" y="92"/>
                    </a:cubicBezTo>
                    <a:cubicBezTo>
                      <a:pt x="62" y="92"/>
                      <a:pt x="61" y="92"/>
                      <a:pt x="60" y="92"/>
                    </a:cubicBezTo>
                    <a:cubicBezTo>
                      <a:pt x="59" y="91"/>
                      <a:pt x="58" y="90"/>
                      <a:pt x="58" y="89"/>
                    </a:cubicBezTo>
                    <a:cubicBezTo>
                      <a:pt x="57" y="87"/>
                      <a:pt x="58" y="85"/>
                      <a:pt x="59" y="83"/>
                    </a:cubicBezTo>
                    <a:cubicBezTo>
                      <a:pt x="60" y="82"/>
                      <a:pt x="60" y="81"/>
                      <a:pt x="61" y="79"/>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02" name="Google Shape;2802;p360"/>
              <p:cNvSpPr/>
              <p:nvPr/>
            </p:nvSpPr>
            <p:spPr>
              <a:xfrm>
                <a:off x="3017" y="5506"/>
                <a:ext cx="27" cy="69"/>
              </a:xfrm>
              <a:custGeom>
                <a:avLst/>
                <a:gdLst/>
                <a:ahLst/>
                <a:cxnLst/>
                <a:rect l="l" t="t" r="r" b="b"/>
                <a:pathLst>
                  <a:path w="25" h="64" extrusionOk="0">
                    <a:moveTo>
                      <a:pt x="16" y="42"/>
                    </a:moveTo>
                    <a:cubicBezTo>
                      <a:pt x="17" y="41"/>
                      <a:pt x="18" y="40"/>
                      <a:pt x="19" y="39"/>
                    </a:cubicBezTo>
                    <a:cubicBezTo>
                      <a:pt x="20" y="38"/>
                      <a:pt x="20" y="36"/>
                      <a:pt x="21" y="35"/>
                    </a:cubicBezTo>
                    <a:cubicBezTo>
                      <a:pt x="23" y="30"/>
                      <a:pt x="22" y="24"/>
                      <a:pt x="21" y="20"/>
                    </a:cubicBezTo>
                    <a:cubicBezTo>
                      <a:pt x="20" y="16"/>
                      <a:pt x="20" y="12"/>
                      <a:pt x="20" y="9"/>
                    </a:cubicBezTo>
                    <a:cubicBezTo>
                      <a:pt x="21" y="6"/>
                      <a:pt x="22" y="3"/>
                      <a:pt x="23" y="2"/>
                    </a:cubicBezTo>
                    <a:cubicBezTo>
                      <a:pt x="24" y="1"/>
                      <a:pt x="24" y="1"/>
                      <a:pt x="25" y="0"/>
                    </a:cubicBezTo>
                    <a:cubicBezTo>
                      <a:pt x="25" y="0"/>
                      <a:pt x="25" y="0"/>
                      <a:pt x="25" y="0"/>
                    </a:cubicBezTo>
                    <a:cubicBezTo>
                      <a:pt x="25" y="0"/>
                      <a:pt x="25" y="0"/>
                      <a:pt x="25" y="0"/>
                    </a:cubicBezTo>
                    <a:cubicBezTo>
                      <a:pt x="24" y="1"/>
                      <a:pt x="23" y="1"/>
                      <a:pt x="23" y="1"/>
                    </a:cubicBezTo>
                    <a:cubicBezTo>
                      <a:pt x="21" y="3"/>
                      <a:pt x="19" y="5"/>
                      <a:pt x="18" y="8"/>
                    </a:cubicBezTo>
                    <a:cubicBezTo>
                      <a:pt x="17" y="12"/>
                      <a:pt x="17" y="16"/>
                      <a:pt x="18" y="20"/>
                    </a:cubicBezTo>
                    <a:cubicBezTo>
                      <a:pt x="18" y="23"/>
                      <a:pt x="19" y="25"/>
                      <a:pt x="19" y="27"/>
                    </a:cubicBezTo>
                    <a:cubicBezTo>
                      <a:pt x="19" y="29"/>
                      <a:pt x="18" y="32"/>
                      <a:pt x="18" y="34"/>
                    </a:cubicBezTo>
                    <a:cubicBezTo>
                      <a:pt x="17" y="36"/>
                      <a:pt x="15" y="38"/>
                      <a:pt x="14" y="39"/>
                    </a:cubicBezTo>
                    <a:cubicBezTo>
                      <a:pt x="12" y="40"/>
                      <a:pt x="10" y="41"/>
                      <a:pt x="8" y="42"/>
                    </a:cubicBezTo>
                    <a:cubicBezTo>
                      <a:pt x="6" y="44"/>
                      <a:pt x="4" y="45"/>
                      <a:pt x="3" y="47"/>
                    </a:cubicBezTo>
                    <a:cubicBezTo>
                      <a:pt x="2" y="49"/>
                      <a:pt x="1" y="51"/>
                      <a:pt x="1" y="53"/>
                    </a:cubicBezTo>
                    <a:cubicBezTo>
                      <a:pt x="0" y="56"/>
                      <a:pt x="0" y="59"/>
                      <a:pt x="0" y="61"/>
                    </a:cubicBezTo>
                    <a:cubicBezTo>
                      <a:pt x="0" y="62"/>
                      <a:pt x="0" y="64"/>
                      <a:pt x="0" y="64"/>
                    </a:cubicBezTo>
                    <a:cubicBezTo>
                      <a:pt x="0" y="64"/>
                      <a:pt x="0" y="62"/>
                      <a:pt x="1" y="61"/>
                    </a:cubicBezTo>
                    <a:cubicBezTo>
                      <a:pt x="1" y="59"/>
                      <a:pt x="1" y="56"/>
                      <a:pt x="3" y="53"/>
                    </a:cubicBezTo>
                    <a:cubicBezTo>
                      <a:pt x="3" y="51"/>
                      <a:pt x="4" y="50"/>
                      <a:pt x="5" y="48"/>
                    </a:cubicBezTo>
                    <a:cubicBezTo>
                      <a:pt x="6" y="47"/>
                      <a:pt x="7" y="46"/>
                      <a:pt x="9" y="45"/>
                    </a:cubicBezTo>
                    <a:cubicBezTo>
                      <a:pt x="11" y="44"/>
                      <a:pt x="13" y="43"/>
                      <a:pt x="16" y="42"/>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03" name="Google Shape;2803;p360"/>
              <p:cNvSpPr/>
              <p:nvPr/>
            </p:nvSpPr>
            <p:spPr>
              <a:xfrm>
                <a:off x="3026" y="5596"/>
                <a:ext cx="10" cy="52"/>
              </a:xfrm>
              <a:custGeom>
                <a:avLst/>
                <a:gdLst/>
                <a:ahLst/>
                <a:cxnLst/>
                <a:rect l="l" t="t" r="r" b="b"/>
                <a:pathLst>
                  <a:path w="9" h="48" extrusionOk="0">
                    <a:moveTo>
                      <a:pt x="7" y="46"/>
                    </a:moveTo>
                    <a:cubicBezTo>
                      <a:pt x="6" y="45"/>
                      <a:pt x="5" y="44"/>
                      <a:pt x="4" y="42"/>
                    </a:cubicBezTo>
                    <a:cubicBezTo>
                      <a:pt x="3" y="40"/>
                      <a:pt x="2" y="37"/>
                      <a:pt x="3" y="34"/>
                    </a:cubicBezTo>
                    <a:cubicBezTo>
                      <a:pt x="3" y="32"/>
                      <a:pt x="3" y="31"/>
                      <a:pt x="4" y="30"/>
                    </a:cubicBezTo>
                    <a:cubicBezTo>
                      <a:pt x="4" y="28"/>
                      <a:pt x="5" y="27"/>
                      <a:pt x="6" y="25"/>
                    </a:cubicBezTo>
                    <a:cubicBezTo>
                      <a:pt x="7" y="23"/>
                      <a:pt x="8" y="21"/>
                      <a:pt x="9" y="19"/>
                    </a:cubicBezTo>
                    <a:cubicBezTo>
                      <a:pt x="9" y="18"/>
                      <a:pt x="9" y="16"/>
                      <a:pt x="9" y="14"/>
                    </a:cubicBezTo>
                    <a:cubicBezTo>
                      <a:pt x="9" y="10"/>
                      <a:pt x="7" y="7"/>
                      <a:pt x="6" y="5"/>
                    </a:cubicBezTo>
                    <a:cubicBezTo>
                      <a:pt x="4" y="3"/>
                      <a:pt x="3" y="2"/>
                      <a:pt x="2" y="1"/>
                    </a:cubicBezTo>
                    <a:cubicBezTo>
                      <a:pt x="1" y="1"/>
                      <a:pt x="0" y="0"/>
                      <a:pt x="0" y="0"/>
                    </a:cubicBezTo>
                    <a:cubicBezTo>
                      <a:pt x="0" y="0"/>
                      <a:pt x="0" y="0"/>
                      <a:pt x="0" y="0"/>
                    </a:cubicBezTo>
                    <a:cubicBezTo>
                      <a:pt x="0" y="0"/>
                      <a:pt x="0" y="0"/>
                      <a:pt x="0" y="0"/>
                    </a:cubicBezTo>
                    <a:cubicBezTo>
                      <a:pt x="0" y="1"/>
                      <a:pt x="1" y="1"/>
                      <a:pt x="1" y="1"/>
                    </a:cubicBezTo>
                    <a:cubicBezTo>
                      <a:pt x="2" y="2"/>
                      <a:pt x="3" y="4"/>
                      <a:pt x="4" y="6"/>
                    </a:cubicBezTo>
                    <a:cubicBezTo>
                      <a:pt x="5" y="8"/>
                      <a:pt x="6" y="11"/>
                      <a:pt x="6" y="14"/>
                    </a:cubicBezTo>
                    <a:cubicBezTo>
                      <a:pt x="6" y="15"/>
                      <a:pt x="6" y="17"/>
                      <a:pt x="5" y="19"/>
                    </a:cubicBezTo>
                    <a:cubicBezTo>
                      <a:pt x="5" y="20"/>
                      <a:pt x="4" y="22"/>
                      <a:pt x="3" y="23"/>
                    </a:cubicBezTo>
                    <a:cubicBezTo>
                      <a:pt x="2" y="25"/>
                      <a:pt x="1" y="26"/>
                      <a:pt x="1" y="28"/>
                    </a:cubicBezTo>
                    <a:cubicBezTo>
                      <a:pt x="0" y="30"/>
                      <a:pt x="0" y="32"/>
                      <a:pt x="0" y="34"/>
                    </a:cubicBezTo>
                    <a:cubicBezTo>
                      <a:pt x="0" y="37"/>
                      <a:pt x="1" y="40"/>
                      <a:pt x="3" y="43"/>
                    </a:cubicBezTo>
                    <a:cubicBezTo>
                      <a:pt x="4" y="45"/>
                      <a:pt x="6" y="46"/>
                      <a:pt x="7" y="47"/>
                    </a:cubicBezTo>
                    <a:cubicBezTo>
                      <a:pt x="8" y="47"/>
                      <a:pt x="8" y="47"/>
                      <a:pt x="8" y="47"/>
                    </a:cubicBezTo>
                    <a:cubicBezTo>
                      <a:pt x="9" y="48"/>
                      <a:pt x="9" y="48"/>
                      <a:pt x="9" y="48"/>
                    </a:cubicBezTo>
                    <a:cubicBezTo>
                      <a:pt x="9" y="48"/>
                      <a:pt x="9" y="47"/>
                      <a:pt x="9" y="47"/>
                    </a:cubicBezTo>
                    <a:cubicBezTo>
                      <a:pt x="8" y="47"/>
                      <a:pt x="8" y="47"/>
                      <a:pt x="7" y="46"/>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04" name="Google Shape;2804;p360"/>
              <p:cNvSpPr/>
              <p:nvPr/>
            </p:nvSpPr>
            <p:spPr>
              <a:xfrm>
                <a:off x="3201" y="5590"/>
                <a:ext cx="12" cy="58"/>
              </a:xfrm>
              <a:custGeom>
                <a:avLst/>
                <a:gdLst/>
                <a:ahLst/>
                <a:cxnLst/>
                <a:rect l="l" t="t" r="r" b="b"/>
                <a:pathLst>
                  <a:path w="11" h="54" extrusionOk="0">
                    <a:moveTo>
                      <a:pt x="5" y="31"/>
                    </a:moveTo>
                    <a:cubicBezTo>
                      <a:pt x="5" y="30"/>
                      <a:pt x="4" y="28"/>
                      <a:pt x="4" y="26"/>
                    </a:cubicBezTo>
                    <a:cubicBezTo>
                      <a:pt x="3" y="19"/>
                      <a:pt x="4" y="12"/>
                      <a:pt x="6" y="7"/>
                    </a:cubicBezTo>
                    <a:cubicBezTo>
                      <a:pt x="7" y="5"/>
                      <a:pt x="9" y="3"/>
                      <a:pt x="9" y="2"/>
                    </a:cubicBezTo>
                    <a:cubicBezTo>
                      <a:pt x="10" y="1"/>
                      <a:pt x="11" y="0"/>
                      <a:pt x="11" y="0"/>
                    </a:cubicBezTo>
                    <a:cubicBezTo>
                      <a:pt x="11" y="0"/>
                      <a:pt x="10" y="0"/>
                      <a:pt x="9" y="1"/>
                    </a:cubicBezTo>
                    <a:cubicBezTo>
                      <a:pt x="8" y="2"/>
                      <a:pt x="6" y="4"/>
                      <a:pt x="5" y="6"/>
                    </a:cubicBezTo>
                    <a:cubicBezTo>
                      <a:pt x="3" y="8"/>
                      <a:pt x="2" y="11"/>
                      <a:pt x="1" y="15"/>
                    </a:cubicBezTo>
                    <a:cubicBezTo>
                      <a:pt x="0" y="18"/>
                      <a:pt x="0" y="23"/>
                      <a:pt x="1" y="27"/>
                    </a:cubicBezTo>
                    <a:cubicBezTo>
                      <a:pt x="1" y="29"/>
                      <a:pt x="2" y="31"/>
                      <a:pt x="2" y="33"/>
                    </a:cubicBezTo>
                    <a:cubicBezTo>
                      <a:pt x="3" y="34"/>
                      <a:pt x="4" y="36"/>
                      <a:pt x="5" y="38"/>
                    </a:cubicBezTo>
                    <a:cubicBezTo>
                      <a:pt x="6" y="41"/>
                      <a:pt x="8" y="43"/>
                      <a:pt x="8" y="46"/>
                    </a:cubicBezTo>
                    <a:cubicBezTo>
                      <a:pt x="9" y="48"/>
                      <a:pt x="9" y="50"/>
                      <a:pt x="8" y="51"/>
                    </a:cubicBezTo>
                    <a:cubicBezTo>
                      <a:pt x="8" y="52"/>
                      <a:pt x="8" y="53"/>
                      <a:pt x="8" y="53"/>
                    </a:cubicBezTo>
                    <a:cubicBezTo>
                      <a:pt x="8" y="53"/>
                      <a:pt x="7" y="54"/>
                      <a:pt x="7" y="54"/>
                    </a:cubicBezTo>
                    <a:cubicBezTo>
                      <a:pt x="7" y="54"/>
                      <a:pt x="8" y="53"/>
                      <a:pt x="8" y="53"/>
                    </a:cubicBezTo>
                    <a:cubicBezTo>
                      <a:pt x="8" y="53"/>
                      <a:pt x="8" y="52"/>
                      <a:pt x="9" y="52"/>
                    </a:cubicBezTo>
                    <a:cubicBezTo>
                      <a:pt x="10" y="50"/>
                      <a:pt x="10" y="48"/>
                      <a:pt x="10" y="45"/>
                    </a:cubicBezTo>
                    <a:cubicBezTo>
                      <a:pt x="10" y="43"/>
                      <a:pt x="9" y="39"/>
                      <a:pt x="7" y="36"/>
                    </a:cubicBezTo>
                    <a:cubicBezTo>
                      <a:pt x="7" y="35"/>
                      <a:pt x="6" y="33"/>
                      <a:pt x="5" y="31"/>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05" name="Google Shape;2805;p360"/>
              <p:cNvSpPr/>
              <p:nvPr/>
            </p:nvSpPr>
            <p:spPr>
              <a:xfrm>
                <a:off x="2975" y="5707"/>
                <a:ext cx="275" cy="122"/>
              </a:xfrm>
              <a:custGeom>
                <a:avLst/>
                <a:gdLst/>
                <a:ahLst/>
                <a:cxnLst/>
                <a:rect l="l" t="t" r="r" b="b"/>
                <a:pathLst>
                  <a:path w="253" h="113" extrusionOk="0">
                    <a:moveTo>
                      <a:pt x="1" y="66"/>
                    </a:moveTo>
                    <a:cubicBezTo>
                      <a:pt x="3" y="68"/>
                      <a:pt x="5" y="69"/>
                      <a:pt x="7" y="71"/>
                    </a:cubicBezTo>
                    <a:cubicBezTo>
                      <a:pt x="14" y="77"/>
                      <a:pt x="21" y="82"/>
                      <a:pt x="27" y="86"/>
                    </a:cubicBezTo>
                    <a:cubicBezTo>
                      <a:pt x="35" y="90"/>
                      <a:pt x="41" y="93"/>
                      <a:pt x="46" y="95"/>
                    </a:cubicBezTo>
                    <a:cubicBezTo>
                      <a:pt x="49" y="96"/>
                      <a:pt x="60" y="101"/>
                      <a:pt x="72" y="105"/>
                    </a:cubicBezTo>
                    <a:cubicBezTo>
                      <a:pt x="101" y="113"/>
                      <a:pt x="128" y="113"/>
                      <a:pt x="132" y="113"/>
                    </a:cubicBezTo>
                    <a:cubicBezTo>
                      <a:pt x="132" y="113"/>
                      <a:pt x="166" y="112"/>
                      <a:pt x="196" y="100"/>
                    </a:cubicBezTo>
                    <a:cubicBezTo>
                      <a:pt x="202" y="98"/>
                      <a:pt x="207" y="96"/>
                      <a:pt x="207" y="96"/>
                    </a:cubicBezTo>
                    <a:cubicBezTo>
                      <a:pt x="210" y="94"/>
                      <a:pt x="213" y="92"/>
                      <a:pt x="216" y="91"/>
                    </a:cubicBezTo>
                    <a:cubicBezTo>
                      <a:pt x="218" y="89"/>
                      <a:pt x="222" y="87"/>
                      <a:pt x="228" y="83"/>
                    </a:cubicBezTo>
                    <a:cubicBezTo>
                      <a:pt x="234" y="79"/>
                      <a:pt x="239" y="76"/>
                      <a:pt x="244" y="71"/>
                    </a:cubicBezTo>
                    <a:cubicBezTo>
                      <a:pt x="248" y="68"/>
                      <a:pt x="251" y="66"/>
                      <a:pt x="253" y="64"/>
                    </a:cubicBezTo>
                    <a:cubicBezTo>
                      <a:pt x="253" y="64"/>
                      <a:pt x="253" y="63"/>
                      <a:pt x="253" y="61"/>
                    </a:cubicBezTo>
                    <a:cubicBezTo>
                      <a:pt x="252" y="59"/>
                      <a:pt x="252" y="58"/>
                      <a:pt x="252" y="57"/>
                    </a:cubicBezTo>
                    <a:cubicBezTo>
                      <a:pt x="252" y="53"/>
                      <a:pt x="251" y="52"/>
                      <a:pt x="251" y="50"/>
                    </a:cubicBezTo>
                    <a:cubicBezTo>
                      <a:pt x="251" y="49"/>
                      <a:pt x="250" y="46"/>
                      <a:pt x="249" y="42"/>
                    </a:cubicBezTo>
                    <a:cubicBezTo>
                      <a:pt x="248" y="37"/>
                      <a:pt x="246" y="29"/>
                      <a:pt x="242" y="19"/>
                    </a:cubicBezTo>
                    <a:cubicBezTo>
                      <a:pt x="240" y="15"/>
                      <a:pt x="239" y="13"/>
                      <a:pt x="238" y="12"/>
                    </a:cubicBezTo>
                    <a:cubicBezTo>
                      <a:pt x="236" y="7"/>
                      <a:pt x="233" y="4"/>
                      <a:pt x="231" y="1"/>
                    </a:cubicBezTo>
                    <a:cubicBezTo>
                      <a:pt x="214" y="9"/>
                      <a:pt x="174" y="14"/>
                      <a:pt x="129" y="14"/>
                    </a:cubicBezTo>
                    <a:cubicBezTo>
                      <a:pt x="81" y="14"/>
                      <a:pt x="40" y="8"/>
                      <a:pt x="24" y="0"/>
                    </a:cubicBezTo>
                    <a:cubicBezTo>
                      <a:pt x="24" y="0"/>
                      <a:pt x="24" y="0"/>
                      <a:pt x="24" y="0"/>
                    </a:cubicBezTo>
                    <a:cubicBezTo>
                      <a:pt x="21" y="3"/>
                      <a:pt x="18" y="7"/>
                      <a:pt x="15" y="13"/>
                    </a:cubicBezTo>
                    <a:cubicBezTo>
                      <a:pt x="11" y="21"/>
                      <a:pt x="7" y="33"/>
                      <a:pt x="3" y="47"/>
                    </a:cubicBezTo>
                    <a:cubicBezTo>
                      <a:pt x="0" y="57"/>
                      <a:pt x="1" y="66"/>
                      <a:pt x="1" y="66"/>
                    </a:cubicBezTo>
                    <a:close/>
                  </a:path>
                </a:pathLst>
              </a:custGeom>
              <a:solidFill>
                <a:srgbClr val="29938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cxnSp>
            <p:nvCxnSpPr>
              <p:cNvPr id="2806" name="Google Shape;2806;p360"/>
              <p:cNvCxnSpPr/>
              <p:nvPr/>
            </p:nvCxnSpPr>
            <p:spPr>
              <a:xfrm>
                <a:off x="3227" y="5767"/>
                <a:ext cx="0" cy="0"/>
              </a:xfrm>
              <a:prstGeom prst="straightConnector1">
                <a:avLst/>
              </a:prstGeom>
              <a:noFill/>
              <a:ln>
                <a:noFill/>
              </a:ln>
            </p:spPr>
          </p:cxnSp>
          <p:cxnSp>
            <p:nvCxnSpPr>
              <p:cNvPr id="2807" name="Google Shape;2807;p360"/>
              <p:cNvCxnSpPr/>
              <p:nvPr/>
            </p:nvCxnSpPr>
            <p:spPr>
              <a:xfrm>
                <a:off x="3227" y="5767"/>
                <a:ext cx="0" cy="0"/>
              </a:xfrm>
              <a:prstGeom prst="straightConnector1">
                <a:avLst/>
              </a:prstGeom>
              <a:noFill/>
              <a:ln>
                <a:noFill/>
              </a:ln>
            </p:spPr>
          </p:cxnSp>
        </p:grpSp>
      </p:grpSp>
      <p:grpSp>
        <p:nvGrpSpPr>
          <p:cNvPr id="2808" name="Google Shape;2808;p360"/>
          <p:cNvGrpSpPr/>
          <p:nvPr/>
        </p:nvGrpSpPr>
        <p:grpSpPr>
          <a:xfrm>
            <a:off x="5089110" y="2545665"/>
            <a:ext cx="747522" cy="1388628"/>
            <a:chOff x="4358675" y="2122330"/>
            <a:chExt cx="996696" cy="1851503"/>
          </a:xfrm>
        </p:grpSpPr>
        <p:sp>
          <p:nvSpPr>
            <p:cNvPr id="2809" name="Google Shape;2809;p360"/>
            <p:cNvSpPr/>
            <p:nvPr/>
          </p:nvSpPr>
          <p:spPr>
            <a:xfrm>
              <a:off x="4573893" y="3706102"/>
              <a:ext cx="566263" cy="267731"/>
            </a:xfrm>
            <a:prstGeom prst="rect">
              <a:avLst/>
            </a:prstGeom>
            <a:solidFill>
              <a:schemeClr val="lt1"/>
            </a:solidFill>
            <a:ln>
              <a:noFill/>
            </a:ln>
          </p:spPr>
          <p:txBody>
            <a:bodyPr spcFirstLastPara="1" wrap="square" lIns="40950" tIns="40950" rIns="40950" bIns="40950" anchor="ctr" anchorCtr="0">
              <a:noAutofit/>
            </a:bodyPr>
            <a:lstStyle/>
            <a:p>
              <a:pPr marL="0" marR="0" lvl="0" indent="0" algn="ctr" rtl="0">
                <a:spcBef>
                  <a:spcPts val="0"/>
                </a:spcBef>
                <a:spcAft>
                  <a:spcPts val="0"/>
                </a:spcAft>
                <a:buNone/>
              </a:pPr>
              <a:r>
                <a:rPr lang="en-US" sz="1350" b="1">
                  <a:solidFill>
                    <a:srgbClr val="00338D"/>
                  </a:solidFill>
                  <a:latin typeface="Arial"/>
                  <a:ea typeface="Arial"/>
                  <a:cs typeface="Arial"/>
                  <a:sym typeface="Arial"/>
                </a:rPr>
                <a:t>CIO</a:t>
              </a:r>
              <a:endParaRPr/>
            </a:p>
          </p:txBody>
        </p:sp>
        <p:grpSp>
          <p:nvGrpSpPr>
            <p:cNvPr id="2810" name="Google Shape;2810;p360"/>
            <p:cNvGrpSpPr/>
            <p:nvPr/>
          </p:nvGrpSpPr>
          <p:grpSpPr>
            <a:xfrm>
              <a:off x="4358675" y="2122330"/>
              <a:ext cx="996696" cy="996696"/>
              <a:chOff x="3880" y="5415"/>
              <a:chExt cx="414" cy="414"/>
            </a:xfrm>
          </p:grpSpPr>
          <p:sp>
            <p:nvSpPr>
              <p:cNvPr id="2811" name="Google Shape;2811;p360"/>
              <p:cNvSpPr/>
              <p:nvPr/>
            </p:nvSpPr>
            <p:spPr>
              <a:xfrm>
                <a:off x="3881" y="5415"/>
                <a:ext cx="413" cy="41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12" name="Google Shape;2812;p360"/>
              <p:cNvSpPr/>
              <p:nvPr/>
            </p:nvSpPr>
            <p:spPr>
              <a:xfrm>
                <a:off x="3880" y="5415"/>
                <a:ext cx="414" cy="413"/>
              </a:xfrm>
              <a:prstGeom prst="ellipse">
                <a:avLst/>
              </a:prstGeom>
              <a:solidFill>
                <a:srgbClr val="534B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13" name="Google Shape;2813;p360"/>
              <p:cNvSpPr/>
              <p:nvPr/>
            </p:nvSpPr>
            <p:spPr>
              <a:xfrm>
                <a:off x="4008" y="5463"/>
                <a:ext cx="157" cy="196"/>
              </a:xfrm>
              <a:custGeom>
                <a:avLst/>
                <a:gdLst/>
                <a:ahLst/>
                <a:cxnLst/>
                <a:rect l="l" t="t" r="r" b="b"/>
                <a:pathLst>
                  <a:path w="145" h="181" extrusionOk="0">
                    <a:moveTo>
                      <a:pt x="142" y="62"/>
                    </a:moveTo>
                    <a:cubicBezTo>
                      <a:pt x="137" y="44"/>
                      <a:pt x="128" y="28"/>
                      <a:pt x="113" y="17"/>
                    </a:cubicBezTo>
                    <a:cubicBezTo>
                      <a:pt x="97" y="4"/>
                      <a:pt x="72" y="0"/>
                      <a:pt x="53" y="8"/>
                    </a:cubicBezTo>
                    <a:cubicBezTo>
                      <a:pt x="50" y="10"/>
                      <a:pt x="46" y="12"/>
                      <a:pt x="43" y="14"/>
                    </a:cubicBezTo>
                    <a:cubicBezTo>
                      <a:pt x="42" y="15"/>
                      <a:pt x="37" y="21"/>
                      <a:pt x="35" y="22"/>
                    </a:cubicBezTo>
                    <a:cubicBezTo>
                      <a:pt x="30" y="22"/>
                      <a:pt x="27" y="22"/>
                      <a:pt x="22" y="26"/>
                    </a:cubicBezTo>
                    <a:cubicBezTo>
                      <a:pt x="13" y="33"/>
                      <a:pt x="7" y="43"/>
                      <a:pt x="4" y="55"/>
                    </a:cubicBezTo>
                    <a:cubicBezTo>
                      <a:pt x="0" y="75"/>
                      <a:pt x="4" y="95"/>
                      <a:pt x="6" y="115"/>
                    </a:cubicBezTo>
                    <a:cubicBezTo>
                      <a:pt x="6" y="119"/>
                      <a:pt x="7" y="123"/>
                      <a:pt x="6" y="127"/>
                    </a:cubicBezTo>
                    <a:cubicBezTo>
                      <a:pt x="5" y="131"/>
                      <a:pt x="3" y="134"/>
                      <a:pt x="3" y="138"/>
                    </a:cubicBezTo>
                    <a:cubicBezTo>
                      <a:pt x="0" y="152"/>
                      <a:pt x="16" y="163"/>
                      <a:pt x="27" y="168"/>
                    </a:cubicBezTo>
                    <a:cubicBezTo>
                      <a:pt x="57" y="181"/>
                      <a:pt x="92" y="180"/>
                      <a:pt x="120" y="164"/>
                    </a:cubicBezTo>
                    <a:cubicBezTo>
                      <a:pt x="126" y="160"/>
                      <a:pt x="143" y="152"/>
                      <a:pt x="144" y="146"/>
                    </a:cubicBezTo>
                    <a:cubicBezTo>
                      <a:pt x="144" y="142"/>
                      <a:pt x="143" y="139"/>
                      <a:pt x="141" y="136"/>
                    </a:cubicBezTo>
                    <a:cubicBezTo>
                      <a:pt x="136" y="124"/>
                      <a:pt x="134" y="108"/>
                      <a:pt x="140" y="96"/>
                    </a:cubicBezTo>
                    <a:cubicBezTo>
                      <a:pt x="145" y="84"/>
                      <a:pt x="145" y="75"/>
                      <a:pt x="142" y="62"/>
                    </a:cubicBezTo>
                    <a:close/>
                  </a:path>
                </a:pathLst>
              </a:custGeom>
              <a:solidFill>
                <a:srgbClr val="93959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14" name="Google Shape;2814;p360"/>
              <p:cNvSpPr/>
              <p:nvPr/>
            </p:nvSpPr>
            <p:spPr>
              <a:xfrm>
                <a:off x="4049" y="5629"/>
                <a:ext cx="75" cy="50"/>
              </a:xfrm>
              <a:custGeom>
                <a:avLst/>
                <a:gdLst/>
                <a:ahLst/>
                <a:cxnLst/>
                <a:rect l="l" t="t" r="r" b="b"/>
                <a:pathLst>
                  <a:path w="69" h="47" extrusionOk="0">
                    <a:moveTo>
                      <a:pt x="65" y="33"/>
                    </a:moveTo>
                    <a:cubicBezTo>
                      <a:pt x="63" y="24"/>
                      <a:pt x="64" y="15"/>
                      <a:pt x="65" y="9"/>
                    </a:cubicBezTo>
                    <a:cubicBezTo>
                      <a:pt x="65" y="9"/>
                      <a:pt x="65" y="8"/>
                      <a:pt x="65" y="8"/>
                    </a:cubicBezTo>
                    <a:cubicBezTo>
                      <a:pt x="65" y="6"/>
                      <a:pt x="65" y="5"/>
                      <a:pt x="65" y="4"/>
                    </a:cubicBezTo>
                    <a:cubicBezTo>
                      <a:pt x="65" y="3"/>
                      <a:pt x="65" y="3"/>
                      <a:pt x="66" y="2"/>
                    </a:cubicBezTo>
                    <a:cubicBezTo>
                      <a:pt x="66" y="2"/>
                      <a:pt x="66" y="2"/>
                      <a:pt x="66" y="2"/>
                    </a:cubicBezTo>
                    <a:cubicBezTo>
                      <a:pt x="66" y="1"/>
                      <a:pt x="66" y="1"/>
                      <a:pt x="66" y="0"/>
                    </a:cubicBezTo>
                    <a:cubicBezTo>
                      <a:pt x="66" y="0"/>
                      <a:pt x="46" y="5"/>
                      <a:pt x="34" y="8"/>
                    </a:cubicBezTo>
                    <a:cubicBezTo>
                      <a:pt x="25" y="6"/>
                      <a:pt x="12" y="3"/>
                      <a:pt x="6" y="1"/>
                    </a:cubicBezTo>
                    <a:cubicBezTo>
                      <a:pt x="3" y="1"/>
                      <a:pt x="2" y="0"/>
                      <a:pt x="2" y="0"/>
                    </a:cubicBezTo>
                    <a:cubicBezTo>
                      <a:pt x="2" y="0"/>
                      <a:pt x="2" y="1"/>
                      <a:pt x="2" y="3"/>
                    </a:cubicBezTo>
                    <a:cubicBezTo>
                      <a:pt x="2" y="3"/>
                      <a:pt x="2" y="3"/>
                      <a:pt x="2" y="4"/>
                    </a:cubicBezTo>
                    <a:cubicBezTo>
                      <a:pt x="2" y="4"/>
                      <a:pt x="2" y="4"/>
                      <a:pt x="2" y="4"/>
                    </a:cubicBezTo>
                    <a:cubicBezTo>
                      <a:pt x="2" y="4"/>
                      <a:pt x="3" y="4"/>
                      <a:pt x="3" y="5"/>
                    </a:cubicBezTo>
                    <a:cubicBezTo>
                      <a:pt x="3" y="6"/>
                      <a:pt x="3" y="7"/>
                      <a:pt x="3" y="9"/>
                    </a:cubicBezTo>
                    <a:cubicBezTo>
                      <a:pt x="4" y="15"/>
                      <a:pt x="4" y="24"/>
                      <a:pt x="3" y="33"/>
                    </a:cubicBezTo>
                    <a:cubicBezTo>
                      <a:pt x="3" y="37"/>
                      <a:pt x="2" y="40"/>
                      <a:pt x="0" y="43"/>
                    </a:cubicBezTo>
                    <a:cubicBezTo>
                      <a:pt x="23" y="45"/>
                      <a:pt x="46" y="47"/>
                      <a:pt x="69" y="47"/>
                    </a:cubicBezTo>
                    <a:cubicBezTo>
                      <a:pt x="67" y="43"/>
                      <a:pt x="65" y="38"/>
                      <a:pt x="65" y="33"/>
                    </a:cubicBezTo>
                    <a:close/>
                  </a:path>
                </a:pathLst>
              </a:custGeom>
              <a:solidFill>
                <a:srgbClr val="F2C9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15" name="Google Shape;2815;p360"/>
              <p:cNvSpPr/>
              <p:nvPr/>
            </p:nvSpPr>
            <p:spPr>
              <a:xfrm>
                <a:off x="3946" y="5675"/>
                <a:ext cx="282" cy="154"/>
              </a:xfrm>
              <a:custGeom>
                <a:avLst/>
                <a:gdLst/>
                <a:ahLst/>
                <a:cxnLst/>
                <a:rect l="l" t="t" r="r" b="b"/>
                <a:pathLst>
                  <a:path w="260" h="142" extrusionOk="0">
                    <a:moveTo>
                      <a:pt x="131" y="142"/>
                    </a:moveTo>
                    <a:cubicBezTo>
                      <a:pt x="149" y="142"/>
                      <a:pt x="172" y="142"/>
                      <a:pt x="200" y="131"/>
                    </a:cubicBezTo>
                    <a:cubicBezTo>
                      <a:pt x="230" y="120"/>
                      <a:pt x="250" y="101"/>
                      <a:pt x="260" y="90"/>
                    </a:cubicBezTo>
                    <a:cubicBezTo>
                      <a:pt x="257" y="81"/>
                      <a:pt x="253" y="69"/>
                      <a:pt x="246" y="56"/>
                    </a:cubicBezTo>
                    <a:cubicBezTo>
                      <a:pt x="240" y="45"/>
                      <a:pt x="237" y="40"/>
                      <a:pt x="233" y="36"/>
                    </a:cubicBezTo>
                    <a:cubicBezTo>
                      <a:pt x="222" y="26"/>
                      <a:pt x="197" y="21"/>
                      <a:pt x="180" y="13"/>
                    </a:cubicBezTo>
                    <a:cubicBezTo>
                      <a:pt x="178" y="13"/>
                      <a:pt x="176" y="12"/>
                      <a:pt x="174" y="11"/>
                    </a:cubicBezTo>
                    <a:cubicBezTo>
                      <a:pt x="171" y="9"/>
                      <a:pt x="168" y="7"/>
                      <a:pt x="166" y="6"/>
                    </a:cubicBezTo>
                    <a:cubicBezTo>
                      <a:pt x="166" y="5"/>
                      <a:pt x="165" y="5"/>
                      <a:pt x="165" y="4"/>
                    </a:cubicBezTo>
                    <a:cubicBezTo>
                      <a:pt x="165" y="4"/>
                      <a:pt x="164" y="4"/>
                      <a:pt x="164" y="3"/>
                    </a:cubicBezTo>
                    <a:cubicBezTo>
                      <a:pt x="141" y="3"/>
                      <a:pt x="118" y="2"/>
                      <a:pt x="95" y="0"/>
                    </a:cubicBezTo>
                    <a:cubicBezTo>
                      <a:pt x="95" y="2"/>
                      <a:pt x="94" y="3"/>
                      <a:pt x="93" y="4"/>
                    </a:cubicBezTo>
                    <a:cubicBezTo>
                      <a:pt x="91" y="7"/>
                      <a:pt x="87" y="9"/>
                      <a:pt x="83" y="11"/>
                    </a:cubicBezTo>
                    <a:cubicBezTo>
                      <a:pt x="72" y="17"/>
                      <a:pt x="37" y="28"/>
                      <a:pt x="25" y="36"/>
                    </a:cubicBezTo>
                    <a:cubicBezTo>
                      <a:pt x="15" y="43"/>
                      <a:pt x="3" y="56"/>
                      <a:pt x="0" y="89"/>
                    </a:cubicBezTo>
                    <a:cubicBezTo>
                      <a:pt x="11" y="100"/>
                      <a:pt x="30" y="115"/>
                      <a:pt x="57" y="127"/>
                    </a:cubicBezTo>
                    <a:cubicBezTo>
                      <a:pt x="63" y="129"/>
                      <a:pt x="91" y="141"/>
                      <a:pt x="131" y="142"/>
                    </a:cubicBezTo>
                    <a:close/>
                  </a:path>
                </a:pathLst>
              </a:custGeom>
              <a:solidFill>
                <a:srgbClr val="58595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16" name="Google Shape;2816;p360"/>
              <p:cNvSpPr/>
              <p:nvPr/>
            </p:nvSpPr>
            <p:spPr>
              <a:xfrm>
                <a:off x="4051" y="5629"/>
                <a:ext cx="75" cy="53"/>
              </a:xfrm>
              <a:custGeom>
                <a:avLst/>
                <a:gdLst/>
                <a:ahLst/>
                <a:cxnLst/>
                <a:rect l="l" t="t" r="r" b="b"/>
                <a:pathLst>
                  <a:path w="69" h="49" extrusionOk="0">
                    <a:moveTo>
                      <a:pt x="69" y="49"/>
                    </a:moveTo>
                    <a:cubicBezTo>
                      <a:pt x="61" y="46"/>
                      <a:pt x="51" y="42"/>
                      <a:pt x="40" y="35"/>
                    </a:cubicBezTo>
                    <a:cubicBezTo>
                      <a:pt x="37" y="33"/>
                      <a:pt x="33" y="31"/>
                      <a:pt x="30" y="29"/>
                    </a:cubicBezTo>
                    <a:cubicBezTo>
                      <a:pt x="19" y="21"/>
                      <a:pt x="10" y="13"/>
                      <a:pt x="3" y="6"/>
                    </a:cubicBezTo>
                    <a:cubicBezTo>
                      <a:pt x="2" y="5"/>
                      <a:pt x="1" y="4"/>
                      <a:pt x="0" y="3"/>
                    </a:cubicBezTo>
                    <a:cubicBezTo>
                      <a:pt x="4" y="1"/>
                      <a:pt x="4" y="1"/>
                      <a:pt x="4" y="1"/>
                    </a:cubicBezTo>
                    <a:cubicBezTo>
                      <a:pt x="10" y="3"/>
                      <a:pt x="23" y="6"/>
                      <a:pt x="32" y="8"/>
                    </a:cubicBezTo>
                    <a:cubicBezTo>
                      <a:pt x="44" y="5"/>
                      <a:pt x="64" y="0"/>
                      <a:pt x="64" y="0"/>
                    </a:cubicBezTo>
                    <a:cubicBezTo>
                      <a:pt x="64" y="1"/>
                      <a:pt x="64" y="1"/>
                      <a:pt x="64" y="2"/>
                    </a:cubicBezTo>
                    <a:cubicBezTo>
                      <a:pt x="63" y="2"/>
                      <a:pt x="63" y="3"/>
                      <a:pt x="63" y="4"/>
                    </a:cubicBezTo>
                    <a:cubicBezTo>
                      <a:pt x="63" y="5"/>
                      <a:pt x="63" y="7"/>
                      <a:pt x="63" y="9"/>
                    </a:cubicBezTo>
                    <a:cubicBezTo>
                      <a:pt x="62" y="17"/>
                      <a:pt x="63" y="25"/>
                      <a:pt x="64" y="32"/>
                    </a:cubicBezTo>
                    <a:cubicBezTo>
                      <a:pt x="65" y="39"/>
                      <a:pt x="67" y="45"/>
                      <a:pt x="69" y="49"/>
                    </a:cubicBezTo>
                    <a:close/>
                  </a:path>
                </a:pathLst>
              </a:custGeom>
              <a:solidFill>
                <a:srgbClr val="D4A07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17" name="Google Shape;2817;p360"/>
              <p:cNvSpPr/>
              <p:nvPr/>
            </p:nvSpPr>
            <p:spPr>
              <a:xfrm>
                <a:off x="4012" y="5471"/>
                <a:ext cx="74" cy="179"/>
              </a:xfrm>
              <a:custGeom>
                <a:avLst/>
                <a:gdLst/>
                <a:ahLst/>
                <a:cxnLst/>
                <a:rect l="l" t="t" r="r" b="b"/>
                <a:pathLst>
                  <a:path w="68" h="165" extrusionOk="0">
                    <a:moveTo>
                      <a:pt x="68" y="0"/>
                    </a:moveTo>
                    <a:cubicBezTo>
                      <a:pt x="64" y="1"/>
                      <a:pt x="58" y="1"/>
                      <a:pt x="58" y="1"/>
                    </a:cubicBezTo>
                    <a:cubicBezTo>
                      <a:pt x="37" y="6"/>
                      <a:pt x="17" y="21"/>
                      <a:pt x="12" y="42"/>
                    </a:cubicBezTo>
                    <a:cubicBezTo>
                      <a:pt x="10" y="51"/>
                      <a:pt x="10" y="60"/>
                      <a:pt x="10" y="69"/>
                    </a:cubicBezTo>
                    <a:cubicBezTo>
                      <a:pt x="10" y="71"/>
                      <a:pt x="10" y="72"/>
                      <a:pt x="10" y="73"/>
                    </a:cubicBezTo>
                    <a:cubicBezTo>
                      <a:pt x="10" y="73"/>
                      <a:pt x="0" y="70"/>
                      <a:pt x="0" y="82"/>
                    </a:cubicBezTo>
                    <a:cubicBezTo>
                      <a:pt x="4" y="93"/>
                      <a:pt x="5" y="99"/>
                      <a:pt x="5" y="103"/>
                    </a:cubicBezTo>
                    <a:cubicBezTo>
                      <a:pt x="5" y="107"/>
                      <a:pt x="8" y="114"/>
                      <a:pt x="14" y="113"/>
                    </a:cubicBezTo>
                    <a:cubicBezTo>
                      <a:pt x="13" y="113"/>
                      <a:pt x="17" y="128"/>
                      <a:pt x="18" y="129"/>
                    </a:cubicBezTo>
                    <a:cubicBezTo>
                      <a:pt x="22" y="139"/>
                      <a:pt x="30" y="144"/>
                      <a:pt x="38" y="150"/>
                    </a:cubicBezTo>
                    <a:cubicBezTo>
                      <a:pt x="44" y="154"/>
                      <a:pt x="49" y="158"/>
                      <a:pt x="55" y="162"/>
                    </a:cubicBezTo>
                    <a:cubicBezTo>
                      <a:pt x="55" y="162"/>
                      <a:pt x="59" y="165"/>
                      <a:pt x="68" y="165"/>
                    </a:cubicBezTo>
                    <a:lnTo>
                      <a:pt x="68" y="0"/>
                    </a:lnTo>
                    <a:close/>
                  </a:path>
                </a:pathLst>
              </a:custGeom>
              <a:solidFill>
                <a:srgbClr val="F2C9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18" name="Google Shape;2818;p360"/>
              <p:cNvSpPr/>
              <p:nvPr/>
            </p:nvSpPr>
            <p:spPr>
              <a:xfrm>
                <a:off x="4086" y="5471"/>
                <a:ext cx="74" cy="179"/>
              </a:xfrm>
              <a:custGeom>
                <a:avLst/>
                <a:gdLst/>
                <a:ahLst/>
                <a:cxnLst/>
                <a:rect l="l" t="t" r="r" b="b"/>
                <a:pathLst>
                  <a:path w="68" h="165" extrusionOk="0">
                    <a:moveTo>
                      <a:pt x="0" y="0"/>
                    </a:moveTo>
                    <a:cubicBezTo>
                      <a:pt x="3" y="1"/>
                      <a:pt x="9" y="1"/>
                      <a:pt x="10" y="1"/>
                    </a:cubicBezTo>
                    <a:cubicBezTo>
                      <a:pt x="30" y="6"/>
                      <a:pt x="50" y="21"/>
                      <a:pt x="56" y="42"/>
                    </a:cubicBezTo>
                    <a:cubicBezTo>
                      <a:pt x="58" y="51"/>
                      <a:pt x="58" y="60"/>
                      <a:pt x="57" y="69"/>
                    </a:cubicBezTo>
                    <a:cubicBezTo>
                      <a:pt x="57" y="71"/>
                      <a:pt x="57" y="72"/>
                      <a:pt x="57" y="73"/>
                    </a:cubicBezTo>
                    <a:cubicBezTo>
                      <a:pt x="57" y="73"/>
                      <a:pt x="68" y="70"/>
                      <a:pt x="68" y="82"/>
                    </a:cubicBezTo>
                    <a:cubicBezTo>
                      <a:pt x="64" y="93"/>
                      <a:pt x="63" y="99"/>
                      <a:pt x="63" y="103"/>
                    </a:cubicBezTo>
                    <a:cubicBezTo>
                      <a:pt x="62" y="107"/>
                      <a:pt x="60" y="114"/>
                      <a:pt x="54" y="113"/>
                    </a:cubicBezTo>
                    <a:cubicBezTo>
                      <a:pt x="55" y="113"/>
                      <a:pt x="51" y="128"/>
                      <a:pt x="50" y="129"/>
                    </a:cubicBezTo>
                    <a:cubicBezTo>
                      <a:pt x="46" y="139"/>
                      <a:pt x="38" y="144"/>
                      <a:pt x="30" y="150"/>
                    </a:cubicBezTo>
                    <a:cubicBezTo>
                      <a:pt x="24" y="154"/>
                      <a:pt x="19" y="158"/>
                      <a:pt x="13" y="162"/>
                    </a:cubicBezTo>
                    <a:cubicBezTo>
                      <a:pt x="13" y="162"/>
                      <a:pt x="9" y="165"/>
                      <a:pt x="0" y="165"/>
                    </a:cubicBezTo>
                    <a:lnTo>
                      <a:pt x="0" y="0"/>
                    </a:lnTo>
                    <a:close/>
                  </a:path>
                </a:pathLst>
              </a:custGeom>
              <a:solidFill>
                <a:srgbClr val="F2C9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19" name="Google Shape;2819;p360"/>
              <p:cNvSpPr/>
              <p:nvPr/>
            </p:nvSpPr>
            <p:spPr>
              <a:xfrm>
                <a:off x="4012" y="5467"/>
                <a:ext cx="140" cy="104"/>
              </a:xfrm>
              <a:custGeom>
                <a:avLst/>
                <a:gdLst/>
                <a:ahLst/>
                <a:cxnLst/>
                <a:rect l="l" t="t" r="r" b="b"/>
                <a:pathLst>
                  <a:path w="129" h="96" extrusionOk="0">
                    <a:moveTo>
                      <a:pt x="5" y="73"/>
                    </a:moveTo>
                    <a:cubicBezTo>
                      <a:pt x="5" y="73"/>
                      <a:pt x="15" y="83"/>
                      <a:pt x="14" y="95"/>
                    </a:cubicBezTo>
                    <a:cubicBezTo>
                      <a:pt x="15" y="84"/>
                      <a:pt x="18" y="73"/>
                      <a:pt x="21" y="63"/>
                    </a:cubicBezTo>
                    <a:cubicBezTo>
                      <a:pt x="24" y="52"/>
                      <a:pt x="29" y="43"/>
                      <a:pt x="34" y="34"/>
                    </a:cubicBezTo>
                    <a:cubicBezTo>
                      <a:pt x="42" y="40"/>
                      <a:pt x="51" y="44"/>
                      <a:pt x="61" y="46"/>
                    </a:cubicBezTo>
                    <a:cubicBezTo>
                      <a:pt x="69" y="47"/>
                      <a:pt x="76" y="47"/>
                      <a:pt x="83" y="48"/>
                    </a:cubicBezTo>
                    <a:cubicBezTo>
                      <a:pt x="91" y="49"/>
                      <a:pt x="98" y="51"/>
                      <a:pt x="104" y="55"/>
                    </a:cubicBezTo>
                    <a:cubicBezTo>
                      <a:pt x="111" y="59"/>
                      <a:pt x="114" y="64"/>
                      <a:pt x="116" y="71"/>
                    </a:cubicBezTo>
                    <a:cubicBezTo>
                      <a:pt x="118" y="80"/>
                      <a:pt x="121" y="88"/>
                      <a:pt x="120" y="96"/>
                    </a:cubicBezTo>
                    <a:cubicBezTo>
                      <a:pt x="120" y="94"/>
                      <a:pt x="121" y="92"/>
                      <a:pt x="121" y="89"/>
                    </a:cubicBezTo>
                    <a:cubicBezTo>
                      <a:pt x="121" y="89"/>
                      <a:pt x="121" y="87"/>
                      <a:pt x="122" y="86"/>
                    </a:cubicBezTo>
                    <a:cubicBezTo>
                      <a:pt x="122" y="85"/>
                      <a:pt x="123" y="86"/>
                      <a:pt x="124" y="85"/>
                    </a:cubicBezTo>
                    <a:cubicBezTo>
                      <a:pt x="124" y="84"/>
                      <a:pt x="124" y="83"/>
                      <a:pt x="124" y="82"/>
                    </a:cubicBezTo>
                    <a:cubicBezTo>
                      <a:pt x="124" y="81"/>
                      <a:pt x="125" y="79"/>
                      <a:pt x="126" y="77"/>
                    </a:cubicBezTo>
                    <a:cubicBezTo>
                      <a:pt x="127" y="76"/>
                      <a:pt x="128" y="75"/>
                      <a:pt x="129" y="74"/>
                    </a:cubicBezTo>
                    <a:cubicBezTo>
                      <a:pt x="129" y="72"/>
                      <a:pt x="128" y="70"/>
                      <a:pt x="128" y="68"/>
                    </a:cubicBezTo>
                    <a:cubicBezTo>
                      <a:pt x="128" y="66"/>
                      <a:pt x="128" y="64"/>
                      <a:pt x="128" y="62"/>
                    </a:cubicBezTo>
                    <a:cubicBezTo>
                      <a:pt x="128" y="57"/>
                      <a:pt x="126" y="52"/>
                      <a:pt x="125" y="48"/>
                    </a:cubicBezTo>
                    <a:cubicBezTo>
                      <a:pt x="122" y="39"/>
                      <a:pt x="118" y="30"/>
                      <a:pt x="112" y="23"/>
                    </a:cubicBezTo>
                    <a:cubicBezTo>
                      <a:pt x="104" y="13"/>
                      <a:pt x="92" y="3"/>
                      <a:pt x="79" y="1"/>
                    </a:cubicBezTo>
                    <a:cubicBezTo>
                      <a:pt x="69" y="0"/>
                      <a:pt x="54" y="3"/>
                      <a:pt x="45" y="8"/>
                    </a:cubicBezTo>
                    <a:cubicBezTo>
                      <a:pt x="41" y="10"/>
                      <a:pt x="37" y="13"/>
                      <a:pt x="34" y="15"/>
                    </a:cubicBezTo>
                    <a:cubicBezTo>
                      <a:pt x="23" y="24"/>
                      <a:pt x="10" y="29"/>
                      <a:pt x="7" y="44"/>
                    </a:cubicBezTo>
                    <a:cubicBezTo>
                      <a:pt x="6" y="50"/>
                      <a:pt x="0" y="68"/>
                      <a:pt x="5" y="73"/>
                    </a:cubicBezTo>
                    <a:close/>
                  </a:path>
                </a:pathLst>
              </a:custGeom>
              <a:solidFill>
                <a:srgbClr val="93959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20" name="Google Shape;2820;p360"/>
              <p:cNvSpPr/>
              <p:nvPr/>
            </p:nvSpPr>
            <p:spPr>
              <a:xfrm>
                <a:off x="4051" y="5682"/>
                <a:ext cx="72" cy="132"/>
              </a:xfrm>
              <a:custGeom>
                <a:avLst/>
                <a:gdLst/>
                <a:ahLst/>
                <a:cxnLst/>
                <a:rect l="l" t="t" r="r" b="b"/>
                <a:pathLst>
                  <a:path w="66" h="122" extrusionOk="0">
                    <a:moveTo>
                      <a:pt x="0" y="5"/>
                    </a:moveTo>
                    <a:cubicBezTo>
                      <a:pt x="33" y="122"/>
                      <a:pt x="33" y="122"/>
                      <a:pt x="33" y="122"/>
                    </a:cubicBezTo>
                    <a:cubicBezTo>
                      <a:pt x="37" y="95"/>
                      <a:pt x="44" y="64"/>
                      <a:pt x="58" y="31"/>
                    </a:cubicBezTo>
                    <a:cubicBezTo>
                      <a:pt x="60" y="25"/>
                      <a:pt x="63" y="20"/>
                      <a:pt x="66" y="14"/>
                    </a:cubicBezTo>
                    <a:cubicBezTo>
                      <a:pt x="66" y="10"/>
                      <a:pt x="66" y="5"/>
                      <a:pt x="66" y="0"/>
                    </a:cubicBezTo>
                    <a:lnTo>
                      <a:pt x="0" y="5"/>
                    </a:lnTo>
                    <a:close/>
                  </a:path>
                </a:pathLst>
              </a:custGeom>
              <a:solidFill>
                <a:srgbClr val="BCBEC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21" name="Google Shape;2821;p360"/>
              <p:cNvSpPr/>
              <p:nvPr/>
            </p:nvSpPr>
            <p:spPr>
              <a:xfrm>
                <a:off x="4037" y="5663"/>
                <a:ext cx="98" cy="33"/>
              </a:xfrm>
              <a:custGeom>
                <a:avLst/>
                <a:gdLst/>
                <a:ahLst/>
                <a:cxnLst/>
                <a:rect l="l" t="t" r="r" b="b"/>
                <a:pathLst>
                  <a:path w="90" h="30" extrusionOk="0">
                    <a:moveTo>
                      <a:pt x="90" y="23"/>
                    </a:moveTo>
                    <a:cubicBezTo>
                      <a:pt x="60" y="30"/>
                      <a:pt x="29" y="30"/>
                      <a:pt x="0" y="23"/>
                    </a:cubicBezTo>
                    <a:cubicBezTo>
                      <a:pt x="4" y="21"/>
                      <a:pt x="7" y="19"/>
                      <a:pt x="9" y="16"/>
                    </a:cubicBezTo>
                    <a:cubicBezTo>
                      <a:pt x="12" y="12"/>
                      <a:pt x="13" y="7"/>
                      <a:pt x="14" y="1"/>
                    </a:cubicBezTo>
                    <a:cubicBezTo>
                      <a:pt x="27" y="3"/>
                      <a:pt x="40" y="4"/>
                      <a:pt x="53" y="3"/>
                    </a:cubicBezTo>
                    <a:cubicBezTo>
                      <a:pt x="61" y="3"/>
                      <a:pt x="68" y="2"/>
                      <a:pt x="76" y="1"/>
                    </a:cubicBezTo>
                    <a:cubicBezTo>
                      <a:pt x="76" y="1"/>
                      <a:pt x="77" y="1"/>
                      <a:pt x="77" y="0"/>
                    </a:cubicBezTo>
                    <a:cubicBezTo>
                      <a:pt x="78" y="7"/>
                      <a:pt x="80" y="13"/>
                      <a:pt x="82" y="17"/>
                    </a:cubicBezTo>
                    <a:cubicBezTo>
                      <a:pt x="84" y="19"/>
                      <a:pt x="87" y="21"/>
                      <a:pt x="90" y="23"/>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22" name="Google Shape;2822;p360"/>
              <p:cNvSpPr/>
              <p:nvPr/>
            </p:nvSpPr>
            <p:spPr>
              <a:xfrm>
                <a:off x="4024" y="5670"/>
                <a:ext cx="126" cy="159"/>
              </a:xfrm>
              <a:custGeom>
                <a:avLst/>
                <a:gdLst/>
                <a:ahLst/>
                <a:cxnLst/>
                <a:rect l="l" t="t" r="r" b="b"/>
                <a:pathLst>
                  <a:path w="116" h="147" extrusionOk="0">
                    <a:moveTo>
                      <a:pt x="23" y="56"/>
                    </a:moveTo>
                    <a:cubicBezTo>
                      <a:pt x="12" y="80"/>
                      <a:pt x="12" y="80"/>
                      <a:pt x="12" y="80"/>
                    </a:cubicBezTo>
                    <a:cubicBezTo>
                      <a:pt x="22" y="102"/>
                      <a:pt x="33" y="124"/>
                      <a:pt x="44" y="146"/>
                    </a:cubicBezTo>
                    <a:cubicBezTo>
                      <a:pt x="49" y="146"/>
                      <a:pt x="54" y="146"/>
                      <a:pt x="59" y="147"/>
                    </a:cubicBezTo>
                    <a:cubicBezTo>
                      <a:pt x="64" y="147"/>
                      <a:pt x="67" y="147"/>
                      <a:pt x="71" y="147"/>
                    </a:cubicBezTo>
                    <a:cubicBezTo>
                      <a:pt x="84" y="122"/>
                      <a:pt x="104" y="80"/>
                      <a:pt x="104" y="80"/>
                    </a:cubicBezTo>
                    <a:cubicBezTo>
                      <a:pt x="96" y="56"/>
                      <a:pt x="96" y="56"/>
                      <a:pt x="96" y="56"/>
                    </a:cubicBezTo>
                    <a:cubicBezTo>
                      <a:pt x="110" y="53"/>
                      <a:pt x="110" y="53"/>
                      <a:pt x="110" y="53"/>
                    </a:cubicBezTo>
                    <a:cubicBezTo>
                      <a:pt x="110" y="53"/>
                      <a:pt x="116" y="12"/>
                      <a:pt x="91" y="0"/>
                    </a:cubicBezTo>
                    <a:cubicBezTo>
                      <a:pt x="58" y="121"/>
                      <a:pt x="58" y="121"/>
                      <a:pt x="58" y="121"/>
                    </a:cubicBezTo>
                    <a:cubicBezTo>
                      <a:pt x="25" y="0"/>
                      <a:pt x="25" y="0"/>
                      <a:pt x="25" y="0"/>
                    </a:cubicBezTo>
                    <a:cubicBezTo>
                      <a:pt x="0" y="12"/>
                      <a:pt x="6" y="53"/>
                      <a:pt x="6" y="53"/>
                    </a:cubicBezTo>
                    <a:lnTo>
                      <a:pt x="23" y="56"/>
                    </a:lnTo>
                    <a:close/>
                  </a:path>
                </a:pathLst>
              </a:custGeom>
              <a:solidFill>
                <a:srgbClr val="4A4B4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grpSp>
        <p:nvGrpSpPr>
          <p:cNvPr id="2823" name="Google Shape;2823;p360"/>
          <p:cNvGrpSpPr/>
          <p:nvPr/>
        </p:nvGrpSpPr>
        <p:grpSpPr>
          <a:xfrm>
            <a:off x="1198571" y="2549086"/>
            <a:ext cx="747522" cy="1395371"/>
            <a:chOff x="3062364" y="2119929"/>
            <a:chExt cx="996696" cy="1860495"/>
          </a:xfrm>
        </p:grpSpPr>
        <p:sp>
          <p:nvSpPr>
            <p:cNvPr id="2824" name="Google Shape;2824;p360"/>
            <p:cNvSpPr/>
            <p:nvPr/>
          </p:nvSpPr>
          <p:spPr>
            <a:xfrm>
              <a:off x="3194953" y="3706104"/>
              <a:ext cx="731520" cy="274320"/>
            </a:xfrm>
            <a:prstGeom prst="rect">
              <a:avLst/>
            </a:prstGeom>
            <a:solidFill>
              <a:schemeClr val="lt1"/>
            </a:solidFill>
            <a:ln>
              <a:noFill/>
            </a:ln>
          </p:spPr>
          <p:txBody>
            <a:bodyPr spcFirstLastPara="1" wrap="square" lIns="40950" tIns="40950" rIns="40950" bIns="40950" anchor="ctr" anchorCtr="0">
              <a:noAutofit/>
            </a:bodyPr>
            <a:lstStyle/>
            <a:p>
              <a:pPr marL="0" marR="0" lvl="0" indent="0" algn="ctr" rtl="0">
                <a:spcBef>
                  <a:spcPts val="0"/>
                </a:spcBef>
                <a:spcAft>
                  <a:spcPts val="0"/>
                </a:spcAft>
                <a:buNone/>
              </a:pPr>
              <a:r>
                <a:rPr lang="en-US" sz="1350" b="1">
                  <a:solidFill>
                    <a:srgbClr val="00338D"/>
                  </a:solidFill>
                  <a:latin typeface="Arial"/>
                  <a:ea typeface="Arial"/>
                  <a:cs typeface="Arial"/>
                  <a:sym typeface="Arial"/>
                </a:rPr>
                <a:t>CMO</a:t>
              </a:r>
              <a:endParaRPr/>
            </a:p>
          </p:txBody>
        </p:sp>
        <p:grpSp>
          <p:nvGrpSpPr>
            <p:cNvPr id="2825" name="Google Shape;2825;p360"/>
            <p:cNvGrpSpPr/>
            <p:nvPr/>
          </p:nvGrpSpPr>
          <p:grpSpPr>
            <a:xfrm>
              <a:off x="3062364" y="2119929"/>
              <a:ext cx="996696" cy="1001499"/>
              <a:chOff x="4369" y="5415"/>
              <a:chExt cx="414" cy="416"/>
            </a:xfrm>
          </p:grpSpPr>
          <p:sp>
            <p:nvSpPr>
              <p:cNvPr id="2826" name="Google Shape;2826;p360"/>
              <p:cNvSpPr/>
              <p:nvPr/>
            </p:nvSpPr>
            <p:spPr>
              <a:xfrm>
                <a:off x="4369" y="5415"/>
                <a:ext cx="413" cy="41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27" name="Google Shape;2827;p360"/>
              <p:cNvSpPr/>
              <p:nvPr/>
            </p:nvSpPr>
            <p:spPr>
              <a:xfrm>
                <a:off x="4370" y="5416"/>
                <a:ext cx="413" cy="413"/>
              </a:xfrm>
              <a:prstGeom prst="ellipse">
                <a:avLst/>
              </a:prstGeom>
              <a:solidFill>
                <a:srgbClr val="00A2A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28" name="Google Shape;2828;p360"/>
              <p:cNvSpPr/>
              <p:nvPr/>
            </p:nvSpPr>
            <p:spPr>
              <a:xfrm>
                <a:off x="4472" y="5594"/>
                <a:ext cx="98" cy="142"/>
              </a:xfrm>
              <a:custGeom>
                <a:avLst/>
                <a:gdLst/>
                <a:ahLst/>
                <a:cxnLst/>
                <a:rect l="l" t="t" r="r" b="b"/>
                <a:pathLst>
                  <a:path w="90" h="131" extrusionOk="0">
                    <a:moveTo>
                      <a:pt x="12" y="123"/>
                    </a:moveTo>
                    <a:cubicBezTo>
                      <a:pt x="12" y="123"/>
                      <a:pt x="0" y="113"/>
                      <a:pt x="29" y="78"/>
                    </a:cubicBezTo>
                    <a:cubicBezTo>
                      <a:pt x="46" y="49"/>
                      <a:pt x="45" y="13"/>
                      <a:pt x="45" y="13"/>
                    </a:cubicBezTo>
                    <a:cubicBezTo>
                      <a:pt x="41" y="0"/>
                      <a:pt x="65" y="25"/>
                      <a:pt x="65" y="25"/>
                    </a:cubicBezTo>
                    <a:cubicBezTo>
                      <a:pt x="65" y="25"/>
                      <a:pt x="88" y="57"/>
                      <a:pt x="88" y="61"/>
                    </a:cubicBezTo>
                    <a:cubicBezTo>
                      <a:pt x="88" y="65"/>
                      <a:pt x="90" y="101"/>
                      <a:pt x="88" y="103"/>
                    </a:cubicBezTo>
                    <a:cubicBezTo>
                      <a:pt x="87" y="105"/>
                      <a:pt x="61" y="129"/>
                      <a:pt x="58" y="130"/>
                    </a:cubicBezTo>
                    <a:cubicBezTo>
                      <a:pt x="54" y="131"/>
                      <a:pt x="12" y="123"/>
                      <a:pt x="12" y="123"/>
                    </a:cubicBezTo>
                    <a:close/>
                  </a:path>
                </a:pathLst>
              </a:custGeom>
              <a:solidFill>
                <a:srgbClr val="C6A66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29" name="Google Shape;2829;p360"/>
              <p:cNvSpPr/>
              <p:nvPr/>
            </p:nvSpPr>
            <p:spPr>
              <a:xfrm>
                <a:off x="4452" y="5645"/>
                <a:ext cx="254" cy="180"/>
              </a:xfrm>
              <a:custGeom>
                <a:avLst/>
                <a:gdLst/>
                <a:ahLst/>
                <a:cxnLst/>
                <a:rect l="l" t="t" r="r" b="b"/>
                <a:pathLst>
                  <a:path w="234" h="166" extrusionOk="0">
                    <a:moveTo>
                      <a:pt x="24" y="141"/>
                    </a:moveTo>
                    <a:cubicBezTo>
                      <a:pt x="58" y="155"/>
                      <a:pt x="75" y="163"/>
                      <a:pt x="98" y="165"/>
                    </a:cubicBezTo>
                    <a:cubicBezTo>
                      <a:pt x="113" y="166"/>
                      <a:pt x="128" y="165"/>
                      <a:pt x="137" y="165"/>
                    </a:cubicBezTo>
                    <a:cubicBezTo>
                      <a:pt x="148" y="164"/>
                      <a:pt x="157" y="163"/>
                      <a:pt x="160" y="163"/>
                    </a:cubicBezTo>
                    <a:cubicBezTo>
                      <a:pt x="189" y="159"/>
                      <a:pt x="219" y="135"/>
                      <a:pt x="234" y="122"/>
                    </a:cubicBezTo>
                    <a:cubicBezTo>
                      <a:pt x="232" y="97"/>
                      <a:pt x="221" y="86"/>
                      <a:pt x="216" y="81"/>
                    </a:cubicBezTo>
                    <a:cubicBezTo>
                      <a:pt x="207" y="74"/>
                      <a:pt x="191" y="67"/>
                      <a:pt x="174" y="61"/>
                    </a:cubicBezTo>
                    <a:cubicBezTo>
                      <a:pt x="172" y="60"/>
                      <a:pt x="170" y="59"/>
                      <a:pt x="169" y="58"/>
                    </a:cubicBezTo>
                    <a:cubicBezTo>
                      <a:pt x="168" y="58"/>
                      <a:pt x="167" y="57"/>
                      <a:pt x="166" y="57"/>
                    </a:cubicBezTo>
                    <a:cubicBezTo>
                      <a:pt x="165" y="56"/>
                      <a:pt x="164" y="56"/>
                      <a:pt x="163" y="55"/>
                    </a:cubicBezTo>
                    <a:cubicBezTo>
                      <a:pt x="162" y="55"/>
                      <a:pt x="162" y="55"/>
                      <a:pt x="162" y="55"/>
                    </a:cubicBezTo>
                    <a:cubicBezTo>
                      <a:pt x="161" y="55"/>
                      <a:pt x="161" y="54"/>
                      <a:pt x="161" y="54"/>
                    </a:cubicBezTo>
                    <a:cubicBezTo>
                      <a:pt x="160" y="54"/>
                      <a:pt x="159" y="53"/>
                      <a:pt x="159" y="53"/>
                    </a:cubicBezTo>
                    <a:cubicBezTo>
                      <a:pt x="157" y="52"/>
                      <a:pt x="155" y="50"/>
                      <a:pt x="153" y="49"/>
                    </a:cubicBezTo>
                    <a:cubicBezTo>
                      <a:pt x="153" y="48"/>
                      <a:pt x="153" y="48"/>
                      <a:pt x="153" y="48"/>
                    </a:cubicBezTo>
                    <a:cubicBezTo>
                      <a:pt x="153" y="48"/>
                      <a:pt x="152" y="47"/>
                      <a:pt x="152" y="47"/>
                    </a:cubicBezTo>
                    <a:cubicBezTo>
                      <a:pt x="145" y="38"/>
                      <a:pt x="146" y="19"/>
                      <a:pt x="147" y="9"/>
                    </a:cubicBezTo>
                    <a:cubicBezTo>
                      <a:pt x="147" y="4"/>
                      <a:pt x="148" y="0"/>
                      <a:pt x="148" y="0"/>
                    </a:cubicBezTo>
                    <a:cubicBezTo>
                      <a:pt x="148" y="0"/>
                      <a:pt x="129" y="5"/>
                      <a:pt x="117" y="8"/>
                    </a:cubicBezTo>
                    <a:cubicBezTo>
                      <a:pt x="108" y="6"/>
                      <a:pt x="95" y="3"/>
                      <a:pt x="89" y="1"/>
                    </a:cubicBezTo>
                    <a:cubicBezTo>
                      <a:pt x="86" y="1"/>
                      <a:pt x="85" y="0"/>
                      <a:pt x="85" y="0"/>
                    </a:cubicBezTo>
                    <a:cubicBezTo>
                      <a:pt x="85" y="0"/>
                      <a:pt x="85" y="1"/>
                      <a:pt x="85" y="3"/>
                    </a:cubicBezTo>
                    <a:cubicBezTo>
                      <a:pt x="85" y="3"/>
                      <a:pt x="86" y="4"/>
                      <a:pt x="86" y="5"/>
                    </a:cubicBezTo>
                    <a:cubicBezTo>
                      <a:pt x="86" y="6"/>
                      <a:pt x="86" y="7"/>
                      <a:pt x="86" y="9"/>
                    </a:cubicBezTo>
                    <a:cubicBezTo>
                      <a:pt x="87" y="19"/>
                      <a:pt x="88" y="38"/>
                      <a:pt x="81" y="47"/>
                    </a:cubicBezTo>
                    <a:cubicBezTo>
                      <a:pt x="79" y="50"/>
                      <a:pt x="76" y="52"/>
                      <a:pt x="73" y="54"/>
                    </a:cubicBezTo>
                    <a:cubicBezTo>
                      <a:pt x="72" y="54"/>
                      <a:pt x="72" y="54"/>
                      <a:pt x="71" y="55"/>
                    </a:cubicBezTo>
                    <a:cubicBezTo>
                      <a:pt x="71" y="55"/>
                      <a:pt x="71" y="55"/>
                      <a:pt x="71" y="55"/>
                    </a:cubicBezTo>
                    <a:cubicBezTo>
                      <a:pt x="71" y="55"/>
                      <a:pt x="70" y="55"/>
                      <a:pt x="70" y="55"/>
                    </a:cubicBezTo>
                    <a:cubicBezTo>
                      <a:pt x="70" y="56"/>
                      <a:pt x="69" y="56"/>
                      <a:pt x="69" y="56"/>
                    </a:cubicBezTo>
                    <a:cubicBezTo>
                      <a:pt x="68" y="56"/>
                      <a:pt x="67" y="57"/>
                      <a:pt x="66" y="57"/>
                    </a:cubicBezTo>
                    <a:cubicBezTo>
                      <a:pt x="65" y="58"/>
                      <a:pt x="63" y="59"/>
                      <a:pt x="62" y="59"/>
                    </a:cubicBezTo>
                    <a:cubicBezTo>
                      <a:pt x="61" y="60"/>
                      <a:pt x="60" y="60"/>
                      <a:pt x="59" y="61"/>
                    </a:cubicBezTo>
                    <a:cubicBezTo>
                      <a:pt x="48" y="65"/>
                      <a:pt x="26" y="74"/>
                      <a:pt x="17" y="81"/>
                    </a:cubicBezTo>
                    <a:cubicBezTo>
                      <a:pt x="13" y="85"/>
                      <a:pt x="0" y="96"/>
                      <a:pt x="1" y="130"/>
                    </a:cubicBezTo>
                    <a:cubicBezTo>
                      <a:pt x="6" y="133"/>
                      <a:pt x="14" y="136"/>
                      <a:pt x="24" y="141"/>
                    </a:cubicBezTo>
                    <a:close/>
                  </a:path>
                </a:pathLst>
              </a:custGeom>
              <a:solidFill>
                <a:srgbClr val="EACCB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30" name="Google Shape;2830;p360"/>
              <p:cNvSpPr/>
              <p:nvPr/>
            </p:nvSpPr>
            <p:spPr>
              <a:xfrm>
                <a:off x="4545" y="5645"/>
                <a:ext cx="73" cy="53"/>
              </a:xfrm>
              <a:custGeom>
                <a:avLst/>
                <a:gdLst/>
                <a:ahLst/>
                <a:cxnLst/>
                <a:rect l="l" t="t" r="r" b="b"/>
                <a:pathLst>
                  <a:path w="68" h="49" extrusionOk="0">
                    <a:moveTo>
                      <a:pt x="68" y="49"/>
                    </a:moveTo>
                    <a:cubicBezTo>
                      <a:pt x="58" y="45"/>
                      <a:pt x="44" y="38"/>
                      <a:pt x="30" y="28"/>
                    </a:cubicBezTo>
                    <a:cubicBezTo>
                      <a:pt x="17" y="20"/>
                      <a:pt x="7" y="10"/>
                      <a:pt x="0" y="3"/>
                    </a:cubicBezTo>
                    <a:cubicBezTo>
                      <a:pt x="4" y="1"/>
                      <a:pt x="4" y="1"/>
                      <a:pt x="4" y="1"/>
                    </a:cubicBezTo>
                    <a:cubicBezTo>
                      <a:pt x="10" y="3"/>
                      <a:pt x="23" y="6"/>
                      <a:pt x="32" y="8"/>
                    </a:cubicBezTo>
                    <a:cubicBezTo>
                      <a:pt x="44" y="5"/>
                      <a:pt x="63" y="0"/>
                      <a:pt x="63" y="0"/>
                    </a:cubicBezTo>
                    <a:cubicBezTo>
                      <a:pt x="63" y="3"/>
                      <a:pt x="62" y="6"/>
                      <a:pt x="62" y="9"/>
                    </a:cubicBezTo>
                    <a:cubicBezTo>
                      <a:pt x="61" y="25"/>
                      <a:pt x="64" y="39"/>
                      <a:pt x="68" y="49"/>
                    </a:cubicBezTo>
                    <a:close/>
                  </a:path>
                </a:pathLst>
              </a:custGeom>
              <a:solidFill>
                <a:srgbClr val="D1B19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31" name="Google Shape;2831;p360"/>
              <p:cNvSpPr/>
              <p:nvPr/>
            </p:nvSpPr>
            <p:spPr>
              <a:xfrm>
                <a:off x="4506" y="5490"/>
                <a:ext cx="73" cy="175"/>
              </a:xfrm>
              <a:custGeom>
                <a:avLst/>
                <a:gdLst/>
                <a:ahLst/>
                <a:cxnLst/>
                <a:rect l="l" t="t" r="r" b="b"/>
                <a:pathLst>
                  <a:path w="68" h="162" extrusionOk="0">
                    <a:moveTo>
                      <a:pt x="68" y="0"/>
                    </a:moveTo>
                    <a:cubicBezTo>
                      <a:pt x="64" y="1"/>
                      <a:pt x="58" y="1"/>
                      <a:pt x="58" y="1"/>
                    </a:cubicBezTo>
                    <a:cubicBezTo>
                      <a:pt x="37" y="5"/>
                      <a:pt x="18" y="20"/>
                      <a:pt x="13" y="41"/>
                    </a:cubicBezTo>
                    <a:cubicBezTo>
                      <a:pt x="10" y="50"/>
                      <a:pt x="10" y="59"/>
                      <a:pt x="11" y="68"/>
                    </a:cubicBezTo>
                    <a:cubicBezTo>
                      <a:pt x="11" y="70"/>
                      <a:pt x="11" y="71"/>
                      <a:pt x="11" y="72"/>
                    </a:cubicBezTo>
                    <a:cubicBezTo>
                      <a:pt x="11" y="72"/>
                      <a:pt x="0" y="69"/>
                      <a:pt x="0" y="81"/>
                    </a:cubicBezTo>
                    <a:cubicBezTo>
                      <a:pt x="4" y="91"/>
                      <a:pt x="5" y="98"/>
                      <a:pt x="6" y="102"/>
                    </a:cubicBezTo>
                    <a:cubicBezTo>
                      <a:pt x="6" y="105"/>
                      <a:pt x="8" y="112"/>
                      <a:pt x="14" y="111"/>
                    </a:cubicBezTo>
                    <a:cubicBezTo>
                      <a:pt x="13" y="111"/>
                      <a:pt x="17" y="126"/>
                      <a:pt x="18" y="127"/>
                    </a:cubicBezTo>
                    <a:cubicBezTo>
                      <a:pt x="22" y="137"/>
                      <a:pt x="30" y="142"/>
                      <a:pt x="38" y="148"/>
                    </a:cubicBezTo>
                    <a:cubicBezTo>
                      <a:pt x="44" y="152"/>
                      <a:pt x="49" y="156"/>
                      <a:pt x="55" y="159"/>
                    </a:cubicBezTo>
                    <a:cubicBezTo>
                      <a:pt x="55" y="159"/>
                      <a:pt x="59" y="162"/>
                      <a:pt x="68" y="162"/>
                    </a:cubicBezTo>
                    <a:lnTo>
                      <a:pt x="68" y="0"/>
                    </a:lnTo>
                    <a:close/>
                  </a:path>
                </a:pathLst>
              </a:custGeom>
              <a:solidFill>
                <a:srgbClr val="EACCB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32" name="Google Shape;2832;p360"/>
              <p:cNvSpPr/>
              <p:nvPr/>
            </p:nvSpPr>
            <p:spPr>
              <a:xfrm>
                <a:off x="4579" y="5490"/>
                <a:ext cx="73" cy="175"/>
              </a:xfrm>
              <a:custGeom>
                <a:avLst/>
                <a:gdLst/>
                <a:ahLst/>
                <a:cxnLst/>
                <a:rect l="l" t="t" r="r" b="b"/>
                <a:pathLst>
                  <a:path w="67" h="162" extrusionOk="0">
                    <a:moveTo>
                      <a:pt x="0" y="0"/>
                    </a:moveTo>
                    <a:cubicBezTo>
                      <a:pt x="3" y="1"/>
                      <a:pt x="9" y="1"/>
                      <a:pt x="9" y="1"/>
                    </a:cubicBezTo>
                    <a:cubicBezTo>
                      <a:pt x="30" y="5"/>
                      <a:pt x="49" y="20"/>
                      <a:pt x="55" y="41"/>
                    </a:cubicBezTo>
                    <a:cubicBezTo>
                      <a:pt x="57" y="50"/>
                      <a:pt x="57" y="59"/>
                      <a:pt x="56" y="68"/>
                    </a:cubicBezTo>
                    <a:cubicBezTo>
                      <a:pt x="56" y="70"/>
                      <a:pt x="56" y="71"/>
                      <a:pt x="56" y="72"/>
                    </a:cubicBezTo>
                    <a:cubicBezTo>
                      <a:pt x="56" y="72"/>
                      <a:pt x="67" y="69"/>
                      <a:pt x="67" y="81"/>
                    </a:cubicBezTo>
                    <a:cubicBezTo>
                      <a:pt x="63" y="91"/>
                      <a:pt x="62" y="98"/>
                      <a:pt x="61" y="102"/>
                    </a:cubicBezTo>
                    <a:cubicBezTo>
                      <a:pt x="61" y="105"/>
                      <a:pt x="59" y="112"/>
                      <a:pt x="53" y="111"/>
                    </a:cubicBezTo>
                    <a:cubicBezTo>
                      <a:pt x="54" y="111"/>
                      <a:pt x="50" y="126"/>
                      <a:pt x="49" y="127"/>
                    </a:cubicBezTo>
                    <a:cubicBezTo>
                      <a:pt x="45" y="137"/>
                      <a:pt x="37" y="142"/>
                      <a:pt x="29" y="148"/>
                    </a:cubicBezTo>
                    <a:cubicBezTo>
                      <a:pt x="23" y="152"/>
                      <a:pt x="18" y="156"/>
                      <a:pt x="13" y="159"/>
                    </a:cubicBezTo>
                    <a:cubicBezTo>
                      <a:pt x="13" y="159"/>
                      <a:pt x="9" y="162"/>
                      <a:pt x="0" y="162"/>
                    </a:cubicBezTo>
                    <a:lnTo>
                      <a:pt x="0" y="0"/>
                    </a:lnTo>
                    <a:close/>
                  </a:path>
                </a:pathLst>
              </a:custGeom>
              <a:solidFill>
                <a:srgbClr val="EACCB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33" name="Google Shape;2833;p360"/>
              <p:cNvSpPr/>
              <p:nvPr/>
            </p:nvSpPr>
            <p:spPr>
              <a:xfrm>
                <a:off x="4446" y="5702"/>
                <a:ext cx="266" cy="129"/>
              </a:xfrm>
              <a:custGeom>
                <a:avLst/>
                <a:gdLst/>
                <a:ahLst/>
                <a:cxnLst/>
                <a:rect l="l" t="t" r="r" b="b"/>
                <a:pathLst>
                  <a:path w="245" h="119" extrusionOk="0">
                    <a:moveTo>
                      <a:pt x="27" y="93"/>
                    </a:moveTo>
                    <a:cubicBezTo>
                      <a:pt x="52" y="107"/>
                      <a:pt x="75" y="112"/>
                      <a:pt x="88" y="114"/>
                    </a:cubicBezTo>
                    <a:cubicBezTo>
                      <a:pt x="99" y="116"/>
                      <a:pt x="119" y="119"/>
                      <a:pt x="144" y="116"/>
                    </a:cubicBezTo>
                    <a:cubicBezTo>
                      <a:pt x="148" y="115"/>
                      <a:pt x="157" y="114"/>
                      <a:pt x="168" y="111"/>
                    </a:cubicBezTo>
                    <a:cubicBezTo>
                      <a:pt x="178" y="108"/>
                      <a:pt x="199" y="103"/>
                      <a:pt x="221" y="89"/>
                    </a:cubicBezTo>
                    <a:cubicBezTo>
                      <a:pt x="227" y="85"/>
                      <a:pt x="236" y="79"/>
                      <a:pt x="245" y="71"/>
                    </a:cubicBezTo>
                    <a:cubicBezTo>
                      <a:pt x="242" y="41"/>
                      <a:pt x="230" y="30"/>
                      <a:pt x="224" y="26"/>
                    </a:cubicBezTo>
                    <a:cubicBezTo>
                      <a:pt x="215" y="19"/>
                      <a:pt x="195" y="12"/>
                      <a:pt x="181" y="7"/>
                    </a:cubicBezTo>
                    <a:cubicBezTo>
                      <a:pt x="179" y="6"/>
                      <a:pt x="177" y="5"/>
                      <a:pt x="175" y="5"/>
                    </a:cubicBezTo>
                    <a:cubicBezTo>
                      <a:pt x="174" y="4"/>
                      <a:pt x="173" y="4"/>
                      <a:pt x="172" y="4"/>
                    </a:cubicBezTo>
                    <a:cubicBezTo>
                      <a:pt x="171" y="3"/>
                      <a:pt x="170" y="3"/>
                      <a:pt x="169" y="2"/>
                    </a:cubicBezTo>
                    <a:cubicBezTo>
                      <a:pt x="168" y="2"/>
                      <a:pt x="168" y="2"/>
                      <a:pt x="168" y="2"/>
                    </a:cubicBezTo>
                    <a:cubicBezTo>
                      <a:pt x="167" y="1"/>
                      <a:pt x="167" y="1"/>
                      <a:pt x="167" y="1"/>
                    </a:cubicBezTo>
                    <a:cubicBezTo>
                      <a:pt x="166" y="1"/>
                      <a:pt x="166" y="0"/>
                      <a:pt x="165" y="0"/>
                    </a:cubicBezTo>
                    <a:cubicBezTo>
                      <a:pt x="165" y="2"/>
                      <a:pt x="165" y="2"/>
                      <a:pt x="165" y="2"/>
                    </a:cubicBezTo>
                    <a:cubicBezTo>
                      <a:pt x="164" y="2"/>
                      <a:pt x="164" y="2"/>
                      <a:pt x="164" y="2"/>
                    </a:cubicBezTo>
                    <a:cubicBezTo>
                      <a:pt x="165" y="14"/>
                      <a:pt x="165" y="14"/>
                      <a:pt x="165" y="14"/>
                    </a:cubicBezTo>
                    <a:cubicBezTo>
                      <a:pt x="85" y="14"/>
                      <a:pt x="85" y="14"/>
                      <a:pt x="85" y="14"/>
                    </a:cubicBezTo>
                    <a:cubicBezTo>
                      <a:pt x="85" y="2"/>
                      <a:pt x="85" y="2"/>
                      <a:pt x="85" y="2"/>
                    </a:cubicBezTo>
                    <a:cubicBezTo>
                      <a:pt x="76" y="2"/>
                      <a:pt x="76" y="2"/>
                      <a:pt x="76" y="2"/>
                    </a:cubicBezTo>
                    <a:cubicBezTo>
                      <a:pt x="76" y="2"/>
                      <a:pt x="75" y="3"/>
                      <a:pt x="75" y="3"/>
                    </a:cubicBezTo>
                    <a:cubicBezTo>
                      <a:pt x="74" y="3"/>
                      <a:pt x="73" y="3"/>
                      <a:pt x="72" y="4"/>
                    </a:cubicBezTo>
                    <a:cubicBezTo>
                      <a:pt x="71" y="4"/>
                      <a:pt x="69" y="5"/>
                      <a:pt x="68" y="6"/>
                    </a:cubicBezTo>
                    <a:cubicBezTo>
                      <a:pt x="67" y="6"/>
                      <a:pt x="65" y="7"/>
                      <a:pt x="64" y="7"/>
                    </a:cubicBezTo>
                    <a:cubicBezTo>
                      <a:pt x="31" y="19"/>
                      <a:pt x="21" y="26"/>
                      <a:pt x="21" y="26"/>
                    </a:cubicBezTo>
                    <a:cubicBezTo>
                      <a:pt x="16" y="30"/>
                      <a:pt x="2" y="41"/>
                      <a:pt x="0" y="74"/>
                    </a:cubicBezTo>
                    <a:cubicBezTo>
                      <a:pt x="6" y="80"/>
                      <a:pt x="15" y="86"/>
                      <a:pt x="27" y="93"/>
                    </a:cubicBezTo>
                    <a:close/>
                  </a:path>
                </a:pathLst>
              </a:custGeom>
              <a:solidFill>
                <a:srgbClr val="58595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34" name="Google Shape;2834;p360"/>
              <p:cNvSpPr/>
              <p:nvPr/>
            </p:nvSpPr>
            <p:spPr>
              <a:xfrm>
                <a:off x="4486" y="5479"/>
                <a:ext cx="162" cy="101"/>
              </a:xfrm>
              <a:custGeom>
                <a:avLst/>
                <a:gdLst/>
                <a:ahLst/>
                <a:cxnLst/>
                <a:rect l="l" t="t" r="r" b="b"/>
                <a:pathLst>
                  <a:path w="149" h="93" extrusionOk="0">
                    <a:moveTo>
                      <a:pt x="20" y="84"/>
                    </a:moveTo>
                    <a:cubicBezTo>
                      <a:pt x="20" y="84"/>
                      <a:pt x="0" y="16"/>
                      <a:pt x="70" y="3"/>
                    </a:cubicBezTo>
                    <a:cubicBezTo>
                      <a:pt x="80" y="1"/>
                      <a:pt x="90" y="0"/>
                      <a:pt x="100" y="2"/>
                    </a:cubicBezTo>
                    <a:cubicBezTo>
                      <a:pt x="101" y="2"/>
                      <a:pt x="102" y="2"/>
                      <a:pt x="103" y="2"/>
                    </a:cubicBezTo>
                    <a:cubicBezTo>
                      <a:pt x="109" y="3"/>
                      <a:pt x="114" y="5"/>
                      <a:pt x="120" y="8"/>
                    </a:cubicBezTo>
                    <a:cubicBezTo>
                      <a:pt x="125" y="11"/>
                      <a:pt x="129" y="14"/>
                      <a:pt x="133" y="18"/>
                    </a:cubicBezTo>
                    <a:cubicBezTo>
                      <a:pt x="136" y="21"/>
                      <a:pt x="139" y="25"/>
                      <a:pt x="141" y="30"/>
                    </a:cubicBezTo>
                    <a:cubicBezTo>
                      <a:pt x="144" y="34"/>
                      <a:pt x="145" y="38"/>
                      <a:pt x="147" y="43"/>
                    </a:cubicBezTo>
                    <a:cubicBezTo>
                      <a:pt x="148" y="47"/>
                      <a:pt x="148" y="52"/>
                      <a:pt x="149" y="57"/>
                    </a:cubicBezTo>
                    <a:cubicBezTo>
                      <a:pt x="149" y="61"/>
                      <a:pt x="149" y="65"/>
                      <a:pt x="149" y="70"/>
                    </a:cubicBezTo>
                    <a:cubicBezTo>
                      <a:pt x="149" y="72"/>
                      <a:pt x="147" y="82"/>
                      <a:pt x="147" y="82"/>
                    </a:cubicBezTo>
                    <a:cubicBezTo>
                      <a:pt x="147" y="82"/>
                      <a:pt x="144" y="82"/>
                      <a:pt x="144" y="82"/>
                    </a:cubicBezTo>
                    <a:cubicBezTo>
                      <a:pt x="143" y="83"/>
                      <a:pt x="142" y="83"/>
                      <a:pt x="141" y="83"/>
                    </a:cubicBezTo>
                    <a:cubicBezTo>
                      <a:pt x="140" y="84"/>
                      <a:pt x="138" y="85"/>
                      <a:pt x="137" y="85"/>
                    </a:cubicBezTo>
                    <a:cubicBezTo>
                      <a:pt x="137" y="80"/>
                      <a:pt x="137" y="69"/>
                      <a:pt x="131" y="57"/>
                    </a:cubicBezTo>
                    <a:cubicBezTo>
                      <a:pt x="125" y="46"/>
                      <a:pt x="118" y="39"/>
                      <a:pt x="114" y="36"/>
                    </a:cubicBezTo>
                    <a:cubicBezTo>
                      <a:pt x="88" y="63"/>
                      <a:pt x="40" y="80"/>
                      <a:pt x="36" y="81"/>
                    </a:cubicBezTo>
                    <a:cubicBezTo>
                      <a:pt x="35" y="81"/>
                      <a:pt x="34" y="82"/>
                      <a:pt x="33" y="82"/>
                    </a:cubicBezTo>
                    <a:cubicBezTo>
                      <a:pt x="32" y="83"/>
                      <a:pt x="31" y="84"/>
                      <a:pt x="30" y="85"/>
                    </a:cubicBezTo>
                    <a:cubicBezTo>
                      <a:pt x="28" y="87"/>
                      <a:pt x="28" y="90"/>
                      <a:pt x="28" y="93"/>
                    </a:cubicBezTo>
                    <a:cubicBezTo>
                      <a:pt x="28" y="93"/>
                      <a:pt x="27" y="87"/>
                      <a:pt x="20" y="84"/>
                    </a:cubicBezTo>
                    <a:close/>
                  </a:path>
                </a:pathLst>
              </a:custGeom>
              <a:solidFill>
                <a:srgbClr val="C6A66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35" name="Google Shape;2835;p360"/>
              <p:cNvSpPr/>
              <p:nvPr/>
            </p:nvSpPr>
            <p:spPr>
              <a:xfrm>
                <a:off x="4529" y="5703"/>
                <a:ext cx="100" cy="126"/>
              </a:xfrm>
              <a:custGeom>
                <a:avLst/>
                <a:gdLst/>
                <a:ahLst/>
                <a:cxnLst/>
                <a:rect l="l" t="t" r="r" b="b"/>
                <a:pathLst>
                  <a:path w="92" h="116" extrusionOk="0">
                    <a:moveTo>
                      <a:pt x="56" y="116"/>
                    </a:moveTo>
                    <a:cubicBezTo>
                      <a:pt x="62" y="95"/>
                      <a:pt x="68" y="74"/>
                      <a:pt x="75" y="52"/>
                    </a:cubicBezTo>
                    <a:cubicBezTo>
                      <a:pt x="80" y="35"/>
                      <a:pt x="86" y="18"/>
                      <a:pt x="92" y="1"/>
                    </a:cubicBezTo>
                    <a:cubicBezTo>
                      <a:pt x="91" y="1"/>
                      <a:pt x="90" y="0"/>
                      <a:pt x="90" y="0"/>
                    </a:cubicBezTo>
                    <a:cubicBezTo>
                      <a:pt x="81" y="5"/>
                      <a:pt x="66" y="11"/>
                      <a:pt x="46" y="11"/>
                    </a:cubicBezTo>
                    <a:cubicBezTo>
                      <a:pt x="26" y="11"/>
                      <a:pt x="10" y="4"/>
                      <a:pt x="2" y="0"/>
                    </a:cubicBezTo>
                    <a:cubicBezTo>
                      <a:pt x="1" y="0"/>
                      <a:pt x="1" y="0"/>
                      <a:pt x="0" y="1"/>
                    </a:cubicBezTo>
                    <a:cubicBezTo>
                      <a:pt x="13" y="39"/>
                      <a:pt x="25" y="78"/>
                      <a:pt x="37" y="116"/>
                    </a:cubicBezTo>
                    <a:cubicBezTo>
                      <a:pt x="40" y="116"/>
                      <a:pt x="44" y="116"/>
                      <a:pt x="47" y="116"/>
                    </a:cubicBezTo>
                    <a:cubicBezTo>
                      <a:pt x="50" y="116"/>
                      <a:pt x="53" y="116"/>
                      <a:pt x="56" y="116"/>
                    </a:cubicBezTo>
                    <a:close/>
                  </a:path>
                </a:pathLst>
              </a:custGeom>
              <a:solidFill>
                <a:srgbClr val="E6E7E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36" name="Google Shape;2836;p360"/>
              <p:cNvSpPr/>
              <p:nvPr/>
            </p:nvSpPr>
            <p:spPr>
              <a:xfrm>
                <a:off x="4538" y="5705"/>
                <a:ext cx="90" cy="22"/>
              </a:xfrm>
              <a:custGeom>
                <a:avLst/>
                <a:gdLst/>
                <a:ahLst/>
                <a:cxnLst/>
                <a:rect l="l" t="t" r="r" b="b"/>
                <a:pathLst>
                  <a:path w="83" h="20" extrusionOk="0">
                    <a:moveTo>
                      <a:pt x="83" y="0"/>
                    </a:moveTo>
                    <a:cubicBezTo>
                      <a:pt x="56" y="10"/>
                      <a:pt x="27" y="10"/>
                      <a:pt x="0" y="1"/>
                    </a:cubicBezTo>
                    <a:cubicBezTo>
                      <a:pt x="0" y="12"/>
                      <a:pt x="0" y="12"/>
                      <a:pt x="0" y="12"/>
                    </a:cubicBezTo>
                    <a:cubicBezTo>
                      <a:pt x="27" y="20"/>
                      <a:pt x="56" y="20"/>
                      <a:pt x="83" y="11"/>
                    </a:cubicBezTo>
                    <a:lnTo>
                      <a:pt x="83" y="0"/>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37" name="Google Shape;2837;p360"/>
              <p:cNvSpPr/>
              <p:nvPr/>
            </p:nvSpPr>
            <p:spPr>
              <a:xfrm>
                <a:off x="4503" y="5696"/>
                <a:ext cx="72" cy="133"/>
              </a:xfrm>
              <a:custGeom>
                <a:avLst/>
                <a:gdLst/>
                <a:ahLst/>
                <a:cxnLst/>
                <a:rect l="l" t="t" r="r" b="b"/>
                <a:pathLst>
                  <a:path w="66" h="123" extrusionOk="0">
                    <a:moveTo>
                      <a:pt x="12" y="74"/>
                    </a:moveTo>
                    <a:cubicBezTo>
                      <a:pt x="20" y="90"/>
                      <a:pt x="29" y="105"/>
                      <a:pt x="37" y="121"/>
                    </a:cubicBezTo>
                    <a:cubicBezTo>
                      <a:pt x="41" y="121"/>
                      <a:pt x="45" y="122"/>
                      <a:pt x="49" y="122"/>
                    </a:cubicBezTo>
                    <a:cubicBezTo>
                      <a:pt x="55" y="123"/>
                      <a:pt x="61" y="123"/>
                      <a:pt x="66" y="123"/>
                    </a:cubicBezTo>
                    <a:cubicBezTo>
                      <a:pt x="63" y="115"/>
                      <a:pt x="61" y="108"/>
                      <a:pt x="59" y="103"/>
                    </a:cubicBezTo>
                    <a:cubicBezTo>
                      <a:pt x="57" y="97"/>
                      <a:pt x="56" y="94"/>
                      <a:pt x="54" y="89"/>
                    </a:cubicBezTo>
                    <a:cubicBezTo>
                      <a:pt x="52" y="85"/>
                      <a:pt x="51" y="81"/>
                      <a:pt x="50" y="80"/>
                    </a:cubicBezTo>
                    <a:cubicBezTo>
                      <a:pt x="45" y="68"/>
                      <a:pt x="40" y="50"/>
                      <a:pt x="36" y="22"/>
                    </a:cubicBezTo>
                    <a:cubicBezTo>
                      <a:pt x="35" y="15"/>
                      <a:pt x="35" y="8"/>
                      <a:pt x="34" y="0"/>
                    </a:cubicBezTo>
                    <a:cubicBezTo>
                      <a:pt x="34" y="0"/>
                      <a:pt x="28" y="1"/>
                      <a:pt x="19" y="10"/>
                    </a:cubicBezTo>
                    <a:cubicBezTo>
                      <a:pt x="19" y="10"/>
                      <a:pt x="19" y="10"/>
                      <a:pt x="19" y="10"/>
                    </a:cubicBezTo>
                    <a:cubicBezTo>
                      <a:pt x="13" y="17"/>
                      <a:pt x="6" y="27"/>
                      <a:pt x="0" y="45"/>
                    </a:cubicBezTo>
                    <a:cubicBezTo>
                      <a:pt x="15" y="51"/>
                      <a:pt x="28" y="53"/>
                      <a:pt x="28" y="53"/>
                    </a:cubicBezTo>
                    <a:lnTo>
                      <a:pt x="12" y="74"/>
                    </a:lnTo>
                    <a:close/>
                  </a:path>
                </a:pathLst>
              </a:custGeom>
              <a:solidFill>
                <a:srgbClr val="6F727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38" name="Google Shape;2838;p360"/>
              <p:cNvSpPr/>
              <p:nvPr/>
            </p:nvSpPr>
            <p:spPr>
              <a:xfrm>
                <a:off x="4585" y="5696"/>
                <a:ext cx="70" cy="133"/>
              </a:xfrm>
              <a:custGeom>
                <a:avLst/>
                <a:gdLst/>
                <a:ahLst/>
                <a:cxnLst/>
                <a:rect l="l" t="t" r="r" b="b"/>
                <a:pathLst>
                  <a:path w="65" h="123" extrusionOk="0">
                    <a:moveTo>
                      <a:pt x="12" y="122"/>
                    </a:moveTo>
                    <a:cubicBezTo>
                      <a:pt x="15" y="122"/>
                      <a:pt x="18" y="121"/>
                      <a:pt x="23" y="120"/>
                    </a:cubicBezTo>
                    <a:cubicBezTo>
                      <a:pt x="26" y="120"/>
                      <a:pt x="28" y="120"/>
                      <a:pt x="29" y="119"/>
                    </a:cubicBezTo>
                    <a:cubicBezTo>
                      <a:pt x="37" y="104"/>
                      <a:pt x="45" y="89"/>
                      <a:pt x="52" y="74"/>
                    </a:cubicBezTo>
                    <a:cubicBezTo>
                      <a:pt x="37" y="53"/>
                      <a:pt x="37" y="53"/>
                      <a:pt x="37" y="53"/>
                    </a:cubicBezTo>
                    <a:cubicBezTo>
                      <a:pt x="37" y="53"/>
                      <a:pt x="50" y="50"/>
                      <a:pt x="65" y="44"/>
                    </a:cubicBezTo>
                    <a:cubicBezTo>
                      <a:pt x="59" y="28"/>
                      <a:pt x="53" y="18"/>
                      <a:pt x="47" y="11"/>
                    </a:cubicBezTo>
                    <a:cubicBezTo>
                      <a:pt x="38" y="2"/>
                      <a:pt x="31" y="0"/>
                      <a:pt x="31" y="0"/>
                    </a:cubicBezTo>
                    <a:cubicBezTo>
                      <a:pt x="31" y="0"/>
                      <a:pt x="31" y="1"/>
                      <a:pt x="31" y="1"/>
                    </a:cubicBezTo>
                    <a:cubicBezTo>
                      <a:pt x="30" y="8"/>
                      <a:pt x="29" y="15"/>
                      <a:pt x="29" y="22"/>
                    </a:cubicBezTo>
                    <a:cubicBezTo>
                      <a:pt x="25" y="50"/>
                      <a:pt x="19" y="68"/>
                      <a:pt x="15" y="80"/>
                    </a:cubicBezTo>
                    <a:cubicBezTo>
                      <a:pt x="14" y="81"/>
                      <a:pt x="13" y="84"/>
                      <a:pt x="11" y="88"/>
                    </a:cubicBezTo>
                    <a:cubicBezTo>
                      <a:pt x="11" y="90"/>
                      <a:pt x="9" y="95"/>
                      <a:pt x="6" y="102"/>
                    </a:cubicBezTo>
                    <a:cubicBezTo>
                      <a:pt x="4" y="108"/>
                      <a:pt x="2" y="115"/>
                      <a:pt x="0" y="123"/>
                    </a:cubicBezTo>
                    <a:cubicBezTo>
                      <a:pt x="5" y="123"/>
                      <a:pt x="9" y="123"/>
                      <a:pt x="12" y="122"/>
                    </a:cubicBezTo>
                    <a:close/>
                  </a:path>
                </a:pathLst>
              </a:custGeom>
              <a:solidFill>
                <a:srgbClr val="6F727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39" name="Google Shape;2839;p360"/>
              <p:cNvSpPr/>
              <p:nvPr/>
            </p:nvSpPr>
            <p:spPr>
              <a:xfrm>
                <a:off x="4519" y="5566"/>
                <a:ext cx="124" cy="43"/>
              </a:xfrm>
              <a:custGeom>
                <a:avLst/>
                <a:gdLst/>
                <a:ahLst/>
                <a:cxnLst/>
                <a:rect l="l" t="t" r="r" b="b"/>
                <a:pathLst>
                  <a:path w="115" h="40" extrusionOk="0">
                    <a:moveTo>
                      <a:pt x="110" y="6"/>
                    </a:moveTo>
                    <a:cubicBezTo>
                      <a:pt x="110" y="6"/>
                      <a:pt x="109" y="5"/>
                      <a:pt x="109" y="5"/>
                    </a:cubicBezTo>
                    <a:cubicBezTo>
                      <a:pt x="102" y="2"/>
                      <a:pt x="95" y="5"/>
                      <a:pt x="88" y="5"/>
                    </a:cubicBezTo>
                    <a:cubicBezTo>
                      <a:pt x="78" y="5"/>
                      <a:pt x="68" y="10"/>
                      <a:pt x="62" y="12"/>
                    </a:cubicBezTo>
                    <a:cubicBezTo>
                      <a:pt x="60" y="13"/>
                      <a:pt x="58" y="13"/>
                      <a:pt x="57" y="13"/>
                    </a:cubicBezTo>
                    <a:cubicBezTo>
                      <a:pt x="56" y="13"/>
                      <a:pt x="54" y="13"/>
                      <a:pt x="52" y="12"/>
                    </a:cubicBezTo>
                    <a:cubicBezTo>
                      <a:pt x="46" y="10"/>
                      <a:pt x="36" y="5"/>
                      <a:pt x="26" y="5"/>
                    </a:cubicBezTo>
                    <a:cubicBezTo>
                      <a:pt x="19" y="5"/>
                      <a:pt x="5" y="0"/>
                      <a:pt x="2" y="9"/>
                    </a:cubicBezTo>
                    <a:cubicBezTo>
                      <a:pt x="0" y="14"/>
                      <a:pt x="3" y="22"/>
                      <a:pt x="5" y="27"/>
                    </a:cubicBezTo>
                    <a:cubicBezTo>
                      <a:pt x="7" y="32"/>
                      <a:pt x="12" y="36"/>
                      <a:pt x="17" y="37"/>
                    </a:cubicBezTo>
                    <a:cubicBezTo>
                      <a:pt x="26" y="40"/>
                      <a:pt x="43" y="37"/>
                      <a:pt x="49" y="29"/>
                    </a:cubicBezTo>
                    <a:cubicBezTo>
                      <a:pt x="52" y="26"/>
                      <a:pt x="50" y="20"/>
                      <a:pt x="54" y="17"/>
                    </a:cubicBezTo>
                    <a:cubicBezTo>
                      <a:pt x="55" y="17"/>
                      <a:pt x="56" y="16"/>
                      <a:pt x="57" y="16"/>
                    </a:cubicBezTo>
                    <a:cubicBezTo>
                      <a:pt x="58" y="16"/>
                      <a:pt x="59" y="17"/>
                      <a:pt x="60" y="17"/>
                    </a:cubicBezTo>
                    <a:cubicBezTo>
                      <a:pt x="64" y="20"/>
                      <a:pt x="62" y="26"/>
                      <a:pt x="65" y="29"/>
                    </a:cubicBezTo>
                    <a:cubicBezTo>
                      <a:pt x="71" y="37"/>
                      <a:pt x="88" y="40"/>
                      <a:pt x="97" y="37"/>
                    </a:cubicBezTo>
                    <a:cubicBezTo>
                      <a:pt x="102" y="36"/>
                      <a:pt x="107" y="32"/>
                      <a:pt x="109" y="27"/>
                    </a:cubicBezTo>
                    <a:cubicBezTo>
                      <a:pt x="111" y="21"/>
                      <a:pt x="115" y="10"/>
                      <a:pt x="110" y="6"/>
                    </a:cubicBezTo>
                    <a:close/>
                    <a:moveTo>
                      <a:pt x="48" y="22"/>
                    </a:moveTo>
                    <a:cubicBezTo>
                      <a:pt x="47" y="28"/>
                      <a:pt x="41" y="32"/>
                      <a:pt x="36" y="32"/>
                    </a:cubicBezTo>
                    <a:cubicBezTo>
                      <a:pt x="35" y="32"/>
                      <a:pt x="35" y="32"/>
                      <a:pt x="35" y="32"/>
                    </a:cubicBezTo>
                    <a:cubicBezTo>
                      <a:pt x="29" y="33"/>
                      <a:pt x="21" y="34"/>
                      <a:pt x="15" y="31"/>
                    </a:cubicBezTo>
                    <a:cubicBezTo>
                      <a:pt x="7" y="27"/>
                      <a:pt x="5" y="16"/>
                      <a:pt x="8" y="12"/>
                    </a:cubicBezTo>
                    <a:cubicBezTo>
                      <a:pt x="10" y="9"/>
                      <a:pt x="19" y="9"/>
                      <a:pt x="22" y="9"/>
                    </a:cubicBezTo>
                    <a:cubicBezTo>
                      <a:pt x="28" y="9"/>
                      <a:pt x="34" y="10"/>
                      <a:pt x="39" y="11"/>
                    </a:cubicBezTo>
                    <a:cubicBezTo>
                      <a:pt x="44" y="13"/>
                      <a:pt x="49" y="16"/>
                      <a:pt x="48" y="22"/>
                    </a:cubicBezTo>
                    <a:close/>
                    <a:moveTo>
                      <a:pt x="99" y="31"/>
                    </a:moveTo>
                    <a:cubicBezTo>
                      <a:pt x="93" y="34"/>
                      <a:pt x="85" y="33"/>
                      <a:pt x="79" y="32"/>
                    </a:cubicBezTo>
                    <a:cubicBezTo>
                      <a:pt x="79" y="32"/>
                      <a:pt x="78" y="32"/>
                      <a:pt x="78" y="32"/>
                    </a:cubicBezTo>
                    <a:cubicBezTo>
                      <a:pt x="73" y="32"/>
                      <a:pt x="67" y="28"/>
                      <a:pt x="66" y="22"/>
                    </a:cubicBezTo>
                    <a:cubicBezTo>
                      <a:pt x="65" y="16"/>
                      <a:pt x="70" y="13"/>
                      <a:pt x="75" y="11"/>
                    </a:cubicBezTo>
                    <a:cubicBezTo>
                      <a:pt x="80" y="10"/>
                      <a:pt x="86" y="9"/>
                      <a:pt x="92" y="9"/>
                    </a:cubicBezTo>
                    <a:cubicBezTo>
                      <a:pt x="94" y="9"/>
                      <a:pt x="104" y="9"/>
                      <a:pt x="106" y="12"/>
                    </a:cubicBezTo>
                    <a:cubicBezTo>
                      <a:pt x="109" y="16"/>
                      <a:pt x="107" y="27"/>
                      <a:pt x="99" y="31"/>
                    </a:cubicBezTo>
                    <a:close/>
                  </a:path>
                </a:pathLst>
              </a:custGeom>
              <a:solidFill>
                <a:srgbClr val="58595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grpSp>
        <p:nvGrpSpPr>
          <p:cNvPr id="2840" name="Google Shape;2840;p360"/>
          <p:cNvGrpSpPr/>
          <p:nvPr/>
        </p:nvGrpSpPr>
        <p:grpSpPr>
          <a:xfrm>
            <a:off x="6012159" y="2542246"/>
            <a:ext cx="749332" cy="1393573"/>
            <a:chOff x="8154021" y="2122327"/>
            <a:chExt cx="999109" cy="1858097"/>
          </a:xfrm>
        </p:grpSpPr>
        <p:sp>
          <p:nvSpPr>
            <p:cNvPr id="2841" name="Google Shape;2841;p360"/>
            <p:cNvSpPr/>
            <p:nvPr/>
          </p:nvSpPr>
          <p:spPr>
            <a:xfrm>
              <a:off x="8240889" y="3706104"/>
              <a:ext cx="822960" cy="274320"/>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r>
                <a:rPr lang="en-US" sz="1350" b="1">
                  <a:solidFill>
                    <a:srgbClr val="00338D"/>
                  </a:solidFill>
                  <a:latin typeface="Arial"/>
                  <a:ea typeface="Arial"/>
                  <a:cs typeface="Arial"/>
                  <a:sym typeface="Arial"/>
                </a:rPr>
                <a:t>CHRO</a:t>
              </a:r>
              <a:endParaRPr/>
            </a:p>
          </p:txBody>
        </p:sp>
        <p:grpSp>
          <p:nvGrpSpPr>
            <p:cNvPr id="2842" name="Google Shape;2842;p360"/>
            <p:cNvGrpSpPr/>
            <p:nvPr/>
          </p:nvGrpSpPr>
          <p:grpSpPr>
            <a:xfrm>
              <a:off x="8154021" y="2122327"/>
              <a:ext cx="999109" cy="1001526"/>
              <a:chOff x="4857" y="5416"/>
              <a:chExt cx="414" cy="415"/>
            </a:xfrm>
          </p:grpSpPr>
          <p:sp>
            <p:nvSpPr>
              <p:cNvPr id="2843" name="Google Shape;2843;p360"/>
              <p:cNvSpPr/>
              <p:nvPr/>
            </p:nvSpPr>
            <p:spPr>
              <a:xfrm>
                <a:off x="4857" y="5416"/>
                <a:ext cx="413" cy="41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44" name="Google Shape;2844;p360"/>
              <p:cNvSpPr/>
              <p:nvPr/>
            </p:nvSpPr>
            <p:spPr>
              <a:xfrm>
                <a:off x="4857" y="5417"/>
                <a:ext cx="414" cy="413"/>
              </a:xfrm>
              <a:prstGeom prst="ellipse">
                <a:avLst/>
              </a:prstGeom>
              <a:solidFill>
                <a:srgbClr val="30789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45" name="Google Shape;2845;p360"/>
              <p:cNvSpPr/>
              <p:nvPr/>
            </p:nvSpPr>
            <p:spPr>
              <a:xfrm>
                <a:off x="5016" y="5647"/>
                <a:ext cx="85" cy="74"/>
              </a:xfrm>
              <a:custGeom>
                <a:avLst/>
                <a:gdLst/>
                <a:ahLst/>
                <a:cxnLst/>
                <a:rect l="l" t="t" r="r" b="b"/>
                <a:pathLst>
                  <a:path w="78" h="68" extrusionOk="0">
                    <a:moveTo>
                      <a:pt x="45" y="60"/>
                    </a:moveTo>
                    <a:cubicBezTo>
                      <a:pt x="56" y="54"/>
                      <a:pt x="67" y="48"/>
                      <a:pt x="78" y="42"/>
                    </a:cubicBezTo>
                    <a:cubicBezTo>
                      <a:pt x="76" y="39"/>
                      <a:pt x="76" y="36"/>
                      <a:pt x="76" y="32"/>
                    </a:cubicBezTo>
                    <a:cubicBezTo>
                      <a:pt x="76" y="2"/>
                      <a:pt x="76" y="2"/>
                      <a:pt x="76" y="2"/>
                    </a:cubicBezTo>
                    <a:cubicBezTo>
                      <a:pt x="39" y="0"/>
                      <a:pt x="39" y="0"/>
                      <a:pt x="39" y="0"/>
                    </a:cubicBezTo>
                    <a:cubicBezTo>
                      <a:pt x="2" y="2"/>
                      <a:pt x="2" y="2"/>
                      <a:pt x="2" y="2"/>
                    </a:cubicBezTo>
                    <a:cubicBezTo>
                      <a:pt x="2" y="32"/>
                      <a:pt x="2" y="32"/>
                      <a:pt x="2" y="32"/>
                    </a:cubicBezTo>
                    <a:cubicBezTo>
                      <a:pt x="2" y="35"/>
                      <a:pt x="1" y="39"/>
                      <a:pt x="0" y="42"/>
                    </a:cubicBezTo>
                    <a:cubicBezTo>
                      <a:pt x="9" y="58"/>
                      <a:pt x="27" y="68"/>
                      <a:pt x="45" y="60"/>
                    </a:cubicBezTo>
                    <a:close/>
                  </a:path>
                </a:pathLst>
              </a:custGeom>
              <a:solidFill>
                <a:srgbClr val="5133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46" name="Google Shape;2846;p360"/>
              <p:cNvSpPr/>
              <p:nvPr/>
            </p:nvSpPr>
            <p:spPr>
              <a:xfrm>
                <a:off x="4922" y="5692"/>
                <a:ext cx="278" cy="134"/>
              </a:xfrm>
              <a:custGeom>
                <a:avLst/>
                <a:gdLst/>
                <a:ahLst/>
                <a:cxnLst/>
                <a:rect l="l" t="t" r="r" b="b"/>
                <a:pathLst>
                  <a:path w="256" h="123" extrusionOk="0">
                    <a:moveTo>
                      <a:pt x="99" y="122"/>
                    </a:moveTo>
                    <a:cubicBezTo>
                      <a:pt x="107" y="123"/>
                      <a:pt x="113" y="122"/>
                      <a:pt x="125" y="122"/>
                    </a:cubicBezTo>
                    <a:cubicBezTo>
                      <a:pt x="147" y="120"/>
                      <a:pt x="168" y="119"/>
                      <a:pt x="191" y="113"/>
                    </a:cubicBezTo>
                    <a:cubicBezTo>
                      <a:pt x="206" y="108"/>
                      <a:pt x="230" y="100"/>
                      <a:pt x="256" y="81"/>
                    </a:cubicBezTo>
                    <a:cubicBezTo>
                      <a:pt x="255" y="79"/>
                      <a:pt x="255" y="76"/>
                      <a:pt x="254" y="72"/>
                    </a:cubicBezTo>
                    <a:cubicBezTo>
                      <a:pt x="253" y="68"/>
                      <a:pt x="249" y="54"/>
                      <a:pt x="242" y="45"/>
                    </a:cubicBezTo>
                    <a:cubicBezTo>
                      <a:pt x="226" y="22"/>
                      <a:pt x="187" y="16"/>
                      <a:pt x="180" y="14"/>
                    </a:cubicBezTo>
                    <a:cubicBezTo>
                      <a:pt x="179" y="14"/>
                      <a:pt x="179" y="13"/>
                      <a:pt x="179" y="13"/>
                    </a:cubicBezTo>
                    <a:cubicBezTo>
                      <a:pt x="178" y="13"/>
                      <a:pt x="178" y="13"/>
                      <a:pt x="177" y="13"/>
                    </a:cubicBezTo>
                    <a:cubicBezTo>
                      <a:pt x="175" y="12"/>
                      <a:pt x="173" y="10"/>
                      <a:pt x="171" y="9"/>
                    </a:cubicBezTo>
                    <a:cubicBezTo>
                      <a:pt x="171" y="9"/>
                      <a:pt x="171" y="9"/>
                      <a:pt x="171" y="9"/>
                    </a:cubicBezTo>
                    <a:cubicBezTo>
                      <a:pt x="171" y="9"/>
                      <a:pt x="171" y="8"/>
                      <a:pt x="171" y="8"/>
                    </a:cubicBezTo>
                    <a:cubicBezTo>
                      <a:pt x="170" y="8"/>
                      <a:pt x="170" y="7"/>
                      <a:pt x="169" y="7"/>
                    </a:cubicBezTo>
                    <a:cubicBezTo>
                      <a:pt x="169" y="7"/>
                      <a:pt x="168" y="6"/>
                      <a:pt x="168" y="6"/>
                    </a:cubicBezTo>
                    <a:cubicBezTo>
                      <a:pt x="168" y="5"/>
                      <a:pt x="167" y="5"/>
                      <a:pt x="167" y="4"/>
                    </a:cubicBezTo>
                    <a:cubicBezTo>
                      <a:pt x="167" y="4"/>
                      <a:pt x="167" y="3"/>
                      <a:pt x="166" y="3"/>
                    </a:cubicBezTo>
                    <a:cubicBezTo>
                      <a:pt x="166" y="2"/>
                      <a:pt x="165" y="1"/>
                      <a:pt x="165" y="0"/>
                    </a:cubicBezTo>
                    <a:cubicBezTo>
                      <a:pt x="165" y="0"/>
                      <a:pt x="165" y="0"/>
                      <a:pt x="165" y="0"/>
                    </a:cubicBezTo>
                    <a:cubicBezTo>
                      <a:pt x="160" y="3"/>
                      <a:pt x="154" y="6"/>
                      <a:pt x="149" y="9"/>
                    </a:cubicBezTo>
                    <a:cubicBezTo>
                      <a:pt x="143" y="12"/>
                      <a:pt x="137" y="15"/>
                      <a:pt x="132" y="18"/>
                    </a:cubicBezTo>
                    <a:cubicBezTo>
                      <a:pt x="114" y="26"/>
                      <a:pt x="96" y="16"/>
                      <a:pt x="87" y="0"/>
                    </a:cubicBezTo>
                    <a:cubicBezTo>
                      <a:pt x="86" y="2"/>
                      <a:pt x="85" y="4"/>
                      <a:pt x="83" y="6"/>
                    </a:cubicBezTo>
                    <a:cubicBezTo>
                      <a:pt x="82" y="7"/>
                      <a:pt x="81" y="8"/>
                      <a:pt x="80" y="9"/>
                    </a:cubicBezTo>
                    <a:cubicBezTo>
                      <a:pt x="78" y="11"/>
                      <a:pt x="75" y="13"/>
                      <a:pt x="72" y="14"/>
                    </a:cubicBezTo>
                    <a:cubicBezTo>
                      <a:pt x="56" y="19"/>
                      <a:pt x="19" y="26"/>
                      <a:pt x="9" y="45"/>
                    </a:cubicBezTo>
                    <a:cubicBezTo>
                      <a:pt x="8" y="48"/>
                      <a:pt x="6" y="54"/>
                      <a:pt x="5" y="57"/>
                    </a:cubicBezTo>
                    <a:cubicBezTo>
                      <a:pt x="2" y="63"/>
                      <a:pt x="1" y="69"/>
                      <a:pt x="0" y="74"/>
                    </a:cubicBezTo>
                    <a:cubicBezTo>
                      <a:pt x="15" y="88"/>
                      <a:pt x="30" y="97"/>
                      <a:pt x="41" y="103"/>
                    </a:cubicBezTo>
                    <a:cubicBezTo>
                      <a:pt x="56" y="111"/>
                      <a:pt x="74" y="120"/>
                      <a:pt x="99" y="122"/>
                    </a:cubicBezTo>
                    <a:close/>
                  </a:path>
                </a:pathLst>
              </a:custGeom>
              <a:solidFill>
                <a:srgbClr val="5133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47" name="Google Shape;2847;p360"/>
              <p:cNvSpPr/>
              <p:nvPr/>
            </p:nvSpPr>
            <p:spPr>
              <a:xfrm>
                <a:off x="5018" y="5647"/>
                <a:ext cx="96" cy="62"/>
              </a:xfrm>
              <a:custGeom>
                <a:avLst/>
                <a:gdLst/>
                <a:ahLst/>
                <a:cxnLst/>
                <a:rect l="l" t="t" r="r" b="b"/>
                <a:pathLst>
                  <a:path w="88" h="57" extrusionOk="0">
                    <a:moveTo>
                      <a:pt x="88" y="55"/>
                    </a:moveTo>
                    <a:cubicBezTo>
                      <a:pt x="84" y="57"/>
                      <a:pt x="79" y="56"/>
                      <a:pt x="75" y="55"/>
                    </a:cubicBezTo>
                    <a:cubicBezTo>
                      <a:pt x="70" y="54"/>
                      <a:pt x="65" y="53"/>
                      <a:pt x="60" y="51"/>
                    </a:cubicBezTo>
                    <a:cubicBezTo>
                      <a:pt x="48" y="47"/>
                      <a:pt x="37" y="40"/>
                      <a:pt x="27" y="32"/>
                    </a:cubicBezTo>
                    <a:cubicBezTo>
                      <a:pt x="21" y="28"/>
                      <a:pt x="15" y="23"/>
                      <a:pt x="10" y="18"/>
                    </a:cubicBezTo>
                    <a:cubicBezTo>
                      <a:pt x="8" y="16"/>
                      <a:pt x="6" y="14"/>
                      <a:pt x="4" y="12"/>
                    </a:cubicBezTo>
                    <a:cubicBezTo>
                      <a:pt x="3" y="11"/>
                      <a:pt x="0" y="9"/>
                      <a:pt x="0" y="8"/>
                    </a:cubicBezTo>
                    <a:cubicBezTo>
                      <a:pt x="0" y="2"/>
                      <a:pt x="0" y="2"/>
                      <a:pt x="0" y="2"/>
                    </a:cubicBezTo>
                    <a:cubicBezTo>
                      <a:pt x="37" y="0"/>
                      <a:pt x="37" y="0"/>
                      <a:pt x="37" y="0"/>
                    </a:cubicBezTo>
                    <a:cubicBezTo>
                      <a:pt x="74" y="2"/>
                      <a:pt x="74" y="2"/>
                      <a:pt x="74" y="2"/>
                    </a:cubicBezTo>
                    <a:cubicBezTo>
                      <a:pt x="74" y="32"/>
                      <a:pt x="74" y="32"/>
                      <a:pt x="74" y="32"/>
                    </a:cubicBezTo>
                    <a:cubicBezTo>
                      <a:pt x="74" y="35"/>
                      <a:pt x="74" y="39"/>
                      <a:pt x="76" y="42"/>
                    </a:cubicBezTo>
                    <a:cubicBezTo>
                      <a:pt x="76" y="43"/>
                      <a:pt x="77" y="44"/>
                      <a:pt x="77" y="45"/>
                    </a:cubicBezTo>
                    <a:cubicBezTo>
                      <a:pt x="78" y="45"/>
                      <a:pt x="78" y="46"/>
                      <a:pt x="78" y="46"/>
                    </a:cubicBezTo>
                    <a:cubicBezTo>
                      <a:pt x="78" y="47"/>
                      <a:pt x="79" y="47"/>
                      <a:pt x="79" y="48"/>
                    </a:cubicBezTo>
                    <a:cubicBezTo>
                      <a:pt x="79" y="48"/>
                      <a:pt x="80" y="49"/>
                      <a:pt x="80" y="49"/>
                    </a:cubicBezTo>
                    <a:cubicBezTo>
                      <a:pt x="81" y="49"/>
                      <a:pt x="81" y="50"/>
                      <a:pt x="82" y="50"/>
                    </a:cubicBezTo>
                    <a:cubicBezTo>
                      <a:pt x="82" y="50"/>
                      <a:pt x="82" y="51"/>
                      <a:pt x="82" y="51"/>
                    </a:cubicBezTo>
                    <a:cubicBezTo>
                      <a:pt x="84" y="52"/>
                      <a:pt x="86" y="54"/>
                      <a:pt x="88" y="55"/>
                    </a:cubicBezTo>
                    <a:close/>
                  </a:path>
                </a:pathLst>
              </a:custGeom>
              <a:solidFill>
                <a:srgbClr val="3A261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48" name="Google Shape;2848;p360"/>
              <p:cNvSpPr/>
              <p:nvPr/>
            </p:nvSpPr>
            <p:spPr>
              <a:xfrm>
                <a:off x="4986" y="5506"/>
                <a:ext cx="73" cy="169"/>
              </a:xfrm>
              <a:custGeom>
                <a:avLst/>
                <a:gdLst/>
                <a:ahLst/>
                <a:cxnLst/>
                <a:rect l="l" t="t" r="r" b="b"/>
                <a:pathLst>
                  <a:path w="67" h="156" extrusionOk="0">
                    <a:moveTo>
                      <a:pt x="12" y="43"/>
                    </a:moveTo>
                    <a:cubicBezTo>
                      <a:pt x="12" y="51"/>
                      <a:pt x="13" y="59"/>
                      <a:pt x="13" y="67"/>
                    </a:cubicBezTo>
                    <a:cubicBezTo>
                      <a:pt x="11" y="67"/>
                      <a:pt x="6" y="68"/>
                      <a:pt x="5" y="68"/>
                    </a:cubicBezTo>
                    <a:cubicBezTo>
                      <a:pt x="2" y="70"/>
                      <a:pt x="0" y="73"/>
                      <a:pt x="1" y="77"/>
                    </a:cubicBezTo>
                    <a:cubicBezTo>
                      <a:pt x="1" y="81"/>
                      <a:pt x="3" y="84"/>
                      <a:pt x="4" y="88"/>
                    </a:cubicBezTo>
                    <a:cubicBezTo>
                      <a:pt x="5" y="92"/>
                      <a:pt x="5" y="97"/>
                      <a:pt x="5" y="101"/>
                    </a:cubicBezTo>
                    <a:cubicBezTo>
                      <a:pt x="6" y="108"/>
                      <a:pt x="11" y="114"/>
                      <a:pt x="18" y="114"/>
                    </a:cubicBezTo>
                    <a:cubicBezTo>
                      <a:pt x="19" y="122"/>
                      <a:pt x="20" y="127"/>
                      <a:pt x="20" y="127"/>
                    </a:cubicBezTo>
                    <a:cubicBezTo>
                      <a:pt x="22" y="130"/>
                      <a:pt x="25" y="133"/>
                      <a:pt x="28" y="136"/>
                    </a:cubicBezTo>
                    <a:cubicBezTo>
                      <a:pt x="40" y="144"/>
                      <a:pt x="40" y="144"/>
                      <a:pt x="40" y="144"/>
                    </a:cubicBezTo>
                    <a:cubicBezTo>
                      <a:pt x="51" y="153"/>
                      <a:pt x="51" y="153"/>
                      <a:pt x="51" y="153"/>
                    </a:cubicBezTo>
                    <a:cubicBezTo>
                      <a:pt x="53" y="154"/>
                      <a:pt x="54" y="155"/>
                      <a:pt x="56" y="155"/>
                    </a:cubicBezTo>
                    <a:cubicBezTo>
                      <a:pt x="67" y="156"/>
                      <a:pt x="67" y="156"/>
                      <a:pt x="67" y="156"/>
                    </a:cubicBezTo>
                    <a:cubicBezTo>
                      <a:pt x="67" y="0"/>
                      <a:pt x="67" y="0"/>
                      <a:pt x="67" y="0"/>
                    </a:cubicBezTo>
                    <a:cubicBezTo>
                      <a:pt x="57" y="1"/>
                      <a:pt x="21" y="6"/>
                      <a:pt x="12" y="43"/>
                    </a:cubicBezTo>
                    <a:close/>
                  </a:path>
                </a:pathLst>
              </a:custGeom>
              <a:solidFill>
                <a:srgbClr val="5133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49" name="Google Shape;2849;p360"/>
              <p:cNvSpPr/>
              <p:nvPr/>
            </p:nvSpPr>
            <p:spPr>
              <a:xfrm>
                <a:off x="5059" y="5506"/>
                <a:ext cx="71" cy="169"/>
              </a:xfrm>
              <a:custGeom>
                <a:avLst/>
                <a:gdLst/>
                <a:ahLst/>
                <a:cxnLst/>
                <a:rect l="l" t="t" r="r" b="b"/>
                <a:pathLst>
                  <a:path w="66" h="156" extrusionOk="0">
                    <a:moveTo>
                      <a:pt x="61" y="68"/>
                    </a:moveTo>
                    <a:cubicBezTo>
                      <a:pt x="60" y="68"/>
                      <a:pt x="55" y="67"/>
                      <a:pt x="53" y="67"/>
                    </a:cubicBezTo>
                    <a:cubicBezTo>
                      <a:pt x="54" y="59"/>
                      <a:pt x="54" y="51"/>
                      <a:pt x="54" y="43"/>
                    </a:cubicBezTo>
                    <a:cubicBezTo>
                      <a:pt x="45" y="6"/>
                      <a:pt x="9" y="1"/>
                      <a:pt x="0" y="0"/>
                    </a:cubicBezTo>
                    <a:cubicBezTo>
                      <a:pt x="0" y="156"/>
                      <a:pt x="0" y="156"/>
                      <a:pt x="0" y="156"/>
                    </a:cubicBezTo>
                    <a:cubicBezTo>
                      <a:pt x="10" y="155"/>
                      <a:pt x="10" y="155"/>
                      <a:pt x="10" y="155"/>
                    </a:cubicBezTo>
                    <a:cubicBezTo>
                      <a:pt x="12" y="155"/>
                      <a:pt x="14" y="154"/>
                      <a:pt x="15" y="153"/>
                    </a:cubicBezTo>
                    <a:cubicBezTo>
                      <a:pt x="26" y="145"/>
                      <a:pt x="26" y="145"/>
                      <a:pt x="26" y="145"/>
                    </a:cubicBezTo>
                    <a:cubicBezTo>
                      <a:pt x="38" y="136"/>
                      <a:pt x="38" y="136"/>
                      <a:pt x="38" y="136"/>
                    </a:cubicBezTo>
                    <a:cubicBezTo>
                      <a:pt x="42" y="133"/>
                      <a:pt x="44" y="130"/>
                      <a:pt x="46" y="127"/>
                    </a:cubicBezTo>
                    <a:cubicBezTo>
                      <a:pt x="46" y="127"/>
                      <a:pt x="47" y="122"/>
                      <a:pt x="48" y="114"/>
                    </a:cubicBezTo>
                    <a:cubicBezTo>
                      <a:pt x="48" y="114"/>
                      <a:pt x="48" y="114"/>
                      <a:pt x="48" y="114"/>
                    </a:cubicBezTo>
                    <a:cubicBezTo>
                      <a:pt x="56" y="114"/>
                      <a:pt x="60" y="108"/>
                      <a:pt x="61" y="101"/>
                    </a:cubicBezTo>
                    <a:cubicBezTo>
                      <a:pt x="62" y="97"/>
                      <a:pt x="61" y="92"/>
                      <a:pt x="62" y="88"/>
                    </a:cubicBezTo>
                    <a:cubicBezTo>
                      <a:pt x="63" y="84"/>
                      <a:pt x="65" y="81"/>
                      <a:pt x="66" y="77"/>
                    </a:cubicBezTo>
                    <a:cubicBezTo>
                      <a:pt x="66" y="73"/>
                      <a:pt x="65" y="70"/>
                      <a:pt x="61" y="68"/>
                    </a:cubicBezTo>
                    <a:close/>
                  </a:path>
                </a:pathLst>
              </a:custGeom>
              <a:solidFill>
                <a:srgbClr val="5133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50" name="Google Shape;2850;p360"/>
              <p:cNvSpPr/>
              <p:nvPr/>
            </p:nvSpPr>
            <p:spPr>
              <a:xfrm>
                <a:off x="5025" y="5621"/>
                <a:ext cx="66" cy="56"/>
              </a:xfrm>
              <a:custGeom>
                <a:avLst/>
                <a:gdLst/>
                <a:ahLst/>
                <a:cxnLst/>
                <a:rect l="l" t="t" r="r" b="b"/>
                <a:pathLst>
                  <a:path w="61" h="52" extrusionOk="0">
                    <a:moveTo>
                      <a:pt x="55" y="11"/>
                    </a:moveTo>
                    <a:cubicBezTo>
                      <a:pt x="52" y="6"/>
                      <a:pt x="48" y="2"/>
                      <a:pt x="42" y="1"/>
                    </a:cubicBezTo>
                    <a:cubicBezTo>
                      <a:pt x="39" y="0"/>
                      <a:pt x="35" y="0"/>
                      <a:pt x="31" y="0"/>
                    </a:cubicBezTo>
                    <a:cubicBezTo>
                      <a:pt x="31" y="0"/>
                      <a:pt x="31" y="0"/>
                      <a:pt x="31" y="0"/>
                    </a:cubicBezTo>
                    <a:cubicBezTo>
                      <a:pt x="31" y="0"/>
                      <a:pt x="31" y="0"/>
                      <a:pt x="31" y="0"/>
                    </a:cubicBezTo>
                    <a:cubicBezTo>
                      <a:pt x="26" y="0"/>
                      <a:pt x="22" y="0"/>
                      <a:pt x="19" y="1"/>
                    </a:cubicBezTo>
                    <a:cubicBezTo>
                      <a:pt x="14" y="2"/>
                      <a:pt x="9" y="6"/>
                      <a:pt x="7" y="11"/>
                    </a:cubicBezTo>
                    <a:cubicBezTo>
                      <a:pt x="5" y="14"/>
                      <a:pt x="3" y="17"/>
                      <a:pt x="2" y="20"/>
                    </a:cubicBezTo>
                    <a:cubicBezTo>
                      <a:pt x="0" y="27"/>
                      <a:pt x="1" y="36"/>
                      <a:pt x="6" y="41"/>
                    </a:cubicBezTo>
                    <a:cubicBezTo>
                      <a:pt x="10" y="47"/>
                      <a:pt x="19" y="50"/>
                      <a:pt x="26" y="52"/>
                    </a:cubicBezTo>
                    <a:cubicBezTo>
                      <a:pt x="28" y="52"/>
                      <a:pt x="34" y="52"/>
                      <a:pt x="35" y="52"/>
                    </a:cubicBezTo>
                    <a:cubicBezTo>
                      <a:pt x="42" y="50"/>
                      <a:pt x="52" y="47"/>
                      <a:pt x="56" y="41"/>
                    </a:cubicBezTo>
                    <a:cubicBezTo>
                      <a:pt x="60" y="36"/>
                      <a:pt x="61" y="27"/>
                      <a:pt x="59" y="20"/>
                    </a:cubicBezTo>
                    <a:cubicBezTo>
                      <a:pt x="58" y="17"/>
                      <a:pt x="56" y="14"/>
                      <a:pt x="55" y="11"/>
                    </a:cubicBezTo>
                    <a:close/>
                    <a:moveTo>
                      <a:pt x="50" y="32"/>
                    </a:moveTo>
                    <a:cubicBezTo>
                      <a:pt x="48" y="36"/>
                      <a:pt x="44" y="39"/>
                      <a:pt x="39" y="42"/>
                    </a:cubicBezTo>
                    <a:cubicBezTo>
                      <a:pt x="36" y="43"/>
                      <a:pt x="34" y="43"/>
                      <a:pt x="31" y="43"/>
                    </a:cubicBezTo>
                    <a:cubicBezTo>
                      <a:pt x="31" y="43"/>
                      <a:pt x="31" y="43"/>
                      <a:pt x="31" y="43"/>
                    </a:cubicBezTo>
                    <a:cubicBezTo>
                      <a:pt x="31" y="43"/>
                      <a:pt x="31" y="43"/>
                      <a:pt x="31" y="43"/>
                    </a:cubicBezTo>
                    <a:cubicBezTo>
                      <a:pt x="28" y="43"/>
                      <a:pt x="25" y="43"/>
                      <a:pt x="23" y="42"/>
                    </a:cubicBezTo>
                    <a:cubicBezTo>
                      <a:pt x="18" y="39"/>
                      <a:pt x="14" y="36"/>
                      <a:pt x="11" y="32"/>
                    </a:cubicBezTo>
                    <a:cubicBezTo>
                      <a:pt x="8" y="26"/>
                      <a:pt x="9" y="22"/>
                      <a:pt x="14" y="17"/>
                    </a:cubicBezTo>
                    <a:cubicBezTo>
                      <a:pt x="20" y="12"/>
                      <a:pt x="26" y="11"/>
                      <a:pt x="31" y="11"/>
                    </a:cubicBezTo>
                    <a:cubicBezTo>
                      <a:pt x="31" y="11"/>
                      <a:pt x="31" y="11"/>
                      <a:pt x="31" y="11"/>
                    </a:cubicBezTo>
                    <a:cubicBezTo>
                      <a:pt x="31" y="11"/>
                      <a:pt x="31" y="11"/>
                      <a:pt x="31" y="11"/>
                    </a:cubicBezTo>
                    <a:cubicBezTo>
                      <a:pt x="35" y="11"/>
                      <a:pt x="41" y="12"/>
                      <a:pt x="48" y="17"/>
                    </a:cubicBezTo>
                    <a:cubicBezTo>
                      <a:pt x="52" y="22"/>
                      <a:pt x="53" y="26"/>
                      <a:pt x="50" y="32"/>
                    </a:cubicBezTo>
                    <a:close/>
                  </a:path>
                </a:pathLst>
              </a:custGeom>
              <a:solidFill>
                <a:srgbClr val="11080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51" name="Google Shape;2851;p360"/>
              <p:cNvSpPr/>
              <p:nvPr/>
            </p:nvSpPr>
            <p:spPr>
              <a:xfrm>
                <a:off x="5052" y="5648"/>
                <a:ext cx="12" cy="14"/>
              </a:xfrm>
              <a:custGeom>
                <a:avLst/>
                <a:gdLst/>
                <a:ahLst/>
                <a:cxnLst/>
                <a:rect l="l" t="t" r="r" b="b"/>
                <a:pathLst>
                  <a:path w="11" h="13" extrusionOk="0">
                    <a:moveTo>
                      <a:pt x="6" y="0"/>
                    </a:moveTo>
                    <a:cubicBezTo>
                      <a:pt x="4" y="0"/>
                      <a:pt x="0" y="1"/>
                      <a:pt x="0" y="6"/>
                    </a:cubicBezTo>
                    <a:cubicBezTo>
                      <a:pt x="2" y="10"/>
                      <a:pt x="4" y="12"/>
                      <a:pt x="6" y="13"/>
                    </a:cubicBezTo>
                    <a:cubicBezTo>
                      <a:pt x="8" y="12"/>
                      <a:pt x="10" y="10"/>
                      <a:pt x="11" y="6"/>
                    </a:cubicBezTo>
                    <a:cubicBezTo>
                      <a:pt x="11" y="1"/>
                      <a:pt x="8" y="0"/>
                      <a:pt x="6" y="0"/>
                    </a:cubicBezTo>
                    <a:close/>
                  </a:path>
                </a:pathLst>
              </a:custGeom>
              <a:solidFill>
                <a:srgbClr val="11080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52" name="Google Shape;2852;p360"/>
              <p:cNvSpPr/>
              <p:nvPr/>
            </p:nvSpPr>
            <p:spPr>
              <a:xfrm>
                <a:off x="4983" y="5491"/>
                <a:ext cx="144" cy="121"/>
              </a:xfrm>
              <a:custGeom>
                <a:avLst/>
                <a:gdLst/>
                <a:ahLst/>
                <a:cxnLst/>
                <a:rect l="l" t="t" r="r" b="b"/>
                <a:pathLst>
                  <a:path w="133" h="112" extrusionOk="0">
                    <a:moveTo>
                      <a:pt x="122" y="37"/>
                    </a:moveTo>
                    <a:cubicBezTo>
                      <a:pt x="125" y="32"/>
                      <a:pt x="120" y="29"/>
                      <a:pt x="118" y="28"/>
                    </a:cubicBezTo>
                    <a:cubicBezTo>
                      <a:pt x="118" y="25"/>
                      <a:pt x="116" y="14"/>
                      <a:pt x="103" y="12"/>
                    </a:cubicBezTo>
                    <a:cubicBezTo>
                      <a:pt x="101" y="8"/>
                      <a:pt x="96" y="7"/>
                      <a:pt x="93" y="7"/>
                    </a:cubicBezTo>
                    <a:cubicBezTo>
                      <a:pt x="93" y="4"/>
                      <a:pt x="81" y="1"/>
                      <a:pt x="77" y="3"/>
                    </a:cubicBezTo>
                    <a:cubicBezTo>
                      <a:pt x="73" y="2"/>
                      <a:pt x="62" y="0"/>
                      <a:pt x="54" y="2"/>
                    </a:cubicBezTo>
                    <a:cubicBezTo>
                      <a:pt x="50" y="3"/>
                      <a:pt x="44" y="3"/>
                      <a:pt x="41" y="5"/>
                    </a:cubicBezTo>
                    <a:cubicBezTo>
                      <a:pt x="39" y="5"/>
                      <a:pt x="29" y="11"/>
                      <a:pt x="26" y="17"/>
                    </a:cubicBezTo>
                    <a:cubicBezTo>
                      <a:pt x="24" y="19"/>
                      <a:pt x="19" y="19"/>
                      <a:pt x="15" y="26"/>
                    </a:cubicBezTo>
                    <a:cubicBezTo>
                      <a:pt x="12" y="31"/>
                      <a:pt x="0" y="39"/>
                      <a:pt x="4" y="57"/>
                    </a:cubicBezTo>
                    <a:cubicBezTo>
                      <a:pt x="5" y="69"/>
                      <a:pt x="3" y="73"/>
                      <a:pt x="6" y="77"/>
                    </a:cubicBezTo>
                    <a:cubicBezTo>
                      <a:pt x="7" y="81"/>
                      <a:pt x="8" y="82"/>
                      <a:pt x="8" y="82"/>
                    </a:cubicBezTo>
                    <a:cubicBezTo>
                      <a:pt x="8" y="82"/>
                      <a:pt x="11" y="81"/>
                      <a:pt x="15" y="81"/>
                    </a:cubicBezTo>
                    <a:cubicBezTo>
                      <a:pt x="15" y="81"/>
                      <a:pt x="18" y="103"/>
                      <a:pt x="18" y="107"/>
                    </a:cubicBezTo>
                    <a:cubicBezTo>
                      <a:pt x="18" y="112"/>
                      <a:pt x="26" y="110"/>
                      <a:pt x="26" y="110"/>
                    </a:cubicBezTo>
                    <a:cubicBezTo>
                      <a:pt x="26" y="110"/>
                      <a:pt x="25" y="80"/>
                      <a:pt x="27" y="75"/>
                    </a:cubicBezTo>
                    <a:cubicBezTo>
                      <a:pt x="29" y="69"/>
                      <a:pt x="33" y="58"/>
                      <a:pt x="33" y="58"/>
                    </a:cubicBezTo>
                    <a:cubicBezTo>
                      <a:pt x="33" y="58"/>
                      <a:pt x="57" y="54"/>
                      <a:pt x="70" y="39"/>
                    </a:cubicBezTo>
                    <a:cubicBezTo>
                      <a:pt x="75" y="39"/>
                      <a:pt x="78" y="39"/>
                      <a:pt x="80" y="38"/>
                    </a:cubicBezTo>
                    <a:cubicBezTo>
                      <a:pt x="81" y="36"/>
                      <a:pt x="84" y="39"/>
                      <a:pt x="89" y="38"/>
                    </a:cubicBezTo>
                    <a:cubicBezTo>
                      <a:pt x="93" y="36"/>
                      <a:pt x="89" y="45"/>
                      <a:pt x="96" y="43"/>
                    </a:cubicBezTo>
                    <a:cubicBezTo>
                      <a:pt x="104" y="41"/>
                      <a:pt x="97" y="51"/>
                      <a:pt x="107" y="48"/>
                    </a:cubicBezTo>
                    <a:cubicBezTo>
                      <a:pt x="107" y="54"/>
                      <a:pt x="108" y="57"/>
                      <a:pt x="111" y="59"/>
                    </a:cubicBezTo>
                    <a:cubicBezTo>
                      <a:pt x="110" y="61"/>
                      <a:pt x="110" y="64"/>
                      <a:pt x="112" y="66"/>
                    </a:cubicBezTo>
                    <a:cubicBezTo>
                      <a:pt x="115" y="68"/>
                      <a:pt x="113" y="100"/>
                      <a:pt x="111" y="109"/>
                    </a:cubicBezTo>
                    <a:cubicBezTo>
                      <a:pt x="117" y="108"/>
                      <a:pt x="118" y="107"/>
                      <a:pt x="118" y="107"/>
                    </a:cubicBezTo>
                    <a:cubicBezTo>
                      <a:pt x="118" y="107"/>
                      <a:pt x="119" y="85"/>
                      <a:pt x="123" y="81"/>
                    </a:cubicBezTo>
                    <a:cubicBezTo>
                      <a:pt x="124" y="81"/>
                      <a:pt x="128" y="81"/>
                      <a:pt x="128" y="81"/>
                    </a:cubicBezTo>
                    <a:cubicBezTo>
                      <a:pt x="128" y="81"/>
                      <a:pt x="132" y="74"/>
                      <a:pt x="132" y="66"/>
                    </a:cubicBezTo>
                    <a:cubicBezTo>
                      <a:pt x="133" y="52"/>
                      <a:pt x="127" y="39"/>
                      <a:pt x="122" y="37"/>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53" name="Google Shape;2853;p360"/>
              <p:cNvSpPr/>
              <p:nvPr/>
            </p:nvSpPr>
            <p:spPr>
              <a:xfrm>
                <a:off x="4913" y="5702"/>
                <a:ext cx="291" cy="129"/>
              </a:xfrm>
              <a:custGeom>
                <a:avLst/>
                <a:gdLst/>
                <a:ahLst/>
                <a:cxnLst/>
                <a:rect l="l" t="t" r="r" b="b"/>
                <a:pathLst>
                  <a:path w="268" h="119" extrusionOk="0">
                    <a:moveTo>
                      <a:pt x="29" y="84"/>
                    </a:moveTo>
                    <a:cubicBezTo>
                      <a:pt x="37" y="90"/>
                      <a:pt x="64" y="108"/>
                      <a:pt x="105" y="115"/>
                    </a:cubicBezTo>
                    <a:cubicBezTo>
                      <a:pt x="117" y="118"/>
                      <a:pt x="127" y="118"/>
                      <a:pt x="133" y="118"/>
                    </a:cubicBezTo>
                    <a:cubicBezTo>
                      <a:pt x="165" y="119"/>
                      <a:pt x="190" y="112"/>
                      <a:pt x="201" y="108"/>
                    </a:cubicBezTo>
                    <a:cubicBezTo>
                      <a:pt x="234" y="97"/>
                      <a:pt x="256" y="79"/>
                      <a:pt x="268" y="68"/>
                    </a:cubicBezTo>
                    <a:cubicBezTo>
                      <a:pt x="268" y="62"/>
                      <a:pt x="268" y="51"/>
                      <a:pt x="261" y="41"/>
                    </a:cubicBezTo>
                    <a:cubicBezTo>
                      <a:pt x="260" y="40"/>
                      <a:pt x="258" y="37"/>
                      <a:pt x="254" y="32"/>
                    </a:cubicBezTo>
                    <a:cubicBezTo>
                      <a:pt x="231" y="11"/>
                      <a:pt x="192" y="5"/>
                      <a:pt x="188" y="4"/>
                    </a:cubicBezTo>
                    <a:cubicBezTo>
                      <a:pt x="188" y="4"/>
                      <a:pt x="188" y="4"/>
                      <a:pt x="187" y="4"/>
                    </a:cubicBezTo>
                    <a:cubicBezTo>
                      <a:pt x="187" y="4"/>
                      <a:pt x="186" y="3"/>
                      <a:pt x="185" y="3"/>
                    </a:cubicBezTo>
                    <a:cubicBezTo>
                      <a:pt x="183" y="2"/>
                      <a:pt x="181" y="1"/>
                      <a:pt x="179" y="0"/>
                    </a:cubicBezTo>
                    <a:cubicBezTo>
                      <a:pt x="136" y="33"/>
                      <a:pt x="136" y="33"/>
                      <a:pt x="136" y="33"/>
                    </a:cubicBezTo>
                    <a:cubicBezTo>
                      <a:pt x="88" y="0"/>
                      <a:pt x="88" y="0"/>
                      <a:pt x="88" y="0"/>
                    </a:cubicBezTo>
                    <a:cubicBezTo>
                      <a:pt x="86" y="2"/>
                      <a:pt x="83" y="3"/>
                      <a:pt x="79" y="4"/>
                    </a:cubicBezTo>
                    <a:cubicBezTo>
                      <a:pt x="45" y="14"/>
                      <a:pt x="26" y="18"/>
                      <a:pt x="14" y="32"/>
                    </a:cubicBezTo>
                    <a:cubicBezTo>
                      <a:pt x="9" y="38"/>
                      <a:pt x="6" y="44"/>
                      <a:pt x="6" y="44"/>
                    </a:cubicBezTo>
                    <a:cubicBezTo>
                      <a:pt x="3" y="50"/>
                      <a:pt x="1" y="54"/>
                      <a:pt x="0" y="58"/>
                    </a:cubicBezTo>
                    <a:cubicBezTo>
                      <a:pt x="11" y="70"/>
                      <a:pt x="21" y="79"/>
                      <a:pt x="29" y="84"/>
                    </a:cubicBezTo>
                    <a:close/>
                  </a:path>
                </a:pathLst>
              </a:custGeom>
              <a:solidFill>
                <a:srgbClr val="9B857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grpSp>
        <p:nvGrpSpPr>
          <p:cNvPr id="2854" name="Google Shape;2854;p360"/>
          <p:cNvGrpSpPr/>
          <p:nvPr/>
        </p:nvGrpSpPr>
        <p:grpSpPr>
          <a:xfrm>
            <a:off x="4160600" y="2541280"/>
            <a:ext cx="749170" cy="1405637"/>
            <a:chOff x="5626179" y="2122329"/>
            <a:chExt cx="998894" cy="1874182"/>
          </a:xfrm>
        </p:grpSpPr>
        <p:sp>
          <p:nvSpPr>
            <p:cNvPr id="2855" name="Google Shape;2855;p360"/>
            <p:cNvSpPr/>
            <p:nvPr/>
          </p:nvSpPr>
          <p:spPr>
            <a:xfrm>
              <a:off x="5687308" y="3706104"/>
              <a:ext cx="874437" cy="290407"/>
            </a:xfrm>
            <a:prstGeom prst="rect">
              <a:avLst/>
            </a:prstGeom>
            <a:solidFill>
              <a:schemeClr val="lt1"/>
            </a:solidFill>
            <a:ln>
              <a:noFill/>
            </a:ln>
          </p:spPr>
          <p:txBody>
            <a:bodyPr spcFirstLastPara="1" wrap="square" lIns="40950" tIns="40950" rIns="40950" bIns="40950" anchor="ctr" anchorCtr="0">
              <a:noAutofit/>
            </a:bodyPr>
            <a:lstStyle/>
            <a:p>
              <a:pPr marL="0" marR="0" lvl="0" indent="0" algn="ctr" rtl="0">
                <a:spcBef>
                  <a:spcPts val="0"/>
                </a:spcBef>
                <a:spcAft>
                  <a:spcPts val="0"/>
                </a:spcAft>
                <a:buNone/>
              </a:pPr>
              <a:r>
                <a:rPr lang="en-US" sz="1350" b="1">
                  <a:solidFill>
                    <a:srgbClr val="00338D"/>
                  </a:solidFill>
                  <a:latin typeface="Arial"/>
                  <a:ea typeface="Arial"/>
                  <a:cs typeface="Arial"/>
                  <a:sym typeface="Arial"/>
                </a:rPr>
                <a:t>CSCO</a:t>
              </a:r>
              <a:endParaRPr/>
            </a:p>
          </p:txBody>
        </p:sp>
        <p:grpSp>
          <p:nvGrpSpPr>
            <p:cNvPr id="2856" name="Google Shape;2856;p360"/>
            <p:cNvGrpSpPr/>
            <p:nvPr/>
          </p:nvGrpSpPr>
          <p:grpSpPr>
            <a:xfrm>
              <a:off x="5626179" y="2122329"/>
              <a:ext cx="998894" cy="996696"/>
              <a:chOff x="4130" y="3751"/>
              <a:chExt cx="909" cy="907"/>
            </a:xfrm>
          </p:grpSpPr>
          <p:sp>
            <p:nvSpPr>
              <p:cNvPr id="2857" name="Google Shape;2857;p360"/>
              <p:cNvSpPr/>
              <p:nvPr/>
            </p:nvSpPr>
            <p:spPr>
              <a:xfrm>
                <a:off x="4130" y="3751"/>
                <a:ext cx="907" cy="90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58" name="Google Shape;2858;p360"/>
              <p:cNvSpPr/>
              <p:nvPr/>
            </p:nvSpPr>
            <p:spPr>
              <a:xfrm>
                <a:off x="4130" y="3751"/>
                <a:ext cx="909" cy="907"/>
              </a:xfrm>
              <a:prstGeom prst="ellipse">
                <a:avLst/>
              </a:prstGeom>
              <a:solidFill>
                <a:srgbClr val="3D5F8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59" name="Google Shape;2859;p360"/>
              <p:cNvSpPr/>
              <p:nvPr/>
            </p:nvSpPr>
            <p:spPr>
              <a:xfrm>
                <a:off x="4423" y="3899"/>
                <a:ext cx="323" cy="240"/>
              </a:xfrm>
              <a:custGeom>
                <a:avLst/>
                <a:gdLst/>
                <a:ahLst/>
                <a:cxnLst/>
                <a:rect l="l" t="t" r="r" b="b"/>
                <a:pathLst>
                  <a:path w="136" h="101" extrusionOk="0">
                    <a:moveTo>
                      <a:pt x="128" y="94"/>
                    </a:moveTo>
                    <a:cubicBezTo>
                      <a:pt x="128" y="97"/>
                      <a:pt x="129" y="97"/>
                      <a:pt x="128" y="101"/>
                    </a:cubicBezTo>
                    <a:cubicBezTo>
                      <a:pt x="124" y="98"/>
                      <a:pt x="119" y="93"/>
                      <a:pt x="114" y="92"/>
                    </a:cubicBezTo>
                    <a:cubicBezTo>
                      <a:pt x="111" y="91"/>
                      <a:pt x="105" y="91"/>
                      <a:pt x="101" y="91"/>
                    </a:cubicBezTo>
                    <a:cubicBezTo>
                      <a:pt x="91" y="91"/>
                      <a:pt x="80" y="91"/>
                      <a:pt x="70" y="91"/>
                    </a:cubicBezTo>
                    <a:cubicBezTo>
                      <a:pt x="58" y="91"/>
                      <a:pt x="46" y="91"/>
                      <a:pt x="34" y="91"/>
                    </a:cubicBezTo>
                    <a:cubicBezTo>
                      <a:pt x="23" y="91"/>
                      <a:pt x="17" y="95"/>
                      <a:pt x="7" y="96"/>
                    </a:cubicBezTo>
                    <a:cubicBezTo>
                      <a:pt x="5" y="87"/>
                      <a:pt x="5" y="76"/>
                      <a:pt x="4" y="67"/>
                    </a:cubicBezTo>
                    <a:cubicBezTo>
                      <a:pt x="3" y="59"/>
                      <a:pt x="0" y="50"/>
                      <a:pt x="2" y="42"/>
                    </a:cubicBezTo>
                    <a:cubicBezTo>
                      <a:pt x="5" y="32"/>
                      <a:pt x="11" y="21"/>
                      <a:pt x="17" y="14"/>
                    </a:cubicBezTo>
                    <a:cubicBezTo>
                      <a:pt x="24" y="6"/>
                      <a:pt x="40" y="4"/>
                      <a:pt x="49" y="2"/>
                    </a:cubicBezTo>
                    <a:cubicBezTo>
                      <a:pt x="63" y="0"/>
                      <a:pt x="78" y="0"/>
                      <a:pt x="92" y="3"/>
                    </a:cubicBezTo>
                    <a:cubicBezTo>
                      <a:pt x="109" y="6"/>
                      <a:pt x="123" y="17"/>
                      <a:pt x="131" y="33"/>
                    </a:cubicBezTo>
                    <a:cubicBezTo>
                      <a:pt x="136" y="43"/>
                      <a:pt x="134" y="51"/>
                      <a:pt x="133" y="63"/>
                    </a:cubicBezTo>
                    <a:cubicBezTo>
                      <a:pt x="132" y="72"/>
                      <a:pt x="129" y="85"/>
                      <a:pt x="128" y="94"/>
                    </a:cubicBezTo>
                    <a:close/>
                  </a:path>
                </a:pathLst>
              </a:custGeom>
              <a:solidFill>
                <a:srgbClr val="60391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60" name="Google Shape;2860;p360"/>
              <p:cNvSpPr/>
              <p:nvPr/>
            </p:nvSpPr>
            <p:spPr>
              <a:xfrm>
                <a:off x="4297" y="4251"/>
                <a:ext cx="566" cy="407"/>
              </a:xfrm>
              <a:custGeom>
                <a:avLst/>
                <a:gdLst/>
                <a:ahLst/>
                <a:cxnLst/>
                <a:rect l="l" t="t" r="r" b="b"/>
                <a:pathLst>
                  <a:path w="238" h="171" extrusionOk="0">
                    <a:moveTo>
                      <a:pt x="0" y="127"/>
                    </a:moveTo>
                    <a:cubicBezTo>
                      <a:pt x="17" y="138"/>
                      <a:pt x="72" y="171"/>
                      <a:pt x="145" y="163"/>
                    </a:cubicBezTo>
                    <a:cubicBezTo>
                      <a:pt x="187" y="158"/>
                      <a:pt x="219" y="141"/>
                      <a:pt x="237" y="130"/>
                    </a:cubicBezTo>
                    <a:cubicBezTo>
                      <a:pt x="237" y="126"/>
                      <a:pt x="238" y="120"/>
                      <a:pt x="237" y="113"/>
                    </a:cubicBezTo>
                    <a:cubicBezTo>
                      <a:pt x="237" y="100"/>
                      <a:pt x="237" y="88"/>
                      <a:pt x="230" y="79"/>
                    </a:cubicBezTo>
                    <a:cubicBezTo>
                      <a:pt x="217" y="62"/>
                      <a:pt x="191" y="57"/>
                      <a:pt x="171" y="51"/>
                    </a:cubicBezTo>
                    <a:cubicBezTo>
                      <a:pt x="171" y="51"/>
                      <a:pt x="171" y="51"/>
                      <a:pt x="170" y="51"/>
                    </a:cubicBezTo>
                    <a:cubicBezTo>
                      <a:pt x="166" y="49"/>
                      <a:pt x="163" y="47"/>
                      <a:pt x="160" y="44"/>
                    </a:cubicBezTo>
                    <a:cubicBezTo>
                      <a:pt x="157" y="40"/>
                      <a:pt x="155" y="35"/>
                      <a:pt x="155" y="30"/>
                    </a:cubicBezTo>
                    <a:cubicBezTo>
                      <a:pt x="155" y="2"/>
                      <a:pt x="155" y="2"/>
                      <a:pt x="155" y="2"/>
                    </a:cubicBezTo>
                    <a:cubicBezTo>
                      <a:pt x="119" y="0"/>
                      <a:pt x="119" y="0"/>
                      <a:pt x="119" y="0"/>
                    </a:cubicBezTo>
                    <a:cubicBezTo>
                      <a:pt x="83" y="2"/>
                      <a:pt x="83" y="2"/>
                      <a:pt x="83" y="2"/>
                    </a:cubicBezTo>
                    <a:cubicBezTo>
                      <a:pt x="83" y="30"/>
                      <a:pt x="83" y="30"/>
                      <a:pt x="83" y="30"/>
                    </a:cubicBezTo>
                    <a:cubicBezTo>
                      <a:pt x="83" y="35"/>
                      <a:pt x="81" y="40"/>
                      <a:pt x="78" y="44"/>
                    </a:cubicBezTo>
                    <a:cubicBezTo>
                      <a:pt x="75" y="47"/>
                      <a:pt x="71" y="50"/>
                      <a:pt x="67" y="51"/>
                    </a:cubicBezTo>
                    <a:cubicBezTo>
                      <a:pt x="47" y="57"/>
                      <a:pt x="21" y="62"/>
                      <a:pt x="8" y="79"/>
                    </a:cubicBezTo>
                    <a:cubicBezTo>
                      <a:pt x="3" y="86"/>
                      <a:pt x="2" y="97"/>
                      <a:pt x="1" y="113"/>
                    </a:cubicBezTo>
                    <a:cubicBezTo>
                      <a:pt x="0" y="119"/>
                      <a:pt x="0" y="124"/>
                      <a:pt x="0" y="127"/>
                    </a:cubicBezTo>
                    <a:close/>
                  </a:path>
                </a:pathLst>
              </a:custGeom>
              <a:solidFill>
                <a:srgbClr val="DBAE8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61" name="Google Shape;2861;p360"/>
              <p:cNvSpPr/>
              <p:nvPr/>
            </p:nvSpPr>
            <p:spPr>
              <a:xfrm>
                <a:off x="4297" y="4363"/>
                <a:ext cx="568" cy="295"/>
              </a:xfrm>
              <a:custGeom>
                <a:avLst/>
                <a:gdLst/>
                <a:ahLst/>
                <a:cxnLst/>
                <a:rect l="l" t="t" r="r" b="b"/>
                <a:pathLst>
                  <a:path w="239" h="124" extrusionOk="0">
                    <a:moveTo>
                      <a:pt x="0" y="77"/>
                    </a:moveTo>
                    <a:cubicBezTo>
                      <a:pt x="16" y="88"/>
                      <a:pt x="71" y="124"/>
                      <a:pt x="145" y="116"/>
                    </a:cubicBezTo>
                    <a:cubicBezTo>
                      <a:pt x="188" y="111"/>
                      <a:pt x="219" y="94"/>
                      <a:pt x="237" y="83"/>
                    </a:cubicBezTo>
                    <a:cubicBezTo>
                      <a:pt x="237" y="82"/>
                      <a:pt x="238" y="80"/>
                      <a:pt x="238" y="78"/>
                    </a:cubicBezTo>
                    <a:cubicBezTo>
                      <a:pt x="239" y="73"/>
                      <a:pt x="238" y="68"/>
                      <a:pt x="238" y="66"/>
                    </a:cubicBezTo>
                    <a:cubicBezTo>
                      <a:pt x="234" y="45"/>
                      <a:pt x="233" y="34"/>
                      <a:pt x="230" y="31"/>
                    </a:cubicBezTo>
                    <a:cubicBezTo>
                      <a:pt x="219" y="17"/>
                      <a:pt x="200" y="12"/>
                      <a:pt x="182" y="7"/>
                    </a:cubicBezTo>
                    <a:cubicBezTo>
                      <a:pt x="178" y="6"/>
                      <a:pt x="175" y="5"/>
                      <a:pt x="171" y="3"/>
                    </a:cubicBezTo>
                    <a:cubicBezTo>
                      <a:pt x="171" y="3"/>
                      <a:pt x="171" y="3"/>
                      <a:pt x="171" y="3"/>
                    </a:cubicBezTo>
                    <a:cubicBezTo>
                      <a:pt x="168" y="3"/>
                      <a:pt x="166" y="1"/>
                      <a:pt x="164" y="0"/>
                    </a:cubicBezTo>
                    <a:cubicBezTo>
                      <a:pt x="164" y="0"/>
                      <a:pt x="164" y="0"/>
                      <a:pt x="164" y="0"/>
                    </a:cubicBezTo>
                    <a:cubicBezTo>
                      <a:pt x="163" y="0"/>
                      <a:pt x="163" y="0"/>
                      <a:pt x="163" y="0"/>
                    </a:cubicBezTo>
                    <a:cubicBezTo>
                      <a:pt x="160" y="4"/>
                      <a:pt x="146" y="19"/>
                      <a:pt x="123" y="20"/>
                    </a:cubicBezTo>
                    <a:cubicBezTo>
                      <a:pt x="122" y="20"/>
                      <a:pt x="120" y="20"/>
                      <a:pt x="119" y="20"/>
                    </a:cubicBezTo>
                    <a:cubicBezTo>
                      <a:pt x="119" y="20"/>
                      <a:pt x="119" y="20"/>
                      <a:pt x="119" y="20"/>
                    </a:cubicBezTo>
                    <a:cubicBezTo>
                      <a:pt x="93" y="20"/>
                      <a:pt x="77" y="2"/>
                      <a:pt x="75" y="0"/>
                    </a:cubicBezTo>
                    <a:cubicBezTo>
                      <a:pt x="74" y="0"/>
                      <a:pt x="74" y="0"/>
                      <a:pt x="74" y="0"/>
                    </a:cubicBezTo>
                    <a:cubicBezTo>
                      <a:pt x="74" y="0"/>
                      <a:pt x="74" y="0"/>
                      <a:pt x="74" y="0"/>
                    </a:cubicBezTo>
                    <a:cubicBezTo>
                      <a:pt x="73" y="0"/>
                      <a:pt x="73" y="0"/>
                      <a:pt x="72" y="1"/>
                    </a:cubicBezTo>
                    <a:cubicBezTo>
                      <a:pt x="71" y="2"/>
                      <a:pt x="69" y="3"/>
                      <a:pt x="67" y="3"/>
                    </a:cubicBezTo>
                    <a:cubicBezTo>
                      <a:pt x="63" y="5"/>
                      <a:pt x="60" y="6"/>
                      <a:pt x="56" y="7"/>
                    </a:cubicBezTo>
                    <a:cubicBezTo>
                      <a:pt x="38" y="12"/>
                      <a:pt x="19" y="17"/>
                      <a:pt x="8" y="31"/>
                    </a:cubicBezTo>
                    <a:cubicBezTo>
                      <a:pt x="1" y="40"/>
                      <a:pt x="1" y="53"/>
                      <a:pt x="0" y="66"/>
                    </a:cubicBezTo>
                    <a:cubicBezTo>
                      <a:pt x="0" y="71"/>
                      <a:pt x="0" y="75"/>
                      <a:pt x="0" y="77"/>
                    </a:cubicBezTo>
                    <a:close/>
                  </a:path>
                </a:pathLst>
              </a:custGeom>
              <a:solidFill>
                <a:srgbClr val="DEF9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62" name="Google Shape;2862;p360"/>
              <p:cNvSpPr/>
              <p:nvPr/>
            </p:nvSpPr>
            <p:spPr>
              <a:xfrm>
                <a:off x="4268" y="4363"/>
                <a:ext cx="626" cy="295"/>
              </a:xfrm>
              <a:custGeom>
                <a:avLst/>
                <a:gdLst/>
                <a:ahLst/>
                <a:cxnLst/>
                <a:rect l="l" t="t" r="r" b="b"/>
                <a:pathLst>
                  <a:path w="263" h="124" extrusionOk="0">
                    <a:moveTo>
                      <a:pt x="34" y="96"/>
                    </a:moveTo>
                    <a:cubicBezTo>
                      <a:pt x="50" y="106"/>
                      <a:pt x="64" y="112"/>
                      <a:pt x="68" y="113"/>
                    </a:cubicBezTo>
                    <a:cubicBezTo>
                      <a:pt x="84" y="119"/>
                      <a:pt x="97" y="121"/>
                      <a:pt x="106" y="122"/>
                    </a:cubicBezTo>
                    <a:cubicBezTo>
                      <a:pt x="113" y="123"/>
                      <a:pt x="122" y="124"/>
                      <a:pt x="134" y="124"/>
                    </a:cubicBezTo>
                    <a:cubicBezTo>
                      <a:pt x="137" y="124"/>
                      <a:pt x="147" y="124"/>
                      <a:pt x="162" y="122"/>
                    </a:cubicBezTo>
                    <a:cubicBezTo>
                      <a:pt x="170" y="120"/>
                      <a:pt x="188" y="117"/>
                      <a:pt x="209" y="108"/>
                    </a:cubicBezTo>
                    <a:cubicBezTo>
                      <a:pt x="234" y="97"/>
                      <a:pt x="252" y="83"/>
                      <a:pt x="263" y="72"/>
                    </a:cubicBezTo>
                    <a:cubicBezTo>
                      <a:pt x="263" y="70"/>
                      <a:pt x="262" y="66"/>
                      <a:pt x="260" y="61"/>
                    </a:cubicBezTo>
                    <a:cubicBezTo>
                      <a:pt x="255" y="44"/>
                      <a:pt x="253" y="34"/>
                      <a:pt x="247" y="28"/>
                    </a:cubicBezTo>
                    <a:cubicBezTo>
                      <a:pt x="231" y="13"/>
                      <a:pt x="204" y="9"/>
                      <a:pt x="183" y="3"/>
                    </a:cubicBezTo>
                    <a:cubicBezTo>
                      <a:pt x="183" y="3"/>
                      <a:pt x="183" y="3"/>
                      <a:pt x="183" y="3"/>
                    </a:cubicBezTo>
                    <a:cubicBezTo>
                      <a:pt x="180" y="3"/>
                      <a:pt x="178" y="2"/>
                      <a:pt x="176" y="0"/>
                    </a:cubicBezTo>
                    <a:cubicBezTo>
                      <a:pt x="174" y="3"/>
                      <a:pt x="160" y="17"/>
                      <a:pt x="135" y="18"/>
                    </a:cubicBezTo>
                    <a:cubicBezTo>
                      <a:pt x="105" y="20"/>
                      <a:pt x="88" y="2"/>
                      <a:pt x="86" y="0"/>
                    </a:cubicBezTo>
                    <a:cubicBezTo>
                      <a:pt x="85" y="1"/>
                      <a:pt x="82" y="2"/>
                      <a:pt x="79" y="3"/>
                    </a:cubicBezTo>
                    <a:cubicBezTo>
                      <a:pt x="58" y="9"/>
                      <a:pt x="32" y="13"/>
                      <a:pt x="16" y="28"/>
                    </a:cubicBezTo>
                    <a:cubicBezTo>
                      <a:pt x="6" y="37"/>
                      <a:pt x="4" y="53"/>
                      <a:pt x="2" y="61"/>
                    </a:cubicBezTo>
                    <a:cubicBezTo>
                      <a:pt x="1" y="65"/>
                      <a:pt x="0" y="68"/>
                      <a:pt x="0" y="70"/>
                    </a:cubicBezTo>
                    <a:cubicBezTo>
                      <a:pt x="12" y="82"/>
                      <a:pt x="25" y="90"/>
                      <a:pt x="34" y="96"/>
                    </a:cubicBezTo>
                    <a:close/>
                  </a:path>
                </a:pathLst>
              </a:custGeom>
              <a:solidFill>
                <a:srgbClr val="58595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63" name="Google Shape;2863;p360"/>
              <p:cNvSpPr/>
              <p:nvPr/>
            </p:nvSpPr>
            <p:spPr>
              <a:xfrm>
                <a:off x="4494" y="4251"/>
                <a:ext cx="207" cy="129"/>
              </a:xfrm>
              <a:custGeom>
                <a:avLst/>
                <a:gdLst/>
                <a:ahLst/>
                <a:cxnLst/>
                <a:rect l="l" t="t" r="r" b="b"/>
                <a:pathLst>
                  <a:path w="87" h="54" extrusionOk="0">
                    <a:moveTo>
                      <a:pt x="87" y="51"/>
                    </a:moveTo>
                    <a:cubicBezTo>
                      <a:pt x="48" y="54"/>
                      <a:pt x="9" y="16"/>
                      <a:pt x="0" y="7"/>
                    </a:cubicBezTo>
                    <a:cubicBezTo>
                      <a:pt x="0" y="2"/>
                      <a:pt x="0" y="2"/>
                      <a:pt x="0" y="2"/>
                    </a:cubicBezTo>
                    <a:cubicBezTo>
                      <a:pt x="36" y="0"/>
                      <a:pt x="36" y="0"/>
                      <a:pt x="36" y="0"/>
                    </a:cubicBezTo>
                    <a:cubicBezTo>
                      <a:pt x="72" y="2"/>
                      <a:pt x="72" y="2"/>
                      <a:pt x="72" y="2"/>
                    </a:cubicBezTo>
                    <a:cubicBezTo>
                      <a:pt x="72" y="30"/>
                      <a:pt x="72" y="30"/>
                      <a:pt x="72" y="30"/>
                    </a:cubicBezTo>
                    <a:cubicBezTo>
                      <a:pt x="72" y="35"/>
                      <a:pt x="74" y="40"/>
                      <a:pt x="77" y="44"/>
                    </a:cubicBezTo>
                    <a:cubicBezTo>
                      <a:pt x="80" y="47"/>
                      <a:pt x="83" y="49"/>
                      <a:pt x="87" y="51"/>
                    </a:cubicBezTo>
                    <a:close/>
                  </a:path>
                </a:pathLst>
              </a:custGeom>
              <a:solidFill>
                <a:srgbClr val="BD876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64" name="Google Shape;2864;p360"/>
              <p:cNvSpPr/>
              <p:nvPr/>
            </p:nvSpPr>
            <p:spPr>
              <a:xfrm>
                <a:off x="4423" y="3951"/>
                <a:ext cx="157" cy="357"/>
              </a:xfrm>
              <a:custGeom>
                <a:avLst/>
                <a:gdLst/>
                <a:ahLst/>
                <a:cxnLst/>
                <a:rect l="l" t="t" r="r" b="b"/>
                <a:pathLst>
                  <a:path w="66" h="150" extrusionOk="0">
                    <a:moveTo>
                      <a:pt x="66" y="0"/>
                    </a:moveTo>
                    <a:cubicBezTo>
                      <a:pt x="57" y="0"/>
                      <a:pt x="20" y="5"/>
                      <a:pt x="11" y="43"/>
                    </a:cubicBezTo>
                    <a:cubicBezTo>
                      <a:pt x="11" y="50"/>
                      <a:pt x="12" y="58"/>
                      <a:pt x="12" y="67"/>
                    </a:cubicBezTo>
                    <a:cubicBezTo>
                      <a:pt x="11" y="66"/>
                      <a:pt x="5" y="67"/>
                      <a:pt x="5" y="67"/>
                    </a:cubicBezTo>
                    <a:cubicBezTo>
                      <a:pt x="1" y="69"/>
                      <a:pt x="0" y="72"/>
                      <a:pt x="0" y="76"/>
                    </a:cubicBezTo>
                    <a:cubicBezTo>
                      <a:pt x="1" y="80"/>
                      <a:pt x="3" y="83"/>
                      <a:pt x="4" y="86"/>
                    </a:cubicBezTo>
                    <a:cubicBezTo>
                      <a:pt x="5" y="90"/>
                      <a:pt x="4" y="95"/>
                      <a:pt x="5" y="99"/>
                    </a:cubicBezTo>
                    <a:cubicBezTo>
                      <a:pt x="6" y="105"/>
                      <a:pt x="11" y="111"/>
                      <a:pt x="18" y="111"/>
                    </a:cubicBezTo>
                    <a:cubicBezTo>
                      <a:pt x="16" y="111"/>
                      <a:pt x="16" y="111"/>
                      <a:pt x="16" y="111"/>
                    </a:cubicBezTo>
                    <a:cubicBezTo>
                      <a:pt x="17" y="118"/>
                      <a:pt x="20" y="123"/>
                      <a:pt x="20" y="123"/>
                    </a:cubicBezTo>
                    <a:cubicBezTo>
                      <a:pt x="22" y="126"/>
                      <a:pt x="25" y="129"/>
                      <a:pt x="28" y="132"/>
                    </a:cubicBezTo>
                    <a:cubicBezTo>
                      <a:pt x="51" y="147"/>
                      <a:pt x="51" y="147"/>
                      <a:pt x="51" y="147"/>
                    </a:cubicBezTo>
                    <a:cubicBezTo>
                      <a:pt x="52" y="148"/>
                      <a:pt x="54" y="149"/>
                      <a:pt x="56" y="149"/>
                    </a:cubicBezTo>
                    <a:cubicBezTo>
                      <a:pt x="66" y="150"/>
                      <a:pt x="66" y="150"/>
                      <a:pt x="66" y="150"/>
                    </a:cubicBezTo>
                    <a:lnTo>
                      <a:pt x="66" y="0"/>
                    </a:lnTo>
                    <a:close/>
                  </a:path>
                </a:pathLst>
              </a:custGeom>
              <a:solidFill>
                <a:srgbClr val="DBAE8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65" name="Google Shape;2865;p360"/>
              <p:cNvSpPr/>
              <p:nvPr/>
            </p:nvSpPr>
            <p:spPr>
              <a:xfrm>
                <a:off x="4580" y="3951"/>
                <a:ext cx="157" cy="357"/>
              </a:xfrm>
              <a:custGeom>
                <a:avLst/>
                <a:gdLst/>
                <a:ahLst/>
                <a:cxnLst/>
                <a:rect l="l" t="t" r="r" b="b"/>
                <a:pathLst>
                  <a:path w="66" h="150" extrusionOk="0">
                    <a:moveTo>
                      <a:pt x="0" y="0"/>
                    </a:moveTo>
                    <a:cubicBezTo>
                      <a:pt x="10" y="0"/>
                      <a:pt x="47" y="5"/>
                      <a:pt x="55" y="43"/>
                    </a:cubicBezTo>
                    <a:cubicBezTo>
                      <a:pt x="55" y="50"/>
                      <a:pt x="54" y="58"/>
                      <a:pt x="54" y="67"/>
                    </a:cubicBezTo>
                    <a:cubicBezTo>
                      <a:pt x="55" y="66"/>
                      <a:pt x="61" y="67"/>
                      <a:pt x="62" y="67"/>
                    </a:cubicBezTo>
                    <a:cubicBezTo>
                      <a:pt x="65" y="69"/>
                      <a:pt x="66" y="72"/>
                      <a:pt x="66" y="76"/>
                    </a:cubicBezTo>
                    <a:cubicBezTo>
                      <a:pt x="65" y="80"/>
                      <a:pt x="63" y="83"/>
                      <a:pt x="62" y="86"/>
                    </a:cubicBezTo>
                    <a:cubicBezTo>
                      <a:pt x="61" y="90"/>
                      <a:pt x="62" y="95"/>
                      <a:pt x="61" y="99"/>
                    </a:cubicBezTo>
                    <a:cubicBezTo>
                      <a:pt x="60" y="105"/>
                      <a:pt x="55" y="111"/>
                      <a:pt x="48" y="111"/>
                    </a:cubicBezTo>
                    <a:cubicBezTo>
                      <a:pt x="48" y="111"/>
                      <a:pt x="48" y="111"/>
                      <a:pt x="48" y="111"/>
                    </a:cubicBezTo>
                    <a:cubicBezTo>
                      <a:pt x="47" y="118"/>
                      <a:pt x="46" y="123"/>
                      <a:pt x="46" y="123"/>
                    </a:cubicBezTo>
                    <a:cubicBezTo>
                      <a:pt x="44" y="126"/>
                      <a:pt x="41" y="129"/>
                      <a:pt x="38" y="132"/>
                    </a:cubicBezTo>
                    <a:cubicBezTo>
                      <a:pt x="15" y="147"/>
                      <a:pt x="15" y="147"/>
                      <a:pt x="15" y="147"/>
                    </a:cubicBezTo>
                    <a:cubicBezTo>
                      <a:pt x="14" y="148"/>
                      <a:pt x="12" y="149"/>
                      <a:pt x="10" y="149"/>
                    </a:cubicBezTo>
                    <a:cubicBezTo>
                      <a:pt x="0" y="150"/>
                      <a:pt x="0" y="150"/>
                      <a:pt x="0" y="150"/>
                    </a:cubicBezTo>
                    <a:lnTo>
                      <a:pt x="0" y="0"/>
                    </a:lnTo>
                    <a:close/>
                  </a:path>
                </a:pathLst>
              </a:custGeom>
              <a:solidFill>
                <a:srgbClr val="DBAE8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66" name="Google Shape;2866;p360"/>
              <p:cNvSpPr/>
              <p:nvPr/>
            </p:nvSpPr>
            <p:spPr>
              <a:xfrm>
                <a:off x="4442" y="3937"/>
                <a:ext cx="278" cy="202"/>
              </a:xfrm>
              <a:custGeom>
                <a:avLst/>
                <a:gdLst/>
                <a:ahLst/>
                <a:cxnLst/>
                <a:rect l="l" t="t" r="r" b="b"/>
                <a:pathLst>
                  <a:path w="117" h="85" extrusionOk="0">
                    <a:moveTo>
                      <a:pt x="2" y="71"/>
                    </a:moveTo>
                    <a:cubicBezTo>
                      <a:pt x="3" y="74"/>
                      <a:pt x="4" y="77"/>
                      <a:pt x="4" y="79"/>
                    </a:cubicBezTo>
                    <a:cubicBezTo>
                      <a:pt x="5" y="81"/>
                      <a:pt x="4" y="84"/>
                      <a:pt x="6" y="84"/>
                    </a:cubicBezTo>
                    <a:cubicBezTo>
                      <a:pt x="8" y="85"/>
                      <a:pt x="8" y="83"/>
                      <a:pt x="8" y="81"/>
                    </a:cubicBezTo>
                    <a:cubicBezTo>
                      <a:pt x="7" y="70"/>
                      <a:pt x="8" y="57"/>
                      <a:pt x="13" y="46"/>
                    </a:cubicBezTo>
                    <a:cubicBezTo>
                      <a:pt x="15" y="42"/>
                      <a:pt x="17" y="37"/>
                      <a:pt x="20" y="34"/>
                    </a:cubicBezTo>
                    <a:cubicBezTo>
                      <a:pt x="24" y="29"/>
                      <a:pt x="33" y="29"/>
                      <a:pt x="38" y="29"/>
                    </a:cubicBezTo>
                    <a:cubicBezTo>
                      <a:pt x="47" y="30"/>
                      <a:pt x="56" y="32"/>
                      <a:pt x="65" y="34"/>
                    </a:cubicBezTo>
                    <a:cubicBezTo>
                      <a:pt x="71" y="34"/>
                      <a:pt x="78" y="35"/>
                      <a:pt x="83" y="33"/>
                    </a:cubicBezTo>
                    <a:cubicBezTo>
                      <a:pt x="87" y="31"/>
                      <a:pt x="89" y="28"/>
                      <a:pt x="93" y="31"/>
                    </a:cubicBezTo>
                    <a:cubicBezTo>
                      <a:pt x="99" y="35"/>
                      <a:pt x="101" y="42"/>
                      <a:pt x="103" y="49"/>
                    </a:cubicBezTo>
                    <a:cubicBezTo>
                      <a:pt x="106" y="60"/>
                      <a:pt x="108" y="71"/>
                      <a:pt x="109" y="83"/>
                    </a:cubicBezTo>
                    <a:cubicBezTo>
                      <a:pt x="110" y="83"/>
                      <a:pt x="111" y="82"/>
                      <a:pt x="111" y="81"/>
                    </a:cubicBezTo>
                    <a:cubicBezTo>
                      <a:pt x="112" y="77"/>
                      <a:pt x="114" y="73"/>
                      <a:pt x="115" y="70"/>
                    </a:cubicBezTo>
                    <a:cubicBezTo>
                      <a:pt x="117" y="66"/>
                      <a:pt x="117" y="62"/>
                      <a:pt x="117" y="58"/>
                    </a:cubicBezTo>
                    <a:cubicBezTo>
                      <a:pt x="117" y="50"/>
                      <a:pt x="116" y="41"/>
                      <a:pt x="115" y="33"/>
                    </a:cubicBezTo>
                    <a:cubicBezTo>
                      <a:pt x="115" y="33"/>
                      <a:pt x="95" y="5"/>
                      <a:pt x="94" y="6"/>
                    </a:cubicBezTo>
                    <a:cubicBezTo>
                      <a:pt x="93" y="6"/>
                      <a:pt x="49" y="0"/>
                      <a:pt x="47" y="0"/>
                    </a:cubicBezTo>
                    <a:cubicBezTo>
                      <a:pt x="46" y="0"/>
                      <a:pt x="6" y="24"/>
                      <a:pt x="5" y="24"/>
                    </a:cubicBezTo>
                    <a:cubicBezTo>
                      <a:pt x="6" y="26"/>
                      <a:pt x="4" y="31"/>
                      <a:pt x="4" y="33"/>
                    </a:cubicBezTo>
                    <a:cubicBezTo>
                      <a:pt x="2" y="43"/>
                      <a:pt x="0" y="53"/>
                      <a:pt x="1" y="64"/>
                    </a:cubicBezTo>
                    <a:cubicBezTo>
                      <a:pt x="1" y="66"/>
                      <a:pt x="2" y="69"/>
                      <a:pt x="2" y="71"/>
                    </a:cubicBezTo>
                    <a:close/>
                  </a:path>
                </a:pathLst>
              </a:custGeom>
              <a:solidFill>
                <a:srgbClr val="60391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67" name="Google Shape;2867;p360"/>
              <p:cNvSpPr/>
              <p:nvPr/>
            </p:nvSpPr>
            <p:spPr>
              <a:xfrm>
                <a:off x="4501" y="4391"/>
                <a:ext cx="157" cy="188"/>
              </a:xfrm>
              <a:custGeom>
                <a:avLst/>
                <a:gdLst/>
                <a:ahLst/>
                <a:cxnLst/>
                <a:rect l="l" t="t" r="r" b="b"/>
                <a:pathLst>
                  <a:path w="66" h="79" extrusionOk="0">
                    <a:moveTo>
                      <a:pt x="59" y="12"/>
                    </a:moveTo>
                    <a:cubicBezTo>
                      <a:pt x="59" y="12"/>
                      <a:pt x="42" y="2"/>
                      <a:pt x="33" y="0"/>
                    </a:cubicBezTo>
                    <a:cubicBezTo>
                      <a:pt x="25" y="2"/>
                      <a:pt x="8" y="12"/>
                      <a:pt x="7" y="12"/>
                    </a:cubicBezTo>
                    <a:cubicBezTo>
                      <a:pt x="6" y="12"/>
                      <a:pt x="0" y="40"/>
                      <a:pt x="0" y="40"/>
                    </a:cubicBezTo>
                    <a:cubicBezTo>
                      <a:pt x="0" y="40"/>
                      <a:pt x="20" y="64"/>
                      <a:pt x="33" y="79"/>
                    </a:cubicBezTo>
                    <a:cubicBezTo>
                      <a:pt x="46" y="64"/>
                      <a:pt x="66" y="40"/>
                      <a:pt x="66" y="40"/>
                    </a:cubicBezTo>
                    <a:cubicBezTo>
                      <a:pt x="66" y="40"/>
                      <a:pt x="60" y="12"/>
                      <a:pt x="59" y="12"/>
                    </a:cubicBezTo>
                    <a:close/>
                  </a:path>
                </a:pathLst>
              </a:custGeom>
              <a:solidFill>
                <a:srgbClr val="BCBEC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68" name="Google Shape;2868;p360"/>
              <p:cNvSpPr/>
              <p:nvPr/>
            </p:nvSpPr>
            <p:spPr>
              <a:xfrm>
                <a:off x="4549" y="4396"/>
                <a:ext cx="62" cy="62"/>
              </a:xfrm>
              <a:custGeom>
                <a:avLst/>
                <a:gdLst/>
                <a:ahLst/>
                <a:cxnLst/>
                <a:rect l="l" t="t" r="r" b="b"/>
                <a:pathLst>
                  <a:path w="26" h="26" extrusionOk="0">
                    <a:moveTo>
                      <a:pt x="13" y="26"/>
                    </a:moveTo>
                    <a:cubicBezTo>
                      <a:pt x="16" y="26"/>
                      <a:pt x="16" y="26"/>
                      <a:pt x="16" y="26"/>
                    </a:cubicBezTo>
                    <a:cubicBezTo>
                      <a:pt x="26" y="5"/>
                      <a:pt x="26" y="5"/>
                      <a:pt x="26" y="5"/>
                    </a:cubicBezTo>
                    <a:cubicBezTo>
                      <a:pt x="22" y="3"/>
                      <a:pt x="18" y="1"/>
                      <a:pt x="14" y="0"/>
                    </a:cubicBezTo>
                    <a:cubicBezTo>
                      <a:pt x="9" y="1"/>
                      <a:pt x="4" y="3"/>
                      <a:pt x="0" y="5"/>
                    </a:cubicBezTo>
                    <a:cubicBezTo>
                      <a:pt x="10" y="26"/>
                      <a:pt x="10" y="26"/>
                      <a:pt x="10" y="26"/>
                    </a:cubicBezTo>
                    <a:lnTo>
                      <a:pt x="13" y="26"/>
                    </a:lnTo>
                    <a:close/>
                  </a:path>
                </a:pathLst>
              </a:custGeom>
              <a:solidFill>
                <a:srgbClr val="47291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69" name="Google Shape;2869;p360"/>
              <p:cNvSpPr/>
              <p:nvPr/>
            </p:nvSpPr>
            <p:spPr>
              <a:xfrm>
                <a:off x="4554" y="4458"/>
                <a:ext cx="54" cy="200"/>
              </a:xfrm>
              <a:custGeom>
                <a:avLst/>
                <a:gdLst/>
                <a:ahLst/>
                <a:cxnLst/>
                <a:rect l="l" t="t" r="r" b="b"/>
                <a:pathLst>
                  <a:path w="23" h="84" extrusionOk="0">
                    <a:moveTo>
                      <a:pt x="9" y="84"/>
                    </a:moveTo>
                    <a:cubicBezTo>
                      <a:pt x="10" y="84"/>
                      <a:pt x="11" y="84"/>
                      <a:pt x="12" y="84"/>
                    </a:cubicBezTo>
                    <a:cubicBezTo>
                      <a:pt x="13" y="84"/>
                      <a:pt x="14" y="84"/>
                      <a:pt x="14" y="84"/>
                    </a:cubicBezTo>
                    <a:cubicBezTo>
                      <a:pt x="15" y="79"/>
                      <a:pt x="16" y="70"/>
                      <a:pt x="18" y="60"/>
                    </a:cubicBezTo>
                    <a:cubicBezTo>
                      <a:pt x="20" y="52"/>
                      <a:pt x="21" y="47"/>
                      <a:pt x="21" y="46"/>
                    </a:cubicBezTo>
                    <a:cubicBezTo>
                      <a:pt x="23" y="36"/>
                      <a:pt x="23" y="22"/>
                      <a:pt x="14" y="0"/>
                    </a:cubicBezTo>
                    <a:cubicBezTo>
                      <a:pt x="12" y="0"/>
                      <a:pt x="10" y="0"/>
                      <a:pt x="8" y="0"/>
                    </a:cubicBezTo>
                    <a:cubicBezTo>
                      <a:pt x="4" y="9"/>
                      <a:pt x="0" y="25"/>
                      <a:pt x="1" y="46"/>
                    </a:cubicBezTo>
                    <a:cubicBezTo>
                      <a:pt x="2" y="62"/>
                      <a:pt x="6" y="75"/>
                      <a:pt x="9" y="84"/>
                    </a:cubicBezTo>
                    <a:close/>
                  </a:path>
                </a:pathLst>
              </a:custGeom>
              <a:solidFill>
                <a:srgbClr val="47291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70" name="Google Shape;2870;p360"/>
              <p:cNvSpPr/>
              <p:nvPr/>
            </p:nvSpPr>
            <p:spPr>
              <a:xfrm>
                <a:off x="4477" y="4313"/>
                <a:ext cx="103" cy="164"/>
              </a:xfrm>
              <a:custGeom>
                <a:avLst/>
                <a:gdLst/>
                <a:ahLst/>
                <a:cxnLst/>
                <a:rect l="l" t="t" r="r" b="b"/>
                <a:pathLst>
                  <a:path w="43" h="69" extrusionOk="0">
                    <a:moveTo>
                      <a:pt x="43" y="33"/>
                    </a:moveTo>
                    <a:cubicBezTo>
                      <a:pt x="7" y="0"/>
                      <a:pt x="7" y="0"/>
                      <a:pt x="7" y="0"/>
                    </a:cubicBezTo>
                    <a:cubicBezTo>
                      <a:pt x="7" y="0"/>
                      <a:pt x="4" y="19"/>
                      <a:pt x="2" y="18"/>
                    </a:cubicBezTo>
                    <a:cubicBezTo>
                      <a:pt x="0" y="16"/>
                      <a:pt x="9" y="54"/>
                      <a:pt x="23" y="69"/>
                    </a:cubicBezTo>
                    <a:cubicBezTo>
                      <a:pt x="31" y="46"/>
                      <a:pt x="43" y="33"/>
                      <a:pt x="43" y="33"/>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71" name="Google Shape;2871;p360"/>
              <p:cNvSpPr/>
              <p:nvPr/>
            </p:nvSpPr>
            <p:spPr>
              <a:xfrm>
                <a:off x="4580" y="4313"/>
                <a:ext cx="105" cy="164"/>
              </a:xfrm>
              <a:custGeom>
                <a:avLst/>
                <a:gdLst/>
                <a:ahLst/>
                <a:cxnLst/>
                <a:rect l="l" t="t" r="r" b="b"/>
                <a:pathLst>
                  <a:path w="44" h="69" extrusionOk="0">
                    <a:moveTo>
                      <a:pt x="0" y="33"/>
                    </a:moveTo>
                    <a:cubicBezTo>
                      <a:pt x="36" y="0"/>
                      <a:pt x="36" y="0"/>
                      <a:pt x="36" y="0"/>
                    </a:cubicBezTo>
                    <a:cubicBezTo>
                      <a:pt x="36" y="0"/>
                      <a:pt x="39" y="19"/>
                      <a:pt x="41" y="18"/>
                    </a:cubicBezTo>
                    <a:cubicBezTo>
                      <a:pt x="44" y="16"/>
                      <a:pt x="34" y="54"/>
                      <a:pt x="20" y="69"/>
                    </a:cubicBezTo>
                    <a:cubicBezTo>
                      <a:pt x="15" y="47"/>
                      <a:pt x="0" y="33"/>
                      <a:pt x="0" y="33"/>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72" name="Google Shape;2872;p360"/>
              <p:cNvSpPr/>
              <p:nvPr/>
            </p:nvSpPr>
            <p:spPr>
              <a:xfrm>
                <a:off x="4580" y="4325"/>
                <a:ext cx="150" cy="333"/>
              </a:xfrm>
              <a:custGeom>
                <a:avLst/>
                <a:gdLst/>
                <a:ahLst/>
                <a:cxnLst/>
                <a:rect l="l" t="t" r="r" b="b"/>
                <a:pathLst>
                  <a:path w="63" h="140" extrusionOk="0">
                    <a:moveTo>
                      <a:pt x="4" y="140"/>
                    </a:moveTo>
                    <a:cubicBezTo>
                      <a:pt x="18" y="121"/>
                      <a:pt x="33" y="103"/>
                      <a:pt x="47" y="84"/>
                    </a:cubicBezTo>
                    <a:cubicBezTo>
                      <a:pt x="39" y="57"/>
                      <a:pt x="39" y="57"/>
                      <a:pt x="39" y="57"/>
                    </a:cubicBezTo>
                    <a:cubicBezTo>
                      <a:pt x="63" y="57"/>
                      <a:pt x="63" y="57"/>
                      <a:pt x="63" y="57"/>
                    </a:cubicBezTo>
                    <a:cubicBezTo>
                      <a:pt x="63" y="57"/>
                      <a:pt x="63" y="33"/>
                      <a:pt x="48" y="13"/>
                    </a:cubicBezTo>
                    <a:cubicBezTo>
                      <a:pt x="45" y="8"/>
                      <a:pt x="38" y="0"/>
                      <a:pt x="38" y="0"/>
                    </a:cubicBezTo>
                    <a:cubicBezTo>
                      <a:pt x="33" y="19"/>
                      <a:pt x="28" y="38"/>
                      <a:pt x="23" y="57"/>
                    </a:cubicBezTo>
                    <a:cubicBezTo>
                      <a:pt x="16" y="85"/>
                      <a:pt x="8" y="113"/>
                      <a:pt x="0" y="140"/>
                    </a:cubicBezTo>
                    <a:cubicBezTo>
                      <a:pt x="1" y="140"/>
                      <a:pt x="2" y="140"/>
                      <a:pt x="2" y="140"/>
                    </a:cubicBezTo>
                    <a:cubicBezTo>
                      <a:pt x="3" y="140"/>
                      <a:pt x="3" y="140"/>
                      <a:pt x="4" y="140"/>
                    </a:cubicBezTo>
                    <a:close/>
                  </a:path>
                </a:pathLst>
              </a:custGeom>
              <a:solidFill>
                <a:srgbClr val="6F727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73" name="Google Shape;2873;p360"/>
              <p:cNvSpPr/>
              <p:nvPr/>
            </p:nvSpPr>
            <p:spPr>
              <a:xfrm>
                <a:off x="4432" y="4325"/>
                <a:ext cx="148" cy="333"/>
              </a:xfrm>
              <a:custGeom>
                <a:avLst/>
                <a:gdLst/>
                <a:ahLst/>
                <a:cxnLst/>
                <a:rect l="l" t="t" r="r" b="b"/>
                <a:pathLst>
                  <a:path w="62" h="140" extrusionOk="0">
                    <a:moveTo>
                      <a:pt x="16" y="84"/>
                    </a:moveTo>
                    <a:cubicBezTo>
                      <a:pt x="30" y="103"/>
                      <a:pt x="45" y="121"/>
                      <a:pt x="59" y="140"/>
                    </a:cubicBezTo>
                    <a:cubicBezTo>
                      <a:pt x="59" y="140"/>
                      <a:pt x="60" y="140"/>
                      <a:pt x="60" y="140"/>
                    </a:cubicBezTo>
                    <a:cubicBezTo>
                      <a:pt x="61" y="140"/>
                      <a:pt x="61" y="140"/>
                      <a:pt x="62" y="140"/>
                    </a:cubicBezTo>
                    <a:cubicBezTo>
                      <a:pt x="50" y="93"/>
                      <a:pt x="37" y="47"/>
                      <a:pt x="25" y="0"/>
                    </a:cubicBezTo>
                    <a:cubicBezTo>
                      <a:pt x="25" y="0"/>
                      <a:pt x="25" y="0"/>
                      <a:pt x="25" y="0"/>
                    </a:cubicBezTo>
                    <a:cubicBezTo>
                      <a:pt x="25" y="0"/>
                      <a:pt x="20" y="8"/>
                      <a:pt x="16" y="13"/>
                    </a:cubicBezTo>
                    <a:cubicBezTo>
                      <a:pt x="1" y="33"/>
                      <a:pt x="0" y="57"/>
                      <a:pt x="0" y="57"/>
                    </a:cubicBezTo>
                    <a:cubicBezTo>
                      <a:pt x="24" y="57"/>
                      <a:pt x="24" y="57"/>
                      <a:pt x="24" y="57"/>
                    </a:cubicBezTo>
                    <a:lnTo>
                      <a:pt x="16" y="84"/>
                    </a:lnTo>
                    <a:close/>
                  </a:path>
                </a:pathLst>
              </a:custGeom>
              <a:solidFill>
                <a:srgbClr val="6F727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grpSp>
        <p:nvGrpSpPr>
          <p:cNvPr id="2874" name="Google Shape;2874;p360"/>
          <p:cNvGrpSpPr/>
          <p:nvPr/>
        </p:nvGrpSpPr>
        <p:grpSpPr>
          <a:xfrm>
            <a:off x="3231180" y="2548559"/>
            <a:ext cx="747522" cy="1393571"/>
            <a:chOff x="6891032" y="2122329"/>
            <a:chExt cx="996697" cy="1858095"/>
          </a:xfrm>
        </p:grpSpPr>
        <p:sp>
          <p:nvSpPr>
            <p:cNvPr id="2875" name="Google Shape;2875;p360"/>
            <p:cNvSpPr/>
            <p:nvPr/>
          </p:nvSpPr>
          <p:spPr>
            <a:xfrm>
              <a:off x="7059417" y="3706104"/>
              <a:ext cx="659923" cy="274320"/>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r>
                <a:rPr lang="en-US" sz="1350" b="1">
                  <a:solidFill>
                    <a:srgbClr val="00338D"/>
                  </a:solidFill>
                  <a:latin typeface="Arial"/>
                  <a:ea typeface="Arial"/>
                  <a:cs typeface="Arial"/>
                  <a:sym typeface="Arial"/>
                </a:rPr>
                <a:t>COO</a:t>
              </a:r>
              <a:endParaRPr/>
            </a:p>
          </p:txBody>
        </p:sp>
        <p:grpSp>
          <p:nvGrpSpPr>
            <p:cNvPr id="2876" name="Google Shape;2876;p360"/>
            <p:cNvGrpSpPr/>
            <p:nvPr/>
          </p:nvGrpSpPr>
          <p:grpSpPr>
            <a:xfrm>
              <a:off x="6891032" y="2122329"/>
              <a:ext cx="996697" cy="996697"/>
              <a:chOff x="7479" y="4896"/>
              <a:chExt cx="423" cy="423"/>
            </a:xfrm>
          </p:grpSpPr>
          <p:sp>
            <p:nvSpPr>
              <p:cNvPr id="2877" name="Google Shape;2877;p360"/>
              <p:cNvSpPr/>
              <p:nvPr/>
            </p:nvSpPr>
            <p:spPr>
              <a:xfrm>
                <a:off x="7480" y="4897"/>
                <a:ext cx="422" cy="42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78" name="Google Shape;2878;p360"/>
              <p:cNvSpPr/>
              <p:nvPr/>
            </p:nvSpPr>
            <p:spPr>
              <a:xfrm>
                <a:off x="7479" y="4896"/>
                <a:ext cx="423" cy="422"/>
              </a:xfrm>
              <a:prstGeom prst="ellipse">
                <a:avLst/>
              </a:prstGeom>
              <a:solidFill>
                <a:srgbClr val="663F6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79" name="Google Shape;2879;p360"/>
              <p:cNvSpPr/>
              <p:nvPr/>
            </p:nvSpPr>
            <p:spPr>
              <a:xfrm>
                <a:off x="7605" y="5054"/>
                <a:ext cx="62" cy="162"/>
              </a:xfrm>
              <a:custGeom>
                <a:avLst/>
                <a:gdLst/>
                <a:ahLst/>
                <a:cxnLst/>
                <a:rect l="l" t="t" r="r" b="b"/>
                <a:pathLst>
                  <a:path w="56" h="146" extrusionOk="0">
                    <a:moveTo>
                      <a:pt x="26" y="11"/>
                    </a:moveTo>
                    <a:cubicBezTo>
                      <a:pt x="26" y="23"/>
                      <a:pt x="24" y="46"/>
                      <a:pt x="24" y="46"/>
                    </a:cubicBezTo>
                    <a:cubicBezTo>
                      <a:pt x="24" y="46"/>
                      <a:pt x="20" y="59"/>
                      <a:pt x="10" y="82"/>
                    </a:cubicBezTo>
                    <a:cubicBezTo>
                      <a:pt x="0" y="106"/>
                      <a:pt x="4" y="115"/>
                      <a:pt x="5" y="114"/>
                    </a:cubicBezTo>
                    <a:cubicBezTo>
                      <a:pt x="5" y="114"/>
                      <a:pt x="30" y="146"/>
                      <a:pt x="30" y="145"/>
                    </a:cubicBezTo>
                    <a:cubicBezTo>
                      <a:pt x="29" y="144"/>
                      <a:pt x="32" y="130"/>
                      <a:pt x="32" y="129"/>
                    </a:cubicBezTo>
                    <a:cubicBezTo>
                      <a:pt x="32" y="128"/>
                      <a:pt x="54" y="97"/>
                      <a:pt x="54" y="97"/>
                    </a:cubicBezTo>
                    <a:cubicBezTo>
                      <a:pt x="56" y="41"/>
                      <a:pt x="56" y="41"/>
                      <a:pt x="56" y="41"/>
                    </a:cubicBezTo>
                    <a:cubicBezTo>
                      <a:pt x="56" y="41"/>
                      <a:pt x="25" y="0"/>
                      <a:pt x="26" y="11"/>
                    </a:cubicBezTo>
                    <a:close/>
                  </a:path>
                </a:pathLst>
              </a:custGeom>
              <a:solidFill>
                <a:srgbClr val="47291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80" name="Google Shape;2880;p360"/>
              <p:cNvSpPr/>
              <p:nvPr/>
            </p:nvSpPr>
            <p:spPr>
              <a:xfrm>
                <a:off x="7551" y="5103"/>
                <a:ext cx="282" cy="208"/>
              </a:xfrm>
              <a:custGeom>
                <a:avLst/>
                <a:gdLst/>
                <a:ahLst/>
                <a:cxnLst/>
                <a:rect l="l" t="t" r="r" b="b"/>
                <a:pathLst>
                  <a:path w="255" h="188" extrusionOk="0">
                    <a:moveTo>
                      <a:pt x="50" y="178"/>
                    </a:moveTo>
                    <a:cubicBezTo>
                      <a:pt x="79" y="188"/>
                      <a:pt x="111" y="188"/>
                      <a:pt x="141" y="185"/>
                    </a:cubicBezTo>
                    <a:cubicBezTo>
                      <a:pt x="169" y="182"/>
                      <a:pt x="203" y="177"/>
                      <a:pt x="227" y="161"/>
                    </a:cubicBezTo>
                    <a:cubicBezTo>
                      <a:pt x="241" y="151"/>
                      <a:pt x="250" y="138"/>
                      <a:pt x="255" y="123"/>
                    </a:cubicBezTo>
                    <a:cubicBezTo>
                      <a:pt x="249" y="101"/>
                      <a:pt x="242" y="84"/>
                      <a:pt x="234" y="77"/>
                    </a:cubicBezTo>
                    <a:cubicBezTo>
                      <a:pt x="233" y="75"/>
                      <a:pt x="231" y="74"/>
                      <a:pt x="228" y="73"/>
                    </a:cubicBezTo>
                    <a:cubicBezTo>
                      <a:pt x="217" y="65"/>
                      <a:pt x="199" y="60"/>
                      <a:pt x="184" y="55"/>
                    </a:cubicBezTo>
                    <a:cubicBezTo>
                      <a:pt x="183" y="54"/>
                      <a:pt x="182" y="54"/>
                      <a:pt x="181" y="53"/>
                    </a:cubicBezTo>
                    <a:cubicBezTo>
                      <a:pt x="180" y="53"/>
                      <a:pt x="179" y="52"/>
                      <a:pt x="179" y="52"/>
                    </a:cubicBezTo>
                    <a:cubicBezTo>
                      <a:pt x="174" y="50"/>
                      <a:pt x="169" y="47"/>
                      <a:pt x="167" y="45"/>
                    </a:cubicBezTo>
                    <a:cubicBezTo>
                      <a:pt x="166" y="44"/>
                      <a:pt x="166" y="44"/>
                      <a:pt x="165" y="43"/>
                    </a:cubicBezTo>
                    <a:cubicBezTo>
                      <a:pt x="158" y="35"/>
                      <a:pt x="158" y="17"/>
                      <a:pt x="159" y="7"/>
                    </a:cubicBezTo>
                    <a:cubicBezTo>
                      <a:pt x="159" y="6"/>
                      <a:pt x="160" y="5"/>
                      <a:pt x="160" y="4"/>
                    </a:cubicBezTo>
                    <a:cubicBezTo>
                      <a:pt x="160" y="4"/>
                      <a:pt x="160" y="4"/>
                      <a:pt x="160" y="3"/>
                    </a:cubicBezTo>
                    <a:cubicBezTo>
                      <a:pt x="160" y="3"/>
                      <a:pt x="160" y="3"/>
                      <a:pt x="160" y="2"/>
                    </a:cubicBezTo>
                    <a:cubicBezTo>
                      <a:pt x="160" y="1"/>
                      <a:pt x="160" y="1"/>
                      <a:pt x="160" y="0"/>
                    </a:cubicBezTo>
                    <a:cubicBezTo>
                      <a:pt x="160" y="0"/>
                      <a:pt x="141" y="4"/>
                      <a:pt x="129" y="7"/>
                    </a:cubicBezTo>
                    <a:cubicBezTo>
                      <a:pt x="121" y="5"/>
                      <a:pt x="111" y="3"/>
                      <a:pt x="105" y="2"/>
                    </a:cubicBezTo>
                    <a:cubicBezTo>
                      <a:pt x="103" y="1"/>
                      <a:pt x="102" y="1"/>
                      <a:pt x="100" y="1"/>
                    </a:cubicBezTo>
                    <a:cubicBezTo>
                      <a:pt x="98" y="0"/>
                      <a:pt x="97" y="0"/>
                      <a:pt x="97" y="0"/>
                    </a:cubicBezTo>
                    <a:cubicBezTo>
                      <a:pt x="97" y="0"/>
                      <a:pt x="97" y="1"/>
                      <a:pt x="97" y="2"/>
                    </a:cubicBezTo>
                    <a:cubicBezTo>
                      <a:pt x="97" y="2"/>
                      <a:pt x="97" y="3"/>
                      <a:pt x="97" y="3"/>
                    </a:cubicBezTo>
                    <a:cubicBezTo>
                      <a:pt x="97" y="4"/>
                      <a:pt x="97" y="4"/>
                      <a:pt x="97" y="4"/>
                    </a:cubicBezTo>
                    <a:cubicBezTo>
                      <a:pt x="97" y="5"/>
                      <a:pt x="98" y="6"/>
                      <a:pt x="98" y="7"/>
                    </a:cubicBezTo>
                    <a:cubicBezTo>
                      <a:pt x="99" y="17"/>
                      <a:pt x="99" y="35"/>
                      <a:pt x="92" y="43"/>
                    </a:cubicBezTo>
                    <a:cubicBezTo>
                      <a:pt x="90" y="45"/>
                      <a:pt x="88" y="47"/>
                      <a:pt x="85" y="49"/>
                    </a:cubicBezTo>
                    <a:cubicBezTo>
                      <a:pt x="85" y="49"/>
                      <a:pt x="85" y="49"/>
                      <a:pt x="85" y="49"/>
                    </a:cubicBezTo>
                    <a:cubicBezTo>
                      <a:pt x="84" y="49"/>
                      <a:pt x="83" y="50"/>
                      <a:pt x="82" y="51"/>
                    </a:cubicBezTo>
                    <a:cubicBezTo>
                      <a:pt x="80" y="51"/>
                      <a:pt x="78" y="52"/>
                      <a:pt x="77" y="53"/>
                    </a:cubicBezTo>
                    <a:cubicBezTo>
                      <a:pt x="74" y="54"/>
                      <a:pt x="71" y="55"/>
                      <a:pt x="68" y="56"/>
                    </a:cubicBezTo>
                    <a:cubicBezTo>
                      <a:pt x="67" y="57"/>
                      <a:pt x="65" y="57"/>
                      <a:pt x="64" y="58"/>
                    </a:cubicBezTo>
                    <a:cubicBezTo>
                      <a:pt x="62" y="59"/>
                      <a:pt x="59" y="60"/>
                      <a:pt x="56" y="61"/>
                    </a:cubicBezTo>
                    <a:cubicBezTo>
                      <a:pt x="55" y="61"/>
                      <a:pt x="54" y="61"/>
                      <a:pt x="53" y="62"/>
                    </a:cubicBezTo>
                    <a:cubicBezTo>
                      <a:pt x="53" y="62"/>
                      <a:pt x="53" y="62"/>
                      <a:pt x="53" y="62"/>
                    </a:cubicBezTo>
                    <a:cubicBezTo>
                      <a:pt x="53" y="62"/>
                      <a:pt x="52" y="62"/>
                      <a:pt x="52" y="62"/>
                    </a:cubicBezTo>
                    <a:cubicBezTo>
                      <a:pt x="51" y="62"/>
                      <a:pt x="50" y="63"/>
                      <a:pt x="49" y="63"/>
                    </a:cubicBezTo>
                    <a:cubicBezTo>
                      <a:pt x="48" y="64"/>
                      <a:pt x="47" y="64"/>
                      <a:pt x="46" y="64"/>
                    </a:cubicBezTo>
                    <a:cubicBezTo>
                      <a:pt x="40" y="67"/>
                      <a:pt x="35" y="69"/>
                      <a:pt x="30" y="72"/>
                    </a:cubicBezTo>
                    <a:cubicBezTo>
                      <a:pt x="27" y="73"/>
                      <a:pt x="25" y="75"/>
                      <a:pt x="23" y="77"/>
                    </a:cubicBezTo>
                    <a:cubicBezTo>
                      <a:pt x="14" y="85"/>
                      <a:pt x="6" y="107"/>
                      <a:pt x="0" y="135"/>
                    </a:cubicBezTo>
                    <a:cubicBezTo>
                      <a:pt x="11" y="154"/>
                      <a:pt x="33" y="171"/>
                      <a:pt x="50" y="178"/>
                    </a:cubicBezTo>
                    <a:close/>
                  </a:path>
                </a:pathLst>
              </a:custGeom>
              <a:solidFill>
                <a:srgbClr val="B0744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81" name="Google Shape;2881;p360"/>
              <p:cNvSpPr/>
              <p:nvPr/>
            </p:nvSpPr>
            <p:spPr>
              <a:xfrm>
                <a:off x="7658" y="5103"/>
                <a:ext cx="78" cy="50"/>
              </a:xfrm>
              <a:custGeom>
                <a:avLst/>
                <a:gdLst/>
                <a:ahLst/>
                <a:cxnLst/>
                <a:rect l="l" t="t" r="r" b="b"/>
                <a:pathLst>
                  <a:path w="70" h="45" extrusionOk="0">
                    <a:moveTo>
                      <a:pt x="62" y="7"/>
                    </a:moveTo>
                    <a:cubicBezTo>
                      <a:pt x="63" y="5"/>
                      <a:pt x="63" y="2"/>
                      <a:pt x="63" y="0"/>
                    </a:cubicBezTo>
                    <a:cubicBezTo>
                      <a:pt x="63" y="0"/>
                      <a:pt x="44" y="4"/>
                      <a:pt x="32" y="7"/>
                    </a:cubicBezTo>
                    <a:cubicBezTo>
                      <a:pt x="22" y="5"/>
                      <a:pt x="10" y="2"/>
                      <a:pt x="3" y="1"/>
                    </a:cubicBezTo>
                    <a:cubicBezTo>
                      <a:pt x="0" y="2"/>
                      <a:pt x="0" y="2"/>
                      <a:pt x="0" y="2"/>
                    </a:cubicBezTo>
                    <a:cubicBezTo>
                      <a:pt x="7" y="9"/>
                      <a:pt x="17" y="18"/>
                      <a:pt x="30" y="26"/>
                    </a:cubicBezTo>
                    <a:cubicBezTo>
                      <a:pt x="44" y="35"/>
                      <a:pt x="59" y="41"/>
                      <a:pt x="70" y="45"/>
                    </a:cubicBezTo>
                    <a:cubicBezTo>
                      <a:pt x="65" y="35"/>
                      <a:pt x="61" y="22"/>
                      <a:pt x="62" y="7"/>
                    </a:cubicBezTo>
                    <a:close/>
                  </a:path>
                </a:pathLst>
              </a:custGeom>
              <a:solidFill>
                <a:srgbClr val="915F3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82" name="Google Shape;2882;p360"/>
              <p:cNvSpPr/>
              <p:nvPr/>
            </p:nvSpPr>
            <p:spPr>
              <a:xfrm>
                <a:off x="7617" y="4942"/>
                <a:ext cx="77" cy="182"/>
              </a:xfrm>
              <a:custGeom>
                <a:avLst/>
                <a:gdLst/>
                <a:ahLst/>
                <a:cxnLst/>
                <a:rect l="l" t="t" r="r" b="b"/>
                <a:pathLst>
                  <a:path w="69" h="164" extrusionOk="0">
                    <a:moveTo>
                      <a:pt x="13" y="42"/>
                    </a:moveTo>
                    <a:cubicBezTo>
                      <a:pt x="11" y="51"/>
                      <a:pt x="11" y="60"/>
                      <a:pt x="11" y="69"/>
                    </a:cubicBezTo>
                    <a:cubicBezTo>
                      <a:pt x="11" y="70"/>
                      <a:pt x="11" y="72"/>
                      <a:pt x="11" y="73"/>
                    </a:cubicBezTo>
                    <a:cubicBezTo>
                      <a:pt x="11" y="73"/>
                      <a:pt x="0" y="70"/>
                      <a:pt x="1" y="82"/>
                    </a:cubicBezTo>
                    <a:cubicBezTo>
                      <a:pt x="4" y="92"/>
                      <a:pt x="6" y="99"/>
                      <a:pt x="6" y="103"/>
                    </a:cubicBezTo>
                    <a:cubicBezTo>
                      <a:pt x="6" y="106"/>
                      <a:pt x="9" y="114"/>
                      <a:pt x="15" y="112"/>
                    </a:cubicBezTo>
                    <a:cubicBezTo>
                      <a:pt x="14" y="113"/>
                      <a:pt x="18" y="127"/>
                      <a:pt x="18" y="129"/>
                    </a:cubicBezTo>
                    <a:cubicBezTo>
                      <a:pt x="22" y="138"/>
                      <a:pt x="31" y="144"/>
                      <a:pt x="39" y="150"/>
                    </a:cubicBezTo>
                    <a:cubicBezTo>
                      <a:pt x="44" y="153"/>
                      <a:pt x="50" y="157"/>
                      <a:pt x="55" y="161"/>
                    </a:cubicBezTo>
                    <a:cubicBezTo>
                      <a:pt x="55" y="161"/>
                      <a:pt x="59" y="164"/>
                      <a:pt x="69" y="164"/>
                    </a:cubicBezTo>
                    <a:cubicBezTo>
                      <a:pt x="69" y="0"/>
                      <a:pt x="69" y="0"/>
                      <a:pt x="69" y="0"/>
                    </a:cubicBezTo>
                    <a:cubicBezTo>
                      <a:pt x="65" y="1"/>
                      <a:pt x="59" y="1"/>
                      <a:pt x="59" y="1"/>
                    </a:cubicBezTo>
                    <a:cubicBezTo>
                      <a:pt x="38" y="5"/>
                      <a:pt x="18" y="20"/>
                      <a:pt x="13" y="42"/>
                    </a:cubicBezTo>
                    <a:close/>
                  </a:path>
                </a:pathLst>
              </a:custGeom>
              <a:solidFill>
                <a:srgbClr val="B0744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83" name="Google Shape;2883;p360"/>
              <p:cNvSpPr/>
              <p:nvPr/>
            </p:nvSpPr>
            <p:spPr>
              <a:xfrm>
                <a:off x="7694" y="4942"/>
                <a:ext cx="75" cy="182"/>
              </a:xfrm>
              <a:custGeom>
                <a:avLst/>
                <a:gdLst/>
                <a:ahLst/>
                <a:cxnLst/>
                <a:rect l="l" t="t" r="r" b="b"/>
                <a:pathLst>
                  <a:path w="68" h="164" extrusionOk="0">
                    <a:moveTo>
                      <a:pt x="57" y="73"/>
                    </a:moveTo>
                    <a:cubicBezTo>
                      <a:pt x="57" y="72"/>
                      <a:pt x="57" y="70"/>
                      <a:pt x="57" y="69"/>
                    </a:cubicBezTo>
                    <a:cubicBezTo>
                      <a:pt x="57" y="60"/>
                      <a:pt x="57" y="51"/>
                      <a:pt x="55" y="42"/>
                    </a:cubicBezTo>
                    <a:cubicBezTo>
                      <a:pt x="50" y="20"/>
                      <a:pt x="30" y="5"/>
                      <a:pt x="10" y="1"/>
                    </a:cubicBezTo>
                    <a:cubicBezTo>
                      <a:pt x="9" y="1"/>
                      <a:pt x="3" y="1"/>
                      <a:pt x="0" y="0"/>
                    </a:cubicBezTo>
                    <a:cubicBezTo>
                      <a:pt x="0" y="164"/>
                      <a:pt x="0" y="164"/>
                      <a:pt x="0" y="164"/>
                    </a:cubicBezTo>
                    <a:cubicBezTo>
                      <a:pt x="9" y="164"/>
                      <a:pt x="13" y="161"/>
                      <a:pt x="13" y="161"/>
                    </a:cubicBezTo>
                    <a:cubicBezTo>
                      <a:pt x="18" y="157"/>
                      <a:pt x="24" y="153"/>
                      <a:pt x="29" y="150"/>
                    </a:cubicBezTo>
                    <a:cubicBezTo>
                      <a:pt x="37" y="144"/>
                      <a:pt x="46" y="138"/>
                      <a:pt x="50" y="129"/>
                    </a:cubicBezTo>
                    <a:cubicBezTo>
                      <a:pt x="50" y="127"/>
                      <a:pt x="54" y="113"/>
                      <a:pt x="53" y="112"/>
                    </a:cubicBezTo>
                    <a:cubicBezTo>
                      <a:pt x="60" y="114"/>
                      <a:pt x="62" y="106"/>
                      <a:pt x="62" y="103"/>
                    </a:cubicBezTo>
                    <a:cubicBezTo>
                      <a:pt x="62" y="99"/>
                      <a:pt x="64" y="92"/>
                      <a:pt x="67" y="82"/>
                    </a:cubicBezTo>
                    <a:cubicBezTo>
                      <a:pt x="68" y="70"/>
                      <a:pt x="57" y="73"/>
                      <a:pt x="57" y="73"/>
                    </a:cubicBezTo>
                    <a:close/>
                  </a:path>
                </a:pathLst>
              </a:custGeom>
              <a:solidFill>
                <a:srgbClr val="B0744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84" name="Google Shape;2884;p360"/>
              <p:cNvSpPr/>
              <p:nvPr/>
            </p:nvSpPr>
            <p:spPr>
              <a:xfrm>
                <a:off x="7544" y="5183"/>
                <a:ext cx="164" cy="135"/>
              </a:xfrm>
              <a:custGeom>
                <a:avLst/>
                <a:gdLst/>
                <a:ahLst/>
                <a:cxnLst/>
                <a:rect l="l" t="t" r="r" b="b"/>
                <a:pathLst>
                  <a:path w="135" h="122" extrusionOk="0">
                    <a:moveTo>
                      <a:pt x="34" y="96"/>
                    </a:moveTo>
                    <a:cubicBezTo>
                      <a:pt x="55" y="108"/>
                      <a:pt x="73" y="113"/>
                      <a:pt x="84" y="116"/>
                    </a:cubicBezTo>
                    <a:cubicBezTo>
                      <a:pt x="96" y="118"/>
                      <a:pt x="112" y="121"/>
                      <a:pt x="132" y="122"/>
                    </a:cubicBezTo>
                    <a:cubicBezTo>
                      <a:pt x="133" y="92"/>
                      <a:pt x="134" y="62"/>
                      <a:pt x="135" y="31"/>
                    </a:cubicBezTo>
                    <a:cubicBezTo>
                      <a:pt x="118" y="31"/>
                      <a:pt x="101" y="30"/>
                      <a:pt x="85" y="25"/>
                    </a:cubicBezTo>
                    <a:cubicBezTo>
                      <a:pt x="85" y="25"/>
                      <a:pt x="85" y="25"/>
                      <a:pt x="85" y="25"/>
                    </a:cubicBezTo>
                    <a:cubicBezTo>
                      <a:pt x="84" y="25"/>
                      <a:pt x="83" y="25"/>
                      <a:pt x="82" y="24"/>
                    </a:cubicBezTo>
                    <a:cubicBezTo>
                      <a:pt x="81" y="24"/>
                      <a:pt x="81" y="24"/>
                      <a:pt x="81" y="24"/>
                    </a:cubicBezTo>
                    <a:cubicBezTo>
                      <a:pt x="81" y="24"/>
                      <a:pt x="81" y="24"/>
                      <a:pt x="81" y="24"/>
                    </a:cubicBezTo>
                    <a:cubicBezTo>
                      <a:pt x="78" y="23"/>
                      <a:pt x="76" y="22"/>
                      <a:pt x="74" y="22"/>
                    </a:cubicBezTo>
                    <a:cubicBezTo>
                      <a:pt x="73" y="21"/>
                      <a:pt x="72" y="21"/>
                      <a:pt x="71" y="21"/>
                    </a:cubicBezTo>
                    <a:cubicBezTo>
                      <a:pt x="70" y="20"/>
                      <a:pt x="70" y="20"/>
                      <a:pt x="69" y="20"/>
                    </a:cubicBezTo>
                    <a:cubicBezTo>
                      <a:pt x="68" y="20"/>
                      <a:pt x="68" y="19"/>
                      <a:pt x="67" y="19"/>
                    </a:cubicBezTo>
                    <a:cubicBezTo>
                      <a:pt x="66" y="19"/>
                      <a:pt x="65" y="18"/>
                      <a:pt x="64" y="18"/>
                    </a:cubicBezTo>
                    <a:cubicBezTo>
                      <a:pt x="64" y="18"/>
                      <a:pt x="64" y="18"/>
                      <a:pt x="64" y="18"/>
                    </a:cubicBezTo>
                    <a:cubicBezTo>
                      <a:pt x="64" y="18"/>
                      <a:pt x="64" y="18"/>
                      <a:pt x="64" y="18"/>
                    </a:cubicBezTo>
                    <a:cubicBezTo>
                      <a:pt x="56" y="14"/>
                      <a:pt x="49" y="10"/>
                      <a:pt x="43" y="5"/>
                    </a:cubicBezTo>
                    <a:cubicBezTo>
                      <a:pt x="41" y="3"/>
                      <a:pt x="38" y="1"/>
                      <a:pt x="36" y="0"/>
                    </a:cubicBezTo>
                    <a:cubicBezTo>
                      <a:pt x="34" y="1"/>
                      <a:pt x="31" y="3"/>
                      <a:pt x="29" y="5"/>
                    </a:cubicBezTo>
                    <a:cubicBezTo>
                      <a:pt x="6" y="24"/>
                      <a:pt x="1" y="54"/>
                      <a:pt x="0" y="69"/>
                    </a:cubicBezTo>
                    <a:cubicBezTo>
                      <a:pt x="7" y="76"/>
                      <a:pt x="19" y="86"/>
                      <a:pt x="34" y="96"/>
                    </a:cubicBezTo>
                    <a:close/>
                  </a:path>
                </a:pathLst>
              </a:custGeom>
              <a:solidFill>
                <a:srgbClr val="38C2F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85" name="Google Shape;2885;p360"/>
              <p:cNvSpPr/>
              <p:nvPr/>
            </p:nvSpPr>
            <p:spPr>
              <a:xfrm>
                <a:off x="7690" y="5184"/>
                <a:ext cx="149" cy="134"/>
              </a:xfrm>
              <a:custGeom>
                <a:avLst/>
                <a:gdLst/>
                <a:ahLst/>
                <a:cxnLst/>
                <a:rect l="l" t="t" r="r" b="b"/>
                <a:pathLst>
                  <a:path w="134" h="121" extrusionOk="0">
                    <a:moveTo>
                      <a:pt x="19" y="120"/>
                    </a:moveTo>
                    <a:cubicBezTo>
                      <a:pt x="26" y="119"/>
                      <a:pt x="45" y="117"/>
                      <a:pt x="68" y="109"/>
                    </a:cubicBezTo>
                    <a:cubicBezTo>
                      <a:pt x="83" y="104"/>
                      <a:pt x="97" y="98"/>
                      <a:pt x="112" y="87"/>
                    </a:cubicBezTo>
                    <a:cubicBezTo>
                      <a:pt x="122" y="79"/>
                      <a:pt x="129" y="71"/>
                      <a:pt x="134" y="66"/>
                    </a:cubicBezTo>
                    <a:cubicBezTo>
                      <a:pt x="133" y="62"/>
                      <a:pt x="127" y="41"/>
                      <a:pt x="119" y="21"/>
                    </a:cubicBezTo>
                    <a:cubicBezTo>
                      <a:pt x="117" y="17"/>
                      <a:pt x="115" y="10"/>
                      <a:pt x="108" y="4"/>
                    </a:cubicBezTo>
                    <a:cubicBezTo>
                      <a:pt x="107" y="2"/>
                      <a:pt x="105" y="1"/>
                      <a:pt x="102" y="0"/>
                    </a:cubicBezTo>
                    <a:cubicBezTo>
                      <a:pt x="93" y="7"/>
                      <a:pt x="81" y="13"/>
                      <a:pt x="70" y="18"/>
                    </a:cubicBezTo>
                    <a:cubicBezTo>
                      <a:pt x="65" y="20"/>
                      <a:pt x="60" y="22"/>
                      <a:pt x="54" y="24"/>
                    </a:cubicBezTo>
                    <a:cubicBezTo>
                      <a:pt x="54" y="24"/>
                      <a:pt x="54" y="24"/>
                      <a:pt x="53" y="24"/>
                    </a:cubicBezTo>
                    <a:cubicBezTo>
                      <a:pt x="53" y="24"/>
                      <a:pt x="53" y="24"/>
                      <a:pt x="53" y="24"/>
                    </a:cubicBezTo>
                    <a:cubicBezTo>
                      <a:pt x="37" y="29"/>
                      <a:pt x="21" y="30"/>
                      <a:pt x="4" y="30"/>
                    </a:cubicBezTo>
                    <a:cubicBezTo>
                      <a:pt x="4" y="30"/>
                      <a:pt x="3" y="30"/>
                      <a:pt x="3" y="30"/>
                    </a:cubicBezTo>
                    <a:cubicBezTo>
                      <a:pt x="2" y="61"/>
                      <a:pt x="1" y="91"/>
                      <a:pt x="0" y="121"/>
                    </a:cubicBezTo>
                    <a:cubicBezTo>
                      <a:pt x="5" y="121"/>
                      <a:pt x="11" y="121"/>
                      <a:pt x="19" y="120"/>
                    </a:cubicBezTo>
                    <a:close/>
                  </a:path>
                </a:pathLst>
              </a:custGeom>
              <a:solidFill>
                <a:srgbClr val="38C2F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86" name="Google Shape;2886;p360"/>
              <p:cNvSpPr/>
              <p:nvPr/>
            </p:nvSpPr>
            <p:spPr>
              <a:xfrm>
                <a:off x="7617" y="4928"/>
                <a:ext cx="151" cy="103"/>
              </a:xfrm>
              <a:custGeom>
                <a:avLst/>
                <a:gdLst/>
                <a:ahLst/>
                <a:cxnLst/>
                <a:rect l="l" t="t" r="r" b="b"/>
                <a:pathLst>
                  <a:path w="136" h="93" extrusionOk="0">
                    <a:moveTo>
                      <a:pt x="104" y="9"/>
                    </a:moveTo>
                    <a:cubicBezTo>
                      <a:pt x="94" y="3"/>
                      <a:pt x="83" y="1"/>
                      <a:pt x="72" y="1"/>
                    </a:cubicBezTo>
                    <a:cubicBezTo>
                      <a:pt x="59" y="0"/>
                      <a:pt x="47" y="4"/>
                      <a:pt x="34" y="8"/>
                    </a:cubicBezTo>
                    <a:cubicBezTo>
                      <a:pt x="17" y="14"/>
                      <a:pt x="4" y="33"/>
                      <a:pt x="1" y="51"/>
                    </a:cubicBezTo>
                    <a:cubicBezTo>
                      <a:pt x="0" y="55"/>
                      <a:pt x="4" y="86"/>
                      <a:pt x="4" y="86"/>
                    </a:cubicBezTo>
                    <a:cubicBezTo>
                      <a:pt x="4" y="86"/>
                      <a:pt x="11" y="87"/>
                      <a:pt x="11" y="88"/>
                    </a:cubicBezTo>
                    <a:cubicBezTo>
                      <a:pt x="13" y="89"/>
                      <a:pt x="15" y="91"/>
                      <a:pt x="16" y="92"/>
                    </a:cubicBezTo>
                    <a:cubicBezTo>
                      <a:pt x="15" y="76"/>
                      <a:pt x="22" y="58"/>
                      <a:pt x="26" y="42"/>
                    </a:cubicBezTo>
                    <a:cubicBezTo>
                      <a:pt x="43" y="45"/>
                      <a:pt x="60" y="48"/>
                      <a:pt x="77" y="51"/>
                    </a:cubicBezTo>
                    <a:cubicBezTo>
                      <a:pt x="87" y="53"/>
                      <a:pt x="98" y="55"/>
                      <a:pt x="105" y="63"/>
                    </a:cubicBezTo>
                    <a:cubicBezTo>
                      <a:pt x="113" y="71"/>
                      <a:pt x="118" y="83"/>
                      <a:pt x="120" y="93"/>
                    </a:cubicBezTo>
                    <a:cubicBezTo>
                      <a:pt x="120" y="91"/>
                      <a:pt x="130" y="86"/>
                      <a:pt x="133" y="86"/>
                    </a:cubicBezTo>
                    <a:cubicBezTo>
                      <a:pt x="132" y="86"/>
                      <a:pt x="133" y="80"/>
                      <a:pt x="133" y="80"/>
                    </a:cubicBezTo>
                    <a:cubicBezTo>
                      <a:pt x="133" y="63"/>
                      <a:pt x="136" y="47"/>
                      <a:pt x="128" y="32"/>
                    </a:cubicBezTo>
                    <a:cubicBezTo>
                      <a:pt x="122" y="22"/>
                      <a:pt x="114" y="14"/>
                      <a:pt x="104" y="9"/>
                    </a:cubicBezTo>
                    <a:close/>
                  </a:path>
                </a:pathLst>
              </a:custGeom>
              <a:solidFill>
                <a:srgbClr val="2B191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87" name="Google Shape;2887;p360"/>
              <p:cNvSpPr/>
              <p:nvPr/>
            </p:nvSpPr>
            <p:spPr>
              <a:xfrm>
                <a:off x="7598" y="5111"/>
                <a:ext cx="55" cy="120"/>
              </a:xfrm>
              <a:custGeom>
                <a:avLst/>
                <a:gdLst/>
                <a:ahLst/>
                <a:cxnLst/>
                <a:rect l="l" t="t" r="r" b="b"/>
                <a:pathLst>
                  <a:path w="49" h="109" extrusionOk="0">
                    <a:moveTo>
                      <a:pt x="35" y="2"/>
                    </a:moveTo>
                    <a:cubicBezTo>
                      <a:pt x="35" y="3"/>
                      <a:pt x="25" y="13"/>
                      <a:pt x="11" y="44"/>
                    </a:cubicBezTo>
                    <a:cubicBezTo>
                      <a:pt x="0" y="79"/>
                      <a:pt x="40" y="109"/>
                      <a:pt x="40" y="109"/>
                    </a:cubicBezTo>
                    <a:cubicBezTo>
                      <a:pt x="25" y="72"/>
                      <a:pt x="49" y="24"/>
                      <a:pt x="49" y="24"/>
                    </a:cubicBezTo>
                    <a:cubicBezTo>
                      <a:pt x="49" y="24"/>
                      <a:pt x="35" y="0"/>
                      <a:pt x="35" y="2"/>
                    </a:cubicBezTo>
                    <a:close/>
                  </a:path>
                </a:pathLst>
              </a:custGeom>
              <a:solidFill>
                <a:srgbClr val="47291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88" name="Google Shape;2888;p360"/>
              <p:cNvSpPr/>
              <p:nvPr/>
            </p:nvSpPr>
            <p:spPr>
              <a:xfrm>
                <a:off x="7607" y="5093"/>
                <a:ext cx="30" cy="126"/>
              </a:xfrm>
              <a:custGeom>
                <a:avLst/>
                <a:gdLst/>
                <a:ahLst/>
                <a:cxnLst/>
                <a:rect l="l" t="t" r="r" b="b"/>
                <a:pathLst>
                  <a:path w="27" h="114" extrusionOk="0">
                    <a:moveTo>
                      <a:pt x="26" y="5"/>
                    </a:moveTo>
                    <a:cubicBezTo>
                      <a:pt x="25" y="8"/>
                      <a:pt x="23" y="12"/>
                      <a:pt x="21" y="17"/>
                    </a:cubicBezTo>
                    <a:cubicBezTo>
                      <a:pt x="18" y="22"/>
                      <a:pt x="14" y="27"/>
                      <a:pt x="11" y="33"/>
                    </a:cubicBezTo>
                    <a:cubicBezTo>
                      <a:pt x="9" y="37"/>
                      <a:pt x="7" y="40"/>
                      <a:pt x="5" y="44"/>
                    </a:cubicBezTo>
                    <a:cubicBezTo>
                      <a:pt x="3" y="48"/>
                      <a:pt x="2" y="52"/>
                      <a:pt x="1" y="56"/>
                    </a:cubicBezTo>
                    <a:cubicBezTo>
                      <a:pt x="0" y="65"/>
                      <a:pt x="1" y="74"/>
                      <a:pt x="4" y="81"/>
                    </a:cubicBezTo>
                    <a:cubicBezTo>
                      <a:pt x="6" y="88"/>
                      <a:pt x="9" y="94"/>
                      <a:pt x="12" y="99"/>
                    </a:cubicBezTo>
                    <a:cubicBezTo>
                      <a:pt x="15" y="104"/>
                      <a:pt x="18" y="107"/>
                      <a:pt x="20" y="110"/>
                    </a:cubicBezTo>
                    <a:cubicBezTo>
                      <a:pt x="22" y="112"/>
                      <a:pt x="23" y="114"/>
                      <a:pt x="23" y="114"/>
                    </a:cubicBezTo>
                    <a:cubicBezTo>
                      <a:pt x="23" y="114"/>
                      <a:pt x="22" y="112"/>
                      <a:pt x="20" y="109"/>
                    </a:cubicBezTo>
                    <a:cubicBezTo>
                      <a:pt x="19" y="107"/>
                      <a:pt x="17" y="103"/>
                      <a:pt x="14" y="98"/>
                    </a:cubicBezTo>
                    <a:cubicBezTo>
                      <a:pt x="12" y="93"/>
                      <a:pt x="9" y="87"/>
                      <a:pt x="7" y="80"/>
                    </a:cubicBezTo>
                    <a:cubicBezTo>
                      <a:pt x="6" y="73"/>
                      <a:pt x="5" y="65"/>
                      <a:pt x="6" y="57"/>
                    </a:cubicBezTo>
                    <a:cubicBezTo>
                      <a:pt x="7" y="49"/>
                      <a:pt x="11" y="42"/>
                      <a:pt x="14" y="35"/>
                    </a:cubicBezTo>
                    <a:cubicBezTo>
                      <a:pt x="17" y="29"/>
                      <a:pt x="21" y="23"/>
                      <a:pt x="23" y="18"/>
                    </a:cubicBezTo>
                    <a:cubicBezTo>
                      <a:pt x="25" y="13"/>
                      <a:pt x="26" y="8"/>
                      <a:pt x="27" y="5"/>
                    </a:cubicBezTo>
                    <a:cubicBezTo>
                      <a:pt x="27" y="4"/>
                      <a:pt x="27" y="2"/>
                      <a:pt x="27" y="1"/>
                    </a:cubicBezTo>
                    <a:cubicBezTo>
                      <a:pt x="27" y="1"/>
                      <a:pt x="27" y="0"/>
                      <a:pt x="27" y="0"/>
                    </a:cubicBezTo>
                    <a:cubicBezTo>
                      <a:pt x="27" y="0"/>
                      <a:pt x="27" y="1"/>
                      <a:pt x="27" y="1"/>
                    </a:cubicBezTo>
                    <a:cubicBezTo>
                      <a:pt x="27" y="2"/>
                      <a:pt x="27" y="3"/>
                      <a:pt x="26" y="5"/>
                    </a:cubicBezTo>
                    <a:close/>
                  </a:path>
                </a:pathLst>
              </a:custGeom>
              <a:solidFill>
                <a:srgbClr val="2B191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89" name="Google Shape;2889;p360"/>
              <p:cNvSpPr/>
              <p:nvPr/>
            </p:nvSpPr>
            <p:spPr>
              <a:xfrm>
                <a:off x="7601" y="5096"/>
                <a:ext cx="33" cy="108"/>
              </a:xfrm>
              <a:custGeom>
                <a:avLst/>
                <a:gdLst/>
                <a:ahLst/>
                <a:cxnLst/>
                <a:rect l="l" t="t" r="r" b="b"/>
                <a:pathLst>
                  <a:path w="30" h="97" extrusionOk="0">
                    <a:moveTo>
                      <a:pt x="28" y="4"/>
                    </a:moveTo>
                    <a:cubicBezTo>
                      <a:pt x="27" y="6"/>
                      <a:pt x="25" y="9"/>
                      <a:pt x="22" y="13"/>
                    </a:cubicBezTo>
                    <a:cubicBezTo>
                      <a:pt x="19" y="17"/>
                      <a:pt x="16" y="22"/>
                      <a:pt x="12" y="27"/>
                    </a:cubicBezTo>
                    <a:cubicBezTo>
                      <a:pt x="8" y="32"/>
                      <a:pt x="4" y="39"/>
                      <a:pt x="2" y="46"/>
                    </a:cubicBezTo>
                    <a:cubicBezTo>
                      <a:pt x="1" y="50"/>
                      <a:pt x="0" y="53"/>
                      <a:pt x="0" y="57"/>
                    </a:cubicBezTo>
                    <a:cubicBezTo>
                      <a:pt x="0" y="61"/>
                      <a:pt x="0" y="64"/>
                      <a:pt x="0" y="67"/>
                    </a:cubicBezTo>
                    <a:cubicBezTo>
                      <a:pt x="1" y="74"/>
                      <a:pt x="3" y="80"/>
                      <a:pt x="5" y="84"/>
                    </a:cubicBezTo>
                    <a:cubicBezTo>
                      <a:pt x="7" y="89"/>
                      <a:pt x="10" y="92"/>
                      <a:pt x="11" y="94"/>
                    </a:cubicBezTo>
                    <a:cubicBezTo>
                      <a:pt x="12" y="95"/>
                      <a:pt x="13" y="96"/>
                      <a:pt x="13" y="96"/>
                    </a:cubicBezTo>
                    <a:cubicBezTo>
                      <a:pt x="14" y="97"/>
                      <a:pt x="14" y="97"/>
                      <a:pt x="14" y="97"/>
                    </a:cubicBezTo>
                    <a:cubicBezTo>
                      <a:pt x="14" y="97"/>
                      <a:pt x="14" y="97"/>
                      <a:pt x="13" y="96"/>
                    </a:cubicBezTo>
                    <a:cubicBezTo>
                      <a:pt x="13" y="96"/>
                      <a:pt x="12" y="95"/>
                      <a:pt x="12" y="94"/>
                    </a:cubicBezTo>
                    <a:cubicBezTo>
                      <a:pt x="11" y="91"/>
                      <a:pt x="9" y="88"/>
                      <a:pt x="7" y="83"/>
                    </a:cubicBezTo>
                    <a:cubicBezTo>
                      <a:pt x="6" y="79"/>
                      <a:pt x="4" y="73"/>
                      <a:pt x="4" y="67"/>
                    </a:cubicBezTo>
                    <a:cubicBezTo>
                      <a:pt x="4" y="64"/>
                      <a:pt x="4" y="61"/>
                      <a:pt x="4" y="57"/>
                    </a:cubicBezTo>
                    <a:cubicBezTo>
                      <a:pt x="5" y="54"/>
                      <a:pt x="5" y="51"/>
                      <a:pt x="6" y="47"/>
                    </a:cubicBezTo>
                    <a:cubicBezTo>
                      <a:pt x="8" y="41"/>
                      <a:pt x="12" y="35"/>
                      <a:pt x="15" y="29"/>
                    </a:cubicBezTo>
                    <a:cubicBezTo>
                      <a:pt x="18" y="24"/>
                      <a:pt x="21" y="19"/>
                      <a:pt x="24" y="15"/>
                    </a:cubicBezTo>
                    <a:cubicBezTo>
                      <a:pt x="26" y="10"/>
                      <a:pt x="28" y="7"/>
                      <a:pt x="29" y="4"/>
                    </a:cubicBezTo>
                    <a:cubicBezTo>
                      <a:pt x="29" y="3"/>
                      <a:pt x="29" y="2"/>
                      <a:pt x="29" y="1"/>
                    </a:cubicBezTo>
                    <a:cubicBezTo>
                      <a:pt x="30" y="0"/>
                      <a:pt x="30" y="0"/>
                      <a:pt x="30" y="0"/>
                    </a:cubicBezTo>
                    <a:cubicBezTo>
                      <a:pt x="30" y="0"/>
                      <a:pt x="30" y="0"/>
                      <a:pt x="29" y="1"/>
                    </a:cubicBezTo>
                    <a:cubicBezTo>
                      <a:pt x="29" y="2"/>
                      <a:pt x="29" y="3"/>
                      <a:pt x="28" y="4"/>
                    </a:cubicBezTo>
                    <a:close/>
                  </a:path>
                </a:pathLst>
              </a:custGeom>
              <a:solidFill>
                <a:srgbClr val="2B191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90" name="Google Shape;2890;p360"/>
              <p:cNvSpPr/>
              <p:nvPr/>
            </p:nvSpPr>
            <p:spPr>
              <a:xfrm>
                <a:off x="7728" y="5107"/>
                <a:ext cx="29" cy="108"/>
              </a:xfrm>
              <a:custGeom>
                <a:avLst/>
                <a:gdLst/>
                <a:ahLst/>
                <a:cxnLst/>
                <a:rect l="l" t="t" r="r" b="b"/>
                <a:pathLst>
                  <a:path w="26" h="97" extrusionOk="0">
                    <a:moveTo>
                      <a:pt x="22" y="45"/>
                    </a:moveTo>
                    <a:cubicBezTo>
                      <a:pt x="19" y="39"/>
                      <a:pt x="15" y="33"/>
                      <a:pt x="12" y="28"/>
                    </a:cubicBezTo>
                    <a:cubicBezTo>
                      <a:pt x="8" y="23"/>
                      <a:pt x="5" y="18"/>
                      <a:pt x="4" y="14"/>
                    </a:cubicBezTo>
                    <a:cubicBezTo>
                      <a:pt x="2" y="10"/>
                      <a:pt x="2" y="6"/>
                      <a:pt x="2" y="4"/>
                    </a:cubicBezTo>
                    <a:cubicBezTo>
                      <a:pt x="2" y="2"/>
                      <a:pt x="2" y="1"/>
                      <a:pt x="2" y="1"/>
                    </a:cubicBezTo>
                    <a:cubicBezTo>
                      <a:pt x="2" y="0"/>
                      <a:pt x="2" y="0"/>
                      <a:pt x="2" y="0"/>
                    </a:cubicBezTo>
                    <a:cubicBezTo>
                      <a:pt x="2" y="0"/>
                      <a:pt x="2" y="0"/>
                      <a:pt x="2" y="1"/>
                    </a:cubicBezTo>
                    <a:cubicBezTo>
                      <a:pt x="1" y="1"/>
                      <a:pt x="1" y="2"/>
                      <a:pt x="1" y="4"/>
                    </a:cubicBezTo>
                    <a:cubicBezTo>
                      <a:pt x="1" y="6"/>
                      <a:pt x="0" y="10"/>
                      <a:pt x="2" y="15"/>
                    </a:cubicBezTo>
                    <a:cubicBezTo>
                      <a:pt x="3" y="19"/>
                      <a:pt x="5" y="25"/>
                      <a:pt x="8" y="30"/>
                    </a:cubicBezTo>
                    <a:cubicBezTo>
                      <a:pt x="12" y="36"/>
                      <a:pt x="15" y="41"/>
                      <a:pt x="18" y="47"/>
                    </a:cubicBezTo>
                    <a:cubicBezTo>
                      <a:pt x="21" y="53"/>
                      <a:pt x="22" y="60"/>
                      <a:pt x="22" y="66"/>
                    </a:cubicBezTo>
                    <a:cubicBezTo>
                      <a:pt x="23" y="72"/>
                      <a:pt x="22" y="77"/>
                      <a:pt x="21" y="82"/>
                    </a:cubicBezTo>
                    <a:cubicBezTo>
                      <a:pt x="21" y="87"/>
                      <a:pt x="20" y="90"/>
                      <a:pt x="19" y="93"/>
                    </a:cubicBezTo>
                    <a:cubicBezTo>
                      <a:pt x="19" y="96"/>
                      <a:pt x="19" y="97"/>
                      <a:pt x="19" y="97"/>
                    </a:cubicBezTo>
                    <a:cubicBezTo>
                      <a:pt x="19" y="97"/>
                      <a:pt x="19" y="96"/>
                      <a:pt x="20" y="93"/>
                    </a:cubicBezTo>
                    <a:cubicBezTo>
                      <a:pt x="21" y="91"/>
                      <a:pt x="22" y="87"/>
                      <a:pt x="23" y="82"/>
                    </a:cubicBezTo>
                    <a:cubicBezTo>
                      <a:pt x="25" y="78"/>
                      <a:pt x="26" y="72"/>
                      <a:pt x="26" y="66"/>
                    </a:cubicBezTo>
                    <a:cubicBezTo>
                      <a:pt x="26" y="63"/>
                      <a:pt x="26" y="59"/>
                      <a:pt x="26" y="56"/>
                    </a:cubicBezTo>
                    <a:cubicBezTo>
                      <a:pt x="25" y="52"/>
                      <a:pt x="24" y="49"/>
                      <a:pt x="22" y="45"/>
                    </a:cubicBezTo>
                    <a:close/>
                  </a:path>
                </a:pathLst>
              </a:custGeom>
              <a:solidFill>
                <a:srgbClr val="2B191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91" name="Google Shape;2891;p360"/>
              <p:cNvSpPr/>
              <p:nvPr/>
            </p:nvSpPr>
            <p:spPr>
              <a:xfrm>
                <a:off x="7622" y="5105"/>
                <a:ext cx="23" cy="109"/>
              </a:xfrm>
              <a:custGeom>
                <a:avLst/>
                <a:gdLst/>
                <a:ahLst/>
                <a:cxnLst/>
                <a:rect l="l" t="t" r="r" b="b"/>
                <a:pathLst>
                  <a:path w="21" h="98" extrusionOk="0">
                    <a:moveTo>
                      <a:pt x="21" y="0"/>
                    </a:moveTo>
                    <a:cubicBezTo>
                      <a:pt x="21" y="0"/>
                      <a:pt x="21" y="0"/>
                      <a:pt x="21" y="1"/>
                    </a:cubicBezTo>
                    <a:cubicBezTo>
                      <a:pt x="21" y="1"/>
                      <a:pt x="20" y="2"/>
                      <a:pt x="20" y="2"/>
                    </a:cubicBezTo>
                    <a:cubicBezTo>
                      <a:pt x="20" y="3"/>
                      <a:pt x="20" y="3"/>
                      <a:pt x="20" y="4"/>
                    </a:cubicBezTo>
                    <a:cubicBezTo>
                      <a:pt x="19" y="6"/>
                      <a:pt x="18" y="10"/>
                      <a:pt x="15" y="14"/>
                    </a:cubicBezTo>
                    <a:cubicBezTo>
                      <a:pt x="13" y="18"/>
                      <a:pt x="10" y="22"/>
                      <a:pt x="7" y="28"/>
                    </a:cubicBezTo>
                    <a:cubicBezTo>
                      <a:pt x="4" y="34"/>
                      <a:pt x="2" y="40"/>
                      <a:pt x="1" y="48"/>
                    </a:cubicBezTo>
                    <a:cubicBezTo>
                      <a:pt x="0" y="55"/>
                      <a:pt x="0" y="62"/>
                      <a:pt x="1" y="69"/>
                    </a:cubicBezTo>
                    <a:cubicBezTo>
                      <a:pt x="2" y="75"/>
                      <a:pt x="4" y="80"/>
                      <a:pt x="6" y="85"/>
                    </a:cubicBezTo>
                    <a:cubicBezTo>
                      <a:pt x="6" y="86"/>
                      <a:pt x="7" y="87"/>
                      <a:pt x="7" y="88"/>
                    </a:cubicBezTo>
                    <a:cubicBezTo>
                      <a:pt x="8" y="89"/>
                      <a:pt x="8" y="90"/>
                      <a:pt x="8" y="91"/>
                    </a:cubicBezTo>
                    <a:cubicBezTo>
                      <a:pt x="9" y="92"/>
                      <a:pt x="10" y="94"/>
                      <a:pt x="11" y="95"/>
                    </a:cubicBezTo>
                    <a:cubicBezTo>
                      <a:pt x="13" y="97"/>
                      <a:pt x="13" y="98"/>
                      <a:pt x="13" y="98"/>
                    </a:cubicBezTo>
                    <a:cubicBezTo>
                      <a:pt x="13" y="98"/>
                      <a:pt x="13" y="97"/>
                      <a:pt x="12" y="94"/>
                    </a:cubicBezTo>
                    <a:cubicBezTo>
                      <a:pt x="11" y="93"/>
                      <a:pt x="11" y="92"/>
                      <a:pt x="10" y="90"/>
                    </a:cubicBezTo>
                    <a:cubicBezTo>
                      <a:pt x="9" y="89"/>
                      <a:pt x="9" y="88"/>
                      <a:pt x="9" y="87"/>
                    </a:cubicBezTo>
                    <a:cubicBezTo>
                      <a:pt x="8" y="86"/>
                      <a:pt x="8" y="85"/>
                      <a:pt x="8" y="84"/>
                    </a:cubicBezTo>
                    <a:cubicBezTo>
                      <a:pt x="5" y="75"/>
                      <a:pt x="3" y="62"/>
                      <a:pt x="5" y="48"/>
                    </a:cubicBezTo>
                    <a:cubicBezTo>
                      <a:pt x="6" y="42"/>
                      <a:pt x="8" y="35"/>
                      <a:pt x="10" y="30"/>
                    </a:cubicBezTo>
                    <a:cubicBezTo>
                      <a:pt x="12" y="24"/>
                      <a:pt x="15" y="19"/>
                      <a:pt x="17" y="15"/>
                    </a:cubicBezTo>
                    <a:cubicBezTo>
                      <a:pt x="20" y="10"/>
                      <a:pt x="21" y="7"/>
                      <a:pt x="21" y="4"/>
                    </a:cubicBezTo>
                    <a:cubicBezTo>
                      <a:pt x="21" y="3"/>
                      <a:pt x="21" y="3"/>
                      <a:pt x="21" y="2"/>
                    </a:cubicBezTo>
                    <a:cubicBezTo>
                      <a:pt x="21" y="2"/>
                      <a:pt x="21" y="1"/>
                      <a:pt x="21" y="1"/>
                    </a:cubicBezTo>
                    <a:cubicBezTo>
                      <a:pt x="21" y="0"/>
                      <a:pt x="21" y="0"/>
                      <a:pt x="21" y="0"/>
                    </a:cubicBezTo>
                    <a:close/>
                  </a:path>
                </a:pathLst>
              </a:custGeom>
              <a:solidFill>
                <a:srgbClr val="2B191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92" name="Google Shape;2892;p360"/>
              <p:cNvSpPr/>
              <p:nvPr/>
            </p:nvSpPr>
            <p:spPr>
              <a:xfrm>
                <a:off x="7633" y="5102"/>
                <a:ext cx="18" cy="91"/>
              </a:xfrm>
              <a:custGeom>
                <a:avLst/>
                <a:gdLst/>
                <a:ahLst/>
                <a:cxnLst/>
                <a:rect l="l" t="t" r="r" b="b"/>
                <a:pathLst>
                  <a:path w="16" h="82" extrusionOk="0">
                    <a:moveTo>
                      <a:pt x="13" y="3"/>
                    </a:moveTo>
                    <a:cubicBezTo>
                      <a:pt x="12" y="2"/>
                      <a:pt x="12" y="1"/>
                      <a:pt x="11" y="0"/>
                    </a:cubicBezTo>
                    <a:cubicBezTo>
                      <a:pt x="11" y="0"/>
                      <a:pt x="11" y="0"/>
                      <a:pt x="11" y="0"/>
                    </a:cubicBezTo>
                    <a:cubicBezTo>
                      <a:pt x="11" y="0"/>
                      <a:pt x="11" y="0"/>
                      <a:pt x="11" y="0"/>
                    </a:cubicBezTo>
                    <a:cubicBezTo>
                      <a:pt x="11" y="1"/>
                      <a:pt x="12" y="2"/>
                      <a:pt x="12" y="3"/>
                    </a:cubicBezTo>
                    <a:cubicBezTo>
                      <a:pt x="13" y="5"/>
                      <a:pt x="13" y="8"/>
                      <a:pt x="13" y="12"/>
                    </a:cubicBezTo>
                    <a:cubicBezTo>
                      <a:pt x="13" y="15"/>
                      <a:pt x="13" y="20"/>
                      <a:pt x="12" y="25"/>
                    </a:cubicBezTo>
                    <a:cubicBezTo>
                      <a:pt x="11" y="29"/>
                      <a:pt x="9" y="35"/>
                      <a:pt x="7" y="40"/>
                    </a:cubicBezTo>
                    <a:cubicBezTo>
                      <a:pt x="5" y="46"/>
                      <a:pt x="3" y="51"/>
                      <a:pt x="2" y="56"/>
                    </a:cubicBezTo>
                    <a:cubicBezTo>
                      <a:pt x="1" y="61"/>
                      <a:pt x="0" y="66"/>
                      <a:pt x="0" y="70"/>
                    </a:cubicBezTo>
                    <a:cubicBezTo>
                      <a:pt x="0" y="74"/>
                      <a:pt x="1" y="77"/>
                      <a:pt x="1" y="79"/>
                    </a:cubicBezTo>
                    <a:cubicBezTo>
                      <a:pt x="2" y="80"/>
                      <a:pt x="2" y="81"/>
                      <a:pt x="2" y="81"/>
                    </a:cubicBezTo>
                    <a:cubicBezTo>
                      <a:pt x="2" y="82"/>
                      <a:pt x="2" y="82"/>
                      <a:pt x="2" y="82"/>
                    </a:cubicBezTo>
                    <a:cubicBezTo>
                      <a:pt x="2" y="82"/>
                      <a:pt x="2" y="82"/>
                      <a:pt x="2" y="81"/>
                    </a:cubicBezTo>
                    <a:cubicBezTo>
                      <a:pt x="2" y="81"/>
                      <a:pt x="2" y="80"/>
                      <a:pt x="2" y="79"/>
                    </a:cubicBezTo>
                    <a:cubicBezTo>
                      <a:pt x="2" y="77"/>
                      <a:pt x="2" y="73"/>
                      <a:pt x="3" y="70"/>
                    </a:cubicBezTo>
                    <a:cubicBezTo>
                      <a:pt x="3" y="66"/>
                      <a:pt x="4" y="62"/>
                      <a:pt x="6" y="57"/>
                    </a:cubicBezTo>
                    <a:cubicBezTo>
                      <a:pt x="7" y="52"/>
                      <a:pt x="9" y="47"/>
                      <a:pt x="11" y="42"/>
                    </a:cubicBezTo>
                    <a:cubicBezTo>
                      <a:pt x="13" y="36"/>
                      <a:pt x="15" y="30"/>
                      <a:pt x="16" y="25"/>
                    </a:cubicBezTo>
                    <a:cubicBezTo>
                      <a:pt x="16" y="20"/>
                      <a:pt x="16" y="15"/>
                      <a:pt x="16" y="11"/>
                    </a:cubicBezTo>
                    <a:cubicBezTo>
                      <a:pt x="15" y="7"/>
                      <a:pt x="14" y="4"/>
                      <a:pt x="13" y="3"/>
                    </a:cubicBezTo>
                    <a:close/>
                  </a:path>
                </a:pathLst>
              </a:custGeom>
              <a:solidFill>
                <a:srgbClr val="2B191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93" name="Google Shape;2893;p360"/>
              <p:cNvSpPr/>
              <p:nvPr/>
            </p:nvSpPr>
            <p:spPr>
              <a:xfrm>
                <a:off x="7710" y="4967"/>
                <a:ext cx="52" cy="126"/>
              </a:xfrm>
              <a:custGeom>
                <a:avLst/>
                <a:gdLst/>
                <a:ahLst/>
                <a:cxnLst/>
                <a:rect l="l" t="t" r="r" b="b"/>
                <a:pathLst>
                  <a:path w="47" h="114" extrusionOk="0">
                    <a:moveTo>
                      <a:pt x="44" y="110"/>
                    </a:moveTo>
                    <a:cubicBezTo>
                      <a:pt x="43" y="108"/>
                      <a:pt x="41" y="105"/>
                      <a:pt x="40" y="100"/>
                    </a:cubicBezTo>
                    <a:cubicBezTo>
                      <a:pt x="39" y="95"/>
                      <a:pt x="39" y="89"/>
                      <a:pt x="39" y="83"/>
                    </a:cubicBezTo>
                    <a:cubicBezTo>
                      <a:pt x="39" y="79"/>
                      <a:pt x="39" y="76"/>
                      <a:pt x="39" y="72"/>
                    </a:cubicBezTo>
                    <a:cubicBezTo>
                      <a:pt x="39" y="68"/>
                      <a:pt x="39" y="64"/>
                      <a:pt x="38" y="61"/>
                    </a:cubicBezTo>
                    <a:cubicBezTo>
                      <a:pt x="37" y="46"/>
                      <a:pt x="37" y="29"/>
                      <a:pt x="29" y="17"/>
                    </a:cubicBezTo>
                    <a:cubicBezTo>
                      <a:pt x="23" y="7"/>
                      <a:pt x="12" y="0"/>
                      <a:pt x="0" y="2"/>
                    </a:cubicBezTo>
                    <a:cubicBezTo>
                      <a:pt x="18" y="7"/>
                      <a:pt x="26" y="24"/>
                      <a:pt x="30" y="40"/>
                    </a:cubicBezTo>
                    <a:cubicBezTo>
                      <a:pt x="32" y="47"/>
                      <a:pt x="33" y="54"/>
                      <a:pt x="34" y="61"/>
                    </a:cubicBezTo>
                    <a:cubicBezTo>
                      <a:pt x="34" y="65"/>
                      <a:pt x="35" y="69"/>
                      <a:pt x="35" y="72"/>
                    </a:cubicBezTo>
                    <a:cubicBezTo>
                      <a:pt x="35" y="76"/>
                      <a:pt x="35" y="79"/>
                      <a:pt x="35" y="83"/>
                    </a:cubicBezTo>
                    <a:cubicBezTo>
                      <a:pt x="35" y="89"/>
                      <a:pt x="36" y="95"/>
                      <a:pt x="38" y="100"/>
                    </a:cubicBezTo>
                    <a:cubicBezTo>
                      <a:pt x="39" y="105"/>
                      <a:pt x="42" y="109"/>
                      <a:pt x="44" y="111"/>
                    </a:cubicBezTo>
                    <a:cubicBezTo>
                      <a:pt x="45" y="112"/>
                      <a:pt x="46" y="113"/>
                      <a:pt x="46" y="113"/>
                    </a:cubicBezTo>
                    <a:cubicBezTo>
                      <a:pt x="47" y="113"/>
                      <a:pt x="47" y="114"/>
                      <a:pt x="47" y="114"/>
                    </a:cubicBezTo>
                    <a:cubicBezTo>
                      <a:pt x="47" y="114"/>
                      <a:pt x="47" y="113"/>
                      <a:pt x="47" y="113"/>
                    </a:cubicBezTo>
                    <a:cubicBezTo>
                      <a:pt x="46" y="112"/>
                      <a:pt x="45" y="112"/>
                      <a:pt x="44" y="110"/>
                    </a:cubicBezTo>
                    <a:close/>
                  </a:path>
                </a:pathLst>
              </a:custGeom>
              <a:solidFill>
                <a:srgbClr val="2B191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2894" name="Google Shape;2894;p360"/>
              <p:cNvSpPr/>
              <p:nvPr/>
            </p:nvSpPr>
            <p:spPr>
              <a:xfrm>
                <a:off x="7623" y="4980"/>
                <a:ext cx="16" cy="102"/>
              </a:xfrm>
              <a:custGeom>
                <a:avLst/>
                <a:gdLst/>
                <a:ahLst/>
                <a:cxnLst/>
                <a:rect l="l" t="t" r="r" b="b"/>
                <a:pathLst>
                  <a:path w="15" h="92" extrusionOk="0">
                    <a:moveTo>
                      <a:pt x="14" y="0"/>
                    </a:moveTo>
                    <a:cubicBezTo>
                      <a:pt x="14" y="0"/>
                      <a:pt x="14" y="1"/>
                      <a:pt x="13" y="4"/>
                    </a:cubicBezTo>
                    <a:cubicBezTo>
                      <a:pt x="13" y="6"/>
                      <a:pt x="12" y="9"/>
                      <a:pt x="12" y="14"/>
                    </a:cubicBezTo>
                    <a:cubicBezTo>
                      <a:pt x="11" y="22"/>
                      <a:pt x="10" y="34"/>
                      <a:pt x="9" y="47"/>
                    </a:cubicBezTo>
                    <a:cubicBezTo>
                      <a:pt x="9" y="59"/>
                      <a:pt x="7" y="71"/>
                      <a:pt x="5" y="79"/>
                    </a:cubicBezTo>
                    <a:cubicBezTo>
                      <a:pt x="4" y="83"/>
                      <a:pt x="3" y="86"/>
                      <a:pt x="2" y="88"/>
                    </a:cubicBezTo>
                    <a:cubicBezTo>
                      <a:pt x="1" y="89"/>
                      <a:pt x="1" y="90"/>
                      <a:pt x="1" y="91"/>
                    </a:cubicBezTo>
                    <a:cubicBezTo>
                      <a:pt x="1" y="91"/>
                      <a:pt x="0" y="92"/>
                      <a:pt x="0" y="92"/>
                    </a:cubicBezTo>
                    <a:cubicBezTo>
                      <a:pt x="0" y="92"/>
                      <a:pt x="1" y="91"/>
                      <a:pt x="1" y="91"/>
                    </a:cubicBezTo>
                    <a:cubicBezTo>
                      <a:pt x="1" y="90"/>
                      <a:pt x="2" y="90"/>
                      <a:pt x="3" y="89"/>
                    </a:cubicBezTo>
                    <a:cubicBezTo>
                      <a:pt x="4" y="86"/>
                      <a:pt x="5" y="83"/>
                      <a:pt x="7" y="79"/>
                    </a:cubicBezTo>
                    <a:cubicBezTo>
                      <a:pt x="9" y="75"/>
                      <a:pt x="10" y="71"/>
                      <a:pt x="11" y="65"/>
                    </a:cubicBezTo>
                    <a:cubicBezTo>
                      <a:pt x="13" y="59"/>
                      <a:pt x="13" y="53"/>
                      <a:pt x="14" y="47"/>
                    </a:cubicBezTo>
                    <a:cubicBezTo>
                      <a:pt x="15" y="34"/>
                      <a:pt x="14" y="22"/>
                      <a:pt x="14" y="14"/>
                    </a:cubicBezTo>
                    <a:cubicBezTo>
                      <a:pt x="14" y="10"/>
                      <a:pt x="14" y="6"/>
                      <a:pt x="14" y="4"/>
                    </a:cubicBezTo>
                    <a:cubicBezTo>
                      <a:pt x="14" y="1"/>
                      <a:pt x="14" y="0"/>
                      <a:pt x="14" y="0"/>
                    </a:cubicBezTo>
                    <a:close/>
                  </a:path>
                </a:pathLst>
              </a:custGeom>
              <a:solidFill>
                <a:srgbClr val="2B191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sp>
        <p:nvSpPr>
          <p:cNvPr id="2895" name="Google Shape;2895;p360"/>
          <p:cNvSpPr/>
          <p:nvPr/>
        </p:nvSpPr>
        <p:spPr>
          <a:xfrm>
            <a:off x="1247642" y="2506649"/>
            <a:ext cx="798348" cy="79834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0000"/>
              </a:solidFill>
              <a:latin typeface="Arial"/>
              <a:ea typeface="Arial"/>
              <a:cs typeface="Arial"/>
              <a:sym typeface="Arial"/>
            </a:endParaRPr>
          </a:p>
        </p:txBody>
      </p:sp>
      <p:sp>
        <p:nvSpPr>
          <p:cNvPr id="2896" name="Google Shape;2896;p360"/>
          <p:cNvSpPr/>
          <p:nvPr/>
        </p:nvSpPr>
        <p:spPr>
          <a:xfrm>
            <a:off x="1225052" y="2495582"/>
            <a:ext cx="805467" cy="80546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0000"/>
              </a:solidFill>
              <a:latin typeface="Arial"/>
              <a:ea typeface="Arial"/>
              <a:cs typeface="Arial"/>
              <a:sym typeface="Arial"/>
            </a:endParaRPr>
          </a:p>
        </p:txBody>
      </p:sp>
      <p:grpSp>
        <p:nvGrpSpPr>
          <p:cNvPr id="2897" name="Google Shape;2897;p360"/>
          <p:cNvGrpSpPr/>
          <p:nvPr/>
        </p:nvGrpSpPr>
        <p:grpSpPr>
          <a:xfrm>
            <a:off x="7002681" y="2542309"/>
            <a:ext cx="747522" cy="1393571"/>
            <a:chOff x="1816115" y="2122329"/>
            <a:chExt cx="996696" cy="1858095"/>
          </a:xfrm>
        </p:grpSpPr>
        <p:sp>
          <p:nvSpPr>
            <p:cNvPr id="2898" name="Google Shape;2898;p360"/>
            <p:cNvSpPr/>
            <p:nvPr/>
          </p:nvSpPr>
          <p:spPr>
            <a:xfrm>
              <a:off x="1948703" y="3706104"/>
              <a:ext cx="731520" cy="274320"/>
            </a:xfrm>
            <a:prstGeom prst="rect">
              <a:avLst/>
            </a:prstGeom>
            <a:solidFill>
              <a:schemeClr val="lt1"/>
            </a:solidFill>
            <a:ln>
              <a:noFill/>
            </a:ln>
          </p:spPr>
          <p:txBody>
            <a:bodyPr spcFirstLastPara="1" wrap="square" lIns="40950" tIns="40950" rIns="40950" bIns="40950" anchor="ctr" anchorCtr="0">
              <a:noAutofit/>
            </a:bodyPr>
            <a:lstStyle/>
            <a:p>
              <a:pPr marL="0" marR="0" lvl="0" indent="0" algn="ctr" rtl="0">
                <a:spcBef>
                  <a:spcPts val="0"/>
                </a:spcBef>
                <a:spcAft>
                  <a:spcPts val="0"/>
                </a:spcAft>
                <a:buNone/>
              </a:pPr>
              <a:r>
                <a:rPr lang="en-US" sz="1350" b="1">
                  <a:solidFill>
                    <a:srgbClr val="00338D"/>
                  </a:solidFill>
                  <a:latin typeface="Arial"/>
                  <a:ea typeface="Arial"/>
                  <a:cs typeface="Arial"/>
                  <a:sym typeface="Arial"/>
                </a:rPr>
                <a:t>CFO</a:t>
              </a:r>
              <a:endParaRPr/>
            </a:p>
          </p:txBody>
        </p:sp>
        <p:grpSp>
          <p:nvGrpSpPr>
            <p:cNvPr id="2899" name="Google Shape;2899;p360"/>
            <p:cNvGrpSpPr/>
            <p:nvPr/>
          </p:nvGrpSpPr>
          <p:grpSpPr>
            <a:xfrm>
              <a:off x="1816115" y="2122329"/>
              <a:ext cx="996696" cy="996696"/>
              <a:chOff x="1780775" y="2334004"/>
              <a:chExt cx="996696" cy="996696"/>
            </a:xfrm>
          </p:grpSpPr>
          <p:sp>
            <p:nvSpPr>
              <p:cNvPr id="2900" name="Google Shape;2900;p360"/>
              <p:cNvSpPr/>
              <p:nvPr/>
            </p:nvSpPr>
            <p:spPr>
              <a:xfrm>
                <a:off x="2155136" y="2910680"/>
                <a:ext cx="143566" cy="162721"/>
              </a:xfrm>
              <a:custGeom>
                <a:avLst/>
                <a:gdLst/>
                <a:ahLst/>
                <a:cxnLst/>
                <a:rect l="l" t="t" r="r" b="b"/>
                <a:pathLst>
                  <a:path w="53" h="59" extrusionOk="0">
                    <a:moveTo>
                      <a:pt x="53" y="32"/>
                    </a:moveTo>
                    <a:cubicBezTo>
                      <a:pt x="16" y="0"/>
                      <a:pt x="16" y="0"/>
                      <a:pt x="16" y="0"/>
                    </a:cubicBezTo>
                    <a:cubicBezTo>
                      <a:pt x="8" y="7"/>
                      <a:pt x="8" y="7"/>
                      <a:pt x="8" y="7"/>
                    </a:cubicBezTo>
                    <a:cubicBezTo>
                      <a:pt x="8" y="7"/>
                      <a:pt x="3" y="31"/>
                      <a:pt x="2" y="32"/>
                    </a:cubicBezTo>
                    <a:cubicBezTo>
                      <a:pt x="0" y="32"/>
                      <a:pt x="14" y="53"/>
                      <a:pt x="27" y="59"/>
                    </a:cubicBezTo>
                    <a:cubicBezTo>
                      <a:pt x="33" y="44"/>
                      <a:pt x="41" y="32"/>
                      <a:pt x="53" y="32"/>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0000"/>
                  </a:solidFill>
                  <a:latin typeface="Arial"/>
                  <a:ea typeface="Arial"/>
                  <a:cs typeface="Arial"/>
                  <a:sym typeface="Arial"/>
                </a:endParaRPr>
              </a:p>
            </p:txBody>
          </p:sp>
          <p:sp>
            <p:nvSpPr>
              <p:cNvPr id="2901" name="Google Shape;2901;p360"/>
              <p:cNvSpPr/>
              <p:nvPr/>
            </p:nvSpPr>
            <p:spPr>
              <a:xfrm>
                <a:off x="2293248" y="2910680"/>
                <a:ext cx="143566" cy="162721"/>
              </a:xfrm>
              <a:custGeom>
                <a:avLst/>
                <a:gdLst/>
                <a:ahLst/>
                <a:cxnLst/>
                <a:rect l="l" t="t" r="r" b="b"/>
                <a:pathLst>
                  <a:path w="53" h="59" extrusionOk="0">
                    <a:moveTo>
                      <a:pt x="0" y="32"/>
                    </a:moveTo>
                    <a:cubicBezTo>
                      <a:pt x="39" y="0"/>
                      <a:pt x="39" y="0"/>
                      <a:pt x="39" y="0"/>
                    </a:cubicBezTo>
                    <a:cubicBezTo>
                      <a:pt x="45" y="7"/>
                      <a:pt x="45" y="7"/>
                      <a:pt x="45" y="7"/>
                    </a:cubicBezTo>
                    <a:cubicBezTo>
                      <a:pt x="45" y="7"/>
                      <a:pt x="50" y="31"/>
                      <a:pt x="51" y="32"/>
                    </a:cubicBezTo>
                    <a:cubicBezTo>
                      <a:pt x="53" y="32"/>
                      <a:pt x="39" y="53"/>
                      <a:pt x="26" y="59"/>
                    </a:cubicBezTo>
                    <a:cubicBezTo>
                      <a:pt x="20" y="44"/>
                      <a:pt x="12" y="32"/>
                      <a:pt x="0" y="32"/>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0000"/>
                  </a:solidFill>
                  <a:latin typeface="Arial"/>
                  <a:ea typeface="Arial"/>
                  <a:cs typeface="Arial"/>
                  <a:sym typeface="Arial"/>
                </a:endParaRPr>
              </a:p>
            </p:txBody>
          </p:sp>
          <p:cxnSp>
            <p:nvCxnSpPr>
              <p:cNvPr id="2902" name="Google Shape;2902;p360"/>
              <p:cNvCxnSpPr/>
              <p:nvPr/>
            </p:nvCxnSpPr>
            <p:spPr>
              <a:xfrm>
                <a:off x="1857375" y="3035301"/>
                <a:ext cx="0" cy="0"/>
              </a:xfrm>
              <a:prstGeom prst="straightConnector1">
                <a:avLst/>
              </a:prstGeom>
              <a:noFill/>
              <a:ln>
                <a:noFill/>
              </a:ln>
            </p:spPr>
          </p:cxnSp>
          <p:cxnSp>
            <p:nvCxnSpPr>
              <p:cNvPr id="2903" name="Google Shape;2903;p360"/>
              <p:cNvCxnSpPr/>
              <p:nvPr/>
            </p:nvCxnSpPr>
            <p:spPr>
              <a:xfrm>
                <a:off x="1857375" y="3035301"/>
                <a:ext cx="0" cy="0"/>
              </a:xfrm>
              <a:prstGeom prst="straightConnector1">
                <a:avLst/>
              </a:prstGeom>
              <a:noFill/>
              <a:ln>
                <a:noFill/>
              </a:ln>
            </p:spPr>
          </p:cxnSp>
          <p:cxnSp>
            <p:nvCxnSpPr>
              <p:cNvPr id="2904" name="Google Shape;2904;p360"/>
              <p:cNvCxnSpPr/>
              <p:nvPr/>
            </p:nvCxnSpPr>
            <p:spPr>
              <a:xfrm>
                <a:off x="2560638" y="3081338"/>
                <a:ext cx="0" cy="0"/>
              </a:xfrm>
              <a:prstGeom prst="straightConnector1">
                <a:avLst/>
              </a:prstGeom>
              <a:noFill/>
              <a:ln>
                <a:noFill/>
              </a:ln>
            </p:spPr>
          </p:cxnSp>
          <p:cxnSp>
            <p:nvCxnSpPr>
              <p:cNvPr id="2905" name="Google Shape;2905;p360"/>
              <p:cNvCxnSpPr/>
              <p:nvPr/>
            </p:nvCxnSpPr>
            <p:spPr>
              <a:xfrm>
                <a:off x="2560638" y="3081338"/>
                <a:ext cx="0" cy="0"/>
              </a:xfrm>
              <a:prstGeom prst="straightConnector1">
                <a:avLst/>
              </a:prstGeom>
              <a:noFill/>
              <a:ln>
                <a:noFill/>
              </a:ln>
            </p:spPr>
          </p:cxnSp>
          <p:sp>
            <p:nvSpPr>
              <p:cNvPr id="2906" name="Google Shape;2906;p360"/>
              <p:cNvSpPr/>
              <p:nvPr/>
            </p:nvSpPr>
            <p:spPr>
              <a:xfrm>
                <a:off x="1780775" y="2334004"/>
                <a:ext cx="996696" cy="996696"/>
              </a:xfrm>
              <a:prstGeom prst="ellipse">
                <a:avLst/>
              </a:prstGeom>
              <a:solidFill>
                <a:srgbClr val="3D5F8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0000"/>
                  </a:solidFill>
                  <a:latin typeface="Arial"/>
                  <a:ea typeface="Arial"/>
                  <a:cs typeface="Arial"/>
                  <a:sym typeface="Arial"/>
                </a:endParaRPr>
              </a:p>
            </p:txBody>
          </p:sp>
          <p:sp>
            <p:nvSpPr>
              <p:cNvPr id="2907" name="Google Shape;2907;p360"/>
              <p:cNvSpPr/>
              <p:nvPr/>
            </p:nvSpPr>
            <p:spPr>
              <a:xfrm>
                <a:off x="2091018" y="2460812"/>
                <a:ext cx="372341" cy="284178"/>
              </a:xfrm>
              <a:custGeom>
                <a:avLst/>
                <a:gdLst/>
                <a:ahLst/>
                <a:cxnLst/>
                <a:rect l="l" t="t" r="r" b="b"/>
                <a:pathLst>
                  <a:path w="136" h="101" extrusionOk="0">
                    <a:moveTo>
                      <a:pt x="128" y="94"/>
                    </a:moveTo>
                    <a:cubicBezTo>
                      <a:pt x="128" y="97"/>
                      <a:pt x="129" y="97"/>
                      <a:pt x="128" y="101"/>
                    </a:cubicBezTo>
                    <a:cubicBezTo>
                      <a:pt x="124" y="98"/>
                      <a:pt x="119" y="93"/>
                      <a:pt x="114" y="92"/>
                    </a:cubicBezTo>
                    <a:cubicBezTo>
                      <a:pt x="111" y="91"/>
                      <a:pt x="105" y="91"/>
                      <a:pt x="101" y="91"/>
                    </a:cubicBezTo>
                    <a:cubicBezTo>
                      <a:pt x="91" y="91"/>
                      <a:pt x="80" y="91"/>
                      <a:pt x="70" y="91"/>
                    </a:cubicBezTo>
                    <a:cubicBezTo>
                      <a:pt x="58" y="91"/>
                      <a:pt x="46" y="91"/>
                      <a:pt x="34" y="91"/>
                    </a:cubicBezTo>
                    <a:cubicBezTo>
                      <a:pt x="23" y="91"/>
                      <a:pt x="17" y="95"/>
                      <a:pt x="7" y="96"/>
                    </a:cubicBezTo>
                    <a:cubicBezTo>
                      <a:pt x="5" y="87"/>
                      <a:pt x="5" y="76"/>
                      <a:pt x="4" y="67"/>
                    </a:cubicBezTo>
                    <a:cubicBezTo>
                      <a:pt x="3" y="59"/>
                      <a:pt x="0" y="50"/>
                      <a:pt x="2" y="42"/>
                    </a:cubicBezTo>
                    <a:cubicBezTo>
                      <a:pt x="5" y="32"/>
                      <a:pt x="11" y="21"/>
                      <a:pt x="17" y="14"/>
                    </a:cubicBezTo>
                    <a:cubicBezTo>
                      <a:pt x="24" y="6"/>
                      <a:pt x="40" y="4"/>
                      <a:pt x="49" y="2"/>
                    </a:cubicBezTo>
                    <a:cubicBezTo>
                      <a:pt x="63" y="0"/>
                      <a:pt x="78" y="0"/>
                      <a:pt x="92" y="3"/>
                    </a:cubicBezTo>
                    <a:cubicBezTo>
                      <a:pt x="109" y="6"/>
                      <a:pt x="123" y="17"/>
                      <a:pt x="131" y="33"/>
                    </a:cubicBezTo>
                    <a:cubicBezTo>
                      <a:pt x="136" y="43"/>
                      <a:pt x="134" y="51"/>
                      <a:pt x="133" y="63"/>
                    </a:cubicBezTo>
                    <a:cubicBezTo>
                      <a:pt x="132" y="72"/>
                      <a:pt x="129" y="85"/>
                      <a:pt x="128" y="94"/>
                    </a:cubicBezTo>
                    <a:close/>
                  </a:path>
                </a:pathLst>
              </a:custGeom>
              <a:solidFill>
                <a:srgbClr val="C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0000"/>
                  </a:solidFill>
                  <a:latin typeface="Arial"/>
                  <a:ea typeface="Arial"/>
                  <a:cs typeface="Arial"/>
                  <a:sym typeface="Arial"/>
                </a:endParaRPr>
              </a:p>
            </p:txBody>
          </p:sp>
          <p:sp>
            <p:nvSpPr>
              <p:cNvPr id="2908" name="Google Shape;2908;p360"/>
              <p:cNvSpPr/>
              <p:nvPr/>
            </p:nvSpPr>
            <p:spPr>
              <a:xfrm>
                <a:off x="1940648" y="2838629"/>
                <a:ext cx="652461" cy="481919"/>
              </a:xfrm>
              <a:custGeom>
                <a:avLst/>
                <a:gdLst/>
                <a:ahLst/>
                <a:cxnLst/>
                <a:rect l="l" t="t" r="r" b="b"/>
                <a:pathLst>
                  <a:path w="238" h="171" extrusionOk="0">
                    <a:moveTo>
                      <a:pt x="0" y="127"/>
                    </a:moveTo>
                    <a:cubicBezTo>
                      <a:pt x="17" y="138"/>
                      <a:pt x="72" y="171"/>
                      <a:pt x="145" y="163"/>
                    </a:cubicBezTo>
                    <a:cubicBezTo>
                      <a:pt x="187" y="158"/>
                      <a:pt x="219" y="141"/>
                      <a:pt x="237" y="130"/>
                    </a:cubicBezTo>
                    <a:cubicBezTo>
                      <a:pt x="237" y="126"/>
                      <a:pt x="238" y="120"/>
                      <a:pt x="237" y="113"/>
                    </a:cubicBezTo>
                    <a:cubicBezTo>
                      <a:pt x="237" y="100"/>
                      <a:pt x="237" y="88"/>
                      <a:pt x="230" y="79"/>
                    </a:cubicBezTo>
                    <a:cubicBezTo>
                      <a:pt x="217" y="62"/>
                      <a:pt x="191" y="57"/>
                      <a:pt x="171" y="51"/>
                    </a:cubicBezTo>
                    <a:cubicBezTo>
                      <a:pt x="171" y="51"/>
                      <a:pt x="171" y="51"/>
                      <a:pt x="170" y="51"/>
                    </a:cubicBezTo>
                    <a:cubicBezTo>
                      <a:pt x="166" y="49"/>
                      <a:pt x="163" y="47"/>
                      <a:pt x="160" y="44"/>
                    </a:cubicBezTo>
                    <a:cubicBezTo>
                      <a:pt x="157" y="40"/>
                      <a:pt x="155" y="35"/>
                      <a:pt x="155" y="30"/>
                    </a:cubicBezTo>
                    <a:cubicBezTo>
                      <a:pt x="155" y="2"/>
                      <a:pt x="155" y="2"/>
                      <a:pt x="155" y="2"/>
                    </a:cubicBezTo>
                    <a:cubicBezTo>
                      <a:pt x="119" y="0"/>
                      <a:pt x="119" y="0"/>
                      <a:pt x="119" y="0"/>
                    </a:cubicBezTo>
                    <a:cubicBezTo>
                      <a:pt x="83" y="2"/>
                      <a:pt x="83" y="2"/>
                      <a:pt x="83" y="2"/>
                    </a:cubicBezTo>
                    <a:cubicBezTo>
                      <a:pt x="83" y="30"/>
                      <a:pt x="83" y="30"/>
                      <a:pt x="83" y="30"/>
                    </a:cubicBezTo>
                    <a:cubicBezTo>
                      <a:pt x="83" y="35"/>
                      <a:pt x="81" y="40"/>
                      <a:pt x="78" y="44"/>
                    </a:cubicBezTo>
                    <a:cubicBezTo>
                      <a:pt x="75" y="47"/>
                      <a:pt x="71" y="50"/>
                      <a:pt x="67" y="51"/>
                    </a:cubicBezTo>
                    <a:cubicBezTo>
                      <a:pt x="47" y="57"/>
                      <a:pt x="21" y="62"/>
                      <a:pt x="8" y="79"/>
                    </a:cubicBezTo>
                    <a:cubicBezTo>
                      <a:pt x="3" y="86"/>
                      <a:pt x="2" y="97"/>
                      <a:pt x="1" y="113"/>
                    </a:cubicBezTo>
                    <a:cubicBezTo>
                      <a:pt x="0" y="119"/>
                      <a:pt x="0" y="124"/>
                      <a:pt x="0" y="127"/>
                    </a:cubicBezTo>
                    <a:close/>
                  </a:path>
                </a:pathLst>
              </a:custGeom>
              <a:solidFill>
                <a:srgbClr val="DBAE8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0000"/>
                  </a:solidFill>
                  <a:latin typeface="Arial"/>
                  <a:ea typeface="Arial"/>
                  <a:cs typeface="Arial"/>
                  <a:sym typeface="Arial"/>
                </a:endParaRPr>
              </a:p>
            </p:txBody>
          </p:sp>
          <p:sp>
            <p:nvSpPr>
              <p:cNvPr id="2909" name="Google Shape;2909;p360"/>
              <p:cNvSpPr/>
              <p:nvPr/>
            </p:nvSpPr>
            <p:spPr>
              <a:xfrm>
                <a:off x="1940560" y="2971245"/>
                <a:ext cx="654767" cy="349303"/>
              </a:xfrm>
              <a:custGeom>
                <a:avLst/>
                <a:gdLst/>
                <a:ahLst/>
                <a:cxnLst/>
                <a:rect l="l" t="t" r="r" b="b"/>
                <a:pathLst>
                  <a:path w="239" h="124" extrusionOk="0">
                    <a:moveTo>
                      <a:pt x="0" y="77"/>
                    </a:moveTo>
                    <a:cubicBezTo>
                      <a:pt x="16" y="88"/>
                      <a:pt x="71" y="124"/>
                      <a:pt x="145" y="116"/>
                    </a:cubicBezTo>
                    <a:cubicBezTo>
                      <a:pt x="188" y="111"/>
                      <a:pt x="219" y="94"/>
                      <a:pt x="237" y="83"/>
                    </a:cubicBezTo>
                    <a:cubicBezTo>
                      <a:pt x="237" y="82"/>
                      <a:pt x="238" y="80"/>
                      <a:pt x="238" y="78"/>
                    </a:cubicBezTo>
                    <a:cubicBezTo>
                      <a:pt x="239" y="73"/>
                      <a:pt x="238" y="68"/>
                      <a:pt x="238" y="66"/>
                    </a:cubicBezTo>
                    <a:cubicBezTo>
                      <a:pt x="234" y="45"/>
                      <a:pt x="233" y="34"/>
                      <a:pt x="230" y="31"/>
                    </a:cubicBezTo>
                    <a:cubicBezTo>
                      <a:pt x="219" y="17"/>
                      <a:pt x="200" y="12"/>
                      <a:pt x="182" y="7"/>
                    </a:cubicBezTo>
                    <a:cubicBezTo>
                      <a:pt x="178" y="6"/>
                      <a:pt x="175" y="5"/>
                      <a:pt x="171" y="3"/>
                    </a:cubicBezTo>
                    <a:cubicBezTo>
                      <a:pt x="171" y="3"/>
                      <a:pt x="171" y="3"/>
                      <a:pt x="171" y="3"/>
                    </a:cubicBezTo>
                    <a:cubicBezTo>
                      <a:pt x="168" y="3"/>
                      <a:pt x="166" y="1"/>
                      <a:pt x="164" y="0"/>
                    </a:cubicBezTo>
                    <a:cubicBezTo>
                      <a:pt x="164" y="0"/>
                      <a:pt x="164" y="0"/>
                      <a:pt x="164" y="0"/>
                    </a:cubicBezTo>
                    <a:cubicBezTo>
                      <a:pt x="163" y="0"/>
                      <a:pt x="163" y="0"/>
                      <a:pt x="163" y="0"/>
                    </a:cubicBezTo>
                    <a:cubicBezTo>
                      <a:pt x="160" y="4"/>
                      <a:pt x="146" y="19"/>
                      <a:pt x="123" y="20"/>
                    </a:cubicBezTo>
                    <a:cubicBezTo>
                      <a:pt x="122" y="20"/>
                      <a:pt x="120" y="20"/>
                      <a:pt x="119" y="20"/>
                    </a:cubicBezTo>
                    <a:cubicBezTo>
                      <a:pt x="119" y="20"/>
                      <a:pt x="119" y="20"/>
                      <a:pt x="119" y="20"/>
                    </a:cubicBezTo>
                    <a:cubicBezTo>
                      <a:pt x="93" y="20"/>
                      <a:pt x="77" y="2"/>
                      <a:pt x="75" y="0"/>
                    </a:cubicBezTo>
                    <a:cubicBezTo>
                      <a:pt x="74" y="0"/>
                      <a:pt x="74" y="0"/>
                      <a:pt x="74" y="0"/>
                    </a:cubicBezTo>
                    <a:cubicBezTo>
                      <a:pt x="74" y="0"/>
                      <a:pt x="74" y="0"/>
                      <a:pt x="74" y="0"/>
                    </a:cubicBezTo>
                    <a:cubicBezTo>
                      <a:pt x="73" y="0"/>
                      <a:pt x="73" y="0"/>
                      <a:pt x="72" y="1"/>
                    </a:cubicBezTo>
                    <a:cubicBezTo>
                      <a:pt x="71" y="2"/>
                      <a:pt x="69" y="3"/>
                      <a:pt x="67" y="3"/>
                    </a:cubicBezTo>
                    <a:cubicBezTo>
                      <a:pt x="63" y="5"/>
                      <a:pt x="60" y="6"/>
                      <a:pt x="56" y="7"/>
                    </a:cubicBezTo>
                    <a:cubicBezTo>
                      <a:pt x="38" y="12"/>
                      <a:pt x="19" y="17"/>
                      <a:pt x="8" y="31"/>
                    </a:cubicBezTo>
                    <a:cubicBezTo>
                      <a:pt x="1" y="40"/>
                      <a:pt x="1" y="53"/>
                      <a:pt x="0" y="66"/>
                    </a:cubicBezTo>
                    <a:cubicBezTo>
                      <a:pt x="0" y="71"/>
                      <a:pt x="0" y="75"/>
                      <a:pt x="0" y="77"/>
                    </a:cubicBezTo>
                    <a:close/>
                  </a:path>
                </a:pathLst>
              </a:custGeom>
              <a:solidFill>
                <a:srgbClr val="DEF9F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0000"/>
                  </a:solidFill>
                  <a:latin typeface="Arial"/>
                  <a:ea typeface="Arial"/>
                  <a:cs typeface="Arial"/>
                  <a:sym typeface="Arial"/>
                </a:endParaRPr>
              </a:p>
            </p:txBody>
          </p:sp>
          <p:sp>
            <p:nvSpPr>
              <p:cNvPr id="2910" name="Google Shape;2910;p360"/>
              <p:cNvSpPr/>
              <p:nvPr/>
            </p:nvSpPr>
            <p:spPr>
              <a:xfrm>
                <a:off x="1905861" y="2971245"/>
                <a:ext cx="721626" cy="349303"/>
              </a:xfrm>
              <a:custGeom>
                <a:avLst/>
                <a:gdLst/>
                <a:ahLst/>
                <a:cxnLst/>
                <a:rect l="l" t="t" r="r" b="b"/>
                <a:pathLst>
                  <a:path w="263" h="124" extrusionOk="0">
                    <a:moveTo>
                      <a:pt x="34" y="96"/>
                    </a:moveTo>
                    <a:cubicBezTo>
                      <a:pt x="50" y="106"/>
                      <a:pt x="64" y="112"/>
                      <a:pt x="68" y="113"/>
                    </a:cubicBezTo>
                    <a:cubicBezTo>
                      <a:pt x="84" y="119"/>
                      <a:pt x="97" y="121"/>
                      <a:pt x="106" y="122"/>
                    </a:cubicBezTo>
                    <a:cubicBezTo>
                      <a:pt x="113" y="123"/>
                      <a:pt x="122" y="124"/>
                      <a:pt x="134" y="124"/>
                    </a:cubicBezTo>
                    <a:cubicBezTo>
                      <a:pt x="137" y="124"/>
                      <a:pt x="147" y="124"/>
                      <a:pt x="162" y="122"/>
                    </a:cubicBezTo>
                    <a:cubicBezTo>
                      <a:pt x="170" y="120"/>
                      <a:pt x="188" y="117"/>
                      <a:pt x="209" y="108"/>
                    </a:cubicBezTo>
                    <a:cubicBezTo>
                      <a:pt x="234" y="97"/>
                      <a:pt x="252" y="83"/>
                      <a:pt x="263" y="72"/>
                    </a:cubicBezTo>
                    <a:cubicBezTo>
                      <a:pt x="263" y="70"/>
                      <a:pt x="262" y="66"/>
                      <a:pt x="260" y="61"/>
                    </a:cubicBezTo>
                    <a:cubicBezTo>
                      <a:pt x="255" y="44"/>
                      <a:pt x="253" y="34"/>
                      <a:pt x="247" y="28"/>
                    </a:cubicBezTo>
                    <a:cubicBezTo>
                      <a:pt x="231" y="13"/>
                      <a:pt x="204" y="9"/>
                      <a:pt x="183" y="3"/>
                    </a:cubicBezTo>
                    <a:cubicBezTo>
                      <a:pt x="183" y="3"/>
                      <a:pt x="183" y="3"/>
                      <a:pt x="183" y="3"/>
                    </a:cubicBezTo>
                    <a:cubicBezTo>
                      <a:pt x="180" y="3"/>
                      <a:pt x="178" y="2"/>
                      <a:pt x="176" y="0"/>
                    </a:cubicBezTo>
                    <a:cubicBezTo>
                      <a:pt x="174" y="3"/>
                      <a:pt x="160" y="17"/>
                      <a:pt x="135" y="18"/>
                    </a:cubicBezTo>
                    <a:cubicBezTo>
                      <a:pt x="105" y="20"/>
                      <a:pt x="88" y="2"/>
                      <a:pt x="86" y="0"/>
                    </a:cubicBezTo>
                    <a:cubicBezTo>
                      <a:pt x="85" y="1"/>
                      <a:pt x="82" y="2"/>
                      <a:pt x="79" y="3"/>
                    </a:cubicBezTo>
                    <a:cubicBezTo>
                      <a:pt x="58" y="9"/>
                      <a:pt x="32" y="13"/>
                      <a:pt x="16" y="28"/>
                    </a:cubicBezTo>
                    <a:cubicBezTo>
                      <a:pt x="6" y="37"/>
                      <a:pt x="4" y="53"/>
                      <a:pt x="2" y="61"/>
                    </a:cubicBezTo>
                    <a:cubicBezTo>
                      <a:pt x="1" y="65"/>
                      <a:pt x="0" y="68"/>
                      <a:pt x="0" y="70"/>
                    </a:cubicBezTo>
                    <a:cubicBezTo>
                      <a:pt x="12" y="82"/>
                      <a:pt x="25" y="90"/>
                      <a:pt x="34" y="96"/>
                    </a:cubicBezTo>
                    <a:close/>
                  </a:path>
                </a:pathLst>
              </a:custGeom>
              <a:solidFill>
                <a:srgbClr val="58595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0000"/>
                  </a:solidFill>
                  <a:latin typeface="Arial"/>
                  <a:ea typeface="Arial"/>
                  <a:cs typeface="Arial"/>
                  <a:sym typeface="Arial"/>
                </a:endParaRPr>
              </a:p>
            </p:txBody>
          </p:sp>
          <p:sp>
            <p:nvSpPr>
              <p:cNvPr id="2911" name="Google Shape;2911;p360"/>
              <p:cNvSpPr/>
              <p:nvPr/>
            </p:nvSpPr>
            <p:spPr>
              <a:xfrm>
                <a:off x="2174834" y="2859507"/>
                <a:ext cx="238621" cy="152746"/>
              </a:xfrm>
              <a:custGeom>
                <a:avLst/>
                <a:gdLst/>
                <a:ahLst/>
                <a:cxnLst/>
                <a:rect l="l" t="t" r="r" b="b"/>
                <a:pathLst>
                  <a:path w="87" h="54" extrusionOk="0">
                    <a:moveTo>
                      <a:pt x="87" y="51"/>
                    </a:moveTo>
                    <a:cubicBezTo>
                      <a:pt x="48" y="54"/>
                      <a:pt x="9" y="16"/>
                      <a:pt x="0" y="7"/>
                    </a:cubicBezTo>
                    <a:cubicBezTo>
                      <a:pt x="0" y="2"/>
                      <a:pt x="0" y="2"/>
                      <a:pt x="0" y="2"/>
                    </a:cubicBezTo>
                    <a:cubicBezTo>
                      <a:pt x="36" y="0"/>
                      <a:pt x="36" y="0"/>
                      <a:pt x="36" y="0"/>
                    </a:cubicBezTo>
                    <a:cubicBezTo>
                      <a:pt x="72" y="2"/>
                      <a:pt x="72" y="2"/>
                      <a:pt x="72" y="2"/>
                    </a:cubicBezTo>
                    <a:cubicBezTo>
                      <a:pt x="72" y="30"/>
                      <a:pt x="72" y="30"/>
                      <a:pt x="72" y="30"/>
                    </a:cubicBezTo>
                    <a:cubicBezTo>
                      <a:pt x="72" y="35"/>
                      <a:pt x="74" y="40"/>
                      <a:pt x="77" y="44"/>
                    </a:cubicBezTo>
                    <a:cubicBezTo>
                      <a:pt x="80" y="47"/>
                      <a:pt x="83" y="49"/>
                      <a:pt x="87" y="51"/>
                    </a:cubicBezTo>
                    <a:close/>
                  </a:path>
                </a:pathLst>
              </a:custGeom>
              <a:solidFill>
                <a:srgbClr val="E3BC9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0000"/>
                  </a:solidFill>
                  <a:latin typeface="Arial"/>
                  <a:ea typeface="Arial"/>
                  <a:cs typeface="Arial"/>
                  <a:sym typeface="Arial"/>
                </a:endParaRPr>
              </a:p>
            </p:txBody>
          </p:sp>
          <p:sp>
            <p:nvSpPr>
              <p:cNvPr id="2912" name="Google Shape;2912;p360"/>
              <p:cNvSpPr/>
              <p:nvPr/>
            </p:nvSpPr>
            <p:spPr>
              <a:xfrm>
                <a:off x="2098286" y="2509692"/>
                <a:ext cx="180983" cy="422715"/>
              </a:xfrm>
              <a:custGeom>
                <a:avLst/>
                <a:gdLst/>
                <a:ahLst/>
                <a:cxnLst/>
                <a:rect l="l" t="t" r="r" b="b"/>
                <a:pathLst>
                  <a:path w="66" h="150" extrusionOk="0">
                    <a:moveTo>
                      <a:pt x="66" y="0"/>
                    </a:moveTo>
                    <a:cubicBezTo>
                      <a:pt x="57" y="0"/>
                      <a:pt x="20" y="5"/>
                      <a:pt x="11" y="43"/>
                    </a:cubicBezTo>
                    <a:cubicBezTo>
                      <a:pt x="11" y="50"/>
                      <a:pt x="12" y="58"/>
                      <a:pt x="12" y="67"/>
                    </a:cubicBezTo>
                    <a:cubicBezTo>
                      <a:pt x="11" y="66"/>
                      <a:pt x="5" y="67"/>
                      <a:pt x="5" y="67"/>
                    </a:cubicBezTo>
                    <a:cubicBezTo>
                      <a:pt x="1" y="69"/>
                      <a:pt x="0" y="72"/>
                      <a:pt x="0" y="76"/>
                    </a:cubicBezTo>
                    <a:cubicBezTo>
                      <a:pt x="1" y="80"/>
                      <a:pt x="3" y="83"/>
                      <a:pt x="4" y="86"/>
                    </a:cubicBezTo>
                    <a:cubicBezTo>
                      <a:pt x="5" y="90"/>
                      <a:pt x="4" y="95"/>
                      <a:pt x="5" y="99"/>
                    </a:cubicBezTo>
                    <a:cubicBezTo>
                      <a:pt x="6" y="105"/>
                      <a:pt x="11" y="111"/>
                      <a:pt x="18" y="111"/>
                    </a:cubicBezTo>
                    <a:cubicBezTo>
                      <a:pt x="16" y="111"/>
                      <a:pt x="16" y="111"/>
                      <a:pt x="16" y="111"/>
                    </a:cubicBezTo>
                    <a:cubicBezTo>
                      <a:pt x="17" y="118"/>
                      <a:pt x="20" y="123"/>
                      <a:pt x="20" y="123"/>
                    </a:cubicBezTo>
                    <a:cubicBezTo>
                      <a:pt x="22" y="126"/>
                      <a:pt x="25" y="129"/>
                      <a:pt x="28" y="132"/>
                    </a:cubicBezTo>
                    <a:cubicBezTo>
                      <a:pt x="51" y="147"/>
                      <a:pt x="51" y="147"/>
                      <a:pt x="51" y="147"/>
                    </a:cubicBezTo>
                    <a:cubicBezTo>
                      <a:pt x="52" y="148"/>
                      <a:pt x="54" y="149"/>
                      <a:pt x="56" y="149"/>
                    </a:cubicBezTo>
                    <a:cubicBezTo>
                      <a:pt x="66" y="150"/>
                      <a:pt x="66" y="150"/>
                      <a:pt x="66" y="150"/>
                    </a:cubicBezTo>
                    <a:lnTo>
                      <a:pt x="66" y="0"/>
                    </a:lnTo>
                    <a:close/>
                  </a:path>
                </a:pathLst>
              </a:custGeom>
              <a:solidFill>
                <a:srgbClr val="E3BC9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0000"/>
                  </a:solidFill>
                  <a:latin typeface="Arial"/>
                  <a:ea typeface="Arial"/>
                  <a:cs typeface="Arial"/>
                  <a:sym typeface="Arial"/>
                </a:endParaRPr>
              </a:p>
            </p:txBody>
          </p:sp>
          <p:sp>
            <p:nvSpPr>
              <p:cNvPr id="2913" name="Google Shape;2913;p360"/>
              <p:cNvSpPr/>
              <p:nvPr/>
            </p:nvSpPr>
            <p:spPr>
              <a:xfrm>
                <a:off x="2272395" y="2509692"/>
                <a:ext cx="180983" cy="422715"/>
              </a:xfrm>
              <a:custGeom>
                <a:avLst/>
                <a:gdLst/>
                <a:ahLst/>
                <a:cxnLst/>
                <a:rect l="l" t="t" r="r" b="b"/>
                <a:pathLst>
                  <a:path w="66" h="150" extrusionOk="0">
                    <a:moveTo>
                      <a:pt x="0" y="0"/>
                    </a:moveTo>
                    <a:cubicBezTo>
                      <a:pt x="10" y="0"/>
                      <a:pt x="47" y="5"/>
                      <a:pt x="55" y="43"/>
                    </a:cubicBezTo>
                    <a:cubicBezTo>
                      <a:pt x="55" y="50"/>
                      <a:pt x="54" y="58"/>
                      <a:pt x="54" y="67"/>
                    </a:cubicBezTo>
                    <a:cubicBezTo>
                      <a:pt x="55" y="66"/>
                      <a:pt x="61" y="67"/>
                      <a:pt x="62" y="67"/>
                    </a:cubicBezTo>
                    <a:cubicBezTo>
                      <a:pt x="65" y="69"/>
                      <a:pt x="66" y="72"/>
                      <a:pt x="66" y="76"/>
                    </a:cubicBezTo>
                    <a:cubicBezTo>
                      <a:pt x="65" y="80"/>
                      <a:pt x="63" y="83"/>
                      <a:pt x="62" y="86"/>
                    </a:cubicBezTo>
                    <a:cubicBezTo>
                      <a:pt x="61" y="90"/>
                      <a:pt x="62" y="95"/>
                      <a:pt x="61" y="99"/>
                    </a:cubicBezTo>
                    <a:cubicBezTo>
                      <a:pt x="60" y="105"/>
                      <a:pt x="55" y="111"/>
                      <a:pt x="48" y="111"/>
                    </a:cubicBezTo>
                    <a:cubicBezTo>
                      <a:pt x="48" y="111"/>
                      <a:pt x="48" y="111"/>
                      <a:pt x="48" y="111"/>
                    </a:cubicBezTo>
                    <a:cubicBezTo>
                      <a:pt x="47" y="118"/>
                      <a:pt x="46" y="123"/>
                      <a:pt x="46" y="123"/>
                    </a:cubicBezTo>
                    <a:cubicBezTo>
                      <a:pt x="44" y="126"/>
                      <a:pt x="41" y="129"/>
                      <a:pt x="38" y="132"/>
                    </a:cubicBezTo>
                    <a:cubicBezTo>
                      <a:pt x="15" y="147"/>
                      <a:pt x="15" y="147"/>
                      <a:pt x="15" y="147"/>
                    </a:cubicBezTo>
                    <a:cubicBezTo>
                      <a:pt x="14" y="148"/>
                      <a:pt x="12" y="149"/>
                      <a:pt x="10" y="149"/>
                    </a:cubicBezTo>
                    <a:cubicBezTo>
                      <a:pt x="0" y="150"/>
                      <a:pt x="0" y="150"/>
                      <a:pt x="0" y="150"/>
                    </a:cubicBezTo>
                    <a:lnTo>
                      <a:pt x="0" y="0"/>
                    </a:lnTo>
                    <a:close/>
                  </a:path>
                </a:pathLst>
              </a:custGeom>
              <a:solidFill>
                <a:srgbClr val="E3BC9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0000"/>
                  </a:solidFill>
                  <a:latin typeface="Arial"/>
                  <a:ea typeface="Arial"/>
                  <a:cs typeface="Arial"/>
                  <a:sym typeface="Arial"/>
                </a:endParaRPr>
              </a:p>
            </p:txBody>
          </p:sp>
          <p:sp>
            <p:nvSpPr>
              <p:cNvPr id="2914" name="Google Shape;2914;p360"/>
              <p:cNvSpPr/>
              <p:nvPr/>
            </p:nvSpPr>
            <p:spPr>
              <a:xfrm>
                <a:off x="2114058" y="2505807"/>
                <a:ext cx="320467" cy="239183"/>
              </a:xfrm>
              <a:custGeom>
                <a:avLst/>
                <a:gdLst/>
                <a:ahLst/>
                <a:cxnLst/>
                <a:rect l="l" t="t" r="r" b="b"/>
                <a:pathLst>
                  <a:path w="117" h="85" extrusionOk="0">
                    <a:moveTo>
                      <a:pt x="2" y="71"/>
                    </a:moveTo>
                    <a:cubicBezTo>
                      <a:pt x="3" y="74"/>
                      <a:pt x="4" y="77"/>
                      <a:pt x="4" y="79"/>
                    </a:cubicBezTo>
                    <a:cubicBezTo>
                      <a:pt x="5" y="81"/>
                      <a:pt x="4" y="84"/>
                      <a:pt x="6" y="84"/>
                    </a:cubicBezTo>
                    <a:cubicBezTo>
                      <a:pt x="8" y="85"/>
                      <a:pt x="8" y="83"/>
                      <a:pt x="8" y="81"/>
                    </a:cubicBezTo>
                    <a:cubicBezTo>
                      <a:pt x="7" y="70"/>
                      <a:pt x="8" y="57"/>
                      <a:pt x="13" y="46"/>
                    </a:cubicBezTo>
                    <a:cubicBezTo>
                      <a:pt x="15" y="42"/>
                      <a:pt x="17" y="37"/>
                      <a:pt x="20" y="34"/>
                    </a:cubicBezTo>
                    <a:cubicBezTo>
                      <a:pt x="24" y="29"/>
                      <a:pt x="33" y="29"/>
                      <a:pt x="38" y="29"/>
                    </a:cubicBezTo>
                    <a:cubicBezTo>
                      <a:pt x="47" y="30"/>
                      <a:pt x="56" y="32"/>
                      <a:pt x="65" y="34"/>
                    </a:cubicBezTo>
                    <a:cubicBezTo>
                      <a:pt x="71" y="34"/>
                      <a:pt x="78" y="35"/>
                      <a:pt x="83" y="33"/>
                    </a:cubicBezTo>
                    <a:cubicBezTo>
                      <a:pt x="87" y="31"/>
                      <a:pt x="89" y="28"/>
                      <a:pt x="93" y="31"/>
                    </a:cubicBezTo>
                    <a:cubicBezTo>
                      <a:pt x="99" y="35"/>
                      <a:pt x="101" y="42"/>
                      <a:pt x="103" y="49"/>
                    </a:cubicBezTo>
                    <a:cubicBezTo>
                      <a:pt x="106" y="60"/>
                      <a:pt x="108" y="71"/>
                      <a:pt x="109" y="83"/>
                    </a:cubicBezTo>
                    <a:cubicBezTo>
                      <a:pt x="110" y="83"/>
                      <a:pt x="111" y="82"/>
                      <a:pt x="111" y="81"/>
                    </a:cubicBezTo>
                    <a:cubicBezTo>
                      <a:pt x="112" y="77"/>
                      <a:pt x="114" y="73"/>
                      <a:pt x="115" y="70"/>
                    </a:cubicBezTo>
                    <a:cubicBezTo>
                      <a:pt x="117" y="66"/>
                      <a:pt x="117" y="62"/>
                      <a:pt x="117" y="58"/>
                    </a:cubicBezTo>
                    <a:cubicBezTo>
                      <a:pt x="117" y="50"/>
                      <a:pt x="116" y="41"/>
                      <a:pt x="115" y="33"/>
                    </a:cubicBezTo>
                    <a:cubicBezTo>
                      <a:pt x="115" y="33"/>
                      <a:pt x="95" y="5"/>
                      <a:pt x="94" y="6"/>
                    </a:cubicBezTo>
                    <a:cubicBezTo>
                      <a:pt x="93" y="6"/>
                      <a:pt x="49" y="0"/>
                      <a:pt x="47" y="0"/>
                    </a:cubicBezTo>
                    <a:cubicBezTo>
                      <a:pt x="46" y="0"/>
                      <a:pt x="6" y="24"/>
                      <a:pt x="5" y="24"/>
                    </a:cubicBezTo>
                    <a:cubicBezTo>
                      <a:pt x="6" y="26"/>
                      <a:pt x="4" y="31"/>
                      <a:pt x="4" y="33"/>
                    </a:cubicBezTo>
                    <a:cubicBezTo>
                      <a:pt x="2" y="43"/>
                      <a:pt x="0" y="53"/>
                      <a:pt x="1" y="64"/>
                    </a:cubicBezTo>
                    <a:cubicBezTo>
                      <a:pt x="1" y="66"/>
                      <a:pt x="2" y="69"/>
                      <a:pt x="2" y="71"/>
                    </a:cubicBezTo>
                    <a:close/>
                  </a:path>
                </a:pathLst>
              </a:custGeom>
              <a:solidFill>
                <a:srgbClr val="C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0000"/>
                  </a:solidFill>
                  <a:latin typeface="Arial"/>
                  <a:ea typeface="Arial"/>
                  <a:cs typeface="Arial"/>
                  <a:sym typeface="Arial"/>
                </a:endParaRPr>
              </a:p>
            </p:txBody>
          </p:sp>
          <p:sp>
            <p:nvSpPr>
              <p:cNvPr id="2915" name="Google Shape;2915;p360"/>
              <p:cNvSpPr/>
              <p:nvPr/>
            </p:nvSpPr>
            <p:spPr>
              <a:xfrm>
                <a:off x="2184786" y="3010334"/>
                <a:ext cx="180983" cy="222606"/>
              </a:xfrm>
              <a:custGeom>
                <a:avLst/>
                <a:gdLst/>
                <a:ahLst/>
                <a:cxnLst/>
                <a:rect l="l" t="t" r="r" b="b"/>
                <a:pathLst>
                  <a:path w="66" h="79" extrusionOk="0">
                    <a:moveTo>
                      <a:pt x="59" y="12"/>
                    </a:moveTo>
                    <a:cubicBezTo>
                      <a:pt x="59" y="12"/>
                      <a:pt x="42" y="2"/>
                      <a:pt x="33" y="0"/>
                    </a:cubicBezTo>
                    <a:cubicBezTo>
                      <a:pt x="25" y="2"/>
                      <a:pt x="8" y="12"/>
                      <a:pt x="7" y="12"/>
                    </a:cubicBezTo>
                    <a:cubicBezTo>
                      <a:pt x="6" y="12"/>
                      <a:pt x="0" y="40"/>
                      <a:pt x="0" y="40"/>
                    </a:cubicBezTo>
                    <a:cubicBezTo>
                      <a:pt x="0" y="40"/>
                      <a:pt x="20" y="64"/>
                      <a:pt x="33" y="79"/>
                    </a:cubicBezTo>
                    <a:cubicBezTo>
                      <a:pt x="46" y="64"/>
                      <a:pt x="66" y="40"/>
                      <a:pt x="66" y="40"/>
                    </a:cubicBezTo>
                    <a:cubicBezTo>
                      <a:pt x="66" y="40"/>
                      <a:pt x="60" y="12"/>
                      <a:pt x="59" y="12"/>
                    </a:cubicBezTo>
                    <a:close/>
                  </a:path>
                </a:pathLst>
              </a:custGeom>
              <a:solidFill>
                <a:srgbClr val="BCBEC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32831F"/>
                  </a:solidFill>
                  <a:latin typeface="Arial"/>
                  <a:ea typeface="Arial"/>
                  <a:cs typeface="Arial"/>
                  <a:sym typeface="Arial"/>
                </a:endParaRPr>
              </a:p>
            </p:txBody>
          </p:sp>
          <p:sp>
            <p:nvSpPr>
              <p:cNvPr id="2916" name="Google Shape;2916;p360"/>
              <p:cNvSpPr/>
              <p:nvPr/>
            </p:nvSpPr>
            <p:spPr>
              <a:xfrm>
                <a:off x="2242175" y="3025341"/>
                <a:ext cx="71471" cy="73412"/>
              </a:xfrm>
              <a:custGeom>
                <a:avLst/>
                <a:gdLst/>
                <a:ahLst/>
                <a:cxnLst/>
                <a:rect l="l" t="t" r="r" b="b"/>
                <a:pathLst>
                  <a:path w="26" h="26" extrusionOk="0">
                    <a:moveTo>
                      <a:pt x="13" y="26"/>
                    </a:moveTo>
                    <a:cubicBezTo>
                      <a:pt x="16" y="26"/>
                      <a:pt x="16" y="26"/>
                      <a:pt x="16" y="26"/>
                    </a:cubicBezTo>
                    <a:cubicBezTo>
                      <a:pt x="26" y="5"/>
                      <a:pt x="26" y="5"/>
                      <a:pt x="26" y="5"/>
                    </a:cubicBezTo>
                    <a:cubicBezTo>
                      <a:pt x="22" y="3"/>
                      <a:pt x="18" y="1"/>
                      <a:pt x="14" y="0"/>
                    </a:cubicBezTo>
                    <a:cubicBezTo>
                      <a:pt x="9" y="1"/>
                      <a:pt x="4" y="3"/>
                      <a:pt x="0" y="5"/>
                    </a:cubicBezTo>
                    <a:cubicBezTo>
                      <a:pt x="10" y="26"/>
                      <a:pt x="10" y="26"/>
                      <a:pt x="10" y="26"/>
                    </a:cubicBezTo>
                    <a:lnTo>
                      <a:pt x="13" y="26"/>
                    </a:lnTo>
                    <a:close/>
                  </a:path>
                </a:pathLst>
              </a:custGeom>
              <a:solidFill>
                <a:srgbClr val="47291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0000"/>
                  </a:solidFill>
                  <a:latin typeface="Arial"/>
                  <a:ea typeface="Arial"/>
                  <a:cs typeface="Arial"/>
                  <a:sym typeface="Arial"/>
                </a:endParaRPr>
              </a:p>
            </p:txBody>
          </p:sp>
          <p:sp>
            <p:nvSpPr>
              <p:cNvPr id="2917" name="Google Shape;2917;p360"/>
              <p:cNvSpPr/>
              <p:nvPr/>
            </p:nvSpPr>
            <p:spPr>
              <a:xfrm>
                <a:off x="2248071" y="3083733"/>
                <a:ext cx="62249" cy="236815"/>
              </a:xfrm>
              <a:custGeom>
                <a:avLst/>
                <a:gdLst/>
                <a:ahLst/>
                <a:cxnLst/>
                <a:rect l="l" t="t" r="r" b="b"/>
                <a:pathLst>
                  <a:path w="23" h="84" extrusionOk="0">
                    <a:moveTo>
                      <a:pt x="9" y="84"/>
                    </a:moveTo>
                    <a:cubicBezTo>
                      <a:pt x="10" y="84"/>
                      <a:pt x="11" y="84"/>
                      <a:pt x="12" y="84"/>
                    </a:cubicBezTo>
                    <a:cubicBezTo>
                      <a:pt x="13" y="84"/>
                      <a:pt x="14" y="84"/>
                      <a:pt x="14" y="84"/>
                    </a:cubicBezTo>
                    <a:cubicBezTo>
                      <a:pt x="15" y="79"/>
                      <a:pt x="16" y="70"/>
                      <a:pt x="18" y="60"/>
                    </a:cubicBezTo>
                    <a:cubicBezTo>
                      <a:pt x="20" y="52"/>
                      <a:pt x="21" y="47"/>
                      <a:pt x="21" y="46"/>
                    </a:cubicBezTo>
                    <a:cubicBezTo>
                      <a:pt x="23" y="36"/>
                      <a:pt x="23" y="22"/>
                      <a:pt x="14" y="0"/>
                    </a:cubicBezTo>
                    <a:cubicBezTo>
                      <a:pt x="12" y="0"/>
                      <a:pt x="10" y="0"/>
                      <a:pt x="8" y="0"/>
                    </a:cubicBezTo>
                    <a:cubicBezTo>
                      <a:pt x="4" y="9"/>
                      <a:pt x="0" y="25"/>
                      <a:pt x="1" y="46"/>
                    </a:cubicBezTo>
                    <a:cubicBezTo>
                      <a:pt x="2" y="62"/>
                      <a:pt x="6" y="75"/>
                      <a:pt x="9" y="84"/>
                    </a:cubicBezTo>
                    <a:close/>
                  </a:path>
                </a:pathLst>
              </a:custGeom>
              <a:solidFill>
                <a:srgbClr val="32831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0000"/>
                  </a:solidFill>
                  <a:latin typeface="Arial"/>
                  <a:ea typeface="Arial"/>
                  <a:cs typeface="Arial"/>
                  <a:sym typeface="Arial"/>
                </a:endParaRPr>
              </a:p>
            </p:txBody>
          </p:sp>
          <p:sp>
            <p:nvSpPr>
              <p:cNvPr id="2918" name="Google Shape;2918;p360"/>
              <p:cNvSpPr/>
              <p:nvPr/>
            </p:nvSpPr>
            <p:spPr>
              <a:xfrm>
                <a:off x="2160534" y="2925636"/>
                <a:ext cx="118734" cy="194188"/>
              </a:xfrm>
              <a:custGeom>
                <a:avLst/>
                <a:gdLst/>
                <a:ahLst/>
                <a:cxnLst/>
                <a:rect l="l" t="t" r="r" b="b"/>
                <a:pathLst>
                  <a:path w="43" h="69" extrusionOk="0">
                    <a:moveTo>
                      <a:pt x="43" y="33"/>
                    </a:moveTo>
                    <a:cubicBezTo>
                      <a:pt x="7" y="0"/>
                      <a:pt x="7" y="0"/>
                      <a:pt x="7" y="0"/>
                    </a:cubicBezTo>
                    <a:cubicBezTo>
                      <a:pt x="7" y="0"/>
                      <a:pt x="4" y="19"/>
                      <a:pt x="2" y="18"/>
                    </a:cubicBezTo>
                    <a:cubicBezTo>
                      <a:pt x="0" y="16"/>
                      <a:pt x="9" y="54"/>
                      <a:pt x="23" y="69"/>
                    </a:cubicBezTo>
                    <a:cubicBezTo>
                      <a:pt x="31" y="46"/>
                      <a:pt x="43" y="33"/>
                      <a:pt x="43" y="33"/>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0000"/>
                  </a:solidFill>
                  <a:latin typeface="Arial"/>
                  <a:ea typeface="Arial"/>
                  <a:cs typeface="Arial"/>
                  <a:sym typeface="Arial"/>
                </a:endParaRPr>
              </a:p>
            </p:txBody>
          </p:sp>
          <p:sp>
            <p:nvSpPr>
              <p:cNvPr id="2919" name="Google Shape;2919;p360"/>
              <p:cNvSpPr/>
              <p:nvPr/>
            </p:nvSpPr>
            <p:spPr>
              <a:xfrm>
                <a:off x="2274672" y="2925636"/>
                <a:ext cx="121039" cy="194188"/>
              </a:xfrm>
              <a:custGeom>
                <a:avLst/>
                <a:gdLst/>
                <a:ahLst/>
                <a:cxnLst/>
                <a:rect l="l" t="t" r="r" b="b"/>
                <a:pathLst>
                  <a:path w="44" h="69" extrusionOk="0">
                    <a:moveTo>
                      <a:pt x="0" y="33"/>
                    </a:moveTo>
                    <a:cubicBezTo>
                      <a:pt x="36" y="0"/>
                      <a:pt x="36" y="0"/>
                      <a:pt x="36" y="0"/>
                    </a:cubicBezTo>
                    <a:cubicBezTo>
                      <a:pt x="36" y="0"/>
                      <a:pt x="39" y="19"/>
                      <a:pt x="41" y="18"/>
                    </a:cubicBezTo>
                    <a:cubicBezTo>
                      <a:pt x="44" y="16"/>
                      <a:pt x="34" y="54"/>
                      <a:pt x="20" y="69"/>
                    </a:cubicBezTo>
                    <a:cubicBezTo>
                      <a:pt x="15" y="47"/>
                      <a:pt x="0" y="33"/>
                      <a:pt x="0" y="33"/>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0000"/>
                  </a:solidFill>
                  <a:latin typeface="Arial"/>
                  <a:ea typeface="Arial"/>
                  <a:cs typeface="Arial"/>
                  <a:sym typeface="Arial"/>
                </a:endParaRPr>
              </a:p>
            </p:txBody>
          </p:sp>
          <p:sp>
            <p:nvSpPr>
              <p:cNvPr id="2920" name="Google Shape;2920;p360"/>
              <p:cNvSpPr/>
              <p:nvPr/>
            </p:nvSpPr>
            <p:spPr>
              <a:xfrm>
                <a:off x="2272702" y="2926251"/>
                <a:ext cx="172913" cy="394297"/>
              </a:xfrm>
              <a:custGeom>
                <a:avLst/>
                <a:gdLst/>
                <a:ahLst/>
                <a:cxnLst/>
                <a:rect l="l" t="t" r="r" b="b"/>
                <a:pathLst>
                  <a:path w="63" h="140" extrusionOk="0">
                    <a:moveTo>
                      <a:pt x="4" y="140"/>
                    </a:moveTo>
                    <a:cubicBezTo>
                      <a:pt x="18" y="121"/>
                      <a:pt x="33" y="103"/>
                      <a:pt x="47" y="84"/>
                    </a:cubicBezTo>
                    <a:cubicBezTo>
                      <a:pt x="39" y="57"/>
                      <a:pt x="39" y="57"/>
                      <a:pt x="39" y="57"/>
                    </a:cubicBezTo>
                    <a:cubicBezTo>
                      <a:pt x="63" y="57"/>
                      <a:pt x="63" y="57"/>
                      <a:pt x="63" y="57"/>
                    </a:cubicBezTo>
                    <a:cubicBezTo>
                      <a:pt x="63" y="57"/>
                      <a:pt x="63" y="33"/>
                      <a:pt x="48" y="13"/>
                    </a:cubicBezTo>
                    <a:cubicBezTo>
                      <a:pt x="45" y="8"/>
                      <a:pt x="38" y="0"/>
                      <a:pt x="38" y="0"/>
                    </a:cubicBezTo>
                    <a:cubicBezTo>
                      <a:pt x="33" y="19"/>
                      <a:pt x="28" y="38"/>
                      <a:pt x="23" y="57"/>
                    </a:cubicBezTo>
                    <a:cubicBezTo>
                      <a:pt x="16" y="85"/>
                      <a:pt x="8" y="113"/>
                      <a:pt x="0" y="140"/>
                    </a:cubicBezTo>
                    <a:cubicBezTo>
                      <a:pt x="1" y="140"/>
                      <a:pt x="2" y="140"/>
                      <a:pt x="2" y="140"/>
                    </a:cubicBezTo>
                    <a:cubicBezTo>
                      <a:pt x="3" y="140"/>
                      <a:pt x="3" y="140"/>
                      <a:pt x="4" y="140"/>
                    </a:cubicBezTo>
                    <a:close/>
                  </a:path>
                </a:pathLst>
              </a:custGeom>
              <a:solidFill>
                <a:srgbClr val="6F727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0000"/>
                  </a:solidFill>
                  <a:latin typeface="Arial"/>
                  <a:ea typeface="Arial"/>
                  <a:cs typeface="Arial"/>
                  <a:sym typeface="Arial"/>
                </a:endParaRPr>
              </a:p>
            </p:txBody>
          </p:sp>
          <p:sp>
            <p:nvSpPr>
              <p:cNvPr id="2921" name="Google Shape;2921;p360"/>
              <p:cNvSpPr/>
              <p:nvPr/>
            </p:nvSpPr>
            <p:spPr>
              <a:xfrm>
                <a:off x="2108660" y="2926251"/>
                <a:ext cx="170608" cy="394297"/>
              </a:xfrm>
              <a:custGeom>
                <a:avLst/>
                <a:gdLst/>
                <a:ahLst/>
                <a:cxnLst/>
                <a:rect l="l" t="t" r="r" b="b"/>
                <a:pathLst>
                  <a:path w="62" h="140" extrusionOk="0">
                    <a:moveTo>
                      <a:pt x="16" y="84"/>
                    </a:moveTo>
                    <a:cubicBezTo>
                      <a:pt x="30" y="103"/>
                      <a:pt x="45" y="121"/>
                      <a:pt x="59" y="140"/>
                    </a:cubicBezTo>
                    <a:cubicBezTo>
                      <a:pt x="59" y="140"/>
                      <a:pt x="60" y="140"/>
                      <a:pt x="60" y="140"/>
                    </a:cubicBezTo>
                    <a:cubicBezTo>
                      <a:pt x="61" y="140"/>
                      <a:pt x="61" y="140"/>
                      <a:pt x="62" y="140"/>
                    </a:cubicBezTo>
                    <a:cubicBezTo>
                      <a:pt x="50" y="93"/>
                      <a:pt x="37" y="47"/>
                      <a:pt x="25" y="0"/>
                    </a:cubicBezTo>
                    <a:cubicBezTo>
                      <a:pt x="25" y="0"/>
                      <a:pt x="25" y="0"/>
                      <a:pt x="25" y="0"/>
                    </a:cubicBezTo>
                    <a:cubicBezTo>
                      <a:pt x="25" y="0"/>
                      <a:pt x="20" y="8"/>
                      <a:pt x="16" y="13"/>
                    </a:cubicBezTo>
                    <a:cubicBezTo>
                      <a:pt x="1" y="33"/>
                      <a:pt x="0" y="57"/>
                      <a:pt x="0" y="57"/>
                    </a:cubicBezTo>
                    <a:cubicBezTo>
                      <a:pt x="24" y="57"/>
                      <a:pt x="24" y="57"/>
                      <a:pt x="24" y="57"/>
                    </a:cubicBezTo>
                    <a:lnTo>
                      <a:pt x="16" y="84"/>
                    </a:lnTo>
                    <a:close/>
                  </a:path>
                </a:pathLst>
              </a:custGeom>
              <a:solidFill>
                <a:srgbClr val="6F727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FF0000"/>
                  </a:solidFill>
                  <a:latin typeface="Arial"/>
                  <a:ea typeface="Arial"/>
                  <a:cs typeface="Arial"/>
                  <a:sym typeface="Arial"/>
                </a:endParaRPr>
              </a:p>
            </p:txBody>
          </p:sp>
        </p:grpSp>
      </p:grpSp>
      <p:cxnSp>
        <p:nvCxnSpPr>
          <p:cNvPr id="2922" name="Google Shape;2922;p360"/>
          <p:cNvCxnSpPr/>
          <p:nvPr/>
        </p:nvCxnSpPr>
        <p:spPr>
          <a:xfrm>
            <a:off x="1054202" y="3488851"/>
            <a:ext cx="6902173" cy="0"/>
          </a:xfrm>
          <a:prstGeom prst="straightConnector1">
            <a:avLst/>
          </a:prstGeom>
          <a:noFill/>
          <a:ln w="38100" cap="flat" cmpd="sng">
            <a:solidFill>
              <a:srgbClr val="D8D8D8"/>
            </a:solidFill>
            <a:prstDash val="solid"/>
            <a:miter lim="800000"/>
            <a:headEnd type="oval" w="med" len="med"/>
            <a:tailEnd type="oval" w="med" len="med"/>
          </a:ln>
        </p:spPr>
      </p:cxnSp>
      <p:cxnSp>
        <p:nvCxnSpPr>
          <p:cNvPr id="2923" name="Google Shape;2923;p360"/>
          <p:cNvCxnSpPr/>
          <p:nvPr/>
        </p:nvCxnSpPr>
        <p:spPr>
          <a:xfrm rot="10800000">
            <a:off x="2158827" y="2271968"/>
            <a:ext cx="0" cy="1739942"/>
          </a:xfrm>
          <a:prstGeom prst="straightConnector1">
            <a:avLst/>
          </a:prstGeom>
          <a:noFill/>
          <a:ln w="25400" cap="rnd" cmpd="sng">
            <a:solidFill>
              <a:srgbClr val="B4B4B4"/>
            </a:solidFill>
            <a:prstDash val="dot"/>
            <a:miter lim="800000"/>
            <a:headEnd type="oval" w="med" len="med"/>
            <a:tailEnd type="oval" w="med" len="med"/>
          </a:ln>
        </p:spPr>
      </p:cxnSp>
      <p:cxnSp>
        <p:nvCxnSpPr>
          <p:cNvPr id="2924" name="Google Shape;2924;p360"/>
          <p:cNvCxnSpPr/>
          <p:nvPr/>
        </p:nvCxnSpPr>
        <p:spPr>
          <a:xfrm rot="10800000">
            <a:off x="3126490" y="2277042"/>
            <a:ext cx="0" cy="1734868"/>
          </a:xfrm>
          <a:prstGeom prst="straightConnector1">
            <a:avLst/>
          </a:prstGeom>
          <a:noFill/>
          <a:ln w="25400" cap="rnd" cmpd="sng">
            <a:solidFill>
              <a:srgbClr val="B4B4B4"/>
            </a:solidFill>
            <a:prstDash val="dot"/>
            <a:miter lim="800000"/>
            <a:headEnd type="oval" w="med" len="med"/>
            <a:tailEnd type="oval" w="med" len="med"/>
          </a:ln>
        </p:spPr>
      </p:cxnSp>
      <p:cxnSp>
        <p:nvCxnSpPr>
          <p:cNvPr id="2925" name="Google Shape;2925;p360"/>
          <p:cNvCxnSpPr/>
          <p:nvPr/>
        </p:nvCxnSpPr>
        <p:spPr>
          <a:xfrm rot="10800000">
            <a:off x="4069888" y="2281114"/>
            <a:ext cx="0" cy="1730796"/>
          </a:xfrm>
          <a:prstGeom prst="straightConnector1">
            <a:avLst/>
          </a:prstGeom>
          <a:noFill/>
          <a:ln w="25400" cap="rnd" cmpd="sng">
            <a:solidFill>
              <a:srgbClr val="B4B4B4"/>
            </a:solidFill>
            <a:prstDash val="dot"/>
            <a:miter lim="800000"/>
            <a:headEnd type="oval" w="med" len="med"/>
            <a:tailEnd type="oval" w="med" len="med"/>
          </a:ln>
        </p:spPr>
      </p:cxnSp>
      <p:cxnSp>
        <p:nvCxnSpPr>
          <p:cNvPr id="2926" name="Google Shape;2926;p360"/>
          <p:cNvCxnSpPr/>
          <p:nvPr/>
        </p:nvCxnSpPr>
        <p:spPr>
          <a:xfrm rot="10800000">
            <a:off x="5012462" y="2282514"/>
            <a:ext cx="0" cy="1729396"/>
          </a:xfrm>
          <a:prstGeom prst="straightConnector1">
            <a:avLst/>
          </a:prstGeom>
          <a:noFill/>
          <a:ln w="25400" cap="rnd" cmpd="sng">
            <a:solidFill>
              <a:srgbClr val="B4B4B4"/>
            </a:solidFill>
            <a:prstDash val="dot"/>
            <a:miter lim="800000"/>
            <a:headEnd type="oval" w="med" len="med"/>
            <a:tailEnd type="oval" w="med" len="med"/>
          </a:ln>
        </p:spPr>
      </p:cxnSp>
      <p:cxnSp>
        <p:nvCxnSpPr>
          <p:cNvPr id="2927" name="Google Shape;2927;p360"/>
          <p:cNvCxnSpPr/>
          <p:nvPr/>
        </p:nvCxnSpPr>
        <p:spPr>
          <a:xfrm rot="10800000">
            <a:off x="5945868" y="2282514"/>
            <a:ext cx="0" cy="1729396"/>
          </a:xfrm>
          <a:prstGeom prst="straightConnector1">
            <a:avLst/>
          </a:prstGeom>
          <a:noFill/>
          <a:ln w="25400" cap="rnd" cmpd="sng">
            <a:solidFill>
              <a:srgbClr val="B4B4B4"/>
            </a:solidFill>
            <a:prstDash val="dot"/>
            <a:miter lim="800000"/>
            <a:headEnd type="oval" w="med" len="med"/>
            <a:tailEnd type="oval" w="med" len="med"/>
          </a:ln>
        </p:spPr>
      </p:cxnSp>
      <p:cxnSp>
        <p:nvCxnSpPr>
          <p:cNvPr id="2928" name="Google Shape;2928;p360"/>
          <p:cNvCxnSpPr/>
          <p:nvPr/>
        </p:nvCxnSpPr>
        <p:spPr>
          <a:xfrm rot="10800000">
            <a:off x="6876255" y="2271967"/>
            <a:ext cx="0" cy="1729396"/>
          </a:xfrm>
          <a:prstGeom prst="straightConnector1">
            <a:avLst/>
          </a:prstGeom>
          <a:noFill/>
          <a:ln w="25400" cap="rnd" cmpd="sng">
            <a:solidFill>
              <a:srgbClr val="B4B4B4"/>
            </a:solidFill>
            <a:prstDash val="dot"/>
            <a:miter lim="800000"/>
            <a:headEnd type="oval" w="med" len="med"/>
            <a:tailEnd type="oval" w="med" len="med"/>
          </a:ln>
        </p:spPr>
      </p:cxnSp>
      <p:grpSp>
        <p:nvGrpSpPr>
          <p:cNvPr id="2929" name="Google Shape;2929;p360"/>
          <p:cNvGrpSpPr/>
          <p:nvPr/>
        </p:nvGrpSpPr>
        <p:grpSpPr>
          <a:xfrm>
            <a:off x="512652" y="4800605"/>
            <a:ext cx="8185302" cy="191836"/>
            <a:chOff x="393601" y="6367356"/>
            <a:chExt cx="10913736" cy="255781"/>
          </a:xfrm>
        </p:grpSpPr>
        <p:sp>
          <p:nvSpPr>
            <p:cNvPr id="2930" name="Google Shape;2930;p360"/>
            <p:cNvSpPr txBox="1"/>
            <p:nvPr/>
          </p:nvSpPr>
          <p:spPr>
            <a:xfrm>
              <a:off x="1066588" y="6438472"/>
              <a:ext cx="10240749" cy="18466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FFFFFF"/>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2931" name="Google Shape;2931;p360"/>
            <p:cNvSpPr/>
            <p:nvPr/>
          </p:nvSpPr>
          <p:spPr>
            <a:xfrm>
              <a:off x="393601" y="6367356"/>
              <a:ext cx="484029" cy="196893"/>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sp>
        <p:nvSpPr>
          <p:cNvPr id="2932" name="Google Shape;2932;p360"/>
          <p:cNvSpPr/>
          <p:nvPr/>
        </p:nvSpPr>
        <p:spPr>
          <a:xfrm>
            <a:off x="1192254" y="4113359"/>
            <a:ext cx="1934236" cy="370838"/>
          </a:xfrm>
          <a:prstGeom prst="leftRightArrow">
            <a:avLst>
              <a:gd name="adj1" fmla="val 99849"/>
              <a:gd name="adj2" fmla="val 50000"/>
            </a:avLst>
          </a:prstGeom>
          <a:solidFill>
            <a:schemeClr val="accent1"/>
          </a:solidFill>
          <a:ln>
            <a:noFill/>
          </a:ln>
        </p:spPr>
        <p:txBody>
          <a:bodyPr spcFirstLastPara="1" wrap="square" lIns="54600" tIns="54600" rIns="54600" bIns="54600" anchor="ctr" anchorCtr="0">
            <a:noAutofit/>
          </a:bodyPr>
          <a:lstStyle/>
          <a:p>
            <a:pPr marL="0" marR="0" lvl="0" indent="0" algn="ctr" rtl="0">
              <a:spcBef>
                <a:spcPts val="0"/>
              </a:spcBef>
              <a:spcAft>
                <a:spcPts val="0"/>
              </a:spcAft>
              <a:buNone/>
            </a:pPr>
            <a:r>
              <a:rPr lang="en-US" sz="1500">
                <a:solidFill>
                  <a:schemeClr val="lt1"/>
                </a:solidFill>
                <a:latin typeface="Arial"/>
                <a:ea typeface="Arial"/>
                <a:cs typeface="Arial"/>
                <a:sym typeface="Arial"/>
              </a:rPr>
              <a:t>FRONT</a:t>
            </a:r>
            <a:endParaRPr/>
          </a:p>
        </p:txBody>
      </p:sp>
      <p:sp>
        <p:nvSpPr>
          <p:cNvPr id="2933" name="Google Shape;2933;p360"/>
          <p:cNvSpPr/>
          <p:nvPr/>
        </p:nvSpPr>
        <p:spPr>
          <a:xfrm>
            <a:off x="3159762" y="4113935"/>
            <a:ext cx="1841599" cy="370838"/>
          </a:xfrm>
          <a:prstGeom prst="leftRightArrow">
            <a:avLst>
              <a:gd name="adj1" fmla="val 99849"/>
              <a:gd name="adj2" fmla="val 50000"/>
            </a:avLst>
          </a:prstGeom>
          <a:solidFill>
            <a:schemeClr val="accent1"/>
          </a:solidFill>
          <a:ln>
            <a:noFill/>
          </a:ln>
        </p:spPr>
        <p:txBody>
          <a:bodyPr spcFirstLastPara="1" wrap="square" lIns="54600" tIns="54600" rIns="54600" bIns="54600" anchor="ctr" anchorCtr="0">
            <a:noAutofit/>
          </a:bodyPr>
          <a:lstStyle/>
          <a:p>
            <a:pPr marL="0" marR="0" lvl="0" indent="0" algn="ctr" rtl="0">
              <a:spcBef>
                <a:spcPts val="0"/>
              </a:spcBef>
              <a:spcAft>
                <a:spcPts val="0"/>
              </a:spcAft>
              <a:buNone/>
            </a:pPr>
            <a:r>
              <a:rPr lang="en-US" sz="1500">
                <a:solidFill>
                  <a:schemeClr val="lt1"/>
                </a:solidFill>
                <a:latin typeface="Arial"/>
                <a:ea typeface="Arial"/>
                <a:cs typeface="Arial"/>
                <a:sym typeface="Arial"/>
              </a:rPr>
              <a:t>MIDDLE</a:t>
            </a:r>
            <a:endParaRPr/>
          </a:p>
        </p:txBody>
      </p:sp>
      <p:sp>
        <p:nvSpPr>
          <p:cNvPr id="2934" name="Google Shape;2934;p360"/>
          <p:cNvSpPr/>
          <p:nvPr/>
        </p:nvSpPr>
        <p:spPr>
          <a:xfrm>
            <a:off x="5015068" y="4116635"/>
            <a:ext cx="3013316" cy="370838"/>
          </a:xfrm>
          <a:prstGeom prst="leftRightArrow">
            <a:avLst>
              <a:gd name="adj1" fmla="val 99849"/>
              <a:gd name="adj2" fmla="val 50000"/>
            </a:avLst>
          </a:prstGeom>
          <a:solidFill>
            <a:schemeClr val="accent1"/>
          </a:solidFill>
          <a:ln>
            <a:noFill/>
          </a:ln>
        </p:spPr>
        <p:txBody>
          <a:bodyPr spcFirstLastPara="1" wrap="square" lIns="54600" tIns="54600" rIns="54600" bIns="54600" anchor="ctr" anchorCtr="0">
            <a:noAutofit/>
          </a:bodyPr>
          <a:lstStyle/>
          <a:p>
            <a:pPr marL="0" marR="0" lvl="0" indent="0" algn="ctr" rtl="0">
              <a:spcBef>
                <a:spcPts val="0"/>
              </a:spcBef>
              <a:spcAft>
                <a:spcPts val="0"/>
              </a:spcAft>
              <a:buNone/>
            </a:pPr>
            <a:r>
              <a:rPr lang="en-US" sz="1500">
                <a:solidFill>
                  <a:schemeClr val="lt1"/>
                </a:solidFill>
                <a:latin typeface="Arial"/>
                <a:ea typeface="Arial"/>
                <a:cs typeface="Arial"/>
                <a:sym typeface="Arial"/>
              </a:rPr>
              <a:t>BACK OFFICE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cxnSp>
        <p:nvCxnSpPr>
          <p:cNvPr id="2940" name="Google Shape;2940;p361"/>
          <p:cNvCxnSpPr>
            <a:stCxn id="2941" idx="6"/>
            <a:endCxn id="2942" idx="2"/>
          </p:cNvCxnSpPr>
          <p:nvPr/>
        </p:nvCxnSpPr>
        <p:spPr>
          <a:xfrm>
            <a:off x="5160840" y="1962210"/>
            <a:ext cx="2025600" cy="0"/>
          </a:xfrm>
          <a:prstGeom prst="straightConnector1">
            <a:avLst/>
          </a:prstGeom>
          <a:noFill/>
          <a:ln w="19050" cap="flat" cmpd="sng">
            <a:solidFill>
              <a:srgbClr val="00338D"/>
            </a:solidFill>
            <a:prstDash val="dot"/>
            <a:miter lim="800000"/>
            <a:headEnd type="none" w="sm" len="sm"/>
            <a:tailEnd type="none" w="sm" len="sm"/>
          </a:ln>
        </p:spPr>
      </p:cxnSp>
      <p:cxnSp>
        <p:nvCxnSpPr>
          <p:cNvPr id="2943" name="Google Shape;2943;p361"/>
          <p:cNvCxnSpPr>
            <a:endCxn id="2941" idx="2"/>
          </p:cNvCxnSpPr>
          <p:nvPr/>
        </p:nvCxnSpPr>
        <p:spPr>
          <a:xfrm rot="10800000" flipH="1">
            <a:off x="1189645" y="1962210"/>
            <a:ext cx="2742000" cy="2100"/>
          </a:xfrm>
          <a:prstGeom prst="straightConnector1">
            <a:avLst/>
          </a:prstGeom>
          <a:noFill/>
          <a:ln w="19050" cap="flat" cmpd="sng">
            <a:solidFill>
              <a:srgbClr val="00338D"/>
            </a:solidFill>
            <a:prstDash val="dot"/>
            <a:miter lim="800000"/>
            <a:headEnd type="none" w="sm" len="sm"/>
            <a:tailEnd type="none" w="sm" len="sm"/>
          </a:ln>
        </p:spPr>
      </p:cxnSp>
      <p:sp>
        <p:nvSpPr>
          <p:cNvPr id="2944" name="Google Shape;2944;p361"/>
          <p:cNvSpPr/>
          <p:nvPr/>
        </p:nvSpPr>
        <p:spPr>
          <a:xfrm>
            <a:off x="2731880" y="1815998"/>
            <a:ext cx="285063" cy="285063"/>
          </a:xfrm>
          <a:prstGeom prst="ellipse">
            <a:avLst/>
          </a:prstGeom>
          <a:solidFill>
            <a:schemeClr val="lt1"/>
          </a:solidFill>
          <a:ln w="571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Arial"/>
              <a:ea typeface="Arial"/>
              <a:cs typeface="Arial"/>
              <a:sym typeface="Arial"/>
            </a:endParaRPr>
          </a:p>
        </p:txBody>
      </p:sp>
      <p:sp>
        <p:nvSpPr>
          <p:cNvPr id="2945" name="Google Shape;2945;p361"/>
          <p:cNvSpPr/>
          <p:nvPr/>
        </p:nvSpPr>
        <p:spPr>
          <a:xfrm>
            <a:off x="6051393" y="1835542"/>
            <a:ext cx="273208" cy="273208"/>
          </a:xfrm>
          <a:prstGeom prst="ellipse">
            <a:avLst/>
          </a:prstGeom>
          <a:solidFill>
            <a:schemeClr val="lt1"/>
          </a:solid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Arial"/>
              <a:ea typeface="Arial"/>
              <a:cs typeface="Arial"/>
              <a:sym typeface="Arial"/>
            </a:endParaRPr>
          </a:p>
        </p:txBody>
      </p:sp>
      <p:sp>
        <p:nvSpPr>
          <p:cNvPr id="2946" name="Google Shape;2946;p361"/>
          <p:cNvSpPr txBox="1">
            <a:spLocks noGrp="1"/>
          </p:cNvSpPr>
          <p:nvPr>
            <p:ph type="title"/>
          </p:nvPr>
        </p:nvSpPr>
        <p:spPr>
          <a:xfrm>
            <a:off x="589796" y="209287"/>
            <a:ext cx="7453754" cy="1015632"/>
          </a:xfrm>
          <a:prstGeom prst="rect">
            <a:avLst/>
          </a:prstGeom>
          <a:noFill/>
          <a:ln>
            <a:noFill/>
          </a:ln>
        </p:spPr>
        <p:txBody>
          <a:bodyPr spcFirstLastPara="1" wrap="square" lIns="91425" tIns="91425" rIns="91425" bIns="91425" anchor="t" anchorCtr="0">
            <a:spAutoFit/>
          </a:bodyPr>
          <a:lstStyle/>
          <a:p>
            <a:pPr marL="0" lvl="0" indent="0" algn="l" rtl="0">
              <a:lnSpc>
                <a:spcPct val="75000"/>
              </a:lnSpc>
              <a:spcBef>
                <a:spcPts val="0"/>
              </a:spcBef>
              <a:spcAft>
                <a:spcPts val="0"/>
              </a:spcAft>
              <a:buClr>
                <a:srgbClr val="CCCCCC"/>
              </a:buClr>
              <a:buSzPts val="3600"/>
              <a:buFont typeface="Proxima Nova"/>
              <a:buNone/>
            </a:pPr>
            <a:r>
              <a:rPr lang="en-US" sz="3600" b="1">
                <a:solidFill>
                  <a:srgbClr val="CCCCCC"/>
                </a:solidFill>
                <a:latin typeface="Proxima Nova"/>
                <a:ea typeface="Proxima Nova"/>
                <a:cs typeface="Proxima Nova"/>
                <a:sym typeface="Proxima Nova"/>
              </a:rPr>
              <a:t>Connecting the Enterprise: Front, middle &amp; back office </a:t>
            </a:r>
            <a:endParaRPr sz="3600" b="1">
              <a:solidFill>
                <a:srgbClr val="CCCCCC"/>
              </a:solidFill>
              <a:latin typeface="Proxima Nova"/>
              <a:ea typeface="Proxima Nova"/>
              <a:cs typeface="Proxima Nova"/>
              <a:sym typeface="Proxima Nova"/>
            </a:endParaRPr>
          </a:p>
        </p:txBody>
      </p:sp>
      <p:sp>
        <p:nvSpPr>
          <p:cNvPr id="2947" name="Google Shape;2947;p361"/>
          <p:cNvSpPr/>
          <p:nvPr/>
        </p:nvSpPr>
        <p:spPr>
          <a:xfrm>
            <a:off x="3271352" y="2696531"/>
            <a:ext cx="2548800" cy="369332"/>
          </a:xfrm>
          <a:prstGeom prst="rect">
            <a:avLst/>
          </a:prstGeom>
          <a:noFill/>
          <a:ln>
            <a:noFill/>
          </a:ln>
        </p:spPr>
        <p:txBody>
          <a:bodyPr spcFirstLastPara="1" wrap="square" lIns="0" tIns="0" rIns="0" bIns="0" anchor="ctr" anchorCtr="0">
            <a:noAutofit/>
          </a:bodyPr>
          <a:lstStyle/>
          <a:p>
            <a:pPr marL="0" marR="0" lvl="1" indent="0" algn="ctr" rtl="0">
              <a:lnSpc>
                <a:spcPct val="100000"/>
              </a:lnSpc>
              <a:spcBef>
                <a:spcPts val="0"/>
              </a:spcBef>
              <a:spcAft>
                <a:spcPts val="0"/>
              </a:spcAft>
              <a:buClr>
                <a:srgbClr val="00A3A1"/>
              </a:buClr>
              <a:buSzPts val="1200"/>
              <a:buFont typeface="Arial"/>
              <a:buNone/>
            </a:pPr>
            <a:r>
              <a:rPr lang="en-US" sz="1200" b="1" i="0" u="none" strike="noStrike" cap="none">
                <a:solidFill>
                  <a:srgbClr val="00A3A1"/>
                </a:solidFill>
                <a:latin typeface="Arial"/>
                <a:ea typeface="Arial"/>
                <a:cs typeface="Arial"/>
                <a:sym typeface="Arial"/>
              </a:rPr>
              <a:t>Core business operations of making, processing, or delivering</a:t>
            </a:r>
            <a:endParaRPr/>
          </a:p>
        </p:txBody>
      </p:sp>
      <p:sp>
        <p:nvSpPr>
          <p:cNvPr id="2941" name="Google Shape;2941;p361"/>
          <p:cNvSpPr/>
          <p:nvPr/>
        </p:nvSpPr>
        <p:spPr>
          <a:xfrm>
            <a:off x="3931645" y="1347614"/>
            <a:ext cx="1229195" cy="1229192"/>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Arial"/>
              <a:ea typeface="Arial"/>
              <a:cs typeface="Arial"/>
              <a:sym typeface="Arial"/>
            </a:endParaRPr>
          </a:p>
        </p:txBody>
      </p:sp>
      <p:grpSp>
        <p:nvGrpSpPr>
          <p:cNvPr id="2948" name="Google Shape;2948;p361"/>
          <p:cNvGrpSpPr/>
          <p:nvPr/>
        </p:nvGrpSpPr>
        <p:grpSpPr>
          <a:xfrm>
            <a:off x="4236528" y="1583078"/>
            <a:ext cx="601642" cy="445607"/>
            <a:chOff x="6164056" y="1390522"/>
            <a:chExt cx="591958" cy="417155"/>
          </a:xfrm>
        </p:grpSpPr>
        <p:sp>
          <p:nvSpPr>
            <p:cNvPr id="2949" name="Google Shape;2949;p361"/>
            <p:cNvSpPr/>
            <p:nvPr/>
          </p:nvSpPr>
          <p:spPr>
            <a:xfrm>
              <a:off x="6164056" y="1390522"/>
              <a:ext cx="380402" cy="352593"/>
            </a:xfrm>
            <a:custGeom>
              <a:avLst/>
              <a:gdLst/>
              <a:ahLst/>
              <a:cxnLst/>
              <a:rect l="l" t="t" r="r" b="b"/>
              <a:pathLst>
                <a:path w="383" h="355" extrusionOk="0">
                  <a:moveTo>
                    <a:pt x="383" y="212"/>
                  </a:moveTo>
                  <a:lnTo>
                    <a:pt x="383" y="175"/>
                  </a:lnTo>
                  <a:lnTo>
                    <a:pt x="284" y="175"/>
                  </a:lnTo>
                  <a:lnTo>
                    <a:pt x="284" y="176"/>
                  </a:lnTo>
                  <a:lnTo>
                    <a:pt x="284" y="176"/>
                  </a:lnTo>
                  <a:lnTo>
                    <a:pt x="284" y="177"/>
                  </a:lnTo>
                  <a:lnTo>
                    <a:pt x="284" y="178"/>
                  </a:lnTo>
                  <a:lnTo>
                    <a:pt x="282" y="194"/>
                  </a:lnTo>
                  <a:lnTo>
                    <a:pt x="276" y="211"/>
                  </a:lnTo>
                  <a:lnTo>
                    <a:pt x="268" y="225"/>
                  </a:lnTo>
                  <a:lnTo>
                    <a:pt x="257" y="238"/>
                  </a:lnTo>
                  <a:lnTo>
                    <a:pt x="243" y="248"/>
                  </a:lnTo>
                  <a:lnTo>
                    <a:pt x="228" y="256"/>
                  </a:lnTo>
                  <a:lnTo>
                    <a:pt x="210" y="261"/>
                  </a:lnTo>
                  <a:lnTo>
                    <a:pt x="192" y="263"/>
                  </a:lnTo>
                  <a:lnTo>
                    <a:pt x="173" y="261"/>
                  </a:lnTo>
                  <a:lnTo>
                    <a:pt x="156" y="256"/>
                  </a:lnTo>
                  <a:lnTo>
                    <a:pt x="140" y="248"/>
                  </a:lnTo>
                  <a:lnTo>
                    <a:pt x="126" y="238"/>
                  </a:lnTo>
                  <a:lnTo>
                    <a:pt x="116" y="225"/>
                  </a:lnTo>
                  <a:lnTo>
                    <a:pt x="107" y="211"/>
                  </a:lnTo>
                  <a:lnTo>
                    <a:pt x="101" y="194"/>
                  </a:lnTo>
                  <a:lnTo>
                    <a:pt x="100" y="178"/>
                  </a:lnTo>
                  <a:lnTo>
                    <a:pt x="101" y="160"/>
                  </a:lnTo>
                  <a:lnTo>
                    <a:pt x="107" y="144"/>
                  </a:lnTo>
                  <a:lnTo>
                    <a:pt x="116" y="130"/>
                  </a:lnTo>
                  <a:lnTo>
                    <a:pt x="126" y="117"/>
                  </a:lnTo>
                  <a:lnTo>
                    <a:pt x="140" y="107"/>
                  </a:lnTo>
                  <a:lnTo>
                    <a:pt x="156" y="99"/>
                  </a:lnTo>
                  <a:lnTo>
                    <a:pt x="173" y="94"/>
                  </a:lnTo>
                  <a:lnTo>
                    <a:pt x="192" y="92"/>
                  </a:lnTo>
                  <a:lnTo>
                    <a:pt x="209" y="94"/>
                  </a:lnTo>
                  <a:lnTo>
                    <a:pt x="226" y="99"/>
                  </a:lnTo>
                  <a:lnTo>
                    <a:pt x="241" y="106"/>
                  </a:lnTo>
                  <a:lnTo>
                    <a:pt x="255" y="116"/>
                  </a:lnTo>
                  <a:lnTo>
                    <a:pt x="266" y="128"/>
                  </a:lnTo>
                  <a:lnTo>
                    <a:pt x="275" y="142"/>
                  </a:lnTo>
                  <a:lnTo>
                    <a:pt x="281" y="158"/>
                  </a:lnTo>
                  <a:lnTo>
                    <a:pt x="284" y="175"/>
                  </a:lnTo>
                  <a:lnTo>
                    <a:pt x="383" y="175"/>
                  </a:lnTo>
                  <a:lnTo>
                    <a:pt x="383" y="143"/>
                  </a:lnTo>
                  <a:lnTo>
                    <a:pt x="341" y="143"/>
                  </a:lnTo>
                  <a:lnTo>
                    <a:pt x="338" y="133"/>
                  </a:lnTo>
                  <a:lnTo>
                    <a:pt x="334" y="122"/>
                  </a:lnTo>
                  <a:lnTo>
                    <a:pt x="329" y="113"/>
                  </a:lnTo>
                  <a:lnTo>
                    <a:pt x="324" y="104"/>
                  </a:lnTo>
                  <a:lnTo>
                    <a:pt x="352" y="78"/>
                  </a:lnTo>
                  <a:lnTo>
                    <a:pt x="300" y="28"/>
                  </a:lnTo>
                  <a:lnTo>
                    <a:pt x="271" y="56"/>
                  </a:lnTo>
                  <a:lnTo>
                    <a:pt x="266" y="53"/>
                  </a:lnTo>
                  <a:lnTo>
                    <a:pt x="261" y="50"/>
                  </a:lnTo>
                  <a:lnTo>
                    <a:pt x="256" y="48"/>
                  </a:lnTo>
                  <a:lnTo>
                    <a:pt x="250" y="46"/>
                  </a:lnTo>
                  <a:lnTo>
                    <a:pt x="245" y="44"/>
                  </a:lnTo>
                  <a:lnTo>
                    <a:pt x="240" y="42"/>
                  </a:lnTo>
                  <a:lnTo>
                    <a:pt x="235" y="41"/>
                  </a:lnTo>
                  <a:lnTo>
                    <a:pt x="229" y="39"/>
                  </a:lnTo>
                  <a:lnTo>
                    <a:pt x="229" y="0"/>
                  </a:lnTo>
                  <a:lnTo>
                    <a:pt x="154" y="0"/>
                  </a:lnTo>
                  <a:lnTo>
                    <a:pt x="154" y="39"/>
                  </a:lnTo>
                  <a:lnTo>
                    <a:pt x="149" y="41"/>
                  </a:lnTo>
                  <a:lnTo>
                    <a:pt x="143" y="42"/>
                  </a:lnTo>
                  <a:lnTo>
                    <a:pt x="137" y="44"/>
                  </a:lnTo>
                  <a:lnTo>
                    <a:pt x="132" y="46"/>
                  </a:lnTo>
                  <a:lnTo>
                    <a:pt x="127" y="48"/>
                  </a:lnTo>
                  <a:lnTo>
                    <a:pt x="122" y="50"/>
                  </a:lnTo>
                  <a:lnTo>
                    <a:pt x="117" y="53"/>
                  </a:lnTo>
                  <a:lnTo>
                    <a:pt x="113" y="56"/>
                  </a:lnTo>
                  <a:lnTo>
                    <a:pt x="86" y="30"/>
                  </a:lnTo>
                  <a:lnTo>
                    <a:pt x="33" y="79"/>
                  </a:lnTo>
                  <a:lnTo>
                    <a:pt x="60" y="104"/>
                  </a:lnTo>
                  <a:lnTo>
                    <a:pt x="54" y="113"/>
                  </a:lnTo>
                  <a:lnTo>
                    <a:pt x="50" y="122"/>
                  </a:lnTo>
                  <a:lnTo>
                    <a:pt x="46" y="133"/>
                  </a:lnTo>
                  <a:lnTo>
                    <a:pt x="43" y="143"/>
                  </a:lnTo>
                  <a:lnTo>
                    <a:pt x="0" y="143"/>
                  </a:lnTo>
                  <a:lnTo>
                    <a:pt x="0" y="212"/>
                  </a:lnTo>
                  <a:lnTo>
                    <a:pt x="43" y="212"/>
                  </a:lnTo>
                  <a:lnTo>
                    <a:pt x="46" y="222"/>
                  </a:lnTo>
                  <a:lnTo>
                    <a:pt x="50" y="232"/>
                  </a:lnTo>
                  <a:lnTo>
                    <a:pt x="54" y="242"/>
                  </a:lnTo>
                  <a:lnTo>
                    <a:pt x="60" y="251"/>
                  </a:lnTo>
                  <a:lnTo>
                    <a:pt x="32" y="277"/>
                  </a:lnTo>
                  <a:lnTo>
                    <a:pt x="84" y="326"/>
                  </a:lnTo>
                  <a:lnTo>
                    <a:pt x="113" y="300"/>
                  </a:lnTo>
                  <a:lnTo>
                    <a:pt x="117" y="303"/>
                  </a:lnTo>
                  <a:lnTo>
                    <a:pt x="122" y="305"/>
                  </a:lnTo>
                  <a:lnTo>
                    <a:pt x="127" y="307"/>
                  </a:lnTo>
                  <a:lnTo>
                    <a:pt x="132" y="310"/>
                  </a:lnTo>
                  <a:lnTo>
                    <a:pt x="137" y="311"/>
                  </a:lnTo>
                  <a:lnTo>
                    <a:pt x="143" y="313"/>
                  </a:lnTo>
                  <a:lnTo>
                    <a:pt x="149" y="315"/>
                  </a:lnTo>
                  <a:lnTo>
                    <a:pt x="154" y="315"/>
                  </a:lnTo>
                  <a:lnTo>
                    <a:pt x="154" y="355"/>
                  </a:lnTo>
                  <a:lnTo>
                    <a:pt x="229" y="355"/>
                  </a:lnTo>
                  <a:lnTo>
                    <a:pt x="229" y="315"/>
                  </a:lnTo>
                  <a:lnTo>
                    <a:pt x="235" y="315"/>
                  </a:lnTo>
                  <a:lnTo>
                    <a:pt x="240" y="313"/>
                  </a:lnTo>
                  <a:lnTo>
                    <a:pt x="245" y="311"/>
                  </a:lnTo>
                  <a:lnTo>
                    <a:pt x="250" y="310"/>
                  </a:lnTo>
                  <a:lnTo>
                    <a:pt x="256" y="307"/>
                  </a:lnTo>
                  <a:lnTo>
                    <a:pt x="261" y="305"/>
                  </a:lnTo>
                  <a:lnTo>
                    <a:pt x="266" y="303"/>
                  </a:lnTo>
                  <a:lnTo>
                    <a:pt x="271" y="300"/>
                  </a:lnTo>
                  <a:lnTo>
                    <a:pt x="301" y="327"/>
                  </a:lnTo>
                  <a:lnTo>
                    <a:pt x="353" y="278"/>
                  </a:lnTo>
                  <a:lnTo>
                    <a:pt x="324" y="251"/>
                  </a:lnTo>
                  <a:lnTo>
                    <a:pt x="329" y="242"/>
                  </a:lnTo>
                  <a:lnTo>
                    <a:pt x="334" y="232"/>
                  </a:lnTo>
                  <a:lnTo>
                    <a:pt x="338" y="222"/>
                  </a:lnTo>
                  <a:lnTo>
                    <a:pt x="341" y="212"/>
                  </a:lnTo>
                  <a:lnTo>
                    <a:pt x="383" y="212"/>
                  </a:lnTo>
                  <a:close/>
                </a:path>
              </a:pathLst>
            </a:custGeom>
            <a:solidFill>
              <a:schemeClr val="lt1"/>
            </a:solidFill>
            <a:ln>
              <a:noFill/>
            </a:ln>
          </p:spPr>
          <p:txBody>
            <a:bodyPr spcFirstLastPara="1" wrap="square" lIns="46425" tIns="23200" rIns="46425" bIns="23200" anchor="t" anchorCtr="0">
              <a:noAutofit/>
            </a:bodyPr>
            <a:lstStyle/>
            <a:p>
              <a:pPr marL="0" marR="0" lvl="0" indent="0" algn="l" rtl="0">
                <a:lnSpc>
                  <a:spcPct val="100000"/>
                </a:lnSpc>
                <a:spcBef>
                  <a:spcPts val="0"/>
                </a:spcBef>
                <a:spcAft>
                  <a:spcPts val="0"/>
                </a:spcAft>
                <a:buClr>
                  <a:schemeClr val="dk1"/>
                </a:buClr>
                <a:buSzPts val="914"/>
                <a:buFont typeface="Arial"/>
                <a:buNone/>
              </a:pPr>
              <a:endParaRPr sz="914" b="0" i="0" u="none" strike="noStrike" cap="none">
                <a:solidFill>
                  <a:srgbClr val="000000"/>
                </a:solidFill>
                <a:latin typeface="Arial"/>
                <a:ea typeface="Arial"/>
                <a:cs typeface="Arial"/>
                <a:sym typeface="Arial"/>
              </a:endParaRPr>
            </a:p>
          </p:txBody>
        </p:sp>
        <p:sp>
          <p:nvSpPr>
            <p:cNvPr id="2950" name="Google Shape;2950;p361"/>
            <p:cNvSpPr/>
            <p:nvPr/>
          </p:nvSpPr>
          <p:spPr>
            <a:xfrm>
              <a:off x="6586174" y="1433229"/>
              <a:ext cx="159908" cy="150969"/>
            </a:xfrm>
            <a:custGeom>
              <a:avLst/>
              <a:gdLst/>
              <a:ahLst/>
              <a:cxnLst/>
              <a:rect l="l" t="t" r="r" b="b"/>
              <a:pathLst>
                <a:path w="161" h="152" extrusionOk="0">
                  <a:moveTo>
                    <a:pt x="157" y="102"/>
                  </a:moveTo>
                  <a:lnTo>
                    <a:pt x="160" y="80"/>
                  </a:lnTo>
                  <a:lnTo>
                    <a:pt x="121" y="80"/>
                  </a:lnTo>
                  <a:lnTo>
                    <a:pt x="120" y="87"/>
                  </a:lnTo>
                  <a:lnTo>
                    <a:pt x="117" y="95"/>
                  </a:lnTo>
                  <a:lnTo>
                    <a:pt x="113" y="100"/>
                  </a:lnTo>
                  <a:lnTo>
                    <a:pt x="108" y="105"/>
                  </a:lnTo>
                  <a:lnTo>
                    <a:pt x="103" y="110"/>
                  </a:lnTo>
                  <a:lnTo>
                    <a:pt x="96" y="112"/>
                  </a:lnTo>
                  <a:lnTo>
                    <a:pt x="89" y="115"/>
                  </a:lnTo>
                  <a:lnTo>
                    <a:pt x="82" y="115"/>
                  </a:lnTo>
                  <a:lnTo>
                    <a:pt x="73" y="115"/>
                  </a:lnTo>
                  <a:lnTo>
                    <a:pt x="65" y="112"/>
                  </a:lnTo>
                  <a:lnTo>
                    <a:pt x="58" y="110"/>
                  </a:lnTo>
                  <a:lnTo>
                    <a:pt x="53" y="105"/>
                  </a:lnTo>
                  <a:lnTo>
                    <a:pt x="47" y="99"/>
                  </a:lnTo>
                  <a:lnTo>
                    <a:pt x="43" y="92"/>
                  </a:lnTo>
                  <a:lnTo>
                    <a:pt x="41" y="85"/>
                  </a:lnTo>
                  <a:lnTo>
                    <a:pt x="40" y="77"/>
                  </a:lnTo>
                  <a:lnTo>
                    <a:pt x="40" y="70"/>
                  </a:lnTo>
                  <a:lnTo>
                    <a:pt x="42" y="63"/>
                  </a:lnTo>
                  <a:lnTo>
                    <a:pt x="46" y="56"/>
                  </a:lnTo>
                  <a:lnTo>
                    <a:pt x="50" y="50"/>
                  </a:lnTo>
                  <a:lnTo>
                    <a:pt x="57" y="46"/>
                  </a:lnTo>
                  <a:lnTo>
                    <a:pt x="64" y="42"/>
                  </a:lnTo>
                  <a:lnTo>
                    <a:pt x="71" y="40"/>
                  </a:lnTo>
                  <a:lnTo>
                    <a:pt x="79" y="38"/>
                  </a:lnTo>
                  <a:lnTo>
                    <a:pt x="88" y="39"/>
                  </a:lnTo>
                  <a:lnTo>
                    <a:pt x="95" y="42"/>
                  </a:lnTo>
                  <a:lnTo>
                    <a:pt x="103" y="44"/>
                  </a:lnTo>
                  <a:lnTo>
                    <a:pt x="109" y="49"/>
                  </a:lnTo>
                  <a:lnTo>
                    <a:pt x="114" y="55"/>
                  </a:lnTo>
                  <a:lnTo>
                    <a:pt x="118" y="61"/>
                  </a:lnTo>
                  <a:lnTo>
                    <a:pt x="121" y="68"/>
                  </a:lnTo>
                  <a:lnTo>
                    <a:pt x="122" y="76"/>
                  </a:lnTo>
                  <a:lnTo>
                    <a:pt x="122" y="77"/>
                  </a:lnTo>
                  <a:lnTo>
                    <a:pt x="122" y="78"/>
                  </a:lnTo>
                  <a:lnTo>
                    <a:pt x="121" y="79"/>
                  </a:lnTo>
                  <a:lnTo>
                    <a:pt x="121" y="80"/>
                  </a:lnTo>
                  <a:lnTo>
                    <a:pt x="160" y="80"/>
                  </a:lnTo>
                  <a:lnTo>
                    <a:pt x="161" y="73"/>
                  </a:lnTo>
                  <a:lnTo>
                    <a:pt x="144" y="71"/>
                  </a:lnTo>
                  <a:lnTo>
                    <a:pt x="143" y="67"/>
                  </a:lnTo>
                  <a:lnTo>
                    <a:pt x="143" y="62"/>
                  </a:lnTo>
                  <a:lnTo>
                    <a:pt x="142" y="57"/>
                  </a:lnTo>
                  <a:lnTo>
                    <a:pt x="139" y="53"/>
                  </a:lnTo>
                  <a:lnTo>
                    <a:pt x="154" y="44"/>
                  </a:lnTo>
                  <a:lnTo>
                    <a:pt x="135" y="20"/>
                  </a:lnTo>
                  <a:lnTo>
                    <a:pt x="121" y="30"/>
                  </a:lnTo>
                  <a:lnTo>
                    <a:pt x="118" y="27"/>
                  </a:lnTo>
                  <a:lnTo>
                    <a:pt x="113" y="25"/>
                  </a:lnTo>
                  <a:lnTo>
                    <a:pt x="109" y="22"/>
                  </a:lnTo>
                  <a:lnTo>
                    <a:pt x="105" y="21"/>
                  </a:lnTo>
                  <a:lnTo>
                    <a:pt x="108" y="5"/>
                  </a:lnTo>
                  <a:lnTo>
                    <a:pt x="77" y="0"/>
                  </a:lnTo>
                  <a:lnTo>
                    <a:pt x="74" y="16"/>
                  </a:lnTo>
                  <a:lnTo>
                    <a:pt x="72" y="16"/>
                  </a:lnTo>
                  <a:lnTo>
                    <a:pt x="70" y="17"/>
                  </a:lnTo>
                  <a:lnTo>
                    <a:pt x="68" y="17"/>
                  </a:lnTo>
                  <a:lnTo>
                    <a:pt x="65" y="17"/>
                  </a:lnTo>
                  <a:lnTo>
                    <a:pt x="62" y="18"/>
                  </a:lnTo>
                  <a:lnTo>
                    <a:pt x="61" y="18"/>
                  </a:lnTo>
                  <a:lnTo>
                    <a:pt x="58" y="19"/>
                  </a:lnTo>
                  <a:lnTo>
                    <a:pt x="56" y="20"/>
                  </a:lnTo>
                  <a:lnTo>
                    <a:pt x="46" y="7"/>
                  </a:lnTo>
                  <a:lnTo>
                    <a:pt x="20" y="24"/>
                  </a:lnTo>
                  <a:lnTo>
                    <a:pt x="30" y="37"/>
                  </a:lnTo>
                  <a:lnTo>
                    <a:pt x="28" y="41"/>
                  </a:lnTo>
                  <a:lnTo>
                    <a:pt x="25" y="45"/>
                  </a:lnTo>
                  <a:lnTo>
                    <a:pt x="23" y="49"/>
                  </a:lnTo>
                  <a:lnTo>
                    <a:pt x="21" y="53"/>
                  </a:lnTo>
                  <a:lnTo>
                    <a:pt x="5" y="50"/>
                  </a:lnTo>
                  <a:lnTo>
                    <a:pt x="0" y="79"/>
                  </a:lnTo>
                  <a:lnTo>
                    <a:pt x="16" y="81"/>
                  </a:lnTo>
                  <a:lnTo>
                    <a:pt x="17" y="85"/>
                  </a:lnTo>
                  <a:lnTo>
                    <a:pt x="17" y="90"/>
                  </a:lnTo>
                  <a:lnTo>
                    <a:pt x="19" y="94"/>
                  </a:lnTo>
                  <a:lnTo>
                    <a:pt x="20" y="99"/>
                  </a:lnTo>
                  <a:lnTo>
                    <a:pt x="6" y="108"/>
                  </a:lnTo>
                  <a:lnTo>
                    <a:pt x="25" y="132"/>
                  </a:lnTo>
                  <a:lnTo>
                    <a:pt x="39" y="122"/>
                  </a:lnTo>
                  <a:lnTo>
                    <a:pt x="42" y="125"/>
                  </a:lnTo>
                  <a:lnTo>
                    <a:pt x="46" y="127"/>
                  </a:lnTo>
                  <a:lnTo>
                    <a:pt x="50" y="130"/>
                  </a:lnTo>
                  <a:lnTo>
                    <a:pt x="55" y="131"/>
                  </a:lnTo>
                  <a:lnTo>
                    <a:pt x="52" y="147"/>
                  </a:lnTo>
                  <a:lnTo>
                    <a:pt x="83" y="152"/>
                  </a:lnTo>
                  <a:lnTo>
                    <a:pt x="86" y="136"/>
                  </a:lnTo>
                  <a:lnTo>
                    <a:pt x="90" y="135"/>
                  </a:lnTo>
                  <a:lnTo>
                    <a:pt x="95" y="134"/>
                  </a:lnTo>
                  <a:lnTo>
                    <a:pt x="100" y="133"/>
                  </a:lnTo>
                  <a:lnTo>
                    <a:pt x="104" y="132"/>
                  </a:lnTo>
                  <a:lnTo>
                    <a:pt x="114" y="145"/>
                  </a:lnTo>
                  <a:lnTo>
                    <a:pt x="139" y="128"/>
                  </a:lnTo>
                  <a:lnTo>
                    <a:pt x="129" y="115"/>
                  </a:lnTo>
                  <a:lnTo>
                    <a:pt x="133" y="111"/>
                  </a:lnTo>
                  <a:lnTo>
                    <a:pt x="135" y="107"/>
                  </a:lnTo>
                  <a:lnTo>
                    <a:pt x="137" y="103"/>
                  </a:lnTo>
                  <a:lnTo>
                    <a:pt x="139" y="99"/>
                  </a:lnTo>
                  <a:lnTo>
                    <a:pt x="157" y="102"/>
                  </a:lnTo>
                  <a:close/>
                </a:path>
              </a:pathLst>
            </a:custGeom>
            <a:solidFill>
              <a:schemeClr val="lt1"/>
            </a:solidFill>
            <a:ln>
              <a:noFill/>
            </a:ln>
          </p:spPr>
          <p:txBody>
            <a:bodyPr spcFirstLastPara="1" wrap="square" lIns="46425" tIns="23200" rIns="46425" bIns="23200" anchor="t" anchorCtr="0">
              <a:noAutofit/>
            </a:bodyPr>
            <a:lstStyle/>
            <a:p>
              <a:pPr marL="0" marR="0" lvl="0" indent="0" algn="l" rtl="0">
                <a:lnSpc>
                  <a:spcPct val="100000"/>
                </a:lnSpc>
                <a:spcBef>
                  <a:spcPts val="0"/>
                </a:spcBef>
                <a:spcAft>
                  <a:spcPts val="0"/>
                </a:spcAft>
                <a:buClr>
                  <a:schemeClr val="dk1"/>
                </a:buClr>
                <a:buSzPts val="914"/>
                <a:buFont typeface="Arial"/>
                <a:buNone/>
              </a:pPr>
              <a:endParaRPr sz="914" b="0" i="0" u="none" strike="noStrike" cap="none">
                <a:solidFill>
                  <a:srgbClr val="000000"/>
                </a:solidFill>
                <a:latin typeface="Arial"/>
                <a:ea typeface="Arial"/>
                <a:cs typeface="Arial"/>
                <a:sym typeface="Arial"/>
              </a:endParaRPr>
            </a:p>
          </p:txBody>
        </p:sp>
        <p:sp>
          <p:nvSpPr>
            <p:cNvPr id="2951" name="Google Shape;2951;p361"/>
            <p:cNvSpPr/>
            <p:nvPr/>
          </p:nvSpPr>
          <p:spPr>
            <a:xfrm>
              <a:off x="6517642" y="1580230"/>
              <a:ext cx="238372" cy="227447"/>
            </a:xfrm>
            <a:custGeom>
              <a:avLst/>
              <a:gdLst/>
              <a:ahLst/>
              <a:cxnLst/>
              <a:rect l="l" t="t" r="r" b="b"/>
              <a:pathLst>
                <a:path w="240" h="229" extrusionOk="0">
                  <a:moveTo>
                    <a:pt x="215" y="122"/>
                  </a:moveTo>
                  <a:lnTo>
                    <a:pt x="143" y="122"/>
                  </a:lnTo>
                  <a:lnTo>
                    <a:pt x="142" y="126"/>
                  </a:lnTo>
                  <a:lnTo>
                    <a:pt x="139" y="129"/>
                  </a:lnTo>
                  <a:lnTo>
                    <a:pt x="137" y="132"/>
                  </a:lnTo>
                  <a:lnTo>
                    <a:pt x="134" y="135"/>
                  </a:lnTo>
                  <a:lnTo>
                    <a:pt x="130" y="137"/>
                  </a:lnTo>
                  <a:lnTo>
                    <a:pt x="127" y="138"/>
                  </a:lnTo>
                  <a:lnTo>
                    <a:pt x="122" y="139"/>
                  </a:lnTo>
                  <a:lnTo>
                    <a:pt x="118" y="140"/>
                  </a:lnTo>
                  <a:lnTo>
                    <a:pt x="113" y="139"/>
                  </a:lnTo>
                  <a:lnTo>
                    <a:pt x="108" y="138"/>
                  </a:lnTo>
                  <a:lnTo>
                    <a:pt x="104" y="136"/>
                  </a:lnTo>
                  <a:lnTo>
                    <a:pt x="100" y="133"/>
                  </a:lnTo>
                  <a:lnTo>
                    <a:pt x="96" y="129"/>
                  </a:lnTo>
                  <a:lnTo>
                    <a:pt x="94" y="125"/>
                  </a:lnTo>
                  <a:lnTo>
                    <a:pt x="93" y="121"/>
                  </a:lnTo>
                  <a:lnTo>
                    <a:pt x="92" y="115"/>
                  </a:lnTo>
                  <a:lnTo>
                    <a:pt x="93" y="111"/>
                  </a:lnTo>
                  <a:lnTo>
                    <a:pt x="94" y="106"/>
                  </a:lnTo>
                  <a:lnTo>
                    <a:pt x="96" y="102"/>
                  </a:lnTo>
                  <a:lnTo>
                    <a:pt x="100" y="98"/>
                  </a:lnTo>
                  <a:lnTo>
                    <a:pt x="104" y="95"/>
                  </a:lnTo>
                  <a:lnTo>
                    <a:pt x="108" y="93"/>
                  </a:lnTo>
                  <a:lnTo>
                    <a:pt x="113" y="91"/>
                  </a:lnTo>
                  <a:lnTo>
                    <a:pt x="118" y="91"/>
                  </a:lnTo>
                  <a:lnTo>
                    <a:pt x="123" y="91"/>
                  </a:lnTo>
                  <a:lnTo>
                    <a:pt x="129" y="93"/>
                  </a:lnTo>
                  <a:lnTo>
                    <a:pt x="133" y="95"/>
                  </a:lnTo>
                  <a:lnTo>
                    <a:pt x="137" y="98"/>
                  </a:lnTo>
                  <a:lnTo>
                    <a:pt x="140" y="102"/>
                  </a:lnTo>
                  <a:lnTo>
                    <a:pt x="142" y="106"/>
                  </a:lnTo>
                  <a:lnTo>
                    <a:pt x="143" y="111"/>
                  </a:lnTo>
                  <a:lnTo>
                    <a:pt x="144" y="115"/>
                  </a:lnTo>
                  <a:lnTo>
                    <a:pt x="144" y="116"/>
                  </a:lnTo>
                  <a:lnTo>
                    <a:pt x="143" y="119"/>
                  </a:lnTo>
                  <a:lnTo>
                    <a:pt x="143" y="121"/>
                  </a:lnTo>
                  <a:lnTo>
                    <a:pt x="143" y="122"/>
                  </a:lnTo>
                  <a:lnTo>
                    <a:pt x="215" y="122"/>
                  </a:lnTo>
                  <a:lnTo>
                    <a:pt x="215" y="120"/>
                  </a:lnTo>
                  <a:lnTo>
                    <a:pt x="215" y="117"/>
                  </a:lnTo>
                  <a:lnTo>
                    <a:pt x="215" y="114"/>
                  </a:lnTo>
                  <a:lnTo>
                    <a:pt x="215" y="112"/>
                  </a:lnTo>
                  <a:lnTo>
                    <a:pt x="240" y="106"/>
                  </a:lnTo>
                  <a:lnTo>
                    <a:pt x="228" y="64"/>
                  </a:lnTo>
                  <a:lnTo>
                    <a:pt x="203" y="70"/>
                  </a:lnTo>
                  <a:lnTo>
                    <a:pt x="199" y="64"/>
                  </a:lnTo>
                  <a:lnTo>
                    <a:pt x="195" y="58"/>
                  </a:lnTo>
                  <a:lnTo>
                    <a:pt x="190" y="53"/>
                  </a:lnTo>
                  <a:lnTo>
                    <a:pt x="186" y="49"/>
                  </a:lnTo>
                  <a:lnTo>
                    <a:pt x="198" y="28"/>
                  </a:lnTo>
                  <a:lnTo>
                    <a:pt x="158" y="7"/>
                  </a:lnTo>
                  <a:lnTo>
                    <a:pt x="146" y="27"/>
                  </a:lnTo>
                  <a:lnTo>
                    <a:pt x="142" y="27"/>
                  </a:lnTo>
                  <a:lnTo>
                    <a:pt x="139" y="25"/>
                  </a:lnTo>
                  <a:lnTo>
                    <a:pt x="135" y="24"/>
                  </a:lnTo>
                  <a:lnTo>
                    <a:pt x="132" y="24"/>
                  </a:lnTo>
                  <a:lnTo>
                    <a:pt x="129" y="24"/>
                  </a:lnTo>
                  <a:lnTo>
                    <a:pt x="125" y="24"/>
                  </a:lnTo>
                  <a:lnTo>
                    <a:pt x="122" y="24"/>
                  </a:lnTo>
                  <a:lnTo>
                    <a:pt x="118" y="24"/>
                  </a:lnTo>
                  <a:lnTo>
                    <a:pt x="111" y="0"/>
                  </a:lnTo>
                  <a:lnTo>
                    <a:pt x="66" y="12"/>
                  </a:lnTo>
                  <a:lnTo>
                    <a:pt x="74" y="35"/>
                  </a:lnTo>
                  <a:lnTo>
                    <a:pt x="70" y="37"/>
                  </a:lnTo>
                  <a:lnTo>
                    <a:pt x="67" y="39"/>
                  </a:lnTo>
                  <a:lnTo>
                    <a:pt x="64" y="41"/>
                  </a:lnTo>
                  <a:lnTo>
                    <a:pt x="61" y="42"/>
                  </a:lnTo>
                  <a:lnTo>
                    <a:pt x="59" y="45"/>
                  </a:lnTo>
                  <a:lnTo>
                    <a:pt x="56" y="47"/>
                  </a:lnTo>
                  <a:lnTo>
                    <a:pt x="53" y="49"/>
                  </a:lnTo>
                  <a:lnTo>
                    <a:pt x="51" y="51"/>
                  </a:lnTo>
                  <a:lnTo>
                    <a:pt x="31" y="40"/>
                  </a:lnTo>
                  <a:lnTo>
                    <a:pt x="8" y="79"/>
                  </a:lnTo>
                  <a:lnTo>
                    <a:pt x="29" y="90"/>
                  </a:lnTo>
                  <a:lnTo>
                    <a:pt x="27" y="96"/>
                  </a:lnTo>
                  <a:lnTo>
                    <a:pt x="26" y="103"/>
                  </a:lnTo>
                  <a:lnTo>
                    <a:pt x="25" y="109"/>
                  </a:lnTo>
                  <a:lnTo>
                    <a:pt x="25" y="116"/>
                  </a:lnTo>
                  <a:lnTo>
                    <a:pt x="0" y="123"/>
                  </a:lnTo>
                  <a:lnTo>
                    <a:pt x="12" y="165"/>
                  </a:lnTo>
                  <a:lnTo>
                    <a:pt x="37" y="159"/>
                  </a:lnTo>
                  <a:lnTo>
                    <a:pt x="40" y="164"/>
                  </a:lnTo>
                  <a:lnTo>
                    <a:pt x="44" y="169"/>
                  </a:lnTo>
                  <a:lnTo>
                    <a:pt x="49" y="175"/>
                  </a:lnTo>
                  <a:lnTo>
                    <a:pt x="54" y="179"/>
                  </a:lnTo>
                  <a:lnTo>
                    <a:pt x="41" y="201"/>
                  </a:lnTo>
                  <a:lnTo>
                    <a:pt x="82" y="222"/>
                  </a:lnTo>
                  <a:lnTo>
                    <a:pt x="94" y="202"/>
                  </a:lnTo>
                  <a:lnTo>
                    <a:pt x="98" y="202"/>
                  </a:lnTo>
                  <a:lnTo>
                    <a:pt x="101" y="203"/>
                  </a:lnTo>
                  <a:lnTo>
                    <a:pt x="104" y="204"/>
                  </a:lnTo>
                  <a:lnTo>
                    <a:pt x="108" y="204"/>
                  </a:lnTo>
                  <a:lnTo>
                    <a:pt x="111" y="205"/>
                  </a:lnTo>
                  <a:lnTo>
                    <a:pt x="114" y="205"/>
                  </a:lnTo>
                  <a:lnTo>
                    <a:pt x="118" y="205"/>
                  </a:lnTo>
                  <a:lnTo>
                    <a:pt x="122" y="205"/>
                  </a:lnTo>
                  <a:lnTo>
                    <a:pt x="129" y="229"/>
                  </a:lnTo>
                  <a:lnTo>
                    <a:pt x="173" y="217"/>
                  </a:lnTo>
                  <a:lnTo>
                    <a:pt x="167" y="193"/>
                  </a:lnTo>
                  <a:lnTo>
                    <a:pt x="170" y="191"/>
                  </a:lnTo>
                  <a:lnTo>
                    <a:pt x="173" y="190"/>
                  </a:lnTo>
                  <a:lnTo>
                    <a:pt x="175" y="188"/>
                  </a:lnTo>
                  <a:lnTo>
                    <a:pt x="178" y="186"/>
                  </a:lnTo>
                  <a:lnTo>
                    <a:pt x="181" y="184"/>
                  </a:lnTo>
                  <a:lnTo>
                    <a:pt x="184" y="182"/>
                  </a:lnTo>
                  <a:lnTo>
                    <a:pt x="186" y="179"/>
                  </a:lnTo>
                  <a:lnTo>
                    <a:pt x="188" y="177"/>
                  </a:lnTo>
                  <a:lnTo>
                    <a:pt x="211" y="189"/>
                  </a:lnTo>
                  <a:lnTo>
                    <a:pt x="234" y="150"/>
                  </a:lnTo>
                  <a:lnTo>
                    <a:pt x="212" y="138"/>
                  </a:lnTo>
                  <a:lnTo>
                    <a:pt x="212" y="134"/>
                  </a:lnTo>
                  <a:lnTo>
                    <a:pt x="213" y="130"/>
                  </a:lnTo>
                  <a:lnTo>
                    <a:pt x="214" y="126"/>
                  </a:lnTo>
                  <a:lnTo>
                    <a:pt x="215" y="122"/>
                  </a:lnTo>
                  <a:close/>
                </a:path>
              </a:pathLst>
            </a:custGeom>
            <a:solidFill>
              <a:schemeClr val="lt1"/>
            </a:solidFill>
            <a:ln>
              <a:noFill/>
            </a:ln>
          </p:spPr>
          <p:txBody>
            <a:bodyPr spcFirstLastPara="1" wrap="square" lIns="46425" tIns="23200" rIns="46425" bIns="23200" anchor="t" anchorCtr="0">
              <a:noAutofit/>
            </a:bodyPr>
            <a:lstStyle/>
            <a:p>
              <a:pPr marL="0" marR="0" lvl="0" indent="0" algn="l" rtl="0">
                <a:lnSpc>
                  <a:spcPct val="100000"/>
                </a:lnSpc>
                <a:spcBef>
                  <a:spcPts val="0"/>
                </a:spcBef>
                <a:spcAft>
                  <a:spcPts val="0"/>
                </a:spcAft>
                <a:buClr>
                  <a:schemeClr val="dk1"/>
                </a:buClr>
                <a:buSzPts val="914"/>
                <a:buFont typeface="Arial"/>
                <a:buNone/>
              </a:pPr>
              <a:endParaRPr sz="914" b="0" i="0" u="none" strike="noStrike" cap="none">
                <a:solidFill>
                  <a:srgbClr val="000000"/>
                </a:solidFill>
                <a:latin typeface="Arial"/>
                <a:ea typeface="Arial"/>
                <a:cs typeface="Arial"/>
                <a:sym typeface="Arial"/>
              </a:endParaRPr>
            </a:p>
          </p:txBody>
        </p:sp>
      </p:grpSp>
      <p:sp>
        <p:nvSpPr>
          <p:cNvPr id="2952" name="Google Shape;2952;p361"/>
          <p:cNvSpPr txBox="1"/>
          <p:nvPr/>
        </p:nvSpPr>
        <p:spPr>
          <a:xfrm>
            <a:off x="3931644" y="2114454"/>
            <a:ext cx="1286404" cy="245290"/>
          </a:xfrm>
          <a:prstGeom prst="rect">
            <a:avLst/>
          </a:prstGeom>
          <a:noFill/>
          <a:ln>
            <a:noFill/>
          </a:ln>
        </p:spPr>
        <p:txBody>
          <a:bodyPr spcFirstLastPara="1" wrap="square" lIns="40950" tIns="40950" rIns="40950" bIns="40950" anchor="t" anchorCtr="0">
            <a:noAutofit/>
          </a:bodyPr>
          <a:lstStyle/>
          <a:p>
            <a:pPr marL="0" marR="0" lvl="0" indent="0" algn="ctr" rtl="0">
              <a:lnSpc>
                <a:spcPct val="100000"/>
              </a:lnSpc>
              <a:spcBef>
                <a:spcPts val="0"/>
              </a:spcBef>
              <a:spcAft>
                <a:spcPts val="0"/>
              </a:spcAft>
              <a:buClr>
                <a:srgbClr val="FFFFFF"/>
              </a:buClr>
              <a:buSzPts val="1050"/>
              <a:buFont typeface="Arial"/>
              <a:buNone/>
            </a:pPr>
            <a:r>
              <a:rPr lang="en-US" sz="1050" b="1" i="0" u="none" strike="noStrike" cap="none">
                <a:solidFill>
                  <a:srgbClr val="FFFFFF"/>
                </a:solidFill>
                <a:latin typeface="Arial"/>
                <a:ea typeface="Arial"/>
                <a:cs typeface="Arial"/>
                <a:sym typeface="Arial"/>
              </a:rPr>
              <a:t>Middle office</a:t>
            </a:r>
            <a:endParaRPr/>
          </a:p>
        </p:txBody>
      </p:sp>
      <p:grpSp>
        <p:nvGrpSpPr>
          <p:cNvPr id="2953" name="Google Shape;2953;p361"/>
          <p:cNvGrpSpPr/>
          <p:nvPr/>
        </p:nvGrpSpPr>
        <p:grpSpPr>
          <a:xfrm>
            <a:off x="659451" y="3291563"/>
            <a:ext cx="7845427" cy="1097871"/>
            <a:chOff x="659450" y="3065158"/>
            <a:chExt cx="7530081" cy="1159668"/>
          </a:xfrm>
        </p:grpSpPr>
        <p:cxnSp>
          <p:nvCxnSpPr>
            <p:cNvPr id="2954" name="Google Shape;2954;p361"/>
            <p:cNvCxnSpPr/>
            <p:nvPr/>
          </p:nvCxnSpPr>
          <p:spPr>
            <a:xfrm>
              <a:off x="660018" y="3065158"/>
              <a:ext cx="7529513" cy="0"/>
            </a:xfrm>
            <a:prstGeom prst="straightConnector1">
              <a:avLst/>
            </a:prstGeom>
            <a:noFill/>
            <a:ln w="19050" cap="flat" cmpd="sng">
              <a:solidFill>
                <a:srgbClr val="00338D"/>
              </a:solidFill>
              <a:prstDash val="dot"/>
              <a:miter lim="800000"/>
              <a:headEnd type="none" w="sm" len="sm"/>
              <a:tailEnd type="none" w="sm" len="sm"/>
            </a:ln>
          </p:spPr>
        </p:cxnSp>
        <p:cxnSp>
          <p:nvCxnSpPr>
            <p:cNvPr id="2955" name="Google Shape;2955;p361"/>
            <p:cNvCxnSpPr/>
            <p:nvPr/>
          </p:nvCxnSpPr>
          <p:spPr>
            <a:xfrm>
              <a:off x="659450" y="4224826"/>
              <a:ext cx="7529513" cy="0"/>
            </a:xfrm>
            <a:prstGeom prst="straightConnector1">
              <a:avLst/>
            </a:prstGeom>
            <a:noFill/>
            <a:ln w="19050" cap="flat" cmpd="sng">
              <a:solidFill>
                <a:srgbClr val="00338D"/>
              </a:solidFill>
              <a:prstDash val="dot"/>
              <a:miter lim="800000"/>
              <a:headEnd type="none" w="sm" len="sm"/>
              <a:tailEnd type="none" w="sm" len="sm"/>
            </a:ln>
          </p:spPr>
        </p:cxnSp>
      </p:grpSp>
      <p:sp>
        <p:nvSpPr>
          <p:cNvPr id="2956" name="Google Shape;2956;p361"/>
          <p:cNvSpPr/>
          <p:nvPr/>
        </p:nvSpPr>
        <p:spPr>
          <a:xfrm>
            <a:off x="638186" y="2696532"/>
            <a:ext cx="1217658" cy="369332"/>
          </a:xfrm>
          <a:prstGeom prst="rect">
            <a:avLst/>
          </a:prstGeom>
          <a:noFill/>
          <a:ln>
            <a:noFill/>
          </a:ln>
        </p:spPr>
        <p:txBody>
          <a:bodyPr spcFirstLastPara="1" wrap="square" lIns="0" tIns="0" rIns="0" bIns="0" anchor="ctr" anchorCtr="0">
            <a:noAutofit/>
          </a:bodyPr>
          <a:lstStyle/>
          <a:p>
            <a:pPr marL="0" marR="0" lvl="1" indent="0" algn="ctr" rtl="0">
              <a:lnSpc>
                <a:spcPct val="100000"/>
              </a:lnSpc>
              <a:spcBef>
                <a:spcPts val="0"/>
              </a:spcBef>
              <a:spcAft>
                <a:spcPts val="0"/>
              </a:spcAft>
              <a:buClr>
                <a:srgbClr val="7030A0"/>
              </a:buClr>
              <a:buSzPts val="1200"/>
              <a:buFont typeface="Arial"/>
              <a:buNone/>
            </a:pPr>
            <a:r>
              <a:rPr lang="en-US" sz="1200" b="1" i="0" u="none" strike="noStrike" cap="none">
                <a:solidFill>
                  <a:srgbClr val="7030A0"/>
                </a:solidFill>
                <a:latin typeface="Arial"/>
                <a:ea typeface="Arial"/>
                <a:cs typeface="Arial"/>
                <a:sym typeface="Arial"/>
              </a:rPr>
              <a:t>Interfacing with </a:t>
            </a:r>
            <a:br>
              <a:rPr lang="en-US" sz="1200" b="1" i="0" u="none" strike="noStrike" cap="none">
                <a:solidFill>
                  <a:srgbClr val="7030A0"/>
                </a:solidFill>
                <a:latin typeface="Arial"/>
                <a:ea typeface="Arial"/>
                <a:cs typeface="Arial"/>
                <a:sym typeface="Arial"/>
              </a:rPr>
            </a:br>
            <a:r>
              <a:rPr lang="en-US" sz="1200" b="1" i="0" u="none" strike="noStrike" cap="none">
                <a:solidFill>
                  <a:srgbClr val="7030A0"/>
                </a:solidFill>
                <a:latin typeface="Arial"/>
                <a:ea typeface="Arial"/>
                <a:cs typeface="Arial"/>
                <a:sym typeface="Arial"/>
              </a:rPr>
              <a:t>the customer</a:t>
            </a:r>
            <a:endParaRPr/>
          </a:p>
        </p:txBody>
      </p:sp>
      <p:sp>
        <p:nvSpPr>
          <p:cNvPr id="2957" name="Google Shape;2957;p361"/>
          <p:cNvSpPr/>
          <p:nvPr/>
        </p:nvSpPr>
        <p:spPr>
          <a:xfrm>
            <a:off x="648691" y="1347614"/>
            <a:ext cx="1229195" cy="1229192"/>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Arial"/>
              <a:ea typeface="Arial"/>
              <a:cs typeface="Arial"/>
              <a:sym typeface="Arial"/>
            </a:endParaRPr>
          </a:p>
        </p:txBody>
      </p:sp>
      <p:sp>
        <p:nvSpPr>
          <p:cNvPr id="2958" name="Google Shape;2958;p361"/>
          <p:cNvSpPr txBox="1"/>
          <p:nvPr/>
        </p:nvSpPr>
        <p:spPr>
          <a:xfrm>
            <a:off x="705442" y="2106635"/>
            <a:ext cx="1156115" cy="246888"/>
          </a:xfrm>
          <a:prstGeom prst="rect">
            <a:avLst/>
          </a:prstGeom>
          <a:noFill/>
          <a:ln>
            <a:noFill/>
          </a:ln>
        </p:spPr>
        <p:txBody>
          <a:bodyPr spcFirstLastPara="1" wrap="square" lIns="40950" tIns="40950" rIns="40950" bIns="40950" anchor="t" anchorCtr="0">
            <a:noAutofit/>
          </a:bodyPr>
          <a:lstStyle/>
          <a:p>
            <a:pPr marL="0" marR="0" lvl="0" indent="0" algn="ctr" rtl="0">
              <a:lnSpc>
                <a:spcPct val="100000"/>
              </a:lnSpc>
              <a:spcBef>
                <a:spcPts val="0"/>
              </a:spcBef>
              <a:spcAft>
                <a:spcPts val="0"/>
              </a:spcAft>
              <a:buClr>
                <a:srgbClr val="FFFFFF"/>
              </a:buClr>
              <a:buSzPts val="1050"/>
              <a:buFont typeface="Arial"/>
              <a:buNone/>
            </a:pPr>
            <a:r>
              <a:rPr lang="en-US" sz="1050" b="1" i="0" u="none" strike="noStrike" cap="none">
                <a:solidFill>
                  <a:srgbClr val="FFFFFF"/>
                </a:solidFill>
                <a:latin typeface="Arial"/>
                <a:ea typeface="Arial"/>
                <a:cs typeface="Arial"/>
                <a:sym typeface="Arial"/>
              </a:rPr>
              <a:t>Front office</a:t>
            </a:r>
            <a:endParaRPr/>
          </a:p>
        </p:txBody>
      </p:sp>
      <p:grpSp>
        <p:nvGrpSpPr>
          <p:cNvPr id="2959" name="Google Shape;2959;p361"/>
          <p:cNvGrpSpPr/>
          <p:nvPr/>
        </p:nvGrpSpPr>
        <p:grpSpPr>
          <a:xfrm>
            <a:off x="935989" y="1590990"/>
            <a:ext cx="660231" cy="416716"/>
            <a:chOff x="1081858" y="1783056"/>
            <a:chExt cx="789613" cy="498376"/>
          </a:xfrm>
        </p:grpSpPr>
        <p:sp>
          <p:nvSpPr>
            <p:cNvPr id="2960" name="Google Shape;2960;p361"/>
            <p:cNvSpPr/>
            <p:nvPr/>
          </p:nvSpPr>
          <p:spPr>
            <a:xfrm>
              <a:off x="1173921" y="1858299"/>
              <a:ext cx="555916" cy="417822"/>
            </a:xfrm>
            <a:custGeom>
              <a:avLst/>
              <a:gdLst/>
              <a:ahLst/>
              <a:cxnLst/>
              <a:rect l="l" t="t" r="r" b="b"/>
              <a:pathLst>
                <a:path w="5647" h="4246" extrusionOk="0">
                  <a:moveTo>
                    <a:pt x="5305" y="2217"/>
                  </a:moveTo>
                  <a:cubicBezTo>
                    <a:pt x="5196" y="2131"/>
                    <a:pt x="5059" y="2025"/>
                    <a:pt x="4929" y="1926"/>
                  </a:cubicBezTo>
                  <a:cubicBezTo>
                    <a:pt x="4749" y="1792"/>
                    <a:pt x="4502" y="1615"/>
                    <a:pt x="4180" y="1395"/>
                  </a:cubicBezTo>
                  <a:cubicBezTo>
                    <a:pt x="4140" y="1368"/>
                    <a:pt x="4099" y="1341"/>
                    <a:pt x="4056" y="1314"/>
                  </a:cubicBezTo>
                  <a:cubicBezTo>
                    <a:pt x="4033" y="1299"/>
                    <a:pt x="4011" y="1285"/>
                    <a:pt x="3988" y="1271"/>
                  </a:cubicBezTo>
                  <a:cubicBezTo>
                    <a:pt x="3584" y="1018"/>
                    <a:pt x="3088" y="764"/>
                    <a:pt x="2963" y="700"/>
                  </a:cubicBezTo>
                  <a:cubicBezTo>
                    <a:pt x="2664" y="796"/>
                    <a:pt x="2664" y="796"/>
                    <a:pt x="2664" y="796"/>
                  </a:cubicBezTo>
                  <a:cubicBezTo>
                    <a:pt x="2585" y="915"/>
                    <a:pt x="2245" y="1384"/>
                    <a:pt x="1734" y="1423"/>
                  </a:cubicBezTo>
                  <a:cubicBezTo>
                    <a:pt x="1706" y="1426"/>
                    <a:pt x="1678" y="1428"/>
                    <a:pt x="1652" y="1428"/>
                  </a:cubicBezTo>
                  <a:cubicBezTo>
                    <a:pt x="1537" y="1428"/>
                    <a:pt x="1457" y="1396"/>
                    <a:pt x="1409" y="1332"/>
                  </a:cubicBezTo>
                  <a:cubicBezTo>
                    <a:pt x="1351" y="1255"/>
                    <a:pt x="1346" y="1142"/>
                    <a:pt x="1394" y="976"/>
                  </a:cubicBezTo>
                  <a:cubicBezTo>
                    <a:pt x="1396" y="971"/>
                    <a:pt x="1398" y="966"/>
                    <a:pt x="1400" y="962"/>
                  </a:cubicBezTo>
                  <a:cubicBezTo>
                    <a:pt x="1494" y="772"/>
                    <a:pt x="1688" y="497"/>
                    <a:pt x="1857" y="264"/>
                  </a:cubicBezTo>
                  <a:cubicBezTo>
                    <a:pt x="1824" y="258"/>
                    <a:pt x="1790" y="253"/>
                    <a:pt x="1755" y="248"/>
                  </a:cubicBezTo>
                  <a:cubicBezTo>
                    <a:pt x="1552" y="218"/>
                    <a:pt x="1342" y="187"/>
                    <a:pt x="1231" y="124"/>
                  </a:cubicBezTo>
                  <a:cubicBezTo>
                    <a:pt x="1183" y="97"/>
                    <a:pt x="1107" y="51"/>
                    <a:pt x="1024" y="0"/>
                  </a:cubicBezTo>
                  <a:cubicBezTo>
                    <a:pt x="0" y="1819"/>
                    <a:pt x="0" y="1819"/>
                    <a:pt x="0" y="1819"/>
                  </a:cubicBezTo>
                  <a:cubicBezTo>
                    <a:pt x="86" y="1915"/>
                    <a:pt x="86" y="1915"/>
                    <a:pt x="86" y="1915"/>
                  </a:cubicBezTo>
                  <a:cubicBezTo>
                    <a:pt x="89" y="1920"/>
                    <a:pt x="189" y="2044"/>
                    <a:pt x="330" y="2220"/>
                  </a:cubicBezTo>
                  <a:cubicBezTo>
                    <a:pt x="333" y="2217"/>
                    <a:pt x="333" y="2217"/>
                    <a:pt x="333" y="2217"/>
                  </a:cubicBezTo>
                  <a:cubicBezTo>
                    <a:pt x="402" y="2124"/>
                    <a:pt x="511" y="2070"/>
                    <a:pt x="631" y="2070"/>
                  </a:cubicBezTo>
                  <a:cubicBezTo>
                    <a:pt x="732" y="2070"/>
                    <a:pt x="833" y="2108"/>
                    <a:pt x="917" y="2177"/>
                  </a:cubicBezTo>
                  <a:cubicBezTo>
                    <a:pt x="996" y="2241"/>
                    <a:pt x="1049" y="2326"/>
                    <a:pt x="1075" y="2417"/>
                  </a:cubicBezTo>
                  <a:cubicBezTo>
                    <a:pt x="1172" y="2285"/>
                    <a:pt x="1172" y="2285"/>
                    <a:pt x="1172" y="2285"/>
                  </a:cubicBezTo>
                  <a:cubicBezTo>
                    <a:pt x="1241" y="2191"/>
                    <a:pt x="1350" y="2138"/>
                    <a:pt x="1470" y="2138"/>
                  </a:cubicBezTo>
                  <a:cubicBezTo>
                    <a:pt x="1571" y="2138"/>
                    <a:pt x="1673" y="2176"/>
                    <a:pt x="1756" y="2244"/>
                  </a:cubicBezTo>
                  <a:cubicBezTo>
                    <a:pt x="1898" y="2361"/>
                    <a:pt x="1959" y="2545"/>
                    <a:pt x="1922" y="2703"/>
                  </a:cubicBezTo>
                  <a:cubicBezTo>
                    <a:pt x="1928" y="2703"/>
                    <a:pt x="1935" y="2702"/>
                    <a:pt x="1941" y="2702"/>
                  </a:cubicBezTo>
                  <a:cubicBezTo>
                    <a:pt x="2042" y="2702"/>
                    <a:pt x="2143" y="2740"/>
                    <a:pt x="2227" y="2808"/>
                  </a:cubicBezTo>
                  <a:cubicBezTo>
                    <a:pt x="2367" y="2924"/>
                    <a:pt x="2428" y="3105"/>
                    <a:pt x="2394" y="3261"/>
                  </a:cubicBezTo>
                  <a:cubicBezTo>
                    <a:pt x="2406" y="3260"/>
                    <a:pt x="2417" y="3259"/>
                    <a:pt x="2429" y="3259"/>
                  </a:cubicBezTo>
                  <a:cubicBezTo>
                    <a:pt x="2530" y="3259"/>
                    <a:pt x="2631" y="3297"/>
                    <a:pt x="2715" y="3366"/>
                  </a:cubicBezTo>
                  <a:cubicBezTo>
                    <a:pt x="2901" y="3519"/>
                    <a:pt x="2948" y="3786"/>
                    <a:pt x="2819" y="3961"/>
                  </a:cubicBezTo>
                  <a:cubicBezTo>
                    <a:pt x="2752" y="4051"/>
                    <a:pt x="2752" y="4051"/>
                    <a:pt x="2752" y="4051"/>
                  </a:cubicBezTo>
                  <a:cubicBezTo>
                    <a:pt x="3051" y="4154"/>
                    <a:pt x="3225" y="4184"/>
                    <a:pt x="3228" y="4184"/>
                  </a:cubicBezTo>
                  <a:cubicBezTo>
                    <a:pt x="3230" y="4185"/>
                    <a:pt x="3233" y="4185"/>
                    <a:pt x="3235" y="4186"/>
                  </a:cubicBezTo>
                  <a:cubicBezTo>
                    <a:pt x="3320" y="4207"/>
                    <a:pt x="3572" y="4246"/>
                    <a:pt x="3717" y="4168"/>
                  </a:cubicBezTo>
                  <a:cubicBezTo>
                    <a:pt x="3821" y="4112"/>
                    <a:pt x="3900" y="4018"/>
                    <a:pt x="3948" y="3950"/>
                  </a:cubicBezTo>
                  <a:cubicBezTo>
                    <a:pt x="3168" y="3573"/>
                    <a:pt x="3168" y="3573"/>
                    <a:pt x="3168" y="3573"/>
                  </a:cubicBezTo>
                  <a:cubicBezTo>
                    <a:pt x="3128" y="3554"/>
                    <a:pt x="3110" y="3504"/>
                    <a:pt x="3130" y="3464"/>
                  </a:cubicBezTo>
                  <a:cubicBezTo>
                    <a:pt x="3150" y="3423"/>
                    <a:pt x="3199" y="3405"/>
                    <a:pt x="3240" y="3425"/>
                  </a:cubicBezTo>
                  <a:cubicBezTo>
                    <a:pt x="4067" y="3825"/>
                    <a:pt x="4067" y="3825"/>
                    <a:pt x="4067" y="3825"/>
                  </a:cubicBezTo>
                  <a:cubicBezTo>
                    <a:pt x="4073" y="3824"/>
                    <a:pt x="4079" y="3823"/>
                    <a:pt x="4086" y="3825"/>
                  </a:cubicBezTo>
                  <a:cubicBezTo>
                    <a:pt x="4142" y="3834"/>
                    <a:pt x="4308" y="3846"/>
                    <a:pt x="4392" y="3792"/>
                  </a:cubicBezTo>
                  <a:cubicBezTo>
                    <a:pt x="4493" y="3725"/>
                    <a:pt x="4514" y="3569"/>
                    <a:pt x="4519" y="3493"/>
                  </a:cubicBezTo>
                  <a:cubicBezTo>
                    <a:pt x="3515" y="2912"/>
                    <a:pt x="3515" y="2912"/>
                    <a:pt x="3515" y="2912"/>
                  </a:cubicBezTo>
                  <a:cubicBezTo>
                    <a:pt x="3475" y="2889"/>
                    <a:pt x="3462" y="2839"/>
                    <a:pt x="3485" y="2800"/>
                  </a:cubicBezTo>
                  <a:cubicBezTo>
                    <a:pt x="3508" y="2760"/>
                    <a:pt x="3558" y="2747"/>
                    <a:pt x="3597" y="2770"/>
                  </a:cubicBezTo>
                  <a:cubicBezTo>
                    <a:pt x="4627" y="3366"/>
                    <a:pt x="4627" y="3366"/>
                    <a:pt x="4627" y="3366"/>
                  </a:cubicBezTo>
                  <a:cubicBezTo>
                    <a:pt x="4698" y="3370"/>
                    <a:pt x="4866" y="3368"/>
                    <a:pt x="4940" y="3308"/>
                  </a:cubicBezTo>
                  <a:cubicBezTo>
                    <a:pt x="5073" y="3200"/>
                    <a:pt x="5056" y="3029"/>
                    <a:pt x="5046" y="2973"/>
                  </a:cubicBezTo>
                  <a:cubicBezTo>
                    <a:pt x="3856" y="2258"/>
                    <a:pt x="3856" y="2258"/>
                    <a:pt x="3856" y="2258"/>
                  </a:cubicBezTo>
                  <a:cubicBezTo>
                    <a:pt x="3817" y="2235"/>
                    <a:pt x="3804" y="2184"/>
                    <a:pt x="3827" y="2145"/>
                  </a:cubicBezTo>
                  <a:cubicBezTo>
                    <a:pt x="3851" y="2106"/>
                    <a:pt x="3902" y="2094"/>
                    <a:pt x="3940" y="2117"/>
                  </a:cubicBezTo>
                  <a:cubicBezTo>
                    <a:pt x="5194" y="2869"/>
                    <a:pt x="5194" y="2869"/>
                    <a:pt x="5194" y="2869"/>
                  </a:cubicBezTo>
                  <a:cubicBezTo>
                    <a:pt x="5281" y="2892"/>
                    <a:pt x="5479" y="2920"/>
                    <a:pt x="5575" y="2744"/>
                  </a:cubicBezTo>
                  <a:cubicBezTo>
                    <a:pt x="5647" y="2613"/>
                    <a:pt x="5621" y="2493"/>
                    <a:pt x="5497" y="2375"/>
                  </a:cubicBezTo>
                  <a:lnTo>
                    <a:pt x="5305" y="22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2961" name="Google Shape;2961;p361"/>
            <p:cNvSpPr/>
            <p:nvPr/>
          </p:nvSpPr>
          <p:spPr>
            <a:xfrm>
              <a:off x="1242082" y="2084914"/>
              <a:ext cx="109767" cy="122160"/>
            </a:xfrm>
            <a:custGeom>
              <a:avLst/>
              <a:gdLst/>
              <a:ahLst/>
              <a:cxnLst/>
              <a:rect l="l" t="t" r="r" b="b"/>
              <a:pathLst>
                <a:path w="1108" h="1239" extrusionOk="0">
                  <a:moveTo>
                    <a:pt x="1029" y="440"/>
                  </a:moveTo>
                  <a:cubicBezTo>
                    <a:pt x="1108" y="333"/>
                    <a:pt x="1073" y="167"/>
                    <a:pt x="953" y="69"/>
                  </a:cubicBezTo>
                  <a:cubicBezTo>
                    <a:pt x="899" y="24"/>
                    <a:pt x="835" y="0"/>
                    <a:pt x="772" y="0"/>
                  </a:cubicBezTo>
                  <a:cubicBezTo>
                    <a:pt x="704" y="0"/>
                    <a:pt x="645" y="28"/>
                    <a:pt x="607" y="79"/>
                  </a:cubicBezTo>
                  <a:cubicBezTo>
                    <a:pt x="78" y="800"/>
                    <a:pt x="78" y="800"/>
                    <a:pt x="78" y="800"/>
                  </a:cubicBezTo>
                  <a:cubicBezTo>
                    <a:pt x="0" y="905"/>
                    <a:pt x="34" y="1072"/>
                    <a:pt x="154" y="1171"/>
                  </a:cubicBezTo>
                  <a:cubicBezTo>
                    <a:pt x="208" y="1215"/>
                    <a:pt x="272" y="1239"/>
                    <a:pt x="335" y="1239"/>
                  </a:cubicBezTo>
                  <a:cubicBezTo>
                    <a:pt x="404" y="1239"/>
                    <a:pt x="463" y="1211"/>
                    <a:pt x="501" y="1159"/>
                  </a:cubicBezTo>
                  <a:cubicBezTo>
                    <a:pt x="502" y="1158"/>
                    <a:pt x="502" y="1158"/>
                    <a:pt x="502" y="1158"/>
                  </a:cubicBezTo>
                  <a:lnTo>
                    <a:pt x="1029" y="44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2962" name="Google Shape;2962;p361"/>
            <p:cNvSpPr/>
            <p:nvPr/>
          </p:nvSpPr>
          <p:spPr>
            <a:xfrm>
              <a:off x="1301392" y="2140683"/>
              <a:ext cx="96489" cy="106226"/>
            </a:xfrm>
            <a:custGeom>
              <a:avLst/>
              <a:gdLst/>
              <a:ahLst/>
              <a:cxnLst/>
              <a:rect l="l" t="t" r="r" b="b"/>
              <a:pathLst>
                <a:path w="974" h="1080" extrusionOk="0">
                  <a:moveTo>
                    <a:pt x="820" y="68"/>
                  </a:moveTo>
                  <a:cubicBezTo>
                    <a:pt x="766" y="24"/>
                    <a:pt x="702" y="0"/>
                    <a:pt x="639" y="0"/>
                  </a:cubicBezTo>
                  <a:cubicBezTo>
                    <a:pt x="585" y="0"/>
                    <a:pt x="538" y="17"/>
                    <a:pt x="502" y="50"/>
                  </a:cubicBezTo>
                  <a:cubicBezTo>
                    <a:pt x="491" y="59"/>
                    <a:pt x="66" y="641"/>
                    <a:pt x="66" y="641"/>
                  </a:cubicBezTo>
                  <a:cubicBezTo>
                    <a:pt x="62" y="645"/>
                    <a:pt x="60" y="650"/>
                    <a:pt x="58" y="655"/>
                  </a:cubicBezTo>
                  <a:cubicBezTo>
                    <a:pt x="50" y="667"/>
                    <a:pt x="44" y="679"/>
                    <a:pt x="39" y="691"/>
                  </a:cubicBezTo>
                  <a:cubicBezTo>
                    <a:pt x="0" y="794"/>
                    <a:pt x="39" y="927"/>
                    <a:pt x="141" y="1011"/>
                  </a:cubicBezTo>
                  <a:cubicBezTo>
                    <a:pt x="195" y="1056"/>
                    <a:pt x="260" y="1080"/>
                    <a:pt x="323" y="1080"/>
                  </a:cubicBezTo>
                  <a:cubicBezTo>
                    <a:pt x="392" y="1080"/>
                    <a:pt x="450" y="1052"/>
                    <a:pt x="488" y="1001"/>
                  </a:cubicBezTo>
                  <a:cubicBezTo>
                    <a:pt x="896" y="439"/>
                    <a:pt x="896" y="439"/>
                    <a:pt x="896" y="439"/>
                  </a:cubicBezTo>
                  <a:cubicBezTo>
                    <a:pt x="974" y="334"/>
                    <a:pt x="940" y="167"/>
                    <a:pt x="820" y="6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2963" name="Google Shape;2963;p361"/>
            <p:cNvSpPr/>
            <p:nvPr/>
          </p:nvSpPr>
          <p:spPr>
            <a:xfrm>
              <a:off x="1363357" y="2194681"/>
              <a:ext cx="82325" cy="86751"/>
            </a:xfrm>
            <a:custGeom>
              <a:avLst/>
              <a:gdLst/>
              <a:ahLst/>
              <a:cxnLst/>
              <a:rect l="l" t="t" r="r" b="b"/>
              <a:pathLst>
                <a:path w="833" h="877" extrusionOk="0">
                  <a:moveTo>
                    <a:pt x="679" y="69"/>
                  </a:moveTo>
                  <a:cubicBezTo>
                    <a:pt x="625" y="25"/>
                    <a:pt x="561" y="0"/>
                    <a:pt x="498" y="0"/>
                  </a:cubicBezTo>
                  <a:cubicBezTo>
                    <a:pt x="429" y="0"/>
                    <a:pt x="370" y="28"/>
                    <a:pt x="332" y="80"/>
                  </a:cubicBezTo>
                  <a:cubicBezTo>
                    <a:pt x="332" y="80"/>
                    <a:pt x="50" y="465"/>
                    <a:pt x="44" y="480"/>
                  </a:cubicBezTo>
                  <a:cubicBezTo>
                    <a:pt x="0" y="584"/>
                    <a:pt x="39" y="722"/>
                    <a:pt x="144" y="808"/>
                  </a:cubicBezTo>
                  <a:cubicBezTo>
                    <a:pt x="198" y="852"/>
                    <a:pt x="263" y="877"/>
                    <a:pt x="325" y="877"/>
                  </a:cubicBezTo>
                  <a:cubicBezTo>
                    <a:pt x="394" y="877"/>
                    <a:pt x="453" y="848"/>
                    <a:pt x="491" y="797"/>
                  </a:cubicBezTo>
                  <a:cubicBezTo>
                    <a:pt x="755" y="439"/>
                    <a:pt x="755" y="439"/>
                    <a:pt x="755" y="439"/>
                  </a:cubicBezTo>
                  <a:cubicBezTo>
                    <a:pt x="833" y="334"/>
                    <a:pt x="799" y="168"/>
                    <a:pt x="679" y="6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2964" name="Google Shape;2964;p361"/>
            <p:cNvSpPr/>
            <p:nvPr/>
          </p:nvSpPr>
          <p:spPr>
            <a:xfrm>
              <a:off x="1195166" y="2077832"/>
              <a:ext cx="73473" cy="73473"/>
            </a:xfrm>
            <a:custGeom>
              <a:avLst/>
              <a:gdLst/>
              <a:ahLst/>
              <a:cxnLst/>
              <a:rect l="l" t="t" r="r" b="b"/>
              <a:pathLst>
                <a:path w="743" h="747" extrusionOk="0">
                  <a:moveTo>
                    <a:pt x="676" y="428"/>
                  </a:moveTo>
                  <a:cubicBezTo>
                    <a:pt x="743" y="323"/>
                    <a:pt x="707" y="162"/>
                    <a:pt x="593" y="69"/>
                  </a:cubicBezTo>
                  <a:cubicBezTo>
                    <a:pt x="539" y="24"/>
                    <a:pt x="475" y="0"/>
                    <a:pt x="412" y="0"/>
                  </a:cubicBezTo>
                  <a:cubicBezTo>
                    <a:pt x="343" y="0"/>
                    <a:pt x="284" y="28"/>
                    <a:pt x="246" y="80"/>
                  </a:cubicBezTo>
                  <a:cubicBezTo>
                    <a:pt x="78" y="308"/>
                    <a:pt x="78" y="308"/>
                    <a:pt x="78" y="308"/>
                  </a:cubicBezTo>
                  <a:cubicBezTo>
                    <a:pt x="0" y="413"/>
                    <a:pt x="34" y="580"/>
                    <a:pt x="154" y="678"/>
                  </a:cubicBezTo>
                  <a:cubicBezTo>
                    <a:pt x="208" y="723"/>
                    <a:pt x="272" y="747"/>
                    <a:pt x="335" y="747"/>
                  </a:cubicBezTo>
                  <a:cubicBezTo>
                    <a:pt x="387" y="747"/>
                    <a:pt x="434" y="730"/>
                    <a:pt x="470" y="700"/>
                  </a:cubicBezTo>
                  <a:cubicBezTo>
                    <a:pt x="481" y="690"/>
                    <a:pt x="674" y="431"/>
                    <a:pt x="676" y="42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2965" name="Google Shape;2965;p361"/>
            <p:cNvSpPr/>
            <p:nvPr/>
          </p:nvSpPr>
          <p:spPr>
            <a:xfrm>
              <a:off x="1322637" y="1844136"/>
              <a:ext cx="455001" cy="232811"/>
            </a:xfrm>
            <a:custGeom>
              <a:avLst/>
              <a:gdLst/>
              <a:ahLst/>
              <a:cxnLst/>
              <a:rect l="l" t="t" r="r" b="b"/>
              <a:pathLst>
                <a:path w="4618" h="2368" extrusionOk="0">
                  <a:moveTo>
                    <a:pt x="3199" y="193"/>
                  </a:moveTo>
                  <a:cubicBezTo>
                    <a:pt x="3091" y="184"/>
                    <a:pt x="2965" y="154"/>
                    <a:pt x="2819" y="120"/>
                  </a:cubicBezTo>
                  <a:cubicBezTo>
                    <a:pt x="2591" y="66"/>
                    <a:pt x="2308" y="0"/>
                    <a:pt x="2010" y="0"/>
                  </a:cubicBezTo>
                  <a:cubicBezTo>
                    <a:pt x="1989" y="0"/>
                    <a:pt x="1989" y="0"/>
                    <a:pt x="1989" y="0"/>
                  </a:cubicBezTo>
                  <a:cubicBezTo>
                    <a:pt x="1318" y="6"/>
                    <a:pt x="771" y="94"/>
                    <a:pt x="689" y="209"/>
                  </a:cubicBezTo>
                  <a:cubicBezTo>
                    <a:pt x="670" y="236"/>
                    <a:pt x="648" y="267"/>
                    <a:pt x="624" y="300"/>
                  </a:cubicBezTo>
                  <a:cubicBezTo>
                    <a:pt x="607" y="324"/>
                    <a:pt x="589" y="348"/>
                    <a:pt x="569" y="375"/>
                  </a:cubicBezTo>
                  <a:cubicBezTo>
                    <a:pt x="554" y="396"/>
                    <a:pt x="538" y="418"/>
                    <a:pt x="523" y="439"/>
                  </a:cubicBezTo>
                  <a:cubicBezTo>
                    <a:pt x="350" y="676"/>
                    <a:pt x="137" y="973"/>
                    <a:pt x="39" y="1170"/>
                  </a:cubicBezTo>
                  <a:cubicBezTo>
                    <a:pt x="0" y="1307"/>
                    <a:pt x="15" y="1357"/>
                    <a:pt x="28" y="1374"/>
                  </a:cubicBezTo>
                  <a:cubicBezTo>
                    <a:pt x="47" y="1399"/>
                    <a:pt x="99" y="1404"/>
                    <a:pt x="140" y="1404"/>
                  </a:cubicBezTo>
                  <a:cubicBezTo>
                    <a:pt x="161" y="1404"/>
                    <a:pt x="183" y="1403"/>
                    <a:pt x="207" y="1400"/>
                  </a:cubicBezTo>
                  <a:cubicBezTo>
                    <a:pt x="698" y="1362"/>
                    <a:pt x="1025" y="830"/>
                    <a:pt x="1028" y="825"/>
                  </a:cubicBezTo>
                  <a:cubicBezTo>
                    <a:pt x="1038" y="808"/>
                    <a:pt x="1055" y="795"/>
                    <a:pt x="1074" y="789"/>
                  </a:cubicBezTo>
                  <a:cubicBezTo>
                    <a:pt x="1236" y="737"/>
                    <a:pt x="1236" y="737"/>
                    <a:pt x="1236" y="737"/>
                  </a:cubicBezTo>
                  <a:cubicBezTo>
                    <a:pt x="1433" y="674"/>
                    <a:pt x="1433" y="674"/>
                    <a:pt x="1433" y="674"/>
                  </a:cubicBezTo>
                  <a:cubicBezTo>
                    <a:pt x="1441" y="672"/>
                    <a:pt x="1450" y="670"/>
                    <a:pt x="1458" y="670"/>
                  </a:cubicBezTo>
                  <a:cubicBezTo>
                    <a:pt x="1471" y="670"/>
                    <a:pt x="1483" y="673"/>
                    <a:pt x="1495" y="679"/>
                  </a:cubicBezTo>
                  <a:cubicBezTo>
                    <a:pt x="1502" y="683"/>
                    <a:pt x="2083" y="973"/>
                    <a:pt x="2552" y="1265"/>
                  </a:cubicBezTo>
                  <a:cubicBezTo>
                    <a:pt x="2586" y="1286"/>
                    <a:pt x="2619" y="1307"/>
                    <a:pt x="2651" y="1327"/>
                  </a:cubicBezTo>
                  <a:cubicBezTo>
                    <a:pt x="2688" y="1352"/>
                    <a:pt x="2725" y="1376"/>
                    <a:pt x="2760" y="1400"/>
                  </a:cubicBezTo>
                  <a:cubicBezTo>
                    <a:pt x="3076" y="1615"/>
                    <a:pt x="3319" y="1789"/>
                    <a:pt x="3498" y="1922"/>
                  </a:cubicBezTo>
                  <a:cubicBezTo>
                    <a:pt x="3761" y="2117"/>
                    <a:pt x="3886" y="2221"/>
                    <a:pt x="3894" y="2228"/>
                  </a:cubicBezTo>
                  <a:cubicBezTo>
                    <a:pt x="3894" y="2228"/>
                    <a:pt x="3894" y="2228"/>
                    <a:pt x="3894" y="2228"/>
                  </a:cubicBezTo>
                  <a:cubicBezTo>
                    <a:pt x="4063" y="2368"/>
                    <a:pt x="4063" y="2368"/>
                    <a:pt x="4063" y="2368"/>
                  </a:cubicBezTo>
                  <a:cubicBezTo>
                    <a:pt x="4064" y="2367"/>
                    <a:pt x="4065" y="2367"/>
                    <a:pt x="4065" y="2367"/>
                  </a:cubicBezTo>
                  <a:cubicBezTo>
                    <a:pt x="4121" y="2343"/>
                    <a:pt x="4227" y="2287"/>
                    <a:pt x="4347" y="2179"/>
                  </a:cubicBezTo>
                  <a:cubicBezTo>
                    <a:pt x="4398" y="2133"/>
                    <a:pt x="4434" y="2095"/>
                    <a:pt x="4469" y="2058"/>
                  </a:cubicBezTo>
                  <a:cubicBezTo>
                    <a:pt x="4513" y="2012"/>
                    <a:pt x="4554" y="1970"/>
                    <a:pt x="4613" y="1920"/>
                  </a:cubicBezTo>
                  <a:cubicBezTo>
                    <a:pt x="4615" y="1919"/>
                    <a:pt x="4616" y="1918"/>
                    <a:pt x="4618" y="1917"/>
                  </a:cubicBezTo>
                  <a:cubicBezTo>
                    <a:pt x="3607" y="122"/>
                    <a:pt x="3607" y="122"/>
                    <a:pt x="3607" y="122"/>
                  </a:cubicBezTo>
                  <a:cubicBezTo>
                    <a:pt x="3467" y="171"/>
                    <a:pt x="3323" y="203"/>
                    <a:pt x="3199" y="19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2966" name="Google Shape;2966;p361"/>
            <p:cNvSpPr/>
            <p:nvPr/>
          </p:nvSpPr>
          <p:spPr>
            <a:xfrm>
              <a:off x="1081858" y="1783056"/>
              <a:ext cx="193863" cy="269105"/>
            </a:xfrm>
            <a:custGeom>
              <a:avLst/>
              <a:gdLst/>
              <a:ahLst/>
              <a:cxnLst/>
              <a:rect l="l" t="t" r="r" b="b"/>
              <a:pathLst>
                <a:path w="1966" h="2735" extrusionOk="0">
                  <a:moveTo>
                    <a:pt x="1951" y="435"/>
                  </a:moveTo>
                  <a:cubicBezTo>
                    <a:pt x="1966" y="408"/>
                    <a:pt x="1958" y="372"/>
                    <a:pt x="1932" y="356"/>
                  </a:cubicBezTo>
                  <a:cubicBezTo>
                    <a:pt x="1359" y="7"/>
                    <a:pt x="1359" y="7"/>
                    <a:pt x="1359" y="7"/>
                  </a:cubicBezTo>
                  <a:cubicBezTo>
                    <a:pt x="1352" y="2"/>
                    <a:pt x="1344" y="0"/>
                    <a:pt x="1335" y="0"/>
                  </a:cubicBezTo>
                  <a:cubicBezTo>
                    <a:pt x="1317" y="0"/>
                    <a:pt x="1301" y="10"/>
                    <a:pt x="1292" y="26"/>
                  </a:cubicBezTo>
                  <a:cubicBezTo>
                    <a:pt x="16" y="2294"/>
                    <a:pt x="16" y="2294"/>
                    <a:pt x="16" y="2294"/>
                  </a:cubicBezTo>
                  <a:cubicBezTo>
                    <a:pt x="0" y="2321"/>
                    <a:pt x="9" y="2357"/>
                    <a:pt x="34" y="2372"/>
                  </a:cubicBezTo>
                  <a:cubicBezTo>
                    <a:pt x="607" y="2722"/>
                    <a:pt x="607" y="2722"/>
                    <a:pt x="607" y="2722"/>
                  </a:cubicBezTo>
                  <a:cubicBezTo>
                    <a:pt x="630" y="2735"/>
                    <a:pt x="661" y="2726"/>
                    <a:pt x="674" y="2702"/>
                  </a:cubicBezTo>
                  <a:lnTo>
                    <a:pt x="1951" y="43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2967" name="Google Shape;2967;p361"/>
            <p:cNvSpPr/>
            <p:nvPr/>
          </p:nvSpPr>
          <p:spPr>
            <a:xfrm>
              <a:off x="1677608" y="1783056"/>
              <a:ext cx="193863" cy="269105"/>
            </a:xfrm>
            <a:custGeom>
              <a:avLst/>
              <a:gdLst/>
              <a:ahLst/>
              <a:cxnLst/>
              <a:rect l="l" t="t" r="r" b="b"/>
              <a:pathLst>
                <a:path w="1966" h="2735" extrusionOk="0">
                  <a:moveTo>
                    <a:pt x="1950" y="2294"/>
                  </a:moveTo>
                  <a:cubicBezTo>
                    <a:pt x="674" y="27"/>
                    <a:pt x="674" y="27"/>
                    <a:pt x="674" y="27"/>
                  </a:cubicBezTo>
                  <a:cubicBezTo>
                    <a:pt x="665" y="10"/>
                    <a:pt x="648" y="0"/>
                    <a:pt x="631" y="0"/>
                  </a:cubicBezTo>
                  <a:cubicBezTo>
                    <a:pt x="622" y="0"/>
                    <a:pt x="614" y="3"/>
                    <a:pt x="607" y="7"/>
                  </a:cubicBezTo>
                  <a:cubicBezTo>
                    <a:pt x="34" y="357"/>
                    <a:pt x="34" y="357"/>
                    <a:pt x="34" y="357"/>
                  </a:cubicBezTo>
                  <a:cubicBezTo>
                    <a:pt x="8" y="372"/>
                    <a:pt x="0" y="408"/>
                    <a:pt x="15" y="435"/>
                  </a:cubicBezTo>
                  <a:cubicBezTo>
                    <a:pt x="1292" y="2702"/>
                    <a:pt x="1292" y="2702"/>
                    <a:pt x="1292" y="2702"/>
                  </a:cubicBezTo>
                  <a:cubicBezTo>
                    <a:pt x="1305" y="2726"/>
                    <a:pt x="1336" y="2735"/>
                    <a:pt x="1359" y="2722"/>
                  </a:cubicBezTo>
                  <a:cubicBezTo>
                    <a:pt x="1932" y="2372"/>
                    <a:pt x="1932" y="2372"/>
                    <a:pt x="1932" y="2372"/>
                  </a:cubicBezTo>
                  <a:cubicBezTo>
                    <a:pt x="1957" y="2357"/>
                    <a:pt x="1966" y="2321"/>
                    <a:pt x="1950" y="229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grpSp>
      <p:sp>
        <p:nvSpPr>
          <p:cNvPr id="2968" name="Google Shape;2968;p361"/>
          <p:cNvSpPr/>
          <p:nvPr/>
        </p:nvSpPr>
        <p:spPr>
          <a:xfrm>
            <a:off x="6863196" y="2705066"/>
            <a:ext cx="1893202" cy="369332"/>
          </a:xfrm>
          <a:prstGeom prst="rect">
            <a:avLst/>
          </a:prstGeom>
          <a:noFill/>
          <a:ln>
            <a:noFill/>
          </a:ln>
        </p:spPr>
        <p:txBody>
          <a:bodyPr spcFirstLastPara="1" wrap="square" lIns="0" tIns="0" rIns="0" bIns="0" anchor="ctr" anchorCtr="0">
            <a:noAutofit/>
          </a:bodyPr>
          <a:lstStyle/>
          <a:p>
            <a:pPr marL="0" marR="0" lvl="1" indent="0" algn="ctr" rtl="0">
              <a:lnSpc>
                <a:spcPct val="100000"/>
              </a:lnSpc>
              <a:spcBef>
                <a:spcPts val="0"/>
              </a:spcBef>
              <a:spcAft>
                <a:spcPts val="0"/>
              </a:spcAft>
              <a:buClr>
                <a:srgbClr val="0091DA"/>
              </a:buClr>
              <a:buSzPts val="1200"/>
              <a:buFont typeface="Arial"/>
              <a:buNone/>
            </a:pPr>
            <a:r>
              <a:rPr lang="en-US" sz="1200" b="1" i="0" u="none" strike="noStrike" cap="none">
                <a:solidFill>
                  <a:srgbClr val="0091DA"/>
                </a:solidFill>
                <a:latin typeface="Arial"/>
                <a:ea typeface="Arial"/>
                <a:cs typeface="Arial"/>
                <a:sym typeface="Arial"/>
              </a:rPr>
              <a:t>Administrative and support functions</a:t>
            </a:r>
            <a:endParaRPr/>
          </a:p>
        </p:txBody>
      </p:sp>
      <p:sp>
        <p:nvSpPr>
          <p:cNvPr id="2942" name="Google Shape;2942;p361"/>
          <p:cNvSpPr/>
          <p:nvPr/>
        </p:nvSpPr>
        <p:spPr>
          <a:xfrm>
            <a:off x="7186551" y="1347614"/>
            <a:ext cx="1229195" cy="1229192"/>
          </a:xfrm>
          <a:prstGeom prst="ellipse">
            <a:avLst/>
          </a:prstGeom>
          <a:solidFill>
            <a:srgbClr val="0091D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Arial"/>
              <a:ea typeface="Arial"/>
              <a:cs typeface="Arial"/>
              <a:sym typeface="Arial"/>
            </a:endParaRPr>
          </a:p>
        </p:txBody>
      </p:sp>
      <p:sp>
        <p:nvSpPr>
          <p:cNvPr id="2969" name="Google Shape;2969;p361"/>
          <p:cNvSpPr txBox="1"/>
          <p:nvPr/>
        </p:nvSpPr>
        <p:spPr>
          <a:xfrm>
            <a:off x="7257034" y="2119224"/>
            <a:ext cx="1172291" cy="246888"/>
          </a:xfrm>
          <a:prstGeom prst="rect">
            <a:avLst/>
          </a:prstGeom>
          <a:noFill/>
          <a:ln>
            <a:noFill/>
          </a:ln>
        </p:spPr>
        <p:txBody>
          <a:bodyPr spcFirstLastPara="1" wrap="square" lIns="40950" tIns="40950" rIns="40950" bIns="40950" anchor="t" anchorCtr="0">
            <a:noAutofit/>
          </a:bodyPr>
          <a:lstStyle/>
          <a:p>
            <a:pPr marL="0" marR="0" lvl="0" indent="0" algn="ctr" rtl="0">
              <a:lnSpc>
                <a:spcPct val="100000"/>
              </a:lnSpc>
              <a:spcBef>
                <a:spcPts val="0"/>
              </a:spcBef>
              <a:spcAft>
                <a:spcPts val="0"/>
              </a:spcAft>
              <a:buClr>
                <a:srgbClr val="FFFFFF"/>
              </a:buClr>
              <a:buSzPts val="1050"/>
              <a:buFont typeface="Arial"/>
              <a:buNone/>
            </a:pPr>
            <a:r>
              <a:rPr lang="en-US" sz="1050" b="1" i="0" u="none" strike="noStrike" cap="none">
                <a:solidFill>
                  <a:srgbClr val="FFFFFF"/>
                </a:solidFill>
                <a:latin typeface="Arial"/>
                <a:ea typeface="Arial"/>
                <a:cs typeface="Arial"/>
                <a:sym typeface="Arial"/>
              </a:rPr>
              <a:t>Back office</a:t>
            </a:r>
            <a:endParaRPr/>
          </a:p>
        </p:txBody>
      </p:sp>
      <p:grpSp>
        <p:nvGrpSpPr>
          <p:cNvPr id="2970" name="Google Shape;2970;p361"/>
          <p:cNvGrpSpPr/>
          <p:nvPr/>
        </p:nvGrpSpPr>
        <p:grpSpPr>
          <a:xfrm>
            <a:off x="7530585" y="1446398"/>
            <a:ext cx="553760" cy="599151"/>
            <a:chOff x="2450420" y="3130366"/>
            <a:chExt cx="557784" cy="603504"/>
          </a:xfrm>
        </p:grpSpPr>
        <p:sp>
          <p:nvSpPr>
            <p:cNvPr id="2971" name="Google Shape;2971;p361"/>
            <p:cNvSpPr/>
            <p:nvPr/>
          </p:nvSpPr>
          <p:spPr>
            <a:xfrm>
              <a:off x="2450420" y="3130366"/>
              <a:ext cx="557784" cy="559702"/>
            </a:xfrm>
            <a:custGeom>
              <a:avLst/>
              <a:gdLst/>
              <a:ahLst/>
              <a:cxnLst/>
              <a:rect l="l" t="t" r="r" b="b"/>
              <a:pathLst>
                <a:path w="190" h="192" extrusionOk="0">
                  <a:moveTo>
                    <a:pt x="184" y="168"/>
                  </a:moveTo>
                  <a:cubicBezTo>
                    <a:pt x="160" y="117"/>
                    <a:pt x="160" y="117"/>
                    <a:pt x="160" y="117"/>
                  </a:cubicBezTo>
                  <a:cubicBezTo>
                    <a:pt x="159" y="99"/>
                    <a:pt x="118" y="102"/>
                    <a:pt x="110" y="88"/>
                  </a:cubicBezTo>
                  <a:cubicBezTo>
                    <a:pt x="109" y="87"/>
                    <a:pt x="109" y="82"/>
                    <a:pt x="109" y="79"/>
                  </a:cubicBezTo>
                  <a:cubicBezTo>
                    <a:pt x="125" y="76"/>
                    <a:pt x="133" y="67"/>
                    <a:pt x="132" y="68"/>
                  </a:cubicBezTo>
                  <a:cubicBezTo>
                    <a:pt x="124" y="64"/>
                    <a:pt x="128" y="47"/>
                    <a:pt x="128" y="38"/>
                  </a:cubicBezTo>
                  <a:cubicBezTo>
                    <a:pt x="129" y="30"/>
                    <a:pt x="125" y="14"/>
                    <a:pt x="117" y="9"/>
                  </a:cubicBezTo>
                  <a:cubicBezTo>
                    <a:pt x="113" y="7"/>
                    <a:pt x="109" y="6"/>
                    <a:pt x="103" y="6"/>
                  </a:cubicBezTo>
                  <a:cubicBezTo>
                    <a:pt x="102" y="0"/>
                    <a:pt x="84" y="3"/>
                    <a:pt x="79" y="5"/>
                  </a:cubicBezTo>
                  <a:cubicBezTo>
                    <a:pt x="73" y="8"/>
                    <a:pt x="67" y="13"/>
                    <a:pt x="64" y="21"/>
                  </a:cubicBezTo>
                  <a:cubicBezTo>
                    <a:pt x="62" y="26"/>
                    <a:pt x="60" y="31"/>
                    <a:pt x="61" y="38"/>
                  </a:cubicBezTo>
                  <a:cubicBezTo>
                    <a:pt x="62" y="50"/>
                    <a:pt x="64" y="64"/>
                    <a:pt x="57" y="68"/>
                  </a:cubicBezTo>
                  <a:cubicBezTo>
                    <a:pt x="56" y="67"/>
                    <a:pt x="64" y="76"/>
                    <a:pt x="80" y="79"/>
                  </a:cubicBezTo>
                  <a:cubicBezTo>
                    <a:pt x="80" y="82"/>
                    <a:pt x="80" y="87"/>
                    <a:pt x="78" y="88"/>
                  </a:cubicBezTo>
                  <a:cubicBezTo>
                    <a:pt x="68" y="101"/>
                    <a:pt x="30" y="101"/>
                    <a:pt x="29" y="117"/>
                  </a:cubicBezTo>
                  <a:cubicBezTo>
                    <a:pt x="5" y="168"/>
                    <a:pt x="5" y="168"/>
                    <a:pt x="5" y="168"/>
                  </a:cubicBezTo>
                  <a:cubicBezTo>
                    <a:pt x="0" y="179"/>
                    <a:pt x="24" y="192"/>
                    <a:pt x="32" y="192"/>
                  </a:cubicBezTo>
                  <a:cubicBezTo>
                    <a:pt x="32" y="125"/>
                    <a:pt x="32" y="125"/>
                    <a:pt x="32" y="125"/>
                  </a:cubicBezTo>
                  <a:cubicBezTo>
                    <a:pt x="32" y="123"/>
                    <a:pt x="34" y="122"/>
                    <a:pt x="35" y="122"/>
                  </a:cubicBezTo>
                  <a:cubicBezTo>
                    <a:pt x="154" y="122"/>
                    <a:pt x="154" y="122"/>
                    <a:pt x="154" y="122"/>
                  </a:cubicBezTo>
                  <a:cubicBezTo>
                    <a:pt x="156" y="122"/>
                    <a:pt x="157" y="123"/>
                    <a:pt x="157" y="125"/>
                  </a:cubicBezTo>
                  <a:cubicBezTo>
                    <a:pt x="157" y="192"/>
                    <a:pt x="157" y="192"/>
                    <a:pt x="157" y="192"/>
                  </a:cubicBezTo>
                  <a:cubicBezTo>
                    <a:pt x="165" y="192"/>
                    <a:pt x="190" y="179"/>
                    <a:pt x="184" y="16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2972" name="Google Shape;2972;p361"/>
            <p:cNvSpPr/>
            <p:nvPr/>
          </p:nvSpPr>
          <p:spPr>
            <a:xfrm>
              <a:off x="2544607" y="3714402"/>
              <a:ext cx="366963" cy="19468"/>
            </a:xfrm>
            <a:custGeom>
              <a:avLst/>
              <a:gdLst/>
              <a:ahLst/>
              <a:cxnLst/>
              <a:rect l="l" t="t" r="r" b="b"/>
              <a:pathLst>
                <a:path w="125" h="7" extrusionOk="0">
                  <a:moveTo>
                    <a:pt x="122" y="0"/>
                  </a:moveTo>
                  <a:cubicBezTo>
                    <a:pt x="4" y="0"/>
                    <a:pt x="4" y="0"/>
                    <a:pt x="4" y="0"/>
                  </a:cubicBezTo>
                  <a:cubicBezTo>
                    <a:pt x="2" y="0"/>
                    <a:pt x="0" y="2"/>
                    <a:pt x="0" y="4"/>
                  </a:cubicBezTo>
                  <a:cubicBezTo>
                    <a:pt x="0" y="6"/>
                    <a:pt x="2" y="7"/>
                    <a:pt x="4" y="7"/>
                  </a:cubicBezTo>
                  <a:cubicBezTo>
                    <a:pt x="122" y="7"/>
                    <a:pt x="122" y="7"/>
                    <a:pt x="122" y="7"/>
                  </a:cubicBezTo>
                  <a:cubicBezTo>
                    <a:pt x="124" y="7"/>
                    <a:pt x="125" y="6"/>
                    <a:pt x="125" y="4"/>
                  </a:cubicBezTo>
                  <a:cubicBezTo>
                    <a:pt x="125" y="2"/>
                    <a:pt x="124" y="0"/>
                    <a:pt x="12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2973" name="Google Shape;2973;p361"/>
            <p:cNvSpPr/>
            <p:nvPr/>
          </p:nvSpPr>
          <p:spPr>
            <a:xfrm>
              <a:off x="2697509" y="3579344"/>
              <a:ext cx="58714" cy="58404"/>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grpSp>
      <p:sp>
        <p:nvSpPr>
          <p:cNvPr id="2974" name="Google Shape;2974;p361"/>
          <p:cNvSpPr/>
          <p:nvPr/>
        </p:nvSpPr>
        <p:spPr>
          <a:xfrm>
            <a:off x="6706774" y="3477301"/>
            <a:ext cx="330302" cy="16158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338D"/>
              </a:buClr>
              <a:buSzPts val="1050"/>
              <a:buFont typeface="Arial"/>
              <a:buNone/>
            </a:pPr>
            <a:r>
              <a:rPr lang="en-US" sz="1050" b="1" i="0" u="none" strike="noStrike" cap="none">
                <a:solidFill>
                  <a:srgbClr val="00338D"/>
                </a:solidFill>
                <a:latin typeface="Arial"/>
                <a:ea typeface="Arial"/>
                <a:cs typeface="Arial"/>
                <a:sym typeface="Arial"/>
              </a:rPr>
              <a:t>IT</a:t>
            </a:r>
            <a:endParaRPr/>
          </a:p>
        </p:txBody>
      </p:sp>
      <p:grpSp>
        <p:nvGrpSpPr>
          <p:cNvPr id="2975" name="Google Shape;2975;p361"/>
          <p:cNvGrpSpPr/>
          <p:nvPr/>
        </p:nvGrpSpPr>
        <p:grpSpPr>
          <a:xfrm>
            <a:off x="6707492" y="3840628"/>
            <a:ext cx="329585" cy="291528"/>
            <a:chOff x="3763" y="2382"/>
            <a:chExt cx="459" cy="406"/>
          </a:xfrm>
        </p:grpSpPr>
        <p:sp>
          <p:nvSpPr>
            <p:cNvPr id="2976" name="Google Shape;2976;p361"/>
            <p:cNvSpPr/>
            <p:nvPr/>
          </p:nvSpPr>
          <p:spPr>
            <a:xfrm>
              <a:off x="3763" y="2382"/>
              <a:ext cx="459" cy="364"/>
            </a:xfrm>
            <a:custGeom>
              <a:avLst/>
              <a:gdLst/>
              <a:ahLst/>
              <a:cxnLst/>
              <a:rect l="l" t="t" r="r" b="b"/>
              <a:pathLst>
                <a:path w="194" h="154" extrusionOk="0">
                  <a:moveTo>
                    <a:pt x="173" y="0"/>
                  </a:moveTo>
                  <a:cubicBezTo>
                    <a:pt x="21" y="0"/>
                    <a:pt x="21" y="0"/>
                    <a:pt x="21" y="0"/>
                  </a:cubicBezTo>
                  <a:cubicBezTo>
                    <a:pt x="9" y="0"/>
                    <a:pt x="0" y="9"/>
                    <a:pt x="0" y="21"/>
                  </a:cubicBezTo>
                  <a:cubicBezTo>
                    <a:pt x="0" y="132"/>
                    <a:pt x="0" y="132"/>
                    <a:pt x="0" y="132"/>
                  </a:cubicBezTo>
                  <a:cubicBezTo>
                    <a:pt x="0" y="144"/>
                    <a:pt x="9" y="154"/>
                    <a:pt x="21" y="154"/>
                  </a:cubicBezTo>
                  <a:cubicBezTo>
                    <a:pt x="173" y="154"/>
                    <a:pt x="173" y="154"/>
                    <a:pt x="173" y="154"/>
                  </a:cubicBezTo>
                  <a:cubicBezTo>
                    <a:pt x="185" y="154"/>
                    <a:pt x="194" y="144"/>
                    <a:pt x="194" y="132"/>
                  </a:cubicBezTo>
                  <a:cubicBezTo>
                    <a:pt x="194" y="21"/>
                    <a:pt x="194" y="21"/>
                    <a:pt x="194" y="21"/>
                  </a:cubicBezTo>
                  <a:cubicBezTo>
                    <a:pt x="194" y="9"/>
                    <a:pt x="185" y="0"/>
                    <a:pt x="173" y="0"/>
                  </a:cubicBezTo>
                  <a:close/>
                  <a:moveTo>
                    <a:pt x="183" y="132"/>
                  </a:moveTo>
                  <a:cubicBezTo>
                    <a:pt x="183" y="138"/>
                    <a:pt x="179" y="142"/>
                    <a:pt x="173" y="142"/>
                  </a:cubicBezTo>
                  <a:cubicBezTo>
                    <a:pt x="21" y="142"/>
                    <a:pt x="21" y="142"/>
                    <a:pt x="21" y="142"/>
                  </a:cubicBezTo>
                  <a:cubicBezTo>
                    <a:pt x="15" y="142"/>
                    <a:pt x="11" y="138"/>
                    <a:pt x="11" y="132"/>
                  </a:cubicBezTo>
                  <a:cubicBezTo>
                    <a:pt x="11" y="21"/>
                    <a:pt x="11" y="21"/>
                    <a:pt x="11" y="21"/>
                  </a:cubicBezTo>
                  <a:cubicBezTo>
                    <a:pt x="11" y="15"/>
                    <a:pt x="15" y="11"/>
                    <a:pt x="21" y="11"/>
                  </a:cubicBezTo>
                  <a:cubicBezTo>
                    <a:pt x="173" y="11"/>
                    <a:pt x="173" y="11"/>
                    <a:pt x="173" y="11"/>
                  </a:cubicBezTo>
                  <a:cubicBezTo>
                    <a:pt x="179" y="11"/>
                    <a:pt x="183" y="15"/>
                    <a:pt x="183" y="21"/>
                  </a:cubicBezTo>
                  <a:lnTo>
                    <a:pt x="183" y="132"/>
                  </a:lnTo>
                  <a:close/>
                </a:path>
              </a:pathLst>
            </a:custGeom>
            <a:solidFill>
              <a:srgbClr val="00338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2977" name="Google Shape;2977;p361"/>
            <p:cNvSpPr/>
            <p:nvPr/>
          </p:nvSpPr>
          <p:spPr>
            <a:xfrm>
              <a:off x="3817" y="2436"/>
              <a:ext cx="350" cy="253"/>
            </a:xfrm>
            <a:custGeom>
              <a:avLst/>
              <a:gdLst/>
              <a:ahLst/>
              <a:cxnLst/>
              <a:rect l="l" t="t" r="r" b="b"/>
              <a:pathLst>
                <a:path w="148" h="107" extrusionOk="0">
                  <a:moveTo>
                    <a:pt x="142" y="0"/>
                  </a:moveTo>
                  <a:cubicBezTo>
                    <a:pt x="6" y="0"/>
                    <a:pt x="6" y="0"/>
                    <a:pt x="6" y="0"/>
                  </a:cubicBezTo>
                  <a:cubicBezTo>
                    <a:pt x="3" y="0"/>
                    <a:pt x="0" y="3"/>
                    <a:pt x="0" y="7"/>
                  </a:cubicBezTo>
                  <a:cubicBezTo>
                    <a:pt x="0" y="101"/>
                    <a:pt x="0" y="101"/>
                    <a:pt x="0" y="101"/>
                  </a:cubicBezTo>
                  <a:cubicBezTo>
                    <a:pt x="0" y="104"/>
                    <a:pt x="3" y="107"/>
                    <a:pt x="6" y="107"/>
                  </a:cubicBezTo>
                  <a:cubicBezTo>
                    <a:pt x="142" y="107"/>
                    <a:pt x="142" y="107"/>
                    <a:pt x="142" y="107"/>
                  </a:cubicBezTo>
                  <a:cubicBezTo>
                    <a:pt x="145" y="107"/>
                    <a:pt x="148" y="104"/>
                    <a:pt x="148" y="101"/>
                  </a:cubicBezTo>
                  <a:cubicBezTo>
                    <a:pt x="148" y="7"/>
                    <a:pt x="148" y="7"/>
                    <a:pt x="148" y="7"/>
                  </a:cubicBezTo>
                  <a:cubicBezTo>
                    <a:pt x="148" y="3"/>
                    <a:pt x="145" y="0"/>
                    <a:pt x="142" y="0"/>
                  </a:cubicBezTo>
                  <a:close/>
                  <a:moveTo>
                    <a:pt x="74" y="75"/>
                  </a:moveTo>
                  <a:cubicBezTo>
                    <a:pt x="72" y="78"/>
                    <a:pt x="69" y="78"/>
                    <a:pt x="66" y="75"/>
                  </a:cubicBezTo>
                  <a:cubicBezTo>
                    <a:pt x="41" y="50"/>
                    <a:pt x="41" y="50"/>
                    <a:pt x="41" y="50"/>
                  </a:cubicBezTo>
                  <a:cubicBezTo>
                    <a:pt x="36" y="67"/>
                    <a:pt x="36" y="67"/>
                    <a:pt x="36" y="67"/>
                  </a:cubicBezTo>
                  <a:cubicBezTo>
                    <a:pt x="16" y="17"/>
                    <a:pt x="16" y="17"/>
                    <a:pt x="16" y="17"/>
                  </a:cubicBezTo>
                  <a:cubicBezTo>
                    <a:pt x="66" y="37"/>
                    <a:pt x="66" y="37"/>
                    <a:pt x="66" y="37"/>
                  </a:cubicBezTo>
                  <a:cubicBezTo>
                    <a:pt x="49" y="42"/>
                    <a:pt x="49" y="42"/>
                    <a:pt x="49" y="42"/>
                  </a:cubicBezTo>
                  <a:cubicBezTo>
                    <a:pt x="74" y="67"/>
                    <a:pt x="74" y="67"/>
                    <a:pt x="74" y="67"/>
                  </a:cubicBezTo>
                  <a:cubicBezTo>
                    <a:pt x="77" y="70"/>
                    <a:pt x="77" y="73"/>
                    <a:pt x="74" y="75"/>
                  </a:cubicBezTo>
                  <a:close/>
                </a:path>
              </a:pathLst>
            </a:custGeom>
            <a:solidFill>
              <a:srgbClr val="00338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2978" name="Google Shape;2978;p361"/>
            <p:cNvSpPr/>
            <p:nvPr/>
          </p:nvSpPr>
          <p:spPr>
            <a:xfrm>
              <a:off x="3919" y="2762"/>
              <a:ext cx="161" cy="26"/>
            </a:xfrm>
            <a:custGeom>
              <a:avLst/>
              <a:gdLst/>
              <a:ahLst/>
              <a:cxnLst/>
              <a:rect l="l" t="t" r="r" b="b"/>
              <a:pathLst>
                <a:path w="68" h="11" extrusionOk="0">
                  <a:moveTo>
                    <a:pt x="62" y="0"/>
                  </a:moveTo>
                  <a:cubicBezTo>
                    <a:pt x="6" y="0"/>
                    <a:pt x="6" y="0"/>
                    <a:pt x="6" y="0"/>
                  </a:cubicBezTo>
                  <a:cubicBezTo>
                    <a:pt x="2" y="0"/>
                    <a:pt x="0" y="2"/>
                    <a:pt x="0" y="5"/>
                  </a:cubicBezTo>
                  <a:cubicBezTo>
                    <a:pt x="0" y="8"/>
                    <a:pt x="2" y="11"/>
                    <a:pt x="6" y="11"/>
                  </a:cubicBezTo>
                  <a:cubicBezTo>
                    <a:pt x="62" y="11"/>
                    <a:pt x="62" y="11"/>
                    <a:pt x="62" y="11"/>
                  </a:cubicBezTo>
                  <a:cubicBezTo>
                    <a:pt x="65" y="11"/>
                    <a:pt x="68" y="8"/>
                    <a:pt x="68" y="5"/>
                  </a:cubicBezTo>
                  <a:cubicBezTo>
                    <a:pt x="68" y="2"/>
                    <a:pt x="65" y="0"/>
                    <a:pt x="62" y="0"/>
                  </a:cubicBezTo>
                  <a:close/>
                </a:path>
              </a:pathLst>
            </a:custGeom>
            <a:solidFill>
              <a:srgbClr val="00338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grpSp>
      <p:sp>
        <p:nvSpPr>
          <p:cNvPr id="2979" name="Google Shape;2979;p361"/>
          <p:cNvSpPr/>
          <p:nvPr/>
        </p:nvSpPr>
        <p:spPr>
          <a:xfrm>
            <a:off x="5559993" y="3477302"/>
            <a:ext cx="979254" cy="16158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338D"/>
              </a:buClr>
              <a:buSzPts val="1050"/>
              <a:buFont typeface="Arial"/>
              <a:buNone/>
            </a:pPr>
            <a:r>
              <a:rPr lang="en-US" sz="1050" b="1" i="0" u="none" strike="noStrike" cap="none">
                <a:solidFill>
                  <a:srgbClr val="00338D"/>
                </a:solidFill>
                <a:latin typeface="Arial"/>
                <a:ea typeface="Arial"/>
                <a:cs typeface="Arial"/>
                <a:sym typeface="Arial"/>
              </a:rPr>
              <a:t>Procurement</a:t>
            </a:r>
            <a:endParaRPr/>
          </a:p>
        </p:txBody>
      </p:sp>
      <p:grpSp>
        <p:nvGrpSpPr>
          <p:cNvPr id="2980" name="Google Shape;2980;p361"/>
          <p:cNvGrpSpPr/>
          <p:nvPr/>
        </p:nvGrpSpPr>
        <p:grpSpPr>
          <a:xfrm>
            <a:off x="5850416" y="3856189"/>
            <a:ext cx="412582" cy="260408"/>
            <a:chOff x="1081858" y="1783056"/>
            <a:chExt cx="789613" cy="498376"/>
          </a:xfrm>
        </p:grpSpPr>
        <p:sp>
          <p:nvSpPr>
            <p:cNvPr id="2981" name="Google Shape;2981;p361"/>
            <p:cNvSpPr/>
            <p:nvPr/>
          </p:nvSpPr>
          <p:spPr>
            <a:xfrm>
              <a:off x="1173921" y="1858299"/>
              <a:ext cx="555916" cy="417822"/>
            </a:xfrm>
            <a:custGeom>
              <a:avLst/>
              <a:gdLst/>
              <a:ahLst/>
              <a:cxnLst/>
              <a:rect l="l" t="t" r="r" b="b"/>
              <a:pathLst>
                <a:path w="5647" h="4246" extrusionOk="0">
                  <a:moveTo>
                    <a:pt x="5305" y="2217"/>
                  </a:moveTo>
                  <a:cubicBezTo>
                    <a:pt x="5196" y="2131"/>
                    <a:pt x="5059" y="2025"/>
                    <a:pt x="4929" y="1926"/>
                  </a:cubicBezTo>
                  <a:cubicBezTo>
                    <a:pt x="4749" y="1792"/>
                    <a:pt x="4502" y="1615"/>
                    <a:pt x="4180" y="1395"/>
                  </a:cubicBezTo>
                  <a:cubicBezTo>
                    <a:pt x="4140" y="1368"/>
                    <a:pt x="4099" y="1341"/>
                    <a:pt x="4056" y="1314"/>
                  </a:cubicBezTo>
                  <a:cubicBezTo>
                    <a:pt x="4033" y="1299"/>
                    <a:pt x="4011" y="1285"/>
                    <a:pt x="3988" y="1271"/>
                  </a:cubicBezTo>
                  <a:cubicBezTo>
                    <a:pt x="3584" y="1018"/>
                    <a:pt x="3088" y="764"/>
                    <a:pt x="2963" y="700"/>
                  </a:cubicBezTo>
                  <a:cubicBezTo>
                    <a:pt x="2664" y="796"/>
                    <a:pt x="2664" y="796"/>
                    <a:pt x="2664" y="796"/>
                  </a:cubicBezTo>
                  <a:cubicBezTo>
                    <a:pt x="2585" y="915"/>
                    <a:pt x="2245" y="1384"/>
                    <a:pt x="1734" y="1423"/>
                  </a:cubicBezTo>
                  <a:cubicBezTo>
                    <a:pt x="1706" y="1426"/>
                    <a:pt x="1678" y="1428"/>
                    <a:pt x="1652" y="1428"/>
                  </a:cubicBezTo>
                  <a:cubicBezTo>
                    <a:pt x="1537" y="1428"/>
                    <a:pt x="1457" y="1396"/>
                    <a:pt x="1409" y="1332"/>
                  </a:cubicBezTo>
                  <a:cubicBezTo>
                    <a:pt x="1351" y="1255"/>
                    <a:pt x="1346" y="1142"/>
                    <a:pt x="1394" y="976"/>
                  </a:cubicBezTo>
                  <a:cubicBezTo>
                    <a:pt x="1396" y="971"/>
                    <a:pt x="1398" y="966"/>
                    <a:pt x="1400" y="962"/>
                  </a:cubicBezTo>
                  <a:cubicBezTo>
                    <a:pt x="1494" y="772"/>
                    <a:pt x="1688" y="497"/>
                    <a:pt x="1857" y="264"/>
                  </a:cubicBezTo>
                  <a:cubicBezTo>
                    <a:pt x="1824" y="258"/>
                    <a:pt x="1790" y="253"/>
                    <a:pt x="1755" y="248"/>
                  </a:cubicBezTo>
                  <a:cubicBezTo>
                    <a:pt x="1552" y="218"/>
                    <a:pt x="1342" y="187"/>
                    <a:pt x="1231" y="124"/>
                  </a:cubicBezTo>
                  <a:cubicBezTo>
                    <a:pt x="1183" y="97"/>
                    <a:pt x="1107" y="51"/>
                    <a:pt x="1024" y="0"/>
                  </a:cubicBezTo>
                  <a:cubicBezTo>
                    <a:pt x="0" y="1819"/>
                    <a:pt x="0" y="1819"/>
                    <a:pt x="0" y="1819"/>
                  </a:cubicBezTo>
                  <a:cubicBezTo>
                    <a:pt x="86" y="1915"/>
                    <a:pt x="86" y="1915"/>
                    <a:pt x="86" y="1915"/>
                  </a:cubicBezTo>
                  <a:cubicBezTo>
                    <a:pt x="89" y="1920"/>
                    <a:pt x="189" y="2044"/>
                    <a:pt x="330" y="2220"/>
                  </a:cubicBezTo>
                  <a:cubicBezTo>
                    <a:pt x="333" y="2217"/>
                    <a:pt x="333" y="2217"/>
                    <a:pt x="333" y="2217"/>
                  </a:cubicBezTo>
                  <a:cubicBezTo>
                    <a:pt x="402" y="2124"/>
                    <a:pt x="511" y="2070"/>
                    <a:pt x="631" y="2070"/>
                  </a:cubicBezTo>
                  <a:cubicBezTo>
                    <a:pt x="732" y="2070"/>
                    <a:pt x="833" y="2108"/>
                    <a:pt x="917" y="2177"/>
                  </a:cubicBezTo>
                  <a:cubicBezTo>
                    <a:pt x="996" y="2241"/>
                    <a:pt x="1049" y="2326"/>
                    <a:pt x="1075" y="2417"/>
                  </a:cubicBezTo>
                  <a:cubicBezTo>
                    <a:pt x="1172" y="2285"/>
                    <a:pt x="1172" y="2285"/>
                    <a:pt x="1172" y="2285"/>
                  </a:cubicBezTo>
                  <a:cubicBezTo>
                    <a:pt x="1241" y="2191"/>
                    <a:pt x="1350" y="2138"/>
                    <a:pt x="1470" y="2138"/>
                  </a:cubicBezTo>
                  <a:cubicBezTo>
                    <a:pt x="1571" y="2138"/>
                    <a:pt x="1673" y="2176"/>
                    <a:pt x="1756" y="2244"/>
                  </a:cubicBezTo>
                  <a:cubicBezTo>
                    <a:pt x="1898" y="2361"/>
                    <a:pt x="1959" y="2545"/>
                    <a:pt x="1922" y="2703"/>
                  </a:cubicBezTo>
                  <a:cubicBezTo>
                    <a:pt x="1928" y="2703"/>
                    <a:pt x="1935" y="2702"/>
                    <a:pt x="1941" y="2702"/>
                  </a:cubicBezTo>
                  <a:cubicBezTo>
                    <a:pt x="2042" y="2702"/>
                    <a:pt x="2143" y="2740"/>
                    <a:pt x="2227" y="2808"/>
                  </a:cubicBezTo>
                  <a:cubicBezTo>
                    <a:pt x="2367" y="2924"/>
                    <a:pt x="2428" y="3105"/>
                    <a:pt x="2394" y="3261"/>
                  </a:cubicBezTo>
                  <a:cubicBezTo>
                    <a:pt x="2406" y="3260"/>
                    <a:pt x="2417" y="3259"/>
                    <a:pt x="2429" y="3259"/>
                  </a:cubicBezTo>
                  <a:cubicBezTo>
                    <a:pt x="2530" y="3259"/>
                    <a:pt x="2631" y="3297"/>
                    <a:pt x="2715" y="3366"/>
                  </a:cubicBezTo>
                  <a:cubicBezTo>
                    <a:pt x="2901" y="3519"/>
                    <a:pt x="2948" y="3786"/>
                    <a:pt x="2819" y="3961"/>
                  </a:cubicBezTo>
                  <a:cubicBezTo>
                    <a:pt x="2752" y="4051"/>
                    <a:pt x="2752" y="4051"/>
                    <a:pt x="2752" y="4051"/>
                  </a:cubicBezTo>
                  <a:cubicBezTo>
                    <a:pt x="3051" y="4154"/>
                    <a:pt x="3225" y="4184"/>
                    <a:pt x="3228" y="4184"/>
                  </a:cubicBezTo>
                  <a:cubicBezTo>
                    <a:pt x="3230" y="4185"/>
                    <a:pt x="3233" y="4185"/>
                    <a:pt x="3235" y="4186"/>
                  </a:cubicBezTo>
                  <a:cubicBezTo>
                    <a:pt x="3320" y="4207"/>
                    <a:pt x="3572" y="4246"/>
                    <a:pt x="3717" y="4168"/>
                  </a:cubicBezTo>
                  <a:cubicBezTo>
                    <a:pt x="3821" y="4112"/>
                    <a:pt x="3900" y="4018"/>
                    <a:pt x="3948" y="3950"/>
                  </a:cubicBezTo>
                  <a:cubicBezTo>
                    <a:pt x="3168" y="3573"/>
                    <a:pt x="3168" y="3573"/>
                    <a:pt x="3168" y="3573"/>
                  </a:cubicBezTo>
                  <a:cubicBezTo>
                    <a:pt x="3128" y="3554"/>
                    <a:pt x="3110" y="3504"/>
                    <a:pt x="3130" y="3464"/>
                  </a:cubicBezTo>
                  <a:cubicBezTo>
                    <a:pt x="3150" y="3423"/>
                    <a:pt x="3199" y="3405"/>
                    <a:pt x="3240" y="3425"/>
                  </a:cubicBezTo>
                  <a:cubicBezTo>
                    <a:pt x="4067" y="3825"/>
                    <a:pt x="4067" y="3825"/>
                    <a:pt x="4067" y="3825"/>
                  </a:cubicBezTo>
                  <a:cubicBezTo>
                    <a:pt x="4073" y="3824"/>
                    <a:pt x="4079" y="3823"/>
                    <a:pt x="4086" y="3825"/>
                  </a:cubicBezTo>
                  <a:cubicBezTo>
                    <a:pt x="4142" y="3834"/>
                    <a:pt x="4308" y="3846"/>
                    <a:pt x="4392" y="3792"/>
                  </a:cubicBezTo>
                  <a:cubicBezTo>
                    <a:pt x="4493" y="3725"/>
                    <a:pt x="4514" y="3569"/>
                    <a:pt x="4519" y="3493"/>
                  </a:cubicBezTo>
                  <a:cubicBezTo>
                    <a:pt x="3515" y="2912"/>
                    <a:pt x="3515" y="2912"/>
                    <a:pt x="3515" y="2912"/>
                  </a:cubicBezTo>
                  <a:cubicBezTo>
                    <a:pt x="3475" y="2889"/>
                    <a:pt x="3462" y="2839"/>
                    <a:pt x="3485" y="2800"/>
                  </a:cubicBezTo>
                  <a:cubicBezTo>
                    <a:pt x="3508" y="2760"/>
                    <a:pt x="3558" y="2747"/>
                    <a:pt x="3597" y="2770"/>
                  </a:cubicBezTo>
                  <a:cubicBezTo>
                    <a:pt x="4627" y="3366"/>
                    <a:pt x="4627" y="3366"/>
                    <a:pt x="4627" y="3366"/>
                  </a:cubicBezTo>
                  <a:cubicBezTo>
                    <a:pt x="4698" y="3370"/>
                    <a:pt x="4866" y="3368"/>
                    <a:pt x="4940" y="3308"/>
                  </a:cubicBezTo>
                  <a:cubicBezTo>
                    <a:pt x="5073" y="3200"/>
                    <a:pt x="5056" y="3029"/>
                    <a:pt x="5046" y="2973"/>
                  </a:cubicBezTo>
                  <a:cubicBezTo>
                    <a:pt x="3856" y="2258"/>
                    <a:pt x="3856" y="2258"/>
                    <a:pt x="3856" y="2258"/>
                  </a:cubicBezTo>
                  <a:cubicBezTo>
                    <a:pt x="3817" y="2235"/>
                    <a:pt x="3804" y="2184"/>
                    <a:pt x="3827" y="2145"/>
                  </a:cubicBezTo>
                  <a:cubicBezTo>
                    <a:pt x="3851" y="2106"/>
                    <a:pt x="3902" y="2094"/>
                    <a:pt x="3940" y="2117"/>
                  </a:cubicBezTo>
                  <a:cubicBezTo>
                    <a:pt x="5194" y="2869"/>
                    <a:pt x="5194" y="2869"/>
                    <a:pt x="5194" y="2869"/>
                  </a:cubicBezTo>
                  <a:cubicBezTo>
                    <a:pt x="5281" y="2892"/>
                    <a:pt x="5479" y="2920"/>
                    <a:pt x="5575" y="2744"/>
                  </a:cubicBezTo>
                  <a:cubicBezTo>
                    <a:pt x="5647" y="2613"/>
                    <a:pt x="5621" y="2493"/>
                    <a:pt x="5497" y="2375"/>
                  </a:cubicBezTo>
                  <a:lnTo>
                    <a:pt x="5305" y="2217"/>
                  </a:ln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2982" name="Google Shape;2982;p361"/>
            <p:cNvSpPr/>
            <p:nvPr/>
          </p:nvSpPr>
          <p:spPr>
            <a:xfrm>
              <a:off x="1242082" y="2084914"/>
              <a:ext cx="109767" cy="122160"/>
            </a:xfrm>
            <a:custGeom>
              <a:avLst/>
              <a:gdLst/>
              <a:ahLst/>
              <a:cxnLst/>
              <a:rect l="l" t="t" r="r" b="b"/>
              <a:pathLst>
                <a:path w="1108" h="1239" extrusionOk="0">
                  <a:moveTo>
                    <a:pt x="1029" y="440"/>
                  </a:moveTo>
                  <a:cubicBezTo>
                    <a:pt x="1108" y="333"/>
                    <a:pt x="1073" y="167"/>
                    <a:pt x="953" y="69"/>
                  </a:cubicBezTo>
                  <a:cubicBezTo>
                    <a:pt x="899" y="24"/>
                    <a:pt x="835" y="0"/>
                    <a:pt x="772" y="0"/>
                  </a:cubicBezTo>
                  <a:cubicBezTo>
                    <a:pt x="704" y="0"/>
                    <a:pt x="645" y="28"/>
                    <a:pt x="607" y="79"/>
                  </a:cubicBezTo>
                  <a:cubicBezTo>
                    <a:pt x="78" y="800"/>
                    <a:pt x="78" y="800"/>
                    <a:pt x="78" y="800"/>
                  </a:cubicBezTo>
                  <a:cubicBezTo>
                    <a:pt x="0" y="905"/>
                    <a:pt x="34" y="1072"/>
                    <a:pt x="154" y="1171"/>
                  </a:cubicBezTo>
                  <a:cubicBezTo>
                    <a:pt x="208" y="1215"/>
                    <a:pt x="272" y="1239"/>
                    <a:pt x="335" y="1239"/>
                  </a:cubicBezTo>
                  <a:cubicBezTo>
                    <a:pt x="404" y="1239"/>
                    <a:pt x="463" y="1211"/>
                    <a:pt x="501" y="1159"/>
                  </a:cubicBezTo>
                  <a:cubicBezTo>
                    <a:pt x="502" y="1158"/>
                    <a:pt x="502" y="1158"/>
                    <a:pt x="502" y="1158"/>
                  </a:cubicBezTo>
                  <a:lnTo>
                    <a:pt x="1029" y="440"/>
                  </a:ln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2983" name="Google Shape;2983;p361"/>
            <p:cNvSpPr/>
            <p:nvPr/>
          </p:nvSpPr>
          <p:spPr>
            <a:xfrm>
              <a:off x="1301392" y="2140683"/>
              <a:ext cx="96489" cy="106226"/>
            </a:xfrm>
            <a:custGeom>
              <a:avLst/>
              <a:gdLst/>
              <a:ahLst/>
              <a:cxnLst/>
              <a:rect l="l" t="t" r="r" b="b"/>
              <a:pathLst>
                <a:path w="974" h="1080" extrusionOk="0">
                  <a:moveTo>
                    <a:pt x="820" y="68"/>
                  </a:moveTo>
                  <a:cubicBezTo>
                    <a:pt x="766" y="24"/>
                    <a:pt x="702" y="0"/>
                    <a:pt x="639" y="0"/>
                  </a:cubicBezTo>
                  <a:cubicBezTo>
                    <a:pt x="585" y="0"/>
                    <a:pt x="538" y="17"/>
                    <a:pt x="502" y="50"/>
                  </a:cubicBezTo>
                  <a:cubicBezTo>
                    <a:pt x="491" y="59"/>
                    <a:pt x="66" y="641"/>
                    <a:pt x="66" y="641"/>
                  </a:cubicBezTo>
                  <a:cubicBezTo>
                    <a:pt x="62" y="645"/>
                    <a:pt x="60" y="650"/>
                    <a:pt x="58" y="655"/>
                  </a:cubicBezTo>
                  <a:cubicBezTo>
                    <a:pt x="50" y="667"/>
                    <a:pt x="44" y="679"/>
                    <a:pt x="39" y="691"/>
                  </a:cubicBezTo>
                  <a:cubicBezTo>
                    <a:pt x="0" y="794"/>
                    <a:pt x="39" y="927"/>
                    <a:pt x="141" y="1011"/>
                  </a:cubicBezTo>
                  <a:cubicBezTo>
                    <a:pt x="195" y="1056"/>
                    <a:pt x="260" y="1080"/>
                    <a:pt x="323" y="1080"/>
                  </a:cubicBezTo>
                  <a:cubicBezTo>
                    <a:pt x="392" y="1080"/>
                    <a:pt x="450" y="1052"/>
                    <a:pt x="488" y="1001"/>
                  </a:cubicBezTo>
                  <a:cubicBezTo>
                    <a:pt x="896" y="439"/>
                    <a:pt x="896" y="439"/>
                    <a:pt x="896" y="439"/>
                  </a:cubicBezTo>
                  <a:cubicBezTo>
                    <a:pt x="974" y="334"/>
                    <a:pt x="940" y="167"/>
                    <a:pt x="820" y="68"/>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2984" name="Google Shape;2984;p361"/>
            <p:cNvSpPr/>
            <p:nvPr/>
          </p:nvSpPr>
          <p:spPr>
            <a:xfrm>
              <a:off x="1363357" y="2194681"/>
              <a:ext cx="82325" cy="86751"/>
            </a:xfrm>
            <a:custGeom>
              <a:avLst/>
              <a:gdLst/>
              <a:ahLst/>
              <a:cxnLst/>
              <a:rect l="l" t="t" r="r" b="b"/>
              <a:pathLst>
                <a:path w="833" h="877" extrusionOk="0">
                  <a:moveTo>
                    <a:pt x="679" y="69"/>
                  </a:moveTo>
                  <a:cubicBezTo>
                    <a:pt x="625" y="25"/>
                    <a:pt x="561" y="0"/>
                    <a:pt x="498" y="0"/>
                  </a:cubicBezTo>
                  <a:cubicBezTo>
                    <a:pt x="429" y="0"/>
                    <a:pt x="370" y="28"/>
                    <a:pt x="332" y="80"/>
                  </a:cubicBezTo>
                  <a:cubicBezTo>
                    <a:pt x="332" y="80"/>
                    <a:pt x="50" y="465"/>
                    <a:pt x="44" y="480"/>
                  </a:cubicBezTo>
                  <a:cubicBezTo>
                    <a:pt x="0" y="584"/>
                    <a:pt x="39" y="722"/>
                    <a:pt x="144" y="808"/>
                  </a:cubicBezTo>
                  <a:cubicBezTo>
                    <a:pt x="198" y="852"/>
                    <a:pt x="263" y="877"/>
                    <a:pt x="325" y="877"/>
                  </a:cubicBezTo>
                  <a:cubicBezTo>
                    <a:pt x="394" y="877"/>
                    <a:pt x="453" y="848"/>
                    <a:pt x="491" y="797"/>
                  </a:cubicBezTo>
                  <a:cubicBezTo>
                    <a:pt x="755" y="439"/>
                    <a:pt x="755" y="439"/>
                    <a:pt x="755" y="439"/>
                  </a:cubicBezTo>
                  <a:cubicBezTo>
                    <a:pt x="833" y="334"/>
                    <a:pt x="799" y="168"/>
                    <a:pt x="679" y="69"/>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2985" name="Google Shape;2985;p361"/>
            <p:cNvSpPr/>
            <p:nvPr/>
          </p:nvSpPr>
          <p:spPr>
            <a:xfrm>
              <a:off x="1195166" y="2077832"/>
              <a:ext cx="73473" cy="73473"/>
            </a:xfrm>
            <a:custGeom>
              <a:avLst/>
              <a:gdLst/>
              <a:ahLst/>
              <a:cxnLst/>
              <a:rect l="l" t="t" r="r" b="b"/>
              <a:pathLst>
                <a:path w="743" h="747" extrusionOk="0">
                  <a:moveTo>
                    <a:pt x="676" y="428"/>
                  </a:moveTo>
                  <a:cubicBezTo>
                    <a:pt x="743" y="323"/>
                    <a:pt x="707" y="162"/>
                    <a:pt x="593" y="69"/>
                  </a:cubicBezTo>
                  <a:cubicBezTo>
                    <a:pt x="539" y="24"/>
                    <a:pt x="475" y="0"/>
                    <a:pt x="412" y="0"/>
                  </a:cubicBezTo>
                  <a:cubicBezTo>
                    <a:pt x="343" y="0"/>
                    <a:pt x="284" y="28"/>
                    <a:pt x="246" y="80"/>
                  </a:cubicBezTo>
                  <a:cubicBezTo>
                    <a:pt x="78" y="308"/>
                    <a:pt x="78" y="308"/>
                    <a:pt x="78" y="308"/>
                  </a:cubicBezTo>
                  <a:cubicBezTo>
                    <a:pt x="0" y="413"/>
                    <a:pt x="34" y="580"/>
                    <a:pt x="154" y="678"/>
                  </a:cubicBezTo>
                  <a:cubicBezTo>
                    <a:pt x="208" y="723"/>
                    <a:pt x="272" y="747"/>
                    <a:pt x="335" y="747"/>
                  </a:cubicBezTo>
                  <a:cubicBezTo>
                    <a:pt x="387" y="747"/>
                    <a:pt x="434" y="730"/>
                    <a:pt x="470" y="700"/>
                  </a:cubicBezTo>
                  <a:cubicBezTo>
                    <a:pt x="481" y="690"/>
                    <a:pt x="674" y="431"/>
                    <a:pt x="676" y="428"/>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2986" name="Google Shape;2986;p361"/>
            <p:cNvSpPr/>
            <p:nvPr/>
          </p:nvSpPr>
          <p:spPr>
            <a:xfrm>
              <a:off x="1322637" y="1844136"/>
              <a:ext cx="455001" cy="232811"/>
            </a:xfrm>
            <a:custGeom>
              <a:avLst/>
              <a:gdLst/>
              <a:ahLst/>
              <a:cxnLst/>
              <a:rect l="l" t="t" r="r" b="b"/>
              <a:pathLst>
                <a:path w="4618" h="2368" extrusionOk="0">
                  <a:moveTo>
                    <a:pt x="3199" y="193"/>
                  </a:moveTo>
                  <a:cubicBezTo>
                    <a:pt x="3091" y="184"/>
                    <a:pt x="2965" y="154"/>
                    <a:pt x="2819" y="120"/>
                  </a:cubicBezTo>
                  <a:cubicBezTo>
                    <a:pt x="2591" y="66"/>
                    <a:pt x="2308" y="0"/>
                    <a:pt x="2010" y="0"/>
                  </a:cubicBezTo>
                  <a:cubicBezTo>
                    <a:pt x="1989" y="0"/>
                    <a:pt x="1989" y="0"/>
                    <a:pt x="1989" y="0"/>
                  </a:cubicBezTo>
                  <a:cubicBezTo>
                    <a:pt x="1318" y="6"/>
                    <a:pt x="771" y="94"/>
                    <a:pt x="689" y="209"/>
                  </a:cubicBezTo>
                  <a:cubicBezTo>
                    <a:pt x="670" y="236"/>
                    <a:pt x="648" y="267"/>
                    <a:pt x="624" y="300"/>
                  </a:cubicBezTo>
                  <a:cubicBezTo>
                    <a:pt x="607" y="324"/>
                    <a:pt x="589" y="348"/>
                    <a:pt x="569" y="375"/>
                  </a:cubicBezTo>
                  <a:cubicBezTo>
                    <a:pt x="554" y="396"/>
                    <a:pt x="538" y="418"/>
                    <a:pt x="523" y="439"/>
                  </a:cubicBezTo>
                  <a:cubicBezTo>
                    <a:pt x="350" y="676"/>
                    <a:pt x="137" y="973"/>
                    <a:pt x="39" y="1170"/>
                  </a:cubicBezTo>
                  <a:cubicBezTo>
                    <a:pt x="0" y="1307"/>
                    <a:pt x="15" y="1357"/>
                    <a:pt x="28" y="1374"/>
                  </a:cubicBezTo>
                  <a:cubicBezTo>
                    <a:pt x="47" y="1399"/>
                    <a:pt x="99" y="1404"/>
                    <a:pt x="140" y="1404"/>
                  </a:cubicBezTo>
                  <a:cubicBezTo>
                    <a:pt x="161" y="1404"/>
                    <a:pt x="183" y="1403"/>
                    <a:pt x="207" y="1400"/>
                  </a:cubicBezTo>
                  <a:cubicBezTo>
                    <a:pt x="698" y="1362"/>
                    <a:pt x="1025" y="830"/>
                    <a:pt x="1028" y="825"/>
                  </a:cubicBezTo>
                  <a:cubicBezTo>
                    <a:pt x="1038" y="808"/>
                    <a:pt x="1055" y="795"/>
                    <a:pt x="1074" y="789"/>
                  </a:cubicBezTo>
                  <a:cubicBezTo>
                    <a:pt x="1236" y="737"/>
                    <a:pt x="1236" y="737"/>
                    <a:pt x="1236" y="737"/>
                  </a:cubicBezTo>
                  <a:cubicBezTo>
                    <a:pt x="1433" y="674"/>
                    <a:pt x="1433" y="674"/>
                    <a:pt x="1433" y="674"/>
                  </a:cubicBezTo>
                  <a:cubicBezTo>
                    <a:pt x="1441" y="672"/>
                    <a:pt x="1450" y="670"/>
                    <a:pt x="1458" y="670"/>
                  </a:cubicBezTo>
                  <a:cubicBezTo>
                    <a:pt x="1471" y="670"/>
                    <a:pt x="1483" y="673"/>
                    <a:pt x="1495" y="679"/>
                  </a:cubicBezTo>
                  <a:cubicBezTo>
                    <a:pt x="1502" y="683"/>
                    <a:pt x="2083" y="973"/>
                    <a:pt x="2552" y="1265"/>
                  </a:cubicBezTo>
                  <a:cubicBezTo>
                    <a:pt x="2586" y="1286"/>
                    <a:pt x="2619" y="1307"/>
                    <a:pt x="2651" y="1327"/>
                  </a:cubicBezTo>
                  <a:cubicBezTo>
                    <a:pt x="2688" y="1352"/>
                    <a:pt x="2725" y="1376"/>
                    <a:pt x="2760" y="1400"/>
                  </a:cubicBezTo>
                  <a:cubicBezTo>
                    <a:pt x="3076" y="1615"/>
                    <a:pt x="3319" y="1789"/>
                    <a:pt x="3498" y="1922"/>
                  </a:cubicBezTo>
                  <a:cubicBezTo>
                    <a:pt x="3761" y="2117"/>
                    <a:pt x="3886" y="2221"/>
                    <a:pt x="3894" y="2228"/>
                  </a:cubicBezTo>
                  <a:cubicBezTo>
                    <a:pt x="3894" y="2228"/>
                    <a:pt x="3894" y="2228"/>
                    <a:pt x="3894" y="2228"/>
                  </a:cubicBezTo>
                  <a:cubicBezTo>
                    <a:pt x="4063" y="2368"/>
                    <a:pt x="4063" y="2368"/>
                    <a:pt x="4063" y="2368"/>
                  </a:cubicBezTo>
                  <a:cubicBezTo>
                    <a:pt x="4064" y="2367"/>
                    <a:pt x="4065" y="2367"/>
                    <a:pt x="4065" y="2367"/>
                  </a:cubicBezTo>
                  <a:cubicBezTo>
                    <a:pt x="4121" y="2343"/>
                    <a:pt x="4227" y="2287"/>
                    <a:pt x="4347" y="2179"/>
                  </a:cubicBezTo>
                  <a:cubicBezTo>
                    <a:pt x="4398" y="2133"/>
                    <a:pt x="4434" y="2095"/>
                    <a:pt x="4469" y="2058"/>
                  </a:cubicBezTo>
                  <a:cubicBezTo>
                    <a:pt x="4513" y="2012"/>
                    <a:pt x="4554" y="1970"/>
                    <a:pt x="4613" y="1920"/>
                  </a:cubicBezTo>
                  <a:cubicBezTo>
                    <a:pt x="4615" y="1919"/>
                    <a:pt x="4616" y="1918"/>
                    <a:pt x="4618" y="1917"/>
                  </a:cubicBezTo>
                  <a:cubicBezTo>
                    <a:pt x="3607" y="122"/>
                    <a:pt x="3607" y="122"/>
                    <a:pt x="3607" y="122"/>
                  </a:cubicBezTo>
                  <a:cubicBezTo>
                    <a:pt x="3467" y="171"/>
                    <a:pt x="3323" y="203"/>
                    <a:pt x="3199" y="193"/>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2987" name="Google Shape;2987;p361"/>
            <p:cNvSpPr/>
            <p:nvPr/>
          </p:nvSpPr>
          <p:spPr>
            <a:xfrm>
              <a:off x="1081858" y="1783056"/>
              <a:ext cx="193863" cy="269105"/>
            </a:xfrm>
            <a:custGeom>
              <a:avLst/>
              <a:gdLst/>
              <a:ahLst/>
              <a:cxnLst/>
              <a:rect l="l" t="t" r="r" b="b"/>
              <a:pathLst>
                <a:path w="1966" h="2735" extrusionOk="0">
                  <a:moveTo>
                    <a:pt x="1951" y="435"/>
                  </a:moveTo>
                  <a:cubicBezTo>
                    <a:pt x="1966" y="408"/>
                    <a:pt x="1958" y="372"/>
                    <a:pt x="1932" y="356"/>
                  </a:cubicBezTo>
                  <a:cubicBezTo>
                    <a:pt x="1359" y="7"/>
                    <a:pt x="1359" y="7"/>
                    <a:pt x="1359" y="7"/>
                  </a:cubicBezTo>
                  <a:cubicBezTo>
                    <a:pt x="1352" y="2"/>
                    <a:pt x="1344" y="0"/>
                    <a:pt x="1335" y="0"/>
                  </a:cubicBezTo>
                  <a:cubicBezTo>
                    <a:pt x="1317" y="0"/>
                    <a:pt x="1301" y="10"/>
                    <a:pt x="1292" y="26"/>
                  </a:cubicBezTo>
                  <a:cubicBezTo>
                    <a:pt x="16" y="2294"/>
                    <a:pt x="16" y="2294"/>
                    <a:pt x="16" y="2294"/>
                  </a:cubicBezTo>
                  <a:cubicBezTo>
                    <a:pt x="0" y="2321"/>
                    <a:pt x="9" y="2357"/>
                    <a:pt x="34" y="2372"/>
                  </a:cubicBezTo>
                  <a:cubicBezTo>
                    <a:pt x="607" y="2722"/>
                    <a:pt x="607" y="2722"/>
                    <a:pt x="607" y="2722"/>
                  </a:cubicBezTo>
                  <a:cubicBezTo>
                    <a:pt x="630" y="2735"/>
                    <a:pt x="661" y="2726"/>
                    <a:pt x="674" y="2702"/>
                  </a:cubicBezTo>
                  <a:lnTo>
                    <a:pt x="1951" y="435"/>
                  </a:ln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2988" name="Google Shape;2988;p361"/>
            <p:cNvSpPr/>
            <p:nvPr/>
          </p:nvSpPr>
          <p:spPr>
            <a:xfrm>
              <a:off x="1677608" y="1783056"/>
              <a:ext cx="193863" cy="269105"/>
            </a:xfrm>
            <a:custGeom>
              <a:avLst/>
              <a:gdLst/>
              <a:ahLst/>
              <a:cxnLst/>
              <a:rect l="l" t="t" r="r" b="b"/>
              <a:pathLst>
                <a:path w="1966" h="2735" extrusionOk="0">
                  <a:moveTo>
                    <a:pt x="1950" y="2294"/>
                  </a:moveTo>
                  <a:cubicBezTo>
                    <a:pt x="674" y="27"/>
                    <a:pt x="674" y="27"/>
                    <a:pt x="674" y="27"/>
                  </a:cubicBezTo>
                  <a:cubicBezTo>
                    <a:pt x="665" y="10"/>
                    <a:pt x="648" y="0"/>
                    <a:pt x="631" y="0"/>
                  </a:cubicBezTo>
                  <a:cubicBezTo>
                    <a:pt x="622" y="0"/>
                    <a:pt x="614" y="3"/>
                    <a:pt x="607" y="7"/>
                  </a:cubicBezTo>
                  <a:cubicBezTo>
                    <a:pt x="34" y="357"/>
                    <a:pt x="34" y="357"/>
                    <a:pt x="34" y="357"/>
                  </a:cubicBezTo>
                  <a:cubicBezTo>
                    <a:pt x="8" y="372"/>
                    <a:pt x="0" y="408"/>
                    <a:pt x="15" y="435"/>
                  </a:cubicBezTo>
                  <a:cubicBezTo>
                    <a:pt x="1292" y="2702"/>
                    <a:pt x="1292" y="2702"/>
                    <a:pt x="1292" y="2702"/>
                  </a:cubicBezTo>
                  <a:cubicBezTo>
                    <a:pt x="1305" y="2726"/>
                    <a:pt x="1336" y="2735"/>
                    <a:pt x="1359" y="2722"/>
                  </a:cubicBezTo>
                  <a:cubicBezTo>
                    <a:pt x="1932" y="2372"/>
                    <a:pt x="1932" y="2372"/>
                    <a:pt x="1932" y="2372"/>
                  </a:cubicBezTo>
                  <a:cubicBezTo>
                    <a:pt x="1957" y="2357"/>
                    <a:pt x="1966" y="2321"/>
                    <a:pt x="1950" y="2294"/>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grpSp>
      <p:sp>
        <p:nvSpPr>
          <p:cNvPr id="2989" name="Google Shape;2989;p361"/>
          <p:cNvSpPr/>
          <p:nvPr/>
        </p:nvSpPr>
        <p:spPr>
          <a:xfrm>
            <a:off x="7925406" y="3477301"/>
            <a:ext cx="688508" cy="16158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338D"/>
              </a:buClr>
              <a:buSzPts val="1050"/>
              <a:buFont typeface="Arial"/>
              <a:buNone/>
            </a:pPr>
            <a:r>
              <a:rPr lang="en-US" sz="1050" b="1" i="0" u="none" strike="noStrike" cap="none">
                <a:solidFill>
                  <a:srgbClr val="00338D"/>
                </a:solidFill>
                <a:latin typeface="Arial"/>
                <a:ea typeface="Arial"/>
                <a:cs typeface="Arial"/>
                <a:sym typeface="Arial"/>
              </a:rPr>
              <a:t>Finance</a:t>
            </a:r>
            <a:endParaRPr/>
          </a:p>
        </p:txBody>
      </p:sp>
      <p:sp>
        <p:nvSpPr>
          <p:cNvPr id="2990" name="Google Shape;2990;p361"/>
          <p:cNvSpPr/>
          <p:nvPr/>
        </p:nvSpPr>
        <p:spPr>
          <a:xfrm>
            <a:off x="8163760" y="3828717"/>
            <a:ext cx="249991" cy="315351"/>
          </a:xfrm>
          <a:custGeom>
            <a:avLst/>
            <a:gdLst/>
            <a:ahLst/>
            <a:cxnLst/>
            <a:rect l="l" t="t" r="r" b="b"/>
            <a:pathLst>
              <a:path w="81" h="102" extrusionOk="0">
                <a:moveTo>
                  <a:pt x="3" y="92"/>
                </a:moveTo>
                <a:cubicBezTo>
                  <a:pt x="6" y="97"/>
                  <a:pt x="11" y="97"/>
                  <a:pt x="18" y="96"/>
                </a:cubicBezTo>
                <a:cubicBezTo>
                  <a:pt x="24" y="95"/>
                  <a:pt x="27" y="102"/>
                  <a:pt x="40" y="102"/>
                </a:cubicBezTo>
                <a:cubicBezTo>
                  <a:pt x="53" y="102"/>
                  <a:pt x="56" y="95"/>
                  <a:pt x="63" y="96"/>
                </a:cubicBezTo>
                <a:cubicBezTo>
                  <a:pt x="70" y="97"/>
                  <a:pt x="75" y="97"/>
                  <a:pt x="78" y="92"/>
                </a:cubicBezTo>
                <a:cubicBezTo>
                  <a:pt x="81" y="87"/>
                  <a:pt x="73" y="82"/>
                  <a:pt x="71" y="76"/>
                </a:cubicBezTo>
                <a:cubicBezTo>
                  <a:pt x="69" y="70"/>
                  <a:pt x="79" y="51"/>
                  <a:pt x="69" y="37"/>
                </a:cubicBezTo>
                <a:cubicBezTo>
                  <a:pt x="62" y="27"/>
                  <a:pt x="56" y="23"/>
                  <a:pt x="53" y="21"/>
                </a:cubicBezTo>
                <a:cubicBezTo>
                  <a:pt x="53" y="21"/>
                  <a:pt x="54" y="20"/>
                  <a:pt x="54" y="20"/>
                </a:cubicBezTo>
                <a:cubicBezTo>
                  <a:pt x="54" y="19"/>
                  <a:pt x="53" y="18"/>
                  <a:pt x="52" y="18"/>
                </a:cubicBezTo>
                <a:cubicBezTo>
                  <a:pt x="55" y="14"/>
                  <a:pt x="60" y="8"/>
                  <a:pt x="61" y="4"/>
                </a:cubicBezTo>
                <a:cubicBezTo>
                  <a:pt x="61" y="0"/>
                  <a:pt x="54" y="2"/>
                  <a:pt x="51" y="3"/>
                </a:cubicBezTo>
                <a:cubicBezTo>
                  <a:pt x="47" y="4"/>
                  <a:pt x="43" y="0"/>
                  <a:pt x="40" y="1"/>
                </a:cubicBezTo>
                <a:cubicBezTo>
                  <a:pt x="38" y="0"/>
                  <a:pt x="33" y="4"/>
                  <a:pt x="30" y="3"/>
                </a:cubicBezTo>
                <a:cubicBezTo>
                  <a:pt x="26" y="2"/>
                  <a:pt x="20" y="0"/>
                  <a:pt x="20" y="4"/>
                </a:cubicBezTo>
                <a:cubicBezTo>
                  <a:pt x="20" y="8"/>
                  <a:pt x="26" y="15"/>
                  <a:pt x="28" y="18"/>
                </a:cubicBezTo>
                <a:cubicBezTo>
                  <a:pt x="28" y="18"/>
                  <a:pt x="27" y="19"/>
                  <a:pt x="27" y="20"/>
                </a:cubicBezTo>
                <a:cubicBezTo>
                  <a:pt x="27" y="21"/>
                  <a:pt x="27" y="21"/>
                  <a:pt x="28" y="21"/>
                </a:cubicBezTo>
                <a:cubicBezTo>
                  <a:pt x="25" y="23"/>
                  <a:pt x="19" y="27"/>
                  <a:pt x="12" y="37"/>
                </a:cubicBezTo>
                <a:cubicBezTo>
                  <a:pt x="1" y="51"/>
                  <a:pt x="11" y="70"/>
                  <a:pt x="9" y="76"/>
                </a:cubicBezTo>
                <a:cubicBezTo>
                  <a:pt x="7" y="82"/>
                  <a:pt x="0" y="87"/>
                  <a:pt x="3" y="92"/>
                </a:cubicBezTo>
                <a:close/>
                <a:moveTo>
                  <a:pt x="49" y="69"/>
                </a:moveTo>
                <a:cubicBezTo>
                  <a:pt x="48" y="70"/>
                  <a:pt x="45" y="71"/>
                  <a:pt x="42" y="72"/>
                </a:cubicBezTo>
                <a:cubicBezTo>
                  <a:pt x="42" y="75"/>
                  <a:pt x="42" y="75"/>
                  <a:pt x="42" y="75"/>
                </a:cubicBezTo>
                <a:cubicBezTo>
                  <a:pt x="38" y="75"/>
                  <a:pt x="38" y="75"/>
                  <a:pt x="38" y="75"/>
                </a:cubicBezTo>
                <a:cubicBezTo>
                  <a:pt x="38" y="72"/>
                  <a:pt x="38" y="72"/>
                  <a:pt x="38" y="72"/>
                </a:cubicBezTo>
                <a:cubicBezTo>
                  <a:pt x="36" y="71"/>
                  <a:pt x="34" y="71"/>
                  <a:pt x="32" y="69"/>
                </a:cubicBezTo>
                <a:cubicBezTo>
                  <a:pt x="30" y="68"/>
                  <a:pt x="29" y="66"/>
                  <a:pt x="29" y="62"/>
                </a:cubicBezTo>
                <a:cubicBezTo>
                  <a:pt x="29" y="61"/>
                  <a:pt x="29" y="61"/>
                  <a:pt x="29" y="61"/>
                </a:cubicBezTo>
                <a:cubicBezTo>
                  <a:pt x="38" y="61"/>
                  <a:pt x="38" y="61"/>
                  <a:pt x="38" y="61"/>
                </a:cubicBezTo>
                <a:cubicBezTo>
                  <a:pt x="38" y="63"/>
                  <a:pt x="38" y="63"/>
                  <a:pt x="38" y="63"/>
                </a:cubicBezTo>
                <a:cubicBezTo>
                  <a:pt x="38" y="65"/>
                  <a:pt x="38" y="66"/>
                  <a:pt x="38" y="66"/>
                </a:cubicBezTo>
                <a:cubicBezTo>
                  <a:pt x="39" y="67"/>
                  <a:pt x="39" y="67"/>
                  <a:pt x="40" y="67"/>
                </a:cubicBezTo>
                <a:cubicBezTo>
                  <a:pt x="40" y="67"/>
                  <a:pt x="41" y="67"/>
                  <a:pt x="41" y="67"/>
                </a:cubicBezTo>
                <a:cubicBezTo>
                  <a:pt x="41" y="66"/>
                  <a:pt x="42" y="66"/>
                  <a:pt x="42" y="65"/>
                </a:cubicBezTo>
                <a:cubicBezTo>
                  <a:pt x="42" y="63"/>
                  <a:pt x="41" y="62"/>
                  <a:pt x="41" y="61"/>
                </a:cubicBezTo>
                <a:cubicBezTo>
                  <a:pt x="41" y="61"/>
                  <a:pt x="40" y="60"/>
                  <a:pt x="38" y="59"/>
                </a:cubicBezTo>
                <a:cubicBezTo>
                  <a:pt x="36" y="58"/>
                  <a:pt x="34" y="57"/>
                  <a:pt x="33" y="56"/>
                </a:cubicBezTo>
                <a:cubicBezTo>
                  <a:pt x="32" y="55"/>
                  <a:pt x="31" y="54"/>
                  <a:pt x="30" y="53"/>
                </a:cubicBezTo>
                <a:cubicBezTo>
                  <a:pt x="30" y="52"/>
                  <a:pt x="29" y="50"/>
                  <a:pt x="29" y="49"/>
                </a:cubicBezTo>
                <a:cubicBezTo>
                  <a:pt x="29" y="47"/>
                  <a:pt x="30" y="45"/>
                  <a:pt x="31" y="44"/>
                </a:cubicBezTo>
                <a:cubicBezTo>
                  <a:pt x="33" y="42"/>
                  <a:pt x="35" y="42"/>
                  <a:pt x="38" y="41"/>
                </a:cubicBezTo>
                <a:cubicBezTo>
                  <a:pt x="38" y="39"/>
                  <a:pt x="38" y="39"/>
                  <a:pt x="38" y="39"/>
                </a:cubicBezTo>
                <a:cubicBezTo>
                  <a:pt x="42" y="39"/>
                  <a:pt x="42" y="39"/>
                  <a:pt x="42" y="39"/>
                </a:cubicBezTo>
                <a:cubicBezTo>
                  <a:pt x="42" y="41"/>
                  <a:pt x="42" y="41"/>
                  <a:pt x="42" y="41"/>
                </a:cubicBezTo>
                <a:cubicBezTo>
                  <a:pt x="45" y="42"/>
                  <a:pt x="47" y="42"/>
                  <a:pt x="48" y="44"/>
                </a:cubicBezTo>
                <a:cubicBezTo>
                  <a:pt x="50" y="45"/>
                  <a:pt x="51" y="47"/>
                  <a:pt x="51" y="49"/>
                </a:cubicBezTo>
                <a:cubicBezTo>
                  <a:pt x="51" y="49"/>
                  <a:pt x="50" y="50"/>
                  <a:pt x="50" y="50"/>
                </a:cubicBezTo>
                <a:cubicBezTo>
                  <a:pt x="42" y="50"/>
                  <a:pt x="42" y="50"/>
                  <a:pt x="42" y="50"/>
                </a:cubicBezTo>
                <a:cubicBezTo>
                  <a:pt x="42" y="49"/>
                  <a:pt x="42" y="49"/>
                  <a:pt x="42" y="49"/>
                </a:cubicBezTo>
                <a:cubicBezTo>
                  <a:pt x="42" y="48"/>
                  <a:pt x="41" y="47"/>
                  <a:pt x="41" y="46"/>
                </a:cubicBezTo>
                <a:cubicBezTo>
                  <a:pt x="41" y="46"/>
                  <a:pt x="41" y="46"/>
                  <a:pt x="40" y="46"/>
                </a:cubicBezTo>
                <a:cubicBezTo>
                  <a:pt x="39" y="46"/>
                  <a:pt x="39" y="46"/>
                  <a:pt x="39" y="46"/>
                </a:cubicBezTo>
                <a:cubicBezTo>
                  <a:pt x="38" y="47"/>
                  <a:pt x="38" y="47"/>
                  <a:pt x="38" y="48"/>
                </a:cubicBezTo>
                <a:cubicBezTo>
                  <a:pt x="38" y="49"/>
                  <a:pt x="39" y="50"/>
                  <a:pt x="39" y="50"/>
                </a:cubicBezTo>
                <a:cubicBezTo>
                  <a:pt x="40" y="51"/>
                  <a:pt x="41" y="52"/>
                  <a:pt x="44" y="53"/>
                </a:cubicBezTo>
                <a:cubicBezTo>
                  <a:pt x="46" y="54"/>
                  <a:pt x="48" y="55"/>
                  <a:pt x="49" y="56"/>
                </a:cubicBezTo>
                <a:cubicBezTo>
                  <a:pt x="49" y="56"/>
                  <a:pt x="50" y="57"/>
                  <a:pt x="51" y="58"/>
                </a:cubicBezTo>
                <a:cubicBezTo>
                  <a:pt x="51" y="60"/>
                  <a:pt x="51" y="61"/>
                  <a:pt x="51" y="63"/>
                </a:cubicBezTo>
                <a:cubicBezTo>
                  <a:pt x="51" y="65"/>
                  <a:pt x="51" y="67"/>
                  <a:pt x="49" y="69"/>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2991" name="Google Shape;2991;p361"/>
          <p:cNvSpPr/>
          <p:nvPr/>
        </p:nvSpPr>
        <p:spPr>
          <a:xfrm>
            <a:off x="547540" y="3477301"/>
            <a:ext cx="522420" cy="16158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338D"/>
              </a:buClr>
              <a:buSzPts val="1050"/>
              <a:buFont typeface="Arial"/>
              <a:buNone/>
            </a:pPr>
            <a:r>
              <a:rPr lang="en-US" sz="1050" b="1" i="0" u="none" strike="noStrike" cap="none">
                <a:solidFill>
                  <a:srgbClr val="00338D"/>
                </a:solidFill>
                <a:latin typeface="Arial"/>
                <a:ea typeface="Arial"/>
                <a:cs typeface="Arial"/>
                <a:sym typeface="Arial"/>
              </a:rPr>
              <a:t>Sales</a:t>
            </a:r>
            <a:endParaRPr/>
          </a:p>
        </p:txBody>
      </p:sp>
      <p:grpSp>
        <p:nvGrpSpPr>
          <p:cNvPr id="2992" name="Google Shape;2992;p361"/>
          <p:cNvGrpSpPr/>
          <p:nvPr/>
        </p:nvGrpSpPr>
        <p:grpSpPr>
          <a:xfrm>
            <a:off x="657733" y="3817495"/>
            <a:ext cx="338600" cy="337796"/>
            <a:chOff x="126714" y="3807960"/>
            <a:chExt cx="371236" cy="370355"/>
          </a:xfrm>
        </p:grpSpPr>
        <p:sp>
          <p:nvSpPr>
            <p:cNvPr id="2993" name="Google Shape;2993;p361"/>
            <p:cNvSpPr/>
            <p:nvPr/>
          </p:nvSpPr>
          <p:spPr>
            <a:xfrm>
              <a:off x="153358" y="3807960"/>
              <a:ext cx="74360" cy="106828"/>
            </a:xfrm>
            <a:custGeom>
              <a:avLst/>
              <a:gdLst/>
              <a:ahLst/>
              <a:cxnLst/>
              <a:rect l="l" t="t" r="r" b="b"/>
              <a:pathLst>
                <a:path w="750" h="1031" extrusionOk="0">
                  <a:moveTo>
                    <a:pt x="441" y="1031"/>
                  </a:moveTo>
                  <a:cubicBezTo>
                    <a:pt x="441" y="949"/>
                    <a:pt x="441" y="949"/>
                    <a:pt x="441" y="949"/>
                  </a:cubicBezTo>
                  <a:cubicBezTo>
                    <a:pt x="544" y="938"/>
                    <a:pt x="621" y="911"/>
                    <a:pt x="673" y="867"/>
                  </a:cubicBezTo>
                  <a:cubicBezTo>
                    <a:pt x="724" y="823"/>
                    <a:pt x="750" y="762"/>
                    <a:pt x="750" y="685"/>
                  </a:cubicBezTo>
                  <a:cubicBezTo>
                    <a:pt x="750" y="636"/>
                    <a:pt x="740" y="596"/>
                    <a:pt x="721" y="564"/>
                  </a:cubicBezTo>
                  <a:cubicBezTo>
                    <a:pt x="702" y="531"/>
                    <a:pt x="679" y="506"/>
                    <a:pt x="651" y="488"/>
                  </a:cubicBezTo>
                  <a:cubicBezTo>
                    <a:pt x="623" y="470"/>
                    <a:pt x="572" y="445"/>
                    <a:pt x="495" y="412"/>
                  </a:cubicBezTo>
                  <a:cubicBezTo>
                    <a:pt x="406" y="372"/>
                    <a:pt x="352" y="346"/>
                    <a:pt x="334" y="332"/>
                  </a:cubicBezTo>
                  <a:cubicBezTo>
                    <a:pt x="315" y="318"/>
                    <a:pt x="306" y="295"/>
                    <a:pt x="306" y="261"/>
                  </a:cubicBezTo>
                  <a:cubicBezTo>
                    <a:pt x="306" y="240"/>
                    <a:pt x="310" y="225"/>
                    <a:pt x="319" y="215"/>
                  </a:cubicBezTo>
                  <a:cubicBezTo>
                    <a:pt x="329" y="204"/>
                    <a:pt x="342" y="199"/>
                    <a:pt x="361" y="199"/>
                  </a:cubicBezTo>
                  <a:cubicBezTo>
                    <a:pt x="383" y="199"/>
                    <a:pt x="398" y="205"/>
                    <a:pt x="405" y="217"/>
                  </a:cubicBezTo>
                  <a:cubicBezTo>
                    <a:pt x="412" y="229"/>
                    <a:pt x="415" y="254"/>
                    <a:pt x="415" y="292"/>
                  </a:cubicBezTo>
                  <a:cubicBezTo>
                    <a:pt x="415" y="328"/>
                    <a:pt x="415" y="328"/>
                    <a:pt x="415" y="328"/>
                  </a:cubicBezTo>
                  <a:cubicBezTo>
                    <a:pt x="715" y="328"/>
                    <a:pt x="715" y="328"/>
                    <a:pt x="715" y="328"/>
                  </a:cubicBezTo>
                  <a:cubicBezTo>
                    <a:pt x="717" y="310"/>
                    <a:pt x="718" y="296"/>
                    <a:pt x="718" y="287"/>
                  </a:cubicBezTo>
                  <a:cubicBezTo>
                    <a:pt x="718" y="223"/>
                    <a:pt x="695" y="173"/>
                    <a:pt x="649" y="137"/>
                  </a:cubicBezTo>
                  <a:cubicBezTo>
                    <a:pt x="603" y="100"/>
                    <a:pt x="534" y="78"/>
                    <a:pt x="441" y="69"/>
                  </a:cubicBezTo>
                  <a:cubicBezTo>
                    <a:pt x="441" y="0"/>
                    <a:pt x="441" y="0"/>
                    <a:pt x="441" y="0"/>
                  </a:cubicBezTo>
                  <a:cubicBezTo>
                    <a:pt x="304" y="0"/>
                    <a:pt x="304" y="0"/>
                    <a:pt x="304" y="0"/>
                  </a:cubicBezTo>
                  <a:cubicBezTo>
                    <a:pt x="304" y="69"/>
                    <a:pt x="304" y="69"/>
                    <a:pt x="304" y="69"/>
                  </a:cubicBezTo>
                  <a:cubicBezTo>
                    <a:pt x="202" y="78"/>
                    <a:pt x="126" y="100"/>
                    <a:pt x="76" y="137"/>
                  </a:cubicBezTo>
                  <a:cubicBezTo>
                    <a:pt x="25" y="174"/>
                    <a:pt x="0" y="225"/>
                    <a:pt x="0" y="290"/>
                  </a:cubicBezTo>
                  <a:cubicBezTo>
                    <a:pt x="0" y="335"/>
                    <a:pt x="12" y="375"/>
                    <a:pt x="36" y="411"/>
                  </a:cubicBezTo>
                  <a:cubicBezTo>
                    <a:pt x="60" y="446"/>
                    <a:pt x="88" y="474"/>
                    <a:pt x="121" y="493"/>
                  </a:cubicBezTo>
                  <a:cubicBezTo>
                    <a:pt x="154" y="513"/>
                    <a:pt x="216" y="543"/>
                    <a:pt x="307" y="585"/>
                  </a:cubicBezTo>
                  <a:cubicBezTo>
                    <a:pt x="362" y="610"/>
                    <a:pt x="394" y="632"/>
                    <a:pt x="404" y="653"/>
                  </a:cubicBezTo>
                  <a:cubicBezTo>
                    <a:pt x="413" y="674"/>
                    <a:pt x="418" y="709"/>
                    <a:pt x="418" y="758"/>
                  </a:cubicBezTo>
                  <a:cubicBezTo>
                    <a:pt x="418" y="777"/>
                    <a:pt x="413" y="792"/>
                    <a:pt x="403" y="802"/>
                  </a:cubicBezTo>
                  <a:cubicBezTo>
                    <a:pt x="393" y="812"/>
                    <a:pt x="378" y="817"/>
                    <a:pt x="358" y="817"/>
                  </a:cubicBezTo>
                  <a:cubicBezTo>
                    <a:pt x="334" y="817"/>
                    <a:pt x="319" y="809"/>
                    <a:pt x="313" y="795"/>
                  </a:cubicBezTo>
                  <a:cubicBezTo>
                    <a:pt x="307" y="781"/>
                    <a:pt x="304" y="745"/>
                    <a:pt x="304" y="686"/>
                  </a:cubicBezTo>
                  <a:cubicBezTo>
                    <a:pt x="304" y="633"/>
                    <a:pt x="304" y="633"/>
                    <a:pt x="304" y="633"/>
                  </a:cubicBezTo>
                  <a:cubicBezTo>
                    <a:pt x="4" y="633"/>
                    <a:pt x="4" y="633"/>
                    <a:pt x="4" y="633"/>
                  </a:cubicBezTo>
                  <a:cubicBezTo>
                    <a:pt x="4" y="676"/>
                    <a:pt x="4" y="676"/>
                    <a:pt x="4" y="676"/>
                  </a:cubicBezTo>
                  <a:cubicBezTo>
                    <a:pt x="4" y="772"/>
                    <a:pt x="34" y="840"/>
                    <a:pt x="94" y="879"/>
                  </a:cubicBezTo>
                  <a:cubicBezTo>
                    <a:pt x="154" y="918"/>
                    <a:pt x="223" y="940"/>
                    <a:pt x="304" y="946"/>
                  </a:cubicBezTo>
                  <a:cubicBezTo>
                    <a:pt x="304" y="1031"/>
                    <a:pt x="304" y="1031"/>
                    <a:pt x="304" y="1031"/>
                  </a:cubicBezTo>
                  <a:lnTo>
                    <a:pt x="441" y="1031"/>
                  </a:lnTo>
                  <a:close/>
                </a:path>
              </a:pathLst>
            </a:custGeom>
            <a:solidFill>
              <a:srgbClr val="00338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grpSp>
          <p:nvGrpSpPr>
            <p:cNvPr id="2994" name="Google Shape;2994;p361"/>
            <p:cNvGrpSpPr/>
            <p:nvPr/>
          </p:nvGrpSpPr>
          <p:grpSpPr>
            <a:xfrm>
              <a:off x="126714" y="3827224"/>
              <a:ext cx="371236" cy="351091"/>
              <a:chOff x="1054" y="1631"/>
              <a:chExt cx="516" cy="488"/>
            </a:xfrm>
          </p:grpSpPr>
          <p:sp>
            <p:nvSpPr>
              <p:cNvPr id="2995" name="Google Shape;2995;p361"/>
              <p:cNvSpPr/>
              <p:nvPr/>
            </p:nvSpPr>
            <p:spPr>
              <a:xfrm>
                <a:off x="1054" y="2084"/>
                <a:ext cx="516" cy="35"/>
              </a:xfrm>
              <a:custGeom>
                <a:avLst/>
                <a:gdLst/>
                <a:ahLst/>
                <a:cxnLst/>
                <a:rect l="l" t="t" r="r" b="b"/>
                <a:pathLst>
                  <a:path w="267" h="18" extrusionOk="0">
                    <a:moveTo>
                      <a:pt x="258" y="0"/>
                    </a:moveTo>
                    <a:cubicBezTo>
                      <a:pt x="8" y="0"/>
                      <a:pt x="8" y="0"/>
                      <a:pt x="8" y="0"/>
                    </a:cubicBezTo>
                    <a:cubicBezTo>
                      <a:pt x="4" y="0"/>
                      <a:pt x="0" y="4"/>
                      <a:pt x="0" y="9"/>
                    </a:cubicBezTo>
                    <a:cubicBezTo>
                      <a:pt x="0" y="14"/>
                      <a:pt x="4" y="18"/>
                      <a:pt x="8" y="18"/>
                    </a:cubicBezTo>
                    <a:cubicBezTo>
                      <a:pt x="258" y="18"/>
                      <a:pt x="258" y="18"/>
                      <a:pt x="258" y="18"/>
                    </a:cubicBezTo>
                    <a:cubicBezTo>
                      <a:pt x="263" y="18"/>
                      <a:pt x="267" y="14"/>
                      <a:pt x="267" y="9"/>
                    </a:cubicBezTo>
                    <a:cubicBezTo>
                      <a:pt x="267" y="4"/>
                      <a:pt x="263" y="0"/>
                      <a:pt x="258" y="0"/>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2996" name="Google Shape;2996;p361"/>
              <p:cNvSpPr/>
              <p:nvPr/>
            </p:nvSpPr>
            <p:spPr>
              <a:xfrm>
                <a:off x="1384" y="1813"/>
                <a:ext cx="120" cy="250"/>
              </a:xfrm>
              <a:custGeom>
                <a:avLst/>
                <a:gdLst/>
                <a:ahLst/>
                <a:cxnLst/>
                <a:rect l="l" t="t" r="r" b="b"/>
                <a:pathLst>
                  <a:path w="62" h="129" extrusionOk="0">
                    <a:moveTo>
                      <a:pt x="0" y="6"/>
                    </a:moveTo>
                    <a:cubicBezTo>
                      <a:pt x="0" y="129"/>
                      <a:pt x="0" y="129"/>
                      <a:pt x="0" y="129"/>
                    </a:cubicBezTo>
                    <a:cubicBezTo>
                      <a:pt x="62" y="129"/>
                      <a:pt x="62" y="129"/>
                      <a:pt x="62" y="129"/>
                    </a:cubicBezTo>
                    <a:cubicBezTo>
                      <a:pt x="62" y="6"/>
                      <a:pt x="62" y="6"/>
                      <a:pt x="62" y="6"/>
                    </a:cubicBezTo>
                    <a:cubicBezTo>
                      <a:pt x="62" y="3"/>
                      <a:pt x="59" y="0"/>
                      <a:pt x="56" y="0"/>
                    </a:cubicBezTo>
                    <a:cubicBezTo>
                      <a:pt x="6" y="0"/>
                      <a:pt x="6" y="0"/>
                      <a:pt x="6" y="0"/>
                    </a:cubicBezTo>
                    <a:cubicBezTo>
                      <a:pt x="3" y="0"/>
                      <a:pt x="0" y="3"/>
                      <a:pt x="0" y="6"/>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2997" name="Google Shape;2997;p361"/>
              <p:cNvSpPr/>
              <p:nvPr/>
            </p:nvSpPr>
            <p:spPr>
              <a:xfrm>
                <a:off x="1241" y="1879"/>
                <a:ext cx="118" cy="184"/>
              </a:xfrm>
              <a:custGeom>
                <a:avLst/>
                <a:gdLst/>
                <a:ahLst/>
                <a:cxnLst/>
                <a:rect l="l" t="t" r="r" b="b"/>
                <a:pathLst>
                  <a:path w="61" h="95" extrusionOk="0">
                    <a:moveTo>
                      <a:pt x="6" y="0"/>
                    </a:moveTo>
                    <a:cubicBezTo>
                      <a:pt x="3" y="0"/>
                      <a:pt x="0" y="3"/>
                      <a:pt x="0" y="6"/>
                    </a:cubicBezTo>
                    <a:cubicBezTo>
                      <a:pt x="0" y="95"/>
                      <a:pt x="0" y="95"/>
                      <a:pt x="0" y="95"/>
                    </a:cubicBezTo>
                    <a:cubicBezTo>
                      <a:pt x="61" y="95"/>
                      <a:pt x="61" y="95"/>
                      <a:pt x="61" y="95"/>
                    </a:cubicBezTo>
                    <a:cubicBezTo>
                      <a:pt x="61" y="6"/>
                      <a:pt x="61" y="6"/>
                      <a:pt x="61" y="6"/>
                    </a:cubicBezTo>
                    <a:cubicBezTo>
                      <a:pt x="61" y="3"/>
                      <a:pt x="59" y="0"/>
                      <a:pt x="55" y="0"/>
                    </a:cubicBezTo>
                    <a:lnTo>
                      <a:pt x="6" y="0"/>
                    </a:ln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2998" name="Google Shape;2998;p361"/>
              <p:cNvSpPr/>
              <p:nvPr/>
            </p:nvSpPr>
            <p:spPr>
              <a:xfrm>
                <a:off x="1098" y="1939"/>
                <a:ext cx="118" cy="124"/>
              </a:xfrm>
              <a:custGeom>
                <a:avLst/>
                <a:gdLst/>
                <a:ahLst/>
                <a:cxnLst/>
                <a:rect l="l" t="t" r="r" b="b"/>
                <a:pathLst>
                  <a:path w="61" h="64" extrusionOk="0">
                    <a:moveTo>
                      <a:pt x="61" y="6"/>
                    </a:moveTo>
                    <a:cubicBezTo>
                      <a:pt x="61" y="2"/>
                      <a:pt x="58" y="0"/>
                      <a:pt x="55" y="0"/>
                    </a:cubicBezTo>
                    <a:cubicBezTo>
                      <a:pt x="6" y="0"/>
                      <a:pt x="6" y="0"/>
                      <a:pt x="6" y="0"/>
                    </a:cubicBezTo>
                    <a:cubicBezTo>
                      <a:pt x="2" y="0"/>
                      <a:pt x="0" y="2"/>
                      <a:pt x="0" y="6"/>
                    </a:cubicBezTo>
                    <a:cubicBezTo>
                      <a:pt x="0" y="64"/>
                      <a:pt x="0" y="64"/>
                      <a:pt x="0" y="64"/>
                    </a:cubicBezTo>
                    <a:cubicBezTo>
                      <a:pt x="61" y="64"/>
                      <a:pt x="61" y="64"/>
                      <a:pt x="61" y="64"/>
                    </a:cubicBezTo>
                    <a:lnTo>
                      <a:pt x="61" y="6"/>
                    </a:ln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2999" name="Google Shape;2999;p361"/>
              <p:cNvSpPr/>
              <p:nvPr/>
            </p:nvSpPr>
            <p:spPr>
              <a:xfrm>
                <a:off x="1118" y="1631"/>
                <a:ext cx="348" cy="227"/>
              </a:xfrm>
              <a:custGeom>
                <a:avLst/>
                <a:gdLst/>
                <a:ahLst/>
                <a:cxnLst/>
                <a:rect l="l" t="t" r="r" b="b"/>
                <a:pathLst>
                  <a:path w="180" h="117" extrusionOk="0">
                    <a:moveTo>
                      <a:pt x="21" y="112"/>
                    </a:moveTo>
                    <a:cubicBezTo>
                      <a:pt x="68" y="66"/>
                      <a:pt x="68" y="66"/>
                      <a:pt x="68" y="66"/>
                    </a:cubicBezTo>
                    <a:cubicBezTo>
                      <a:pt x="92" y="90"/>
                      <a:pt x="92" y="90"/>
                      <a:pt x="92" y="90"/>
                    </a:cubicBezTo>
                    <a:cubicBezTo>
                      <a:pt x="94" y="92"/>
                      <a:pt x="97" y="93"/>
                      <a:pt x="100" y="93"/>
                    </a:cubicBezTo>
                    <a:cubicBezTo>
                      <a:pt x="103" y="93"/>
                      <a:pt x="106" y="92"/>
                      <a:pt x="108" y="90"/>
                    </a:cubicBezTo>
                    <a:cubicBezTo>
                      <a:pt x="159" y="39"/>
                      <a:pt x="159" y="39"/>
                      <a:pt x="159" y="39"/>
                    </a:cubicBezTo>
                    <a:cubicBezTo>
                      <a:pt x="159" y="56"/>
                      <a:pt x="159" y="56"/>
                      <a:pt x="159" y="56"/>
                    </a:cubicBezTo>
                    <a:cubicBezTo>
                      <a:pt x="159" y="62"/>
                      <a:pt x="164" y="66"/>
                      <a:pt x="170" y="66"/>
                    </a:cubicBezTo>
                    <a:cubicBezTo>
                      <a:pt x="175" y="66"/>
                      <a:pt x="180" y="62"/>
                      <a:pt x="180" y="56"/>
                    </a:cubicBezTo>
                    <a:cubicBezTo>
                      <a:pt x="180" y="10"/>
                      <a:pt x="180" y="10"/>
                      <a:pt x="180" y="10"/>
                    </a:cubicBezTo>
                    <a:cubicBezTo>
                      <a:pt x="180" y="8"/>
                      <a:pt x="179" y="5"/>
                      <a:pt x="177" y="3"/>
                    </a:cubicBezTo>
                    <a:cubicBezTo>
                      <a:pt x="175" y="1"/>
                      <a:pt x="172" y="0"/>
                      <a:pt x="170" y="0"/>
                    </a:cubicBezTo>
                    <a:cubicBezTo>
                      <a:pt x="124" y="0"/>
                      <a:pt x="124" y="0"/>
                      <a:pt x="124" y="0"/>
                    </a:cubicBezTo>
                    <a:cubicBezTo>
                      <a:pt x="118" y="0"/>
                      <a:pt x="114" y="5"/>
                      <a:pt x="114" y="10"/>
                    </a:cubicBezTo>
                    <a:cubicBezTo>
                      <a:pt x="114" y="16"/>
                      <a:pt x="118" y="20"/>
                      <a:pt x="124" y="20"/>
                    </a:cubicBezTo>
                    <a:cubicBezTo>
                      <a:pt x="144" y="20"/>
                      <a:pt x="144" y="20"/>
                      <a:pt x="144" y="20"/>
                    </a:cubicBezTo>
                    <a:cubicBezTo>
                      <a:pt x="100" y="65"/>
                      <a:pt x="100" y="65"/>
                      <a:pt x="100" y="65"/>
                    </a:cubicBezTo>
                    <a:cubicBezTo>
                      <a:pt x="76" y="41"/>
                      <a:pt x="76" y="41"/>
                      <a:pt x="76" y="41"/>
                    </a:cubicBezTo>
                    <a:cubicBezTo>
                      <a:pt x="74" y="39"/>
                      <a:pt x="71" y="37"/>
                      <a:pt x="68" y="37"/>
                    </a:cubicBezTo>
                    <a:cubicBezTo>
                      <a:pt x="64" y="37"/>
                      <a:pt x="61" y="39"/>
                      <a:pt x="59" y="41"/>
                    </a:cubicBezTo>
                    <a:cubicBezTo>
                      <a:pt x="4" y="96"/>
                      <a:pt x="4" y="96"/>
                      <a:pt x="4" y="96"/>
                    </a:cubicBezTo>
                    <a:cubicBezTo>
                      <a:pt x="0" y="100"/>
                      <a:pt x="0" y="108"/>
                      <a:pt x="4" y="112"/>
                    </a:cubicBezTo>
                    <a:cubicBezTo>
                      <a:pt x="9" y="117"/>
                      <a:pt x="16" y="117"/>
                      <a:pt x="21" y="112"/>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grpSp>
      </p:grpSp>
      <p:sp>
        <p:nvSpPr>
          <p:cNvPr id="3000" name="Google Shape;3000;p361"/>
          <p:cNvSpPr/>
          <p:nvPr/>
        </p:nvSpPr>
        <p:spPr>
          <a:xfrm>
            <a:off x="7402304" y="3477301"/>
            <a:ext cx="307266" cy="16158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338D"/>
              </a:buClr>
              <a:buSzPts val="1050"/>
              <a:buFont typeface="Arial"/>
              <a:buNone/>
            </a:pPr>
            <a:r>
              <a:rPr lang="en-US" sz="1050" b="1" i="0" u="none" strike="noStrike" cap="none">
                <a:solidFill>
                  <a:srgbClr val="00338D"/>
                </a:solidFill>
                <a:latin typeface="Arial"/>
                <a:ea typeface="Arial"/>
                <a:cs typeface="Arial"/>
                <a:sym typeface="Arial"/>
              </a:rPr>
              <a:t>HR</a:t>
            </a:r>
            <a:endParaRPr/>
          </a:p>
        </p:txBody>
      </p:sp>
      <p:grpSp>
        <p:nvGrpSpPr>
          <p:cNvPr id="3001" name="Google Shape;3001;p361"/>
          <p:cNvGrpSpPr/>
          <p:nvPr/>
        </p:nvGrpSpPr>
        <p:grpSpPr>
          <a:xfrm>
            <a:off x="7359315" y="3792448"/>
            <a:ext cx="413843" cy="387888"/>
            <a:chOff x="12172950" y="2998788"/>
            <a:chExt cx="455613" cy="427038"/>
          </a:xfrm>
        </p:grpSpPr>
        <p:sp>
          <p:nvSpPr>
            <p:cNvPr id="3002" name="Google Shape;3002;p361"/>
            <p:cNvSpPr/>
            <p:nvPr/>
          </p:nvSpPr>
          <p:spPr>
            <a:xfrm>
              <a:off x="12172950" y="2998788"/>
              <a:ext cx="455613" cy="427038"/>
            </a:xfrm>
            <a:custGeom>
              <a:avLst/>
              <a:gdLst/>
              <a:ahLst/>
              <a:cxnLst/>
              <a:rect l="l" t="t" r="r" b="b"/>
              <a:pathLst>
                <a:path w="78" h="73" extrusionOk="0">
                  <a:moveTo>
                    <a:pt x="77" y="66"/>
                  </a:moveTo>
                  <a:cubicBezTo>
                    <a:pt x="77" y="64"/>
                    <a:pt x="77" y="63"/>
                    <a:pt x="75" y="62"/>
                  </a:cubicBezTo>
                  <a:cubicBezTo>
                    <a:pt x="58" y="51"/>
                    <a:pt x="58" y="51"/>
                    <a:pt x="58" y="51"/>
                  </a:cubicBezTo>
                  <a:cubicBezTo>
                    <a:pt x="59" y="49"/>
                    <a:pt x="59" y="49"/>
                    <a:pt x="59" y="49"/>
                  </a:cubicBezTo>
                  <a:cubicBezTo>
                    <a:pt x="63" y="42"/>
                    <a:pt x="63" y="33"/>
                    <a:pt x="59" y="26"/>
                  </a:cubicBezTo>
                  <a:cubicBezTo>
                    <a:pt x="61" y="26"/>
                    <a:pt x="62" y="27"/>
                    <a:pt x="64" y="27"/>
                  </a:cubicBezTo>
                  <a:cubicBezTo>
                    <a:pt x="68" y="27"/>
                    <a:pt x="72" y="24"/>
                    <a:pt x="75" y="21"/>
                  </a:cubicBezTo>
                  <a:cubicBezTo>
                    <a:pt x="75" y="21"/>
                    <a:pt x="75" y="20"/>
                    <a:pt x="75" y="20"/>
                  </a:cubicBezTo>
                  <a:cubicBezTo>
                    <a:pt x="75" y="20"/>
                    <a:pt x="75" y="20"/>
                    <a:pt x="75" y="20"/>
                  </a:cubicBezTo>
                  <a:cubicBezTo>
                    <a:pt x="73" y="18"/>
                    <a:pt x="68" y="20"/>
                    <a:pt x="67" y="17"/>
                  </a:cubicBezTo>
                  <a:cubicBezTo>
                    <a:pt x="66" y="17"/>
                    <a:pt x="66" y="16"/>
                    <a:pt x="66" y="16"/>
                  </a:cubicBezTo>
                  <a:cubicBezTo>
                    <a:pt x="69" y="16"/>
                    <a:pt x="72" y="16"/>
                    <a:pt x="71" y="14"/>
                  </a:cubicBezTo>
                  <a:cubicBezTo>
                    <a:pt x="69" y="11"/>
                    <a:pt x="72" y="9"/>
                    <a:pt x="70" y="5"/>
                  </a:cubicBezTo>
                  <a:cubicBezTo>
                    <a:pt x="68" y="0"/>
                    <a:pt x="60" y="0"/>
                    <a:pt x="58" y="5"/>
                  </a:cubicBezTo>
                  <a:cubicBezTo>
                    <a:pt x="56" y="9"/>
                    <a:pt x="58" y="11"/>
                    <a:pt x="57" y="14"/>
                  </a:cubicBezTo>
                  <a:cubicBezTo>
                    <a:pt x="56" y="16"/>
                    <a:pt x="59" y="16"/>
                    <a:pt x="61" y="16"/>
                  </a:cubicBezTo>
                  <a:cubicBezTo>
                    <a:pt x="61" y="16"/>
                    <a:pt x="61" y="17"/>
                    <a:pt x="61" y="17"/>
                  </a:cubicBezTo>
                  <a:cubicBezTo>
                    <a:pt x="60" y="19"/>
                    <a:pt x="56" y="19"/>
                    <a:pt x="54" y="19"/>
                  </a:cubicBezTo>
                  <a:cubicBezTo>
                    <a:pt x="54" y="19"/>
                    <a:pt x="54" y="19"/>
                    <a:pt x="54" y="19"/>
                  </a:cubicBezTo>
                  <a:cubicBezTo>
                    <a:pt x="49" y="15"/>
                    <a:pt x="44" y="13"/>
                    <a:pt x="38" y="13"/>
                  </a:cubicBezTo>
                  <a:cubicBezTo>
                    <a:pt x="31" y="13"/>
                    <a:pt x="26" y="15"/>
                    <a:pt x="21" y="19"/>
                  </a:cubicBezTo>
                  <a:cubicBezTo>
                    <a:pt x="19" y="19"/>
                    <a:pt x="15" y="19"/>
                    <a:pt x="14" y="17"/>
                  </a:cubicBezTo>
                  <a:cubicBezTo>
                    <a:pt x="14" y="17"/>
                    <a:pt x="14" y="16"/>
                    <a:pt x="14" y="16"/>
                  </a:cubicBezTo>
                  <a:cubicBezTo>
                    <a:pt x="17" y="16"/>
                    <a:pt x="20" y="16"/>
                    <a:pt x="19" y="14"/>
                  </a:cubicBezTo>
                  <a:cubicBezTo>
                    <a:pt x="17" y="11"/>
                    <a:pt x="20" y="9"/>
                    <a:pt x="18" y="5"/>
                  </a:cubicBezTo>
                  <a:cubicBezTo>
                    <a:pt x="15" y="0"/>
                    <a:pt x="8" y="0"/>
                    <a:pt x="5" y="5"/>
                  </a:cubicBezTo>
                  <a:cubicBezTo>
                    <a:pt x="3" y="9"/>
                    <a:pt x="6" y="11"/>
                    <a:pt x="4" y="14"/>
                  </a:cubicBezTo>
                  <a:cubicBezTo>
                    <a:pt x="3" y="16"/>
                    <a:pt x="6" y="16"/>
                    <a:pt x="9" y="16"/>
                  </a:cubicBezTo>
                  <a:cubicBezTo>
                    <a:pt x="9" y="16"/>
                    <a:pt x="9" y="17"/>
                    <a:pt x="9" y="17"/>
                  </a:cubicBezTo>
                  <a:cubicBezTo>
                    <a:pt x="7" y="20"/>
                    <a:pt x="2" y="18"/>
                    <a:pt x="1" y="20"/>
                  </a:cubicBezTo>
                  <a:cubicBezTo>
                    <a:pt x="1" y="20"/>
                    <a:pt x="0" y="20"/>
                    <a:pt x="0" y="20"/>
                  </a:cubicBezTo>
                  <a:cubicBezTo>
                    <a:pt x="0" y="20"/>
                    <a:pt x="0" y="21"/>
                    <a:pt x="0" y="21"/>
                  </a:cubicBezTo>
                  <a:cubicBezTo>
                    <a:pt x="3" y="24"/>
                    <a:pt x="7" y="27"/>
                    <a:pt x="11" y="27"/>
                  </a:cubicBezTo>
                  <a:cubicBezTo>
                    <a:pt x="13" y="27"/>
                    <a:pt x="15" y="26"/>
                    <a:pt x="16" y="26"/>
                  </a:cubicBezTo>
                  <a:cubicBezTo>
                    <a:pt x="11" y="35"/>
                    <a:pt x="13" y="48"/>
                    <a:pt x="21" y="55"/>
                  </a:cubicBezTo>
                  <a:cubicBezTo>
                    <a:pt x="26" y="59"/>
                    <a:pt x="32" y="62"/>
                    <a:pt x="38" y="62"/>
                  </a:cubicBezTo>
                  <a:cubicBezTo>
                    <a:pt x="43" y="62"/>
                    <a:pt x="48" y="60"/>
                    <a:pt x="52" y="57"/>
                  </a:cubicBezTo>
                  <a:cubicBezTo>
                    <a:pt x="53" y="56"/>
                    <a:pt x="53" y="56"/>
                    <a:pt x="53" y="56"/>
                  </a:cubicBezTo>
                  <a:cubicBezTo>
                    <a:pt x="67" y="71"/>
                    <a:pt x="67" y="71"/>
                    <a:pt x="67" y="71"/>
                  </a:cubicBezTo>
                  <a:cubicBezTo>
                    <a:pt x="68" y="72"/>
                    <a:pt x="70" y="73"/>
                    <a:pt x="71" y="73"/>
                  </a:cubicBezTo>
                  <a:cubicBezTo>
                    <a:pt x="71" y="73"/>
                    <a:pt x="71" y="73"/>
                    <a:pt x="71" y="73"/>
                  </a:cubicBezTo>
                  <a:cubicBezTo>
                    <a:pt x="72" y="73"/>
                    <a:pt x="74" y="72"/>
                    <a:pt x="74" y="71"/>
                  </a:cubicBezTo>
                  <a:cubicBezTo>
                    <a:pt x="76" y="69"/>
                    <a:pt x="76" y="69"/>
                    <a:pt x="76" y="69"/>
                  </a:cubicBezTo>
                  <a:cubicBezTo>
                    <a:pt x="77" y="68"/>
                    <a:pt x="78" y="67"/>
                    <a:pt x="77" y="66"/>
                  </a:cubicBezTo>
                  <a:close/>
                  <a:moveTo>
                    <a:pt x="52" y="50"/>
                  </a:moveTo>
                  <a:cubicBezTo>
                    <a:pt x="48" y="54"/>
                    <a:pt x="43" y="56"/>
                    <a:pt x="38" y="56"/>
                  </a:cubicBezTo>
                  <a:cubicBezTo>
                    <a:pt x="33" y="56"/>
                    <a:pt x="28" y="55"/>
                    <a:pt x="25" y="52"/>
                  </a:cubicBezTo>
                  <a:cubicBezTo>
                    <a:pt x="17" y="45"/>
                    <a:pt x="16" y="32"/>
                    <a:pt x="23" y="25"/>
                  </a:cubicBezTo>
                  <a:cubicBezTo>
                    <a:pt x="27" y="20"/>
                    <a:pt x="32" y="18"/>
                    <a:pt x="38" y="18"/>
                  </a:cubicBezTo>
                  <a:cubicBezTo>
                    <a:pt x="42" y="18"/>
                    <a:pt x="47" y="20"/>
                    <a:pt x="51" y="23"/>
                  </a:cubicBezTo>
                  <a:cubicBezTo>
                    <a:pt x="58" y="30"/>
                    <a:pt x="59" y="42"/>
                    <a:pt x="52" y="50"/>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3003" name="Google Shape;3003;p361"/>
            <p:cNvSpPr/>
            <p:nvPr/>
          </p:nvSpPr>
          <p:spPr>
            <a:xfrm>
              <a:off x="12312650" y="3116263"/>
              <a:ext cx="158750" cy="180975"/>
            </a:xfrm>
            <a:custGeom>
              <a:avLst/>
              <a:gdLst/>
              <a:ahLst/>
              <a:cxnLst/>
              <a:rect l="l" t="t" r="r" b="b"/>
              <a:pathLst>
                <a:path w="27" h="31" extrusionOk="0">
                  <a:moveTo>
                    <a:pt x="26" y="24"/>
                  </a:moveTo>
                  <a:cubicBezTo>
                    <a:pt x="26" y="24"/>
                    <a:pt x="26" y="24"/>
                    <a:pt x="26" y="24"/>
                  </a:cubicBezTo>
                  <a:cubicBezTo>
                    <a:pt x="24" y="22"/>
                    <a:pt x="19" y="23"/>
                    <a:pt x="17" y="20"/>
                  </a:cubicBezTo>
                  <a:cubicBezTo>
                    <a:pt x="17" y="20"/>
                    <a:pt x="17" y="19"/>
                    <a:pt x="16" y="19"/>
                  </a:cubicBezTo>
                  <a:cubicBezTo>
                    <a:pt x="20" y="19"/>
                    <a:pt x="23" y="19"/>
                    <a:pt x="22" y="17"/>
                  </a:cubicBezTo>
                  <a:cubicBezTo>
                    <a:pt x="20" y="13"/>
                    <a:pt x="23" y="11"/>
                    <a:pt x="21" y="6"/>
                  </a:cubicBezTo>
                  <a:cubicBezTo>
                    <a:pt x="18" y="0"/>
                    <a:pt x="9" y="0"/>
                    <a:pt x="7" y="6"/>
                  </a:cubicBezTo>
                  <a:cubicBezTo>
                    <a:pt x="4" y="11"/>
                    <a:pt x="7" y="13"/>
                    <a:pt x="5" y="17"/>
                  </a:cubicBezTo>
                  <a:cubicBezTo>
                    <a:pt x="4" y="19"/>
                    <a:pt x="7" y="19"/>
                    <a:pt x="11" y="19"/>
                  </a:cubicBezTo>
                  <a:cubicBezTo>
                    <a:pt x="10" y="19"/>
                    <a:pt x="10" y="20"/>
                    <a:pt x="10" y="20"/>
                  </a:cubicBezTo>
                  <a:cubicBezTo>
                    <a:pt x="8" y="23"/>
                    <a:pt x="3" y="22"/>
                    <a:pt x="1" y="24"/>
                  </a:cubicBezTo>
                  <a:cubicBezTo>
                    <a:pt x="1" y="24"/>
                    <a:pt x="1" y="24"/>
                    <a:pt x="1" y="24"/>
                  </a:cubicBezTo>
                  <a:cubicBezTo>
                    <a:pt x="0" y="24"/>
                    <a:pt x="0" y="25"/>
                    <a:pt x="1" y="25"/>
                  </a:cubicBezTo>
                  <a:cubicBezTo>
                    <a:pt x="4" y="29"/>
                    <a:pt x="8" y="31"/>
                    <a:pt x="13" y="31"/>
                  </a:cubicBezTo>
                  <a:cubicBezTo>
                    <a:pt x="19" y="31"/>
                    <a:pt x="23" y="29"/>
                    <a:pt x="26" y="25"/>
                  </a:cubicBezTo>
                  <a:cubicBezTo>
                    <a:pt x="27" y="25"/>
                    <a:pt x="27" y="24"/>
                    <a:pt x="26" y="24"/>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grpSp>
      <p:sp>
        <p:nvSpPr>
          <p:cNvPr id="3004" name="Google Shape;3004;p361"/>
          <p:cNvSpPr/>
          <p:nvPr/>
        </p:nvSpPr>
        <p:spPr>
          <a:xfrm>
            <a:off x="2983706" y="3408051"/>
            <a:ext cx="794364" cy="32316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338D"/>
              </a:buClr>
              <a:buSzPts val="1050"/>
              <a:buFont typeface="Arial"/>
              <a:buNone/>
            </a:pPr>
            <a:r>
              <a:rPr lang="en-US" sz="1050" b="1" i="0" u="none" strike="noStrike" cap="none">
                <a:solidFill>
                  <a:srgbClr val="00338D"/>
                </a:solidFill>
                <a:latin typeface="Arial"/>
                <a:ea typeface="Arial"/>
                <a:cs typeface="Arial"/>
                <a:sym typeface="Arial"/>
              </a:rPr>
              <a:t>Customer </a:t>
            </a:r>
            <a:br>
              <a:rPr lang="en-US" sz="1050" b="1" i="0" u="none" strike="noStrike" cap="none">
                <a:solidFill>
                  <a:srgbClr val="00338D"/>
                </a:solidFill>
                <a:latin typeface="Arial"/>
                <a:ea typeface="Arial"/>
                <a:cs typeface="Arial"/>
                <a:sym typeface="Arial"/>
              </a:rPr>
            </a:br>
            <a:r>
              <a:rPr lang="en-US" sz="1050" b="1" i="0" u="none" strike="noStrike" cap="none">
                <a:solidFill>
                  <a:srgbClr val="00338D"/>
                </a:solidFill>
                <a:latin typeface="Arial"/>
                <a:ea typeface="Arial"/>
                <a:cs typeface="Arial"/>
                <a:sym typeface="Arial"/>
              </a:rPr>
              <a:t>delivery</a:t>
            </a:r>
            <a:endParaRPr/>
          </a:p>
        </p:txBody>
      </p:sp>
      <p:grpSp>
        <p:nvGrpSpPr>
          <p:cNvPr id="3005" name="Google Shape;3005;p361"/>
          <p:cNvGrpSpPr/>
          <p:nvPr/>
        </p:nvGrpSpPr>
        <p:grpSpPr>
          <a:xfrm>
            <a:off x="3120235" y="3778722"/>
            <a:ext cx="434999" cy="415343"/>
            <a:chOff x="2407697" y="1798413"/>
            <a:chExt cx="558966" cy="533709"/>
          </a:xfrm>
        </p:grpSpPr>
        <p:sp>
          <p:nvSpPr>
            <p:cNvPr id="3006" name="Google Shape;3006;p361"/>
            <p:cNvSpPr/>
            <p:nvPr/>
          </p:nvSpPr>
          <p:spPr>
            <a:xfrm>
              <a:off x="2407697" y="1798413"/>
              <a:ext cx="558966" cy="326705"/>
            </a:xfrm>
            <a:custGeom>
              <a:avLst/>
              <a:gdLst/>
              <a:ahLst/>
              <a:cxnLst/>
              <a:rect l="l" t="t" r="r" b="b"/>
              <a:pathLst>
                <a:path w="861" h="502" extrusionOk="0">
                  <a:moveTo>
                    <a:pt x="192" y="438"/>
                  </a:moveTo>
                  <a:cubicBezTo>
                    <a:pt x="174" y="438"/>
                    <a:pt x="159" y="423"/>
                    <a:pt x="159" y="405"/>
                  </a:cubicBezTo>
                  <a:cubicBezTo>
                    <a:pt x="159" y="97"/>
                    <a:pt x="159" y="97"/>
                    <a:pt x="159" y="97"/>
                  </a:cubicBezTo>
                  <a:cubicBezTo>
                    <a:pt x="159" y="79"/>
                    <a:pt x="174" y="64"/>
                    <a:pt x="192" y="64"/>
                  </a:cubicBezTo>
                  <a:cubicBezTo>
                    <a:pt x="717" y="64"/>
                    <a:pt x="717" y="64"/>
                    <a:pt x="717" y="64"/>
                  </a:cubicBezTo>
                  <a:cubicBezTo>
                    <a:pt x="736" y="64"/>
                    <a:pt x="750" y="79"/>
                    <a:pt x="750" y="97"/>
                  </a:cubicBezTo>
                  <a:cubicBezTo>
                    <a:pt x="750" y="405"/>
                    <a:pt x="750" y="405"/>
                    <a:pt x="750" y="405"/>
                  </a:cubicBezTo>
                  <a:cubicBezTo>
                    <a:pt x="750" y="423"/>
                    <a:pt x="736" y="438"/>
                    <a:pt x="717" y="438"/>
                  </a:cubicBezTo>
                  <a:cubicBezTo>
                    <a:pt x="663" y="438"/>
                    <a:pt x="663" y="438"/>
                    <a:pt x="663" y="438"/>
                  </a:cubicBezTo>
                  <a:cubicBezTo>
                    <a:pt x="667" y="502"/>
                    <a:pt x="667" y="502"/>
                    <a:pt x="667" y="502"/>
                  </a:cubicBezTo>
                  <a:cubicBezTo>
                    <a:pt x="797" y="502"/>
                    <a:pt x="797" y="502"/>
                    <a:pt x="797" y="502"/>
                  </a:cubicBezTo>
                  <a:cubicBezTo>
                    <a:pt x="832" y="502"/>
                    <a:pt x="861" y="474"/>
                    <a:pt x="861" y="438"/>
                  </a:cubicBezTo>
                  <a:cubicBezTo>
                    <a:pt x="861" y="64"/>
                    <a:pt x="861" y="64"/>
                    <a:pt x="861" y="64"/>
                  </a:cubicBezTo>
                  <a:cubicBezTo>
                    <a:pt x="861" y="29"/>
                    <a:pt x="832" y="0"/>
                    <a:pt x="797" y="0"/>
                  </a:cubicBezTo>
                  <a:cubicBezTo>
                    <a:pt x="64" y="0"/>
                    <a:pt x="64" y="0"/>
                    <a:pt x="64" y="0"/>
                  </a:cubicBezTo>
                  <a:cubicBezTo>
                    <a:pt x="28" y="0"/>
                    <a:pt x="0" y="29"/>
                    <a:pt x="0" y="64"/>
                  </a:cubicBezTo>
                  <a:cubicBezTo>
                    <a:pt x="0" y="438"/>
                    <a:pt x="0" y="438"/>
                    <a:pt x="0" y="438"/>
                  </a:cubicBezTo>
                  <a:cubicBezTo>
                    <a:pt x="0" y="474"/>
                    <a:pt x="28" y="502"/>
                    <a:pt x="64" y="502"/>
                  </a:cubicBezTo>
                  <a:cubicBezTo>
                    <a:pt x="529" y="502"/>
                    <a:pt x="529" y="502"/>
                    <a:pt x="529" y="502"/>
                  </a:cubicBezTo>
                  <a:cubicBezTo>
                    <a:pt x="533" y="438"/>
                    <a:pt x="533" y="438"/>
                    <a:pt x="533" y="438"/>
                  </a:cubicBezTo>
                  <a:lnTo>
                    <a:pt x="192" y="438"/>
                  </a:lnTo>
                  <a:close/>
                  <a:moveTo>
                    <a:pt x="799" y="197"/>
                  </a:moveTo>
                  <a:cubicBezTo>
                    <a:pt x="799" y="190"/>
                    <a:pt x="805" y="185"/>
                    <a:pt x="812" y="185"/>
                  </a:cubicBezTo>
                  <a:cubicBezTo>
                    <a:pt x="818" y="185"/>
                    <a:pt x="824" y="190"/>
                    <a:pt x="824" y="197"/>
                  </a:cubicBezTo>
                  <a:cubicBezTo>
                    <a:pt x="824" y="305"/>
                    <a:pt x="824" y="305"/>
                    <a:pt x="824" y="305"/>
                  </a:cubicBezTo>
                  <a:cubicBezTo>
                    <a:pt x="824" y="312"/>
                    <a:pt x="818" y="318"/>
                    <a:pt x="812" y="318"/>
                  </a:cubicBezTo>
                  <a:cubicBezTo>
                    <a:pt x="805" y="318"/>
                    <a:pt x="799" y="312"/>
                    <a:pt x="799" y="305"/>
                  </a:cubicBezTo>
                  <a:lnTo>
                    <a:pt x="799" y="197"/>
                  </a:lnTo>
                  <a:close/>
                  <a:moveTo>
                    <a:pt x="79" y="285"/>
                  </a:moveTo>
                  <a:cubicBezTo>
                    <a:pt x="60" y="285"/>
                    <a:pt x="44" y="270"/>
                    <a:pt x="44" y="251"/>
                  </a:cubicBezTo>
                  <a:cubicBezTo>
                    <a:pt x="44" y="232"/>
                    <a:pt x="60" y="217"/>
                    <a:pt x="79" y="217"/>
                  </a:cubicBezTo>
                  <a:cubicBezTo>
                    <a:pt x="98" y="217"/>
                    <a:pt x="113" y="232"/>
                    <a:pt x="113" y="251"/>
                  </a:cubicBezTo>
                  <a:cubicBezTo>
                    <a:pt x="113" y="270"/>
                    <a:pt x="98" y="285"/>
                    <a:pt x="79" y="285"/>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3007" name="Google Shape;3007;p361"/>
            <p:cNvSpPr/>
            <p:nvPr/>
          </p:nvSpPr>
          <p:spPr>
            <a:xfrm>
              <a:off x="2684160" y="2019694"/>
              <a:ext cx="264383" cy="312428"/>
            </a:xfrm>
            <a:custGeom>
              <a:avLst/>
              <a:gdLst/>
              <a:ahLst/>
              <a:cxnLst/>
              <a:rect l="l" t="t" r="r" b="b"/>
              <a:pathLst>
                <a:path w="407" h="480" extrusionOk="0">
                  <a:moveTo>
                    <a:pt x="345" y="224"/>
                  </a:moveTo>
                  <a:cubicBezTo>
                    <a:pt x="214" y="224"/>
                    <a:pt x="214" y="224"/>
                    <a:pt x="214" y="224"/>
                  </a:cubicBezTo>
                  <a:cubicBezTo>
                    <a:pt x="204" y="31"/>
                    <a:pt x="204" y="31"/>
                    <a:pt x="204" y="31"/>
                  </a:cubicBezTo>
                  <a:cubicBezTo>
                    <a:pt x="204" y="20"/>
                    <a:pt x="198" y="10"/>
                    <a:pt x="189" y="5"/>
                  </a:cubicBezTo>
                  <a:cubicBezTo>
                    <a:pt x="184" y="2"/>
                    <a:pt x="178" y="0"/>
                    <a:pt x="172" y="0"/>
                  </a:cubicBezTo>
                  <a:cubicBezTo>
                    <a:pt x="172" y="0"/>
                    <a:pt x="172" y="0"/>
                    <a:pt x="172" y="0"/>
                  </a:cubicBezTo>
                  <a:cubicBezTo>
                    <a:pt x="156" y="0"/>
                    <a:pt x="142" y="13"/>
                    <a:pt x="141" y="30"/>
                  </a:cubicBezTo>
                  <a:cubicBezTo>
                    <a:pt x="126" y="270"/>
                    <a:pt x="126" y="270"/>
                    <a:pt x="126" y="270"/>
                  </a:cubicBezTo>
                  <a:cubicBezTo>
                    <a:pt x="52" y="234"/>
                    <a:pt x="52" y="234"/>
                    <a:pt x="52" y="234"/>
                  </a:cubicBezTo>
                  <a:cubicBezTo>
                    <a:pt x="48" y="232"/>
                    <a:pt x="43" y="231"/>
                    <a:pt x="38" y="231"/>
                  </a:cubicBezTo>
                  <a:cubicBezTo>
                    <a:pt x="38" y="231"/>
                    <a:pt x="38" y="231"/>
                    <a:pt x="38" y="231"/>
                  </a:cubicBezTo>
                  <a:cubicBezTo>
                    <a:pt x="30" y="231"/>
                    <a:pt x="22" y="234"/>
                    <a:pt x="16" y="239"/>
                  </a:cubicBezTo>
                  <a:cubicBezTo>
                    <a:pt x="2" y="251"/>
                    <a:pt x="0" y="272"/>
                    <a:pt x="12" y="286"/>
                  </a:cubicBezTo>
                  <a:cubicBezTo>
                    <a:pt x="147" y="442"/>
                    <a:pt x="147" y="442"/>
                    <a:pt x="147" y="442"/>
                  </a:cubicBezTo>
                  <a:cubicBezTo>
                    <a:pt x="150" y="480"/>
                    <a:pt x="150" y="480"/>
                    <a:pt x="150" y="480"/>
                  </a:cubicBezTo>
                  <a:cubicBezTo>
                    <a:pt x="390" y="480"/>
                    <a:pt x="390" y="480"/>
                    <a:pt x="390" y="480"/>
                  </a:cubicBezTo>
                  <a:cubicBezTo>
                    <a:pt x="406" y="291"/>
                    <a:pt x="406" y="291"/>
                    <a:pt x="406" y="291"/>
                  </a:cubicBezTo>
                  <a:cubicBezTo>
                    <a:pt x="407" y="274"/>
                    <a:pt x="401" y="257"/>
                    <a:pt x="390" y="244"/>
                  </a:cubicBezTo>
                  <a:cubicBezTo>
                    <a:pt x="379" y="232"/>
                    <a:pt x="362" y="224"/>
                    <a:pt x="345" y="224"/>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3008" name="Google Shape;3008;p361"/>
            <p:cNvSpPr/>
            <p:nvPr/>
          </p:nvSpPr>
          <p:spPr>
            <a:xfrm>
              <a:off x="2612230" y="1868696"/>
              <a:ext cx="218809" cy="133427"/>
            </a:xfrm>
            <a:custGeom>
              <a:avLst/>
              <a:gdLst/>
              <a:ahLst/>
              <a:cxnLst/>
              <a:rect l="l" t="t" r="r" b="b"/>
              <a:pathLst>
                <a:path w="337" h="205" extrusionOk="0">
                  <a:moveTo>
                    <a:pt x="318" y="0"/>
                  </a:moveTo>
                  <a:cubicBezTo>
                    <a:pt x="248" y="0"/>
                    <a:pt x="248" y="0"/>
                    <a:pt x="248" y="0"/>
                  </a:cubicBezTo>
                  <a:cubicBezTo>
                    <a:pt x="239" y="0"/>
                    <a:pt x="232" y="6"/>
                    <a:pt x="230" y="14"/>
                  </a:cubicBezTo>
                  <a:cubicBezTo>
                    <a:pt x="221" y="52"/>
                    <a:pt x="221" y="52"/>
                    <a:pt x="221" y="52"/>
                  </a:cubicBezTo>
                  <a:cubicBezTo>
                    <a:pt x="19" y="52"/>
                    <a:pt x="19" y="52"/>
                    <a:pt x="19" y="52"/>
                  </a:cubicBezTo>
                  <a:cubicBezTo>
                    <a:pt x="8" y="52"/>
                    <a:pt x="0" y="60"/>
                    <a:pt x="0" y="71"/>
                  </a:cubicBezTo>
                  <a:cubicBezTo>
                    <a:pt x="0" y="81"/>
                    <a:pt x="8" y="89"/>
                    <a:pt x="19" y="89"/>
                  </a:cubicBezTo>
                  <a:cubicBezTo>
                    <a:pt x="212" y="89"/>
                    <a:pt x="212" y="89"/>
                    <a:pt x="212" y="89"/>
                  </a:cubicBezTo>
                  <a:cubicBezTo>
                    <a:pt x="207" y="109"/>
                    <a:pt x="207" y="109"/>
                    <a:pt x="207" y="109"/>
                  </a:cubicBezTo>
                  <a:cubicBezTo>
                    <a:pt x="42" y="109"/>
                    <a:pt x="42" y="109"/>
                    <a:pt x="42" y="109"/>
                  </a:cubicBezTo>
                  <a:cubicBezTo>
                    <a:pt x="32" y="109"/>
                    <a:pt x="23" y="118"/>
                    <a:pt x="23" y="128"/>
                  </a:cubicBezTo>
                  <a:cubicBezTo>
                    <a:pt x="23" y="138"/>
                    <a:pt x="32" y="146"/>
                    <a:pt x="42" y="146"/>
                  </a:cubicBezTo>
                  <a:cubicBezTo>
                    <a:pt x="199" y="146"/>
                    <a:pt x="199" y="146"/>
                    <a:pt x="199" y="146"/>
                  </a:cubicBezTo>
                  <a:cubicBezTo>
                    <a:pt x="193" y="168"/>
                    <a:pt x="193" y="168"/>
                    <a:pt x="193" y="168"/>
                  </a:cubicBezTo>
                  <a:cubicBezTo>
                    <a:pt x="68" y="168"/>
                    <a:pt x="68" y="168"/>
                    <a:pt x="68" y="168"/>
                  </a:cubicBezTo>
                  <a:cubicBezTo>
                    <a:pt x="58" y="168"/>
                    <a:pt x="50" y="177"/>
                    <a:pt x="50" y="187"/>
                  </a:cubicBezTo>
                  <a:cubicBezTo>
                    <a:pt x="50" y="197"/>
                    <a:pt x="58" y="205"/>
                    <a:pt x="68" y="205"/>
                  </a:cubicBezTo>
                  <a:cubicBezTo>
                    <a:pt x="208" y="205"/>
                    <a:pt x="208" y="205"/>
                    <a:pt x="208" y="205"/>
                  </a:cubicBezTo>
                  <a:cubicBezTo>
                    <a:pt x="216" y="205"/>
                    <a:pt x="224" y="199"/>
                    <a:pt x="226" y="191"/>
                  </a:cubicBezTo>
                  <a:cubicBezTo>
                    <a:pt x="262" y="36"/>
                    <a:pt x="262" y="36"/>
                    <a:pt x="262" y="36"/>
                  </a:cubicBezTo>
                  <a:cubicBezTo>
                    <a:pt x="318" y="36"/>
                    <a:pt x="318" y="36"/>
                    <a:pt x="318" y="36"/>
                  </a:cubicBezTo>
                  <a:cubicBezTo>
                    <a:pt x="328" y="36"/>
                    <a:pt x="337" y="28"/>
                    <a:pt x="337" y="18"/>
                  </a:cubicBezTo>
                  <a:cubicBezTo>
                    <a:pt x="337" y="8"/>
                    <a:pt x="328" y="0"/>
                    <a:pt x="318" y="0"/>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3009" name="Google Shape;3009;p361"/>
            <p:cNvSpPr/>
            <p:nvPr/>
          </p:nvSpPr>
          <p:spPr>
            <a:xfrm>
              <a:off x="2654510" y="2009261"/>
              <a:ext cx="42005" cy="42279"/>
            </a:xfrm>
            <a:custGeom>
              <a:avLst/>
              <a:gdLst/>
              <a:ahLst/>
              <a:cxnLst/>
              <a:rect l="l" t="t" r="r" b="b"/>
              <a:pathLst>
                <a:path w="65" h="65" extrusionOk="0">
                  <a:moveTo>
                    <a:pt x="33" y="0"/>
                  </a:moveTo>
                  <a:cubicBezTo>
                    <a:pt x="15" y="0"/>
                    <a:pt x="0" y="14"/>
                    <a:pt x="0" y="32"/>
                  </a:cubicBezTo>
                  <a:cubicBezTo>
                    <a:pt x="0" y="50"/>
                    <a:pt x="15" y="65"/>
                    <a:pt x="33" y="65"/>
                  </a:cubicBezTo>
                  <a:cubicBezTo>
                    <a:pt x="50" y="65"/>
                    <a:pt x="65" y="50"/>
                    <a:pt x="65" y="32"/>
                  </a:cubicBezTo>
                  <a:cubicBezTo>
                    <a:pt x="65" y="14"/>
                    <a:pt x="50" y="0"/>
                    <a:pt x="33" y="0"/>
                  </a:cubicBezTo>
                  <a:close/>
                  <a:moveTo>
                    <a:pt x="33" y="42"/>
                  </a:moveTo>
                  <a:cubicBezTo>
                    <a:pt x="27" y="42"/>
                    <a:pt x="23" y="37"/>
                    <a:pt x="23" y="32"/>
                  </a:cubicBezTo>
                  <a:cubicBezTo>
                    <a:pt x="23" y="27"/>
                    <a:pt x="27" y="23"/>
                    <a:pt x="33" y="23"/>
                  </a:cubicBezTo>
                  <a:cubicBezTo>
                    <a:pt x="38" y="23"/>
                    <a:pt x="42" y="27"/>
                    <a:pt x="42" y="32"/>
                  </a:cubicBezTo>
                  <a:cubicBezTo>
                    <a:pt x="42" y="37"/>
                    <a:pt x="38" y="42"/>
                    <a:pt x="33" y="42"/>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3010" name="Google Shape;3010;p361"/>
            <p:cNvSpPr/>
            <p:nvPr/>
          </p:nvSpPr>
          <p:spPr>
            <a:xfrm>
              <a:off x="2708320" y="2009261"/>
              <a:ext cx="42279" cy="42279"/>
            </a:xfrm>
            <a:custGeom>
              <a:avLst/>
              <a:gdLst/>
              <a:ahLst/>
              <a:cxnLst/>
              <a:rect l="l" t="t" r="r" b="b"/>
              <a:pathLst>
                <a:path w="65" h="65" extrusionOk="0">
                  <a:moveTo>
                    <a:pt x="33" y="0"/>
                  </a:moveTo>
                  <a:cubicBezTo>
                    <a:pt x="15" y="0"/>
                    <a:pt x="0" y="14"/>
                    <a:pt x="0" y="32"/>
                  </a:cubicBezTo>
                  <a:cubicBezTo>
                    <a:pt x="0" y="50"/>
                    <a:pt x="15" y="65"/>
                    <a:pt x="33" y="65"/>
                  </a:cubicBezTo>
                  <a:cubicBezTo>
                    <a:pt x="50" y="65"/>
                    <a:pt x="65" y="50"/>
                    <a:pt x="65" y="32"/>
                  </a:cubicBezTo>
                  <a:cubicBezTo>
                    <a:pt x="65" y="14"/>
                    <a:pt x="50" y="0"/>
                    <a:pt x="33" y="0"/>
                  </a:cubicBezTo>
                  <a:close/>
                  <a:moveTo>
                    <a:pt x="33" y="42"/>
                  </a:moveTo>
                  <a:cubicBezTo>
                    <a:pt x="27" y="42"/>
                    <a:pt x="23" y="37"/>
                    <a:pt x="23" y="32"/>
                  </a:cubicBezTo>
                  <a:cubicBezTo>
                    <a:pt x="23" y="27"/>
                    <a:pt x="27" y="23"/>
                    <a:pt x="33" y="23"/>
                  </a:cubicBezTo>
                  <a:cubicBezTo>
                    <a:pt x="38" y="23"/>
                    <a:pt x="42" y="27"/>
                    <a:pt x="42" y="32"/>
                  </a:cubicBezTo>
                  <a:cubicBezTo>
                    <a:pt x="42" y="37"/>
                    <a:pt x="38" y="42"/>
                    <a:pt x="33" y="42"/>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grpSp>
      <p:sp>
        <p:nvSpPr>
          <p:cNvPr id="3011" name="Google Shape;3011;p361"/>
          <p:cNvSpPr/>
          <p:nvPr/>
        </p:nvSpPr>
        <p:spPr>
          <a:xfrm>
            <a:off x="2096803" y="3408051"/>
            <a:ext cx="738110" cy="32316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338D"/>
              </a:buClr>
              <a:buSzPts val="1050"/>
              <a:buFont typeface="Arial"/>
              <a:buNone/>
            </a:pPr>
            <a:r>
              <a:rPr lang="en-US" sz="1050" b="1" i="0" u="none" strike="noStrike" cap="none">
                <a:solidFill>
                  <a:srgbClr val="00338D"/>
                </a:solidFill>
                <a:latin typeface="Arial"/>
                <a:ea typeface="Arial"/>
                <a:cs typeface="Arial"/>
                <a:sym typeface="Arial"/>
              </a:rPr>
              <a:t>Customer </a:t>
            </a:r>
            <a:br>
              <a:rPr lang="en-US" sz="1050" b="1" i="0" u="none" strike="noStrike" cap="none">
                <a:solidFill>
                  <a:srgbClr val="00338D"/>
                </a:solidFill>
                <a:latin typeface="Arial"/>
                <a:ea typeface="Arial"/>
                <a:cs typeface="Arial"/>
                <a:sym typeface="Arial"/>
              </a:rPr>
            </a:br>
            <a:r>
              <a:rPr lang="en-US" sz="1050" b="1" i="0" u="none" strike="noStrike" cap="none">
                <a:solidFill>
                  <a:srgbClr val="00338D"/>
                </a:solidFill>
                <a:latin typeface="Arial"/>
                <a:ea typeface="Arial"/>
                <a:cs typeface="Arial"/>
                <a:sym typeface="Arial"/>
              </a:rPr>
              <a:t>service</a:t>
            </a:r>
            <a:endParaRPr/>
          </a:p>
        </p:txBody>
      </p:sp>
      <p:sp>
        <p:nvSpPr>
          <p:cNvPr id="3012" name="Google Shape;3012;p361"/>
          <p:cNvSpPr/>
          <p:nvPr/>
        </p:nvSpPr>
        <p:spPr>
          <a:xfrm>
            <a:off x="2263554" y="3786006"/>
            <a:ext cx="377472" cy="400774"/>
          </a:xfrm>
          <a:custGeom>
            <a:avLst/>
            <a:gdLst/>
            <a:ahLst/>
            <a:cxnLst/>
            <a:rect l="l" t="t" r="r" b="b"/>
            <a:pathLst>
              <a:path w="402" h="428" extrusionOk="0">
                <a:moveTo>
                  <a:pt x="232" y="85"/>
                </a:moveTo>
                <a:cubicBezTo>
                  <a:pt x="220" y="100"/>
                  <a:pt x="189" y="113"/>
                  <a:pt x="152" y="116"/>
                </a:cubicBezTo>
                <a:cubicBezTo>
                  <a:pt x="145" y="117"/>
                  <a:pt x="138" y="117"/>
                  <a:pt x="132" y="117"/>
                </a:cubicBezTo>
                <a:cubicBezTo>
                  <a:pt x="123" y="144"/>
                  <a:pt x="128" y="185"/>
                  <a:pt x="139" y="207"/>
                </a:cubicBezTo>
                <a:cubicBezTo>
                  <a:pt x="148" y="224"/>
                  <a:pt x="163" y="238"/>
                  <a:pt x="185" y="250"/>
                </a:cubicBezTo>
                <a:cubicBezTo>
                  <a:pt x="196" y="256"/>
                  <a:pt x="206" y="256"/>
                  <a:pt x="216" y="250"/>
                </a:cubicBezTo>
                <a:cubicBezTo>
                  <a:pt x="234" y="241"/>
                  <a:pt x="247" y="230"/>
                  <a:pt x="256" y="217"/>
                </a:cubicBezTo>
                <a:cubicBezTo>
                  <a:pt x="264" y="214"/>
                  <a:pt x="272" y="211"/>
                  <a:pt x="280" y="207"/>
                </a:cubicBezTo>
                <a:cubicBezTo>
                  <a:pt x="285" y="204"/>
                  <a:pt x="288" y="199"/>
                  <a:pt x="289" y="195"/>
                </a:cubicBezTo>
                <a:cubicBezTo>
                  <a:pt x="270" y="208"/>
                  <a:pt x="250" y="215"/>
                  <a:pt x="227" y="219"/>
                </a:cubicBezTo>
                <a:cubicBezTo>
                  <a:pt x="225" y="223"/>
                  <a:pt x="221" y="226"/>
                  <a:pt x="216" y="226"/>
                </a:cubicBezTo>
                <a:cubicBezTo>
                  <a:pt x="186" y="226"/>
                  <a:pt x="186" y="226"/>
                  <a:pt x="186" y="226"/>
                </a:cubicBezTo>
                <a:cubicBezTo>
                  <a:pt x="171" y="226"/>
                  <a:pt x="171" y="202"/>
                  <a:pt x="186" y="202"/>
                </a:cubicBezTo>
                <a:cubicBezTo>
                  <a:pt x="216" y="202"/>
                  <a:pt x="216" y="202"/>
                  <a:pt x="216" y="202"/>
                </a:cubicBezTo>
                <a:cubicBezTo>
                  <a:pt x="221" y="202"/>
                  <a:pt x="224" y="205"/>
                  <a:pt x="226" y="208"/>
                </a:cubicBezTo>
                <a:cubicBezTo>
                  <a:pt x="249" y="205"/>
                  <a:pt x="269" y="197"/>
                  <a:pt x="287" y="183"/>
                </a:cubicBezTo>
                <a:cubicBezTo>
                  <a:pt x="286" y="181"/>
                  <a:pt x="283" y="180"/>
                  <a:pt x="281" y="181"/>
                </a:cubicBezTo>
                <a:cubicBezTo>
                  <a:pt x="278" y="184"/>
                  <a:pt x="274" y="187"/>
                  <a:pt x="269" y="189"/>
                </a:cubicBezTo>
                <a:cubicBezTo>
                  <a:pt x="275" y="167"/>
                  <a:pt x="277" y="138"/>
                  <a:pt x="270" y="117"/>
                </a:cubicBezTo>
                <a:cubicBezTo>
                  <a:pt x="263" y="115"/>
                  <a:pt x="255" y="110"/>
                  <a:pt x="249" y="104"/>
                </a:cubicBezTo>
                <a:cubicBezTo>
                  <a:pt x="242" y="98"/>
                  <a:pt x="236" y="92"/>
                  <a:pt x="232" y="85"/>
                </a:cubicBezTo>
                <a:close/>
                <a:moveTo>
                  <a:pt x="201" y="0"/>
                </a:moveTo>
                <a:cubicBezTo>
                  <a:pt x="160" y="0"/>
                  <a:pt x="115" y="22"/>
                  <a:pt x="97" y="69"/>
                </a:cubicBezTo>
                <a:cubicBezTo>
                  <a:pt x="92" y="82"/>
                  <a:pt x="90" y="94"/>
                  <a:pt x="89" y="107"/>
                </a:cubicBezTo>
                <a:cubicBezTo>
                  <a:pt x="86" y="155"/>
                  <a:pt x="103" y="204"/>
                  <a:pt x="70" y="236"/>
                </a:cubicBezTo>
                <a:cubicBezTo>
                  <a:pt x="83" y="243"/>
                  <a:pt x="109" y="253"/>
                  <a:pt x="125" y="249"/>
                </a:cubicBezTo>
                <a:cubicBezTo>
                  <a:pt x="129" y="254"/>
                  <a:pt x="136" y="261"/>
                  <a:pt x="142" y="264"/>
                </a:cubicBezTo>
                <a:cubicBezTo>
                  <a:pt x="144" y="265"/>
                  <a:pt x="148" y="253"/>
                  <a:pt x="150" y="245"/>
                </a:cubicBezTo>
                <a:cubicBezTo>
                  <a:pt x="150" y="245"/>
                  <a:pt x="150" y="245"/>
                  <a:pt x="150" y="245"/>
                </a:cubicBezTo>
                <a:cubicBezTo>
                  <a:pt x="158" y="252"/>
                  <a:pt x="168" y="259"/>
                  <a:pt x="177" y="264"/>
                </a:cubicBezTo>
                <a:cubicBezTo>
                  <a:pt x="193" y="273"/>
                  <a:pt x="209" y="273"/>
                  <a:pt x="225" y="264"/>
                </a:cubicBezTo>
                <a:cubicBezTo>
                  <a:pt x="234" y="259"/>
                  <a:pt x="243" y="252"/>
                  <a:pt x="252" y="245"/>
                </a:cubicBezTo>
                <a:cubicBezTo>
                  <a:pt x="252" y="245"/>
                  <a:pt x="252" y="245"/>
                  <a:pt x="252" y="245"/>
                </a:cubicBezTo>
                <a:cubicBezTo>
                  <a:pt x="253" y="253"/>
                  <a:pt x="258" y="265"/>
                  <a:pt x="260" y="264"/>
                </a:cubicBezTo>
                <a:cubicBezTo>
                  <a:pt x="266" y="261"/>
                  <a:pt x="273" y="254"/>
                  <a:pt x="277" y="249"/>
                </a:cubicBezTo>
                <a:cubicBezTo>
                  <a:pt x="301" y="249"/>
                  <a:pt x="310" y="248"/>
                  <a:pt x="333" y="236"/>
                </a:cubicBezTo>
                <a:cubicBezTo>
                  <a:pt x="332" y="235"/>
                  <a:pt x="332" y="235"/>
                  <a:pt x="332" y="235"/>
                </a:cubicBezTo>
                <a:cubicBezTo>
                  <a:pt x="302" y="206"/>
                  <a:pt x="316" y="155"/>
                  <a:pt x="312" y="107"/>
                </a:cubicBezTo>
                <a:cubicBezTo>
                  <a:pt x="312" y="94"/>
                  <a:pt x="310" y="82"/>
                  <a:pt x="305" y="69"/>
                </a:cubicBezTo>
                <a:cubicBezTo>
                  <a:pt x="287" y="22"/>
                  <a:pt x="242" y="0"/>
                  <a:pt x="201" y="0"/>
                </a:cubicBezTo>
                <a:close/>
                <a:moveTo>
                  <a:pt x="402" y="393"/>
                </a:moveTo>
                <a:cubicBezTo>
                  <a:pt x="311" y="428"/>
                  <a:pt x="90" y="428"/>
                  <a:pt x="0" y="393"/>
                </a:cubicBezTo>
                <a:cubicBezTo>
                  <a:pt x="26" y="334"/>
                  <a:pt x="64" y="288"/>
                  <a:pt x="122" y="261"/>
                </a:cubicBezTo>
                <a:cubicBezTo>
                  <a:pt x="144" y="284"/>
                  <a:pt x="172" y="297"/>
                  <a:pt x="201" y="298"/>
                </a:cubicBezTo>
                <a:cubicBezTo>
                  <a:pt x="229" y="297"/>
                  <a:pt x="257" y="284"/>
                  <a:pt x="279" y="261"/>
                </a:cubicBezTo>
                <a:cubicBezTo>
                  <a:pt x="337" y="288"/>
                  <a:pt x="376" y="334"/>
                  <a:pt x="402" y="393"/>
                </a:cubicBezTo>
                <a:close/>
              </a:path>
            </a:pathLst>
          </a:custGeom>
          <a:solidFill>
            <a:srgbClr val="00338D"/>
          </a:solidFill>
          <a:ln>
            <a:noFill/>
          </a:ln>
        </p:spPr>
        <p:txBody>
          <a:bodyPr spcFirstLastPara="1" wrap="square" lIns="84400" tIns="42200" rIns="84400" bIns="422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rgbClr val="00338D"/>
              </a:solidFill>
              <a:latin typeface="Arial"/>
              <a:ea typeface="Arial"/>
              <a:cs typeface="Arial"/>
              <a:sym typeface="Arial"/>
            </a:endParaRPr>
          </a:p>
        </p:txBody>
      </p:sp>
      <p:sp>
        <p:nvSpPr>
          <p:cNvPr id="3013" name="Google Shape;3013;p361"/>
          <p:cNvSpPr/>
          <p:nvPr/>
        </p:nvSpPr>
        <p:spPr>
          <a:xfrm>
            <a:off x="1232263" y="3477302"/>
            <a:ext cx="664802" cy="16158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338D"/>
              </a:buClr>
              <a:buSzPts val="1050"/>
              <a:buFont typeface="Arial"/>
              <a:buNone/>
            </a:pPr>
            <a:r>
              <a:rPr lang="en-US" sz="1050" b="1" i="0" u="none" strike="noStrike" cap="none">
                <a:solidFill>
                  <a:srgbClr val="00338D"/>
                </a:solidFill>
                <a:latin typeface="Arial"/>
                <a:ea typeface="Arial"/>
                <a:cs typeface="Arial"/>
                <a:sym typeface="Arial"/>
              </a:rPr>
              <a:t>Marketing</a:t>
            </a:r>
            <a:endParaRPr/>
          </a:p>
        </p:txBody>
      </p:sp>
      <p:grpSp>
        <p:nvGrpSpPr>
          <p:cNvPr id="3014" name="Google Shape;3014;p361"/>
          <p:cNvGrpSpPr/>
          <p:nvPr/>
        </p:nvGrpSpPr>
        <p:grpSpPr>
          <a:xfrm>
            <a:off x="1329867" y="3844100"/>
            <a:ext cx="425516" cy="284587"/>
            <a:chOff x="-5329238" y="8210551"/>
            <a:chExt cx="742951" cy="496888"/>
          </a:xfrm>
        </p:grpSpPr>
        <p:sp>
          <p:nvSpPr>
            <p:cNvPr id="3015" name="Google Shape;3015;p361"/>
            <p:cNvSpPr/>
            <p:nvPr/>
          </p:nvSpPr>
          <p:spPr>
            <a:xfrm>
              <a:off x="-4811713" y="8301038"/>
              <a:ext cx="112713" cy="236538"/>
            </a:xfrm>
            <a:custGeom>
              <a:avLst/>
              <a:gdLst/>
              <a:ahLst/>
              <a:cxnLst/>
              <a:rect l="l" t="t" r="r" b="b"/>
              <a:pathLst>
                <a:path w="10" h="21" extrusionOk="0">
                  <a:moveTo>
                    <a:pt x="4" y="1"/>
                  </a:moveTo>
                  <a:cubicBezTo>
                    <a:pt x="3" y="0"/>
                    <a:pt x="1" y="0"/>
                    <a:pt x="1" y="2"/>
                  </a:cubicBezTo>
                  <a:cubicBezTo>
                    <a:pt x="0" y="3"/>
                    <a:pt x="0" y="4"/>
                    <a:pt x="1" y="5"/>
                  </a:cubicBezTo>
                  <a:cubicBezTo>
                    <a:pt x="3" y="6"/>
                    <a:pt x="5" y="8"/>
                    <a:pt x="5" y="11"/>
                  </a:cubicBezTo>
                  <a:cubicBezTo>
                    <a:pt x="5" y="13"/>
                    <a:pt x="5" y="15"/>
                    <a:pt x="3" y="17"/>
                  </a:cubicBezTo>
                  <a:cubicBezTo>
                    <a:pt x="3" y="18"/>
                    <a:pt x="3" y="20"/>
                    <a:pt x="4" y="21"/>
                  </a:cubicBezTo>
                  <a:cubicBezTo>
                    <a:pt x="5" y="21"/>
                    <a:pt x="5" y="21"/>
                    <a:pt x="6" y="21"/>
                  </a:cubicBezTo>
                  <a:cubicBezTo>
                    <a:pt x="6" y="21"/>
                    <a:pt x="7" y="21"/>
                    <a:pt x="7" y="20"/>
                  </a:cubicBezTo>
                  <a:cubicBezTo>
                    <a:pt x="9" y="17"/>
                    <a:pt x="10" y="13"/>
                    <a:pt x="10" y="10"/>
                  </a:cubicBezTo>
                  <a:cubicBezTo>
                    <a:pt x="9" y="6"/>
                    <a:pt x="7" y="3"/>
                    <a:pt x="4" y="1"/>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3016" name="Google Shape;3016;p361"/>
            <p:cNvSpPr/>
            <p:nvPr/>
          </p:nvSpPr>
          <p:spPr>
            <a:xfrm>
              <a:off x="-4743450" y="8232776"/>
              <a:ext cx="157163" cy="350838"/>
            </a:xfrm>
            <a:custGeom>
              <a:avLst/>
              <a:gdLst/>
              <a:ahLst/>
              <a:cxnLst/>
              <a:rect l="l" t="t" r="r" b="b"/>
              <a:pathLst>
                <a:path w="14" h="31" extrusionOk="0">
                  <a:moveTo>
                    <a:pt x="4" y="0"/>
                  </a:moveTo>
                  <a:cubicBezTo>
                    <a:pt x="3" y="0"/>
                    <a:pt x="1" y="0"/>
                    <a:pt x="1" y="1"/>
                  </a:cubicBezTo>
                  <a:cubicBezTo>
                    <a:pt x="0" y="2"/>
                    <a:pt x="0" y="3"/>
                    <a:pt x="1" y="4"/>
                  </a:cubicBezTo>
                  <a:cubicBezTo>
                    <a:pt x="5" y="7"/>
                    <a:pt x="7" y="11"/>
                    <a:pt x="8" y="15"/>
                  </a:cubicBezTo>
                  <a:cubicBezTo>
                    <a:pt x="9" y="19"/>
                    <a:pt x="8" y="24"/>
                    <a:pt x="5" y="28"/>
                  </a:cubicBezTo>
                  <a:cubicBezTo>
                    <a:pt x="4" y="29"/>
                    <a:pt x="5" y="30"/>
                    <a:pt x="6" y="31"/>
                  </a:cubicBezTo>
                  <a:cubicBezTo>
                    <a:pt x="6" y="31"/>
                    <a:pt x="7" y="31"/>
                    <a:pt x="8" y="31"/>
                  </a:cubicBezTo>
                  <a:cubicBezTo>
                    <a:pt x="8" y="31"/>
                    <a:pt x="9" y="31"/>
                    <a:pt x="9" y="30"/>
                  </a:cubicBezTo>
                  <a:cubicBezTo>
                    <a:pt x="12" y="26"/>
                    <a:pt x="14" y="20"/>
                    <a:pt x="13" y="14"/>
                  </a:cubicBezTo>
                  <a:cubicBezTo>
                    <a:pt x="12" y="9"/>
                    <a:pt x="9" y="4"/>
                    <a:pt x="4" y="0"/>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3017" name="Google Shape;3017;p361"/>
            <p:cNvSpPr/>
            <p:nvPr/>
          </p:nvSpPr>
          <p:spPr>
            <a:xfrm>
              <a:off x="-5329238" y="8210551"/>
              <a:ext cx="528638" cy="496888"/>
            </a:xfrm>
            <a:custGeom>
              <a:avLst/>
              <a:gdLst/>
              <a:ahLst/>
              <a:cxnLst/>
              <a:rect l="l" t="t" r="r" b="b"/>
              <a:pathLst>
                <a:path w="47" h="44" extrusionOk="0">
                  <a:moveTo>
                    <a:pt x="42" y="13"/>
                  </a:moveTo>
                  <a:cubicBezTo>
                    <a:pt x="42" y="13"/>
                    <a:pt x="42" y="13"/>
                    <a:pt x="42" y="13"/>
                  </a:cubicBezTo>
                  <a:cubicBezTo>
                    <a:pt x="40" y="2"/>
                    <a:pt x="40" y="2"/>
                    <a:pt x="40" y="2"/>
                  </a:cubicBezTo>
                  <a:cubicBezTo>
                    <a:pt x="40" y="0"/>
                    <a:pt x="39" y="0"/>
                    <a:pt x="38" y="0"/>
                  </a:cubicBezTo>
                  <a:cubicBezTo>
                    <a:pt x="36" y="0"/>
                    <a:pt x="36" y="1"/>
                    <a:pt x="36" y="3"/>
                  </a:cubicBezTo>
                  <a:cubicBezTo>
                    <a:pt x="33" y="8"/>
                    <a:pt x="30" y="15"/>
                    <a:pt x="20" y="16"/>
                  </a:cubicBezTo>
                  <a:cubicBezTo>
                    <a:pt x="5" y="19"/>
                    <a:pt x="5" y="19"/>
                    <a:pt x="5" y="19"/>
                  </a:cubicBezTo>
                  <a:cubicBezTo>
                    <a:pt x="3" y="19"/>
                    <a:pt x="1" y="21"/>
                    <a:pt x="0" y="25"/>
                  </a:cubicBezTo>
                  <a:cubicBezTo>
                    <a:pt x="0" y="25"/>
                    <a:pt x="0" y="26"/>
                    <a:pt x="0" y="28"/>
                  </a:cubicBezTo>
                  <a:cubicBezTo>
                    <a:pt x="0" y="30"/>
                    <a:pt x="1" y="31"/>
                    <a:pt x="2" y="31"/>
                  </a:cubicBezTo>
                  <a:cubicBezTo>
                    <a:pt x="2" y="31"/>
                    <a:pt x="2" y="31"/>
                    <a:pt x="2" y="31"/>
                  </a:cubicBezTo>
                  <a:cubicBezTo>
                    <a:pt x="4" y="35"/>
                    <a:pt x="8" y="34"/>
                    <a:pt x="8" y="34"/>
                  </a:cubicBezTo>
                  <a:cubicBezTo>
                    <a:pt x="8" y="34"/>
                    <a:pt x="8" y="34"/>
                    <a:pt x="8" y="34"/>
                  </a:cubicBezTo>
                  <a:cubicBezTo>
                    <a:pt x="11" y="34"/>
                    <a:pt x="11" y="34"/>
                    <a:pt x="11" y="34"/>
                  </a:cubicBezTo>
                  <a:cubicBezTo>
                    <a:pt x="17" y="42"/>
                    <a:pt x="17" y="42"/>
                    <a:pt x="17" y="42"/>
                  </a:cubicBezTo>
                  <a:cubicBezTo>
                    <a:pt x="19" y="44"/>
                    <a:pt x="20" y="43"/>
                    <a:pt x="21" y="42"/>
                  </a:cubicBezTo>
                  <a:cubicBezTo>
                    <a:pt x="24" y="40"/>
                    <a:pt x="24" y="40"/>
                    <a:pt x="24" y="40"/>
                  </a:cubicBezTo>
                  <a:cubicBezTo>
                    <a:pt x="25" y="39"/>
                    <a:pt x="25" y="39"/>
                    <a:pt x="25" y="38"/>
                  </a:cubicBezTo>
                  <a:cubicBezTo>
                    <a:pt x="20" y="32"/>
                    <a:pt x="20" y="32"/>
                    <a:pt x="20" y="32"/>
                  </a:cubicBezTo>
                  <a:cubicBezTo>
                    <a:pt x="23" y="32"/>
                    <a:pt x="23" y="32"/>
                    <a:pt x="23" y="32"/>
                  </a:cubicBezTo>
                  <a:cubicBezTo>
                    <a:pt x="32" y="30"/>
                    <a:pt x="36" y="34"/>
                    <a:pt x="41" y="38"/>
                  </a:cubicBezTo>
                  <a:cubicBezTo>
                    <a:pt x="41" y="38"/>
                    <a:pt x="41" y="38"/>
                    <a:pt x="41" y="38"/>
                  </a:cubicBezTo>
                  <a:cubicBezTo>
                    <a:pt x="41" y="38"/>
                    <a:pt x="41" y="38"/>
                    <a:pt x="41" y="38"/>
                  </a:cubicBezTo>
                  <a:cubicBezTo>
                    <a:pt x="41" y="38"/>
                    <a:pt x="41" y="39"/>
                    <a:pt x="42" y="39"/>
                  </a:cubicBezTo>
                  <a:cubicBezTo>
                    <a:pt x="43" y="40"/>
                    <a:pt x="44" y="41"/>
                    <a:pt x="45" y="41"/>
                  </a:cubicBezTo>
                  <a:cubicBezTo>
                    <a:pt x="47" y="40"/>
                    <a:pt x="47" y="39"/>
                    <a:pt x="47" y="38"/>
                  </a:cubicBezTo>
                  <a:cubicBezTo>
                    <a:pt x="45" y="27"/>
                    <a:pt x="45" y="27"/>
                    <a:pt x="45" y="27"/>
                  </a:cubicBezTo>
                  <a:cubicBezTo>
                    <a:pt x="45" y="27"/>
                    <a:pt x="45" y="27"/>
                    <a:pt x="45" y="27"/>
                  </a:cubicBezTo>
                  <a:cubicBezTo>
                    <a:pt x="46" y="27"/>
                    <a:pt x="47" y="24"/>
                    <a:pt x="46" y="20"/>
                  </a:cubicBezTo>
                  <a:cubicBezTo>
                    <a:pt x="46" y="16"/>
                    <a:pt x="44" y="13"/>
                    <a:pt x="42" y="13"/>
                  </a:cubicBezTo>
                  <a:close/>
                  <a:moveTo>
                    <a:pt x="14" y="29"/>
                  </a:moveTo>
                  <a:cubicBezTo>
                    <a:pt x="8" y="30"/>
                    <a:pt x="8" y="30"/>
                    <a:pt x="8" y="30"/>
                  </a:cubicBezTo>
                  <a:cubicBezTo>
                    <a:pt x="7" y="30"/>
                    <a:pt x="6" y="29"/>
                    <a:pt x="6" y="29"/>
                  </a:cubicBezTo>
                  <a:cubicBezTo>
                    <a:pt x="6" y="28"/>
                    <a:pt x="7" y="28"/>
                    <a:pt x="7" y="28"/>
                  </a:cubicBezTo>
                  <a:cubicBezTo>
                    <a:pt x="14" y="27"/>
                    <a:pt x="14" y="27"/>
                    <a:pt x="14" y="27"/>
                  </a:cubicBezTo>
                  <a:cubicBezTo>
                    <a:pt x="14" y="26"/>
                    <a:pt x="15" y="27"/>
                    <a:pt x="15" y="27"/>
                  </a:cubicBezTo>
                  <a:cubicBezTo>
                    <a:pt x="15" y="28"/>
                    <a:pt x="15" y="29"/>
                    <a:pt x="14" y="29"/>
                  </a:cubicBezTo>
                  <a:close/>
                  <a:moveTo>
                    <a:pt x="13" y="24"/>
                  </a:moveTo>
                  <a:cubicBezTo>
                    <a:pt x="7" y="25"/>
                    <a:pt x="7" y="25"/>
                    <a:pt x="7" y="25"/>
                  </a:cubicBezTo>
                  <a:cubicBezTo>
                    <a:pt x="6" y="25"/>
                    <a:pt x="6" y="25"/>
                    <a:pt x="6" y="24"/>
                  </a:cubicBezTo>
                  <a:cubicBezTo>
                    <a:pt x="5" y="24"/>
                    <a:pt x="6" y="23"/>
                    <a:pt x="6" y="23"/>
                  </a:cubicBezTo>
                  <a:cubicBezTo>
                    <a:pt x="13" y="22"/>
                    <a:pt x="13" y="22"/>
                    <a:pt x="13" y="22"/>
                  </a:cubicBezTo>
                  <a:cubicBezTo>
                    <a:pt x="13" y="22"/>
                    <a:pt x="14" y="22"/>
                    <a:pt x="14" y="23"/>
                  </a:cubicBezTo>
                  <a:cubicBezTo>
                    <a:pt x="14" y="23"/>
                    <a:pt x="14" y="24"/>
                    <a:pt x="13" y="24"/>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grpSp>
      <p:sp>
        <p:nvSpPr>
          <p:cNvPr id="3018" name="Google Shape;3018;p361"/>
          <p:cNvSpPr/>
          <p:nvPr/>
        </p:nvSpPr>
        <p:spPr>
          <a:xfrm>
            <a:off x="3867294" y="3477302"/>
            <a:ext cx="898758" cy="16158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338D"/>
              </a:buClr>
              <a:buSzPts val="1050"/>
              <a:buFont typeface="Arial"/>
              <a:buNone/>
            </a:pPr>
            <a:r>
              <a:rPr lang="en-US" sz="1050" b="1" i="0" u="none" strike="noStrike" cap="none">
                <a:solidFill>
                  <a:srgbClr val="00338D"/>
                </a:solidFill>
                <a:latin typeface="Arial"/>
                <a:ea typeface="Arial"/>
                <a:cs typeface="Arial"/>
                <a:sym typeface="Arial"/>
              </a:rPr>
              <a:t>Operations</a:t>
            </a:r>
            <a:endParaRPr/>
          </a:p>
        </p:txBody>
      </p:sp>
      <p:grpSp>
        <p:nvGrpSpPr>
          <p:cNvPr id="3019" name="Google Shape;3019;p361"/>
          <p:cNvGrpSpPr/>
          <p:nvPr/>
        </p:nvGrpSpPr>
        <p:grpSpPr>
          <a:xfrm>
            <a:off x="4116648" y="3786367"/>
            <a:ext cx="400050" cy="400050"/>
            <a:chOff x="4238625" y="4872038"/>
            <a:chExt cx="485775" cy="485775"/>
          </a:xfrm>
        </p:grpSpPr>
        <p:sp>
          <p:nvSpPr>
            <p:cNvPr id="3020" name="Google Shape;3020;p361"/>
            <p:cNvSpPr/>
            <p:nvPr/>
          </p:nvSpPr>
          <p:spPr>
            <a:xfrm>
              <a:off x="4238625" y="4872038"/>
              <a:ext cx="485775" cy="485775"/>
            </a:xfrm>
            <a:custGeom>
              <a:avLst/>
              <a:gdLst/>
              <a:ahLst/>
              <a:cxnLst/>
              <a:rect l="l" t="t" r="r" b="b"/>
              <a:pathLst>
                <a:path w="1720" h="1721" extrusionOk="0">
                  <a:moveTo>
                    <a:pt x="1407" y="1086"/>
                  </a:moveTo>
                  <a:cubicBezTo>
                    <a:pt x="1377" y="1055"/>
                    <a:pt x="1347" y="1026"/>
                    <a:pt x="1319" y="995"/>
                  </a:cubicBezTo>
                  <a:cubicBezTo>
                    <a:pt x="1315" y="991"/>
                    <a:pt x="1315" y="981"/>
                    <a:pt x="1317" y="975"/>
                  </a:cubicBezTo>
                  <a:cubicBezTo>
                    <a:pt x="1355" y="799"/>
                    <a:pt x="1314" y="643"/>
                    <a:pt x="1183" y="519"/>
                  </a:cubicBezTo>
                  <a:cubicBezTo>
                    <a:pt x="1050" y="394"/>
                    <a:pt x="890" y="358"/>
                    <a:pt x="717" y="413"/>
                  </a:cubicBezTo>
                  <a:cubicBezTo>
                    <a:pt x="544" y="468"/>
                    <a:pt x="435" y="590"/>
                    <a:pt x="399" y="769"/>
                  </a:cubicBezTo>
                  <a:cubicBezTo>
                    <a:pt x="348" y="1023"/>
                    <a:pt x="508" y="1264"/>
                    <a:pt x="760" y="1320"/>
                  </a:cubicBezTo>
                  <a:cubicBezTo>
                    <a:pt x="831" y="1336"/>
                    <a:pt x="903" y="1335"/>
                    <a:pt x="975" y="1317"/>
                  </a:cubicBezTo>
                  <a:cubicBezTo>
                    <a:pt x="986" y="1314"/>
                    <a:pt x="993" y="1315"/>
                    <a:pt x="1001" y="1324"/>
                  </a:cubicBezTo>
                  <a:cubicBezTo>
                    <a:pt x="1028" y="1352"/>
                    <a:pt x="1056" y="1379"/>
                    <a:pt x="1085" y="1408"/>
                  </a:cubicBezTo>
                  <a:cubicBezTo>
                    <a:pt x="1057" y="1422"/>
                    <a:pt x="1035" y="1442"/>
                    <a:pt x="1026" y="1472"/>
                  </a:cubicBezTo>
                  <a:cubicBezTo>
                    <a:pt x="1021" y="1487"/>
                    <a:pt x="1021" y="1504"/>
                    <a:pt x="1020" y="1521"/>
                  </a:cubicBezTo>
                  <a:cubicBezTo>
                    <a:pt x="1019" y="1547"/>
                    <a:pt x="1020" y="1573"/>
                    <a:pt x="1020" y="1599"/>
                  </a:cubicBezTo>
                  <a:cubicBezTo>
                    <a:pt x="1019" y="1666"/>
                    <a:pt x="963" y="1721"/>
                    <a:pt x="896" y="1721"/>
                  </a:cubicBezTo>
                  <a:cubicBezTo>
                    <a:pt x="871" y="1721"/>
                    <a:pt x="845" y="1721"/>
                    <a:pt x="820" y="1721"/>
                  </a:cubicBezTo>
                  <a:cubicBezTo>
                    <a:pt x="752" y="1720"/>
                    <a:pt x="696" y="1665"/>
                    <a:pt x="696" y="1598"/>
                  </a:cubicBezTo>
                  <a:cubicBezTo>
                    <a:pt x="696" y="1567"/>
                    <a:pt x="696" y="1536"/>
                    <a:pt x="696" y="1506"/>
                  </a:cubicBezTo>
                  <a:cubicBezTo>
                    <a:pt x="696" y="1461"/>
                    <a:pt x="672" y="1425"/>
                    <a:pt x="632" y="1408"/>
                  </a:cubicBezTo>
                  <a:cubicBezTo>
                    <a:pt x="592" y="1391"/>
                    <a:pt x="548" y="1399"/>
                    <a:pt x="516" y="1430"/>
                  </a:cubicBezTo>
                  <a:cubicBezTo>
                    <a:pt x="494" y="1452"/>
                    <a:pt x="472" y="1474"/>
                    <a:pt x="450" y="1496"/>
                  </a:cubicBezTo>
                  <a:cubicBezTo>
                    <a:pt x="404" y="1542"/>
                    <a:pt x="326" y="1542"/>
                    <a:pt x="280" y="1497"/>
                  </a:cubicBezTo>
                  <a:cubicBezTo>
                    <a:pt x="260" y="1477"/>
                    <a:pt x="240" y="1457"/>
                    <a:pt x="220" y="1437"/>
                  </a:cubicBezTo>
                  <a:cubicBezTo>
                    <a:pt x="175" y="1391"/>
                    <a:pt x="176" y="1313"/>
                    <a:pt x="222" y="1267"/>
                  </a:cubicBezTo>
                  <a:cubicBezTo>
                    <a:pt x="244" y="1244"/>
                    <a:pt x="267" y="1222"/>
                    <a:pt x="290" y="1199"/>
                  </a:cubicBezTo>
                  <a:cubicBezTo>
                    <a:pt x="319" y="1170"/>
                    <a:pt x="328" y="1124"/>
                    <a:pt x="311" y="1086"/>
                  </a:cubicBezTo>
                  <a:cubicBezTo>
                    <a:pt x="293" y="1045"/>
                    <a:pt x="262" y="1022"/>
                    <a:pt x="217" y="1021"/>
                  </a:cubicBezTo>
                  <a:cubicBezTo>
                    <a:pt x="185" y="1020"/>
                    <a:pt x="153" y="1020"/>
                    <a:pt x="121" y="1020"/>
                  </a:cubicBezTo>
                  <a:cubicBezTo>
                    <a:pt x="53" y="1019"/>
                    <a:pt x="0" y="965"/>
                    <a:pt x="0" y="897"/>
                  </a:cubicBezTo>
                  <a:cubicBezTo>
                    <a:pt x="0" y="871"/>
                    <a:pt x="0" y="845"/>
                    <a:pt x="0" y="819"/>
                  </a:cubicBezTo>
                  <a:cubicBezTo>
                    <a:pt x="0" y="752"/>
                    <a:pt x="56" y="696"/>
                    <a:pt x="122" y="696"/>
                  </a:cubicBezTo>
                  <a:cubicBezTo>
                    <a:pt x="153" y="696"/>
                    <a:pt x="185" y="697"/>
                    <a:pt x="216" y="697"/>
                  </a:cubicBezTo>
                  <a:cubicBezTo>
                    <a:pt x="258" y="697"/>
                    <a:pt x="296" y="672"/>
                    <a:pt x="312" y="632"/>
                  </a:cubicBezTo>
                  <a:cubicBezTo>
                    <a:pt x="328" y="591"/>
                    <a:pt x="323" y="552"/>
                    <a:pt x="291" y="519"/>
                  </a:cubicBezTo>
                  <a:cubicBezTo>
                    <a:pt x="269" y="495"/>
                    <a:pt x="246" y="473"/>
                    <a:pt x="224" y="451"/>
                  </a:cubicBezTo>
                  <a:cubicBezTo>
                    <a:pt x="178" y="405"/>
                    <a:pt x="178" y="327"/>
                    <a:pt x="223" y="281"/>
                  </a:cubicBezTo>
                  <a:cubicBezTo>
                    <a:pt x="243" y="260"/>
                    <a:pt x="263" y="241"/>
                    <a:pt x="283" y="221"/>
                  </a:cubicBezTo>
                  <a:cubicBezTo>
                    <a:pt x="329" y="176"/>
                    <a:pt x="407" y="177"/>
                    <a:pt x="453" y="223"/>
                  </a:cubicBezTo>
                  <a:cubicBezTo>
                    <a:pt x="476" y="245"/>
                    <a:pt x="498" y="268"/>
                    <a:pt x="521" y="290"/>
                  </a:cubicBezTo>
                  <a:cubicBezTo>
                    <a:pt x="554" y="322"/>
                    <a:pt x="593" y="329"/>
                    <a:pt x="634" y="311"/>
                  </a:cubicBezTo>
                  <a:cubicBezTo>
                    <a:pt x="675" y="294"/>
                    <a:pt x="698" y="262"/>
                    <a:pt x="699" y="216"/>
                  </a:cubicBezTo>
                  <a:cubicBezTo>
                    <a:pt x="700" y="185"/>
                    <a:pt x="699" y="153"/>
                    <a:pt x="700" y="122"/>
                  </a:cubicBezTo>
                  <a:cubicBezTo>
                    <a:pt x="701" y="55"/>
                    <a:pt x="756" y="1"/>
                    <a:pt x="823" y="1"/>
                  </a:cubicBezTo>
                  <a:cubicBezTo>
                    <a:pt x="850" y="0"/>
                    <a:pt x="876" y="1"/>
                    <a:pt x="903" y="1"/>
                  </a:cubicBezTo>
                  <a:cubicBezTo>
                    <a:pt x="968" y="1"/>
                    <a:pt x="1024" y="58"/>
                    <a:pt x="1024" y="122"/>
                  </a:cubicBezTo>
                  <a:cubicBezTo>
                    <a:pt x="1024" y="154"/>
                    <a:pt x="1023" y="185"/>
                    <a:pt x="1023" y="216"/>
                  </a:cubicBezTo>
                  <a:cubicBezTo>
                    <a:pt x="1024" y="262"/>
                    <a:pt x="1047" y="294"/>
                    <a:pt x="1087" y="312"/>
                  </a:cubicBezTo>
                  <a:cubicBezTo>
                    <a:pt x="1126" y="330"/>
                    <a:pt x="1173" y="321"/>
                    <a:pt x="1203" y="291"/>
                  </a:cubicBezTo>
                  <a:cubicBezTo>
                    <a:pt x="1225" y="269"/>
                    <a:pt x="1247" y="247"/>
                    <a:pt x="1270" y="225"/>
                  </a:cubicBezTo>
                  <a:cubicBezTo>
                    <a:pt x="1316" y="178"/>
                    <a:pt x="1394" y="178"/>
                    <a:pt x="1441" y="225"/>
                  </a:cubicBezTo>
                  <a:cubicBezTo>
                    <a:pt x="1460" y="244"/>
                    <a:pt x="1479" y="263"/>
                    <a:pt x="1498" y="282"/>
                  </a:cubicBezTo>
                  <a:cubicBezTo>
                    <a:pt x="1545" y="330"/>
                    <a:pt x="1544" y="407"/>
                    <a:pt x="1497" y="455"/>
                  </a:cubicBezTo>
                  <a:cubicBezTo>
                    <a:pt x="1475" y="477"/>
                    <a:pt x="1452" y="498"/>
                    <a:pt x="1430" y="521"/>
                  </a:cubicBezTo>
                  <a:cubicBezTo>
                    <a:pt x="1399" y="554"/>
                    <a:pt x="1392" y="592"/>
                    <a:pt x="1408" y="634"/>
                  </a:cubicBezTo>
                  <a:cubicBezTo>
                    <a:pt x="1424" y="674"/>
                    <a:pt x="1461" y="700"/>
                    <a:pt x="1503" y="700"/>
                  </a:cubicBezTo>
                  <a:cubicBezTo>
                    <a:pt x="1535" y="700"/>
                    <a:pt x="1566" y="700"/>
                    <a:pt x="1597" y="700"/>
                  </a:cubicBezTo>
                  <a:cubicBezTo>
                    <a:pt x="1666" y="701"/>
                    <a:pt x="1720" y="756"/>
                    <a:pt x="1720" y="824"/>
                  </a:cubicBezTo>
                  <a:cubicBezTo>
                    <a:pt x="1720" y="850"/>
                    <a:pt x="1720" y="875"/>
                    <a:pt x="1720" y="901"/>
                  </a:cubicBezTo>
                  <a:cubicBezTo>
                    <a:pt x="1720" y="970"/>
                    <a:pt x="1664" y="1025"/>
                    <a:pt x="1595" y="1024"/>
                  </a:cubicBezTo>
                  <a:cubicBezTo>
                    <a:pt x="1567" y="1024"/>
                    <a:pt x="1540" y="1024"/>
                    <a:pt x="1512" y="1024"/>
                  </a:cubicBezTo>
                  <a:cubicBezTo>
                    <a:pt x="1469" y="1023"/>
                    <a:pt x="1436" y="1040"/>
                    <a:pt x="1413" y="1077"/>
                  </a:cubicBezTo>
                  <a:cubicBezTo>
                    <a:pt x="1412" y="1079"/>
                    <a:pt x="1410" y="1081"/>
                    <a:pt x="1407" y="1086"/>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3021" name="Google Shape;3021;p361"/>
            <p:cNvSpPr/>
            <p:nvPr/>
          </p:nvSpPr>
          <p:spPr>
            <a:xfrm>
              <a:off x="4379913" y="5013326"/>
              <a:ext cx="303213" cy="301625"/>
            </a:xfrm>
            <a:custGeom>
              <a:avLst/>
              <a:gdLst/>
              <a:ahLst/>
              <a:cxnLst/>
              <a:rect l="l" t="t" r="r" b="b"/>
              <a:pathLst>
                <a:path w="1074" h="1071" extrusionOk="0">
                  <a:moveTo>
                    <a:pt x="17" y="265"/>
                  </a:moveTo>
                  <a:cubicBezTo>
                    <a:pt x="23" y="271"/>
                    <a:pt x="27" y="275"/>
                    <a:pt x="32" y="279"/>
                  </a:cubicBezTo>
                  <a:cubicBezTo>
                    <a:pt x="74" y="321"/>
                    <a:pt x="118" y="361"/>
                    <a:pt x="158" y="406"/>
                  </a:cubicBezTo>
                  <a:cubicBezTo>
                    <a:pt x="243" y="503"/>
                    <a:pt x="396" y="467"/>
                    <a:pt x="448" y="352"/>
                  </a:cubicBezTo>
                  <a:cubicBezTo>
                    <a:pt x="478" y="284"/>
                    <a:pt x="466" y="215"/>
                    <a:pt x="414" y="163"/>
                  </a:cubicBezTo>
                  <a:cubicBezTo>
                    <a:pt x="370" y="119"/>
                    <a:pt x="327" y="76"/>
                    <a:pt x="283" y="33"/>
                  </a:cubicBezTo>
                  <a:cubicBezTo>
                    <a:pt x="278" y="28"/>
                    <a:pt x="274" y="23"/>
                    <a:pt x="267" y="15"/>
                  </a:cubicBezTo>
                  <a:cubicBezTo>
                    <a:pt x="302" y="4"/>
                    <a:pt x="336" y="0"/>
                    <a:pt x="370" y="2"/>
                  </a:cubicBezTo>
                  <a:cubicBezTo>
                    <a:pt x="549" y="9"/>
                    <a:pt x="687" y="130"/>
                    <a:pt x="717" y="307"/>
                  </a:cubicBezTo>
                  <a:cubicBezTo>
                    <a:pt x="728" y="372"/>
                    <a:pt x="720" y="436"/>
                    <a:pt x="694" y="496"/>
                  </a:cubicBezTo>
                  <a:cubicBezTo>
                    <a:pt x="688" y="512"/>
                    <a:pt x="691" y="519"/>
                    <a:pt x="701" y="529"/>
                  </a:cubicBezTo>
                  <a:cubicBezTo>
                    <a:pt x="810" y="636"/>
                    <a:pt x="918" y="743"/>
                    <a:pt x="1026" y="850"/>
                  </a:cubicBezTo>
                  <a:cubicBezTo>
                    <a:pt x="1067" y="892"/>
                    <a:pt x="1074" y="948"/>
                    <a:pt x="1042" y="997"/>
                  </a:cubicBezTo>
                  <a:cubicBezTo>
                    <a:pt x="1011" y="1047"/>
                    <a:pt x="951" y="1071"/>
                    <a:pt x="900" y="1051"/>
                  </a:cubicBezTo>
                  <a:cubicBezTo>
                    <a:pt x="883" y="1045"/>
                    <a:pt x="867" y="1033"/>
                    <a:pt x="854" y="1021"/>
                  </a:cubicBezTo>
                  <a:cubicBezTo>
                    <a:pt x="746" y="914"/>
                    <a:pt x="638" y="808"/>
                    <a:pt x="531" y="700"/>
                  </a:cubicBezTo>
                  <a:cubicBezTo>
                    <a:pt x="520" y="690"/>
                    <a:pt x="513" y="686"/>
                    <a:pt x="497" y="693"/>
                  </a:cubicBezTo>
                  <a:cubicBezTo>
                    <a:pt x="280" y="782"/>
                    <a:pt x="34" y="638"/>
                    <a:pt x="6" y="406"/>
                  </a:cubicBezTo>
                  <a:cubicBezTo>
                    <a:pt x="0" y="359"/>
                    <a:pt x="2" y="313"/>
                    <a:pt x="17" y="265"/>
                  </a:cubicBezTo>
                  <a:close/>
                  <a:moveTo>
                    <a:pt x="879" y="934"/>
                  </a:moveTo>
                  <a:cubicBezTo>
                    <a:pt x="879" y="968"/>
                    <a:pt x="905" y="994"/>
                    <a:pt x="938" y="994"/>
                  </a:cubicBezTo>
                  <a:cubicBezTo>
                    <a:pt x="972" y="995"/>
                    <a:pt x="1000" y="966"/>
                    <a:pt x="999" y="933"/>
                  </a:cubicBezTo>
                  <a:cubicBezTo>
                    <a:pt x="999" y="901"/>
                    <a:pt x="972" y="875"/>
                    <a:pt x="938" y="875"/>
                  </a:cubicBezTo>
                  <a:cubicBezTo>
                    <a:pt x="905" y="875"/>
                    <a:pt x="879" y="900"/>
                    <a:pt x="879" y="934"/>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3022" name="Google Shape;3022;p361"/>
            <p:cNvSpPr/>
            <p:nvPr/>
          </p:nvSpPr>
          <p:spPr>
            <a:xfrm>
              <a:off x="4627563" y="5259388"/>
              <a:ext cx="34925" cy="34925"/>
            </a:xfrm>
            <a:custGeom>
              <a:avLst/>
              <a:gdLst/>
              <a:ahLst/>
              <a:cxnLst/>
              <a:rect l="l" t="t" r="r" b="b"/>
              <a:pathLst>
                <a:path w="121" h="120" extrusionOk="0">
                  <a:moveTo>
                    <a:pt x="0" y="59"/>
                  </a:moveTo>
                  <a:cubicBezTo>
                    <a:pt x="0" y="25"/>
                    <a:pt x="26" y="0"/>
                    <a:pt x="59" y="0"/>
                  </a:cubicBezTo>
                  <a:cubicBezTo>
                    <a:pt x="93" y="0"/>
                    <a:pt x="120" y="26"/>
                    <a:pt x="120" y="58"/>
                  </a:cubicBezTo>
                  <a:cubicBezTo>
                    <a:pt x="121" y="91"/>
                    <a:pt x="93" y="120"/>
                    <a:pt x="59" y="119"/>
                  </a:cubicBezTo>
                  <a:cubicBezTo>
                    <a:pt x="26" y="119"/>
                    <a:pt x="0" y="93"/>
                    <a:pt x="0" y="59"/>
                  </a:cubicBezTo>
                  <a:close/>
                </a:path>
              </a:pathLst>
            </a:custGeom>
            <a:solidFill>
              <a:srgbClr val="003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grpSp>
      <p:sp>
        <p:nvSpPr>
          <p:cNvPr id="3023" name="Google Shape;3023;p361"/>
          <p:cNvSpPr/>
          <p:nvPr/>
        </p:nvSpPr>
        <p:spPr>
          <a:xfrm>
            <a:off x="4851133" y="3408051"/>
            <a:ext cx="615344" cy="32316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338D"/>
              </a:buClr>
              <a:buSzPts val="1050"/>
              <a:buFont typeface="Arial"/>
              <a:buNone/>
            </a:pPr>
            <a:r>
              <a:rPr lang="en-US" sz="1050" b="1" i="0" u="none" strike="noStrike" cap="none">
                <a:solidFill>
                  <a:srgbClr val="00338D"/>
                </a:solidFill>
                <a:latin typeface="Arial"/>
                <a:ea typeface="Arial"/>
                <a:cs typeface="Arial"/>
                <a:sym typeface="Arial"/>
              </a:rPr>
              <a:t>Supply</a:t>
            </a:r>
            <a:endParaRPr/>
          </a:p>
          <a:p>
            <a:pPr marL="0" marR="0" lvl="0" indent="0" algn="ctr" rtl="0">
              <a:lnSpc>
                <a:spcPct val="100000"/>
              </a:lnSpc>
              <a:spcBef>
                <a:spcPts val="0"/>
              </a:spcBef>
              <a:spcAft>
                <a:spcPts val="0"/>
              </a:spcAft>
              <a:buClr>
                <a:srgbClr val="00338D"/>
              </a:buClr>
              <a:buSzPts val="1050"/>
              <a:buFont typeface="Arial"/>
              <a:buNone/>
            </a:pPr>
            <a:r>
              <a:rPr lang="en-US" sz="1050" b="1" i="0" u="none" strike="noStrike" cap="none">
                <a:solidFill>
                  <a:srgbClr val="00338D"/>
                </a:solidFill>
                <a:latin typeface="Arial"/>
                <a:ea typeface="Arial"/>
                <a:cs typeface="Arial"/>
                <a:sym typeface="Arial"/>
              </a:rPr>
              <a:t>chain</a:t>
            </a:r>
            <a:endParaRPr/>
          </a:p>
        </p:txBody>
      </p:sp>
      <p:grpSp>
        <p:nvGrpSpPr>
          <p:cNvPr id="3024" name="Google Shape;3024;p361"/>
          <p:cNvGrpSpPr/>
          <p:nvPr/>
        </p:nvGrpSpPr>
        <p:grpSpPr>
          <a:xfrm>
            <a:off x="4997452" y="3800656"/>
            <a:ext cx="371474" cy="371474"/>
            <a:chOff x="3759201" y="4452937"/>
            <a:chExt cx="1252538" cy="1252539"/>
          </a:xfrm>
        </p:grpSpPr>
        <p:sp>
          <p:nvSpPr>
            <p:cNvPr id="3025" name="Google Shape;3025;p361"/>
            <p:cNvSpPr/>
            <p:nvPr/>
          </p:nvSpPr>
          <p:spPr>
            <a:xfrm>
              <a:off x="3759201" y="4732338"/>
              <a:ext cx="968375" cy="973138"/>
            </a:xfrm>
            <a:custGeom>
              <a:avLst/>
              <a:gdLst/>
              <a:ahLst/>
              <a:cxnLst/>
              <a:rect l="l" t="t" r="r" b="b"/>
              <a:pathLst>
                <a:path w="1212" h="1217" extrusionOk="0">
                  <a:moveTo>
                    <a:pt x="0" y="417"/>
                  </a:moveTo>
                  <a:cubicBezTo>
                    <a:pt x="12" y="388"/>
                    <a:pt x="25" y="359"/>
                    <a:pt x="37" y="331"/>
                  </a:cubicBezTo>
                  <a:cubicBezTo>
                    <a:pt x="54" y="292"/>
                    <a:pt x="89" y="271"/>
                    <a:pt x="127" y="277"/>
                  </a:cubicBezTo>
                  <a:cubicBezTo>
                    <a:pt x="146" y="280"/>
                    <a:pt x="163" y="288"/>
                    <a:pt x="180" y="296"/>
                  </a:cubicBezTo>
                  <a:cubicBezTo>
                    <a:pt x="191" y="302"/>
                    <a:pt x="197" y="301"/>
                    <a:pt x="205" y="290"/>
                  </a:cubicBezTo>
                  <a:cubicBezTo>
                    <a:pt x="229" y="259"/>
                    <a:pt x="257" y="231"/>
                    <a:pt x="288" y="207"/>
                  </a:cubicBezTo>
                  <a:cubicBezTo>
                    <a:pt x="296" y="201"/>
                    <a:pt x="297" y="196"/>
                    <a:pt x="293" y="187"/>
                  </a:cubicBezTo>
                  <a:cubicBezTo>
                    <a:pt x="284" y="165"/>
                    <a:pt x="271" y="143"/>
                    <a:pt x="272" y="116"/>
                  </a:cubicBezTo>
                  <a:cubicBezTo>
                    <a:pt x="273" y="90"/>
                    <a:pt x="283" y="67"/>
                    <a:pt x="305" y="54"/>
                  </a:cubicBezTo>
                  <a:cubicBezTo>
                    <a:pt x="342" y="32"/>
                    <a:pt x="381" y="14"/>
                    <a:pt x="423" y="6"/>
                  </a:cubicBezTo>
                  <a:cubicBezTo>
                    <a:pt x="457" y="0"/>
                    <a:pt x="485" y="15"/>
                    <a:pt x="502" y="45"/>
                  </a:cubicBezTo>
                  <a:cubicBezTo>
                    <a:pt x="518" y="71"/>
                    <a:pt x="527" y="100"/>
                    <a:pt x="538" y="129"/>
                  </a:cubicBezTo>
                  <a:cubicBezTo>
                    <a:pt x="545" y="146"/>
                    <a:pt x="536" y="163"/>
                    <a:pt x="520" y="169"/>
                  </a:cubicBezTo>
                  <a:cubicBezTo>
                    <a:pt x="504" y="176"/>
                    <a:pt x="488" y="169"/>
                    <a:pt x="480" y="152"/>
                  </a:cubicBezTo>
                  <a:cubicBezTo>
                    <a:pt x="470" y="131"/>
                    <a:pt x="462" y="109"/>
                    <a:pt x="452" y="87"/>
                  </a:cubicBezTo>
                  <a:cubicBezTo>
                    <a:pt x="444" y="68"/>
                    <a:pt x="437" y="65"/>
                    <a:pt x="418" y="73"/>
                  </a:cubicBezTo>
                  <a:cubicBezTo>
                    <a:pt x="396" y="82"/>
                    <a:pt x="374" y="91"/>
                    <a:pt x="352" y="100"/>
                  </a:cubicBezTo>
                  <a:cubicBezTo>
                    <a:pt x="336" y="107"/>
                    <a:pt x="332" y="115"/>
                    <a:pt x="339" y="131"/>
                  </a:cubicBezTo>
                  <a:cubicBezTo>
                    <a:pt x="347" y="152"/>
                    <a:pt x="355" y="172"/>
                    <a:pt x="364" y="192"/>
                  </a:cubicBezTo>
                  <a:cubicBezTo>
                    <a:pt x="372" y="213"/>
                    <a:pt x="369" y="226"/>
                    <a:pt x="350" y="240"/>
                  </a:cubicBezTo>
                  <a:cubicBezTo>
                    <a:pt x="305" y="272"/>
                    <a:pt x="267" y="310"/>
                    <a:pt x="235" y="355"/>
                  </a:cubicBezTo>
                  <a:cubicBezTo>
                    <a:pt x="222" y="374"/>
                    <a:pt x="210" y="377"/>
                    <a:pt x="188" y="368"/>
                  </a:cubicBezTo>
                  <a:cubicBezTo>
                    <a:pt x="167" y="360"/>
                    <a:pt x="147" y="351"/>
                    <a:pt x="127" y="343"/>
                  </a:cubicBezTo>
                  <a:cubicBezTo>
                    <a:pt x="110" y="337"/>
                    <a:pt x="102" y="340"/>
                    <a:pt x="95" y="356"/>
                  </a:cubicBezTo>
                  <a:cubicBezTo>
                    <a:pt x="86" y="379"/>
                    <a:pt x="76" y="402"/>
                    <a:pt x="67" y="425"/>
                  </a:cubicBezTo>
                  <a:cubicBezTo>
                    <a:pt x="61" y="441"/>
                    <a:pt x="64" y="449"/>
                    <a:pt x="79" y="455"/>
                  </a:cubicBezTo>
                  <a:cubicBezTo>
                    <a:pt x="98" y="464"/>
                    <a:pt x="118" y="471"/>
                    <a:pt x="137" y="479"/>
                  </a:cubicBezTo>
                  <a:cubicBezTo>
                    <a:pt x="163" y="490"/>
                    <a:pt x="170" y="501"/>
                    <a:pt x="165" y="528"/>
                  </a:cubicBezTo>
                  <a:cubicBezTo>
                    <a:pt x="158" y="566"/>
                    <a:pt x="157" y="605"/>
                    <a:pt x="159" y="644"/>
                  </a:cubicBezTo>
                  <a:cubicBezTo>
                    <a:pt x="160" y="658"/>
                    <a:pt x="164" y="673"/>
                    <a:pt x="165" y="688"/>
                  </a:cubicBezTo>
                  <a:cubicBezTo>
                    <a:pt x="168" y="712"/>
                    <a:pt x="162" y="720"/>
                    <a:pt x="140" y="730"/>
                  </a:cubicBezTo>
                  <a:cubicBezTo>
                    <a:pt x="120" y="738"/>
                    <a:pt x="100" y="746"/>
                    <a:pt x="80" y="755"/>
                  </a:cubicBezTo>
                  <a:cubicBezTo>
                    <a:pt x="63" y="762"/>
                    <a:pt x="60" y="770"/>
                    <a:pt x="67" y="787"/>
                  </a:cubicBezTo>
                  <a:cubicBezTo>
                    <a:pt x="76" y="809"/>
                    <a:pt x="85" y="831"/>
                    <a:pt x="95" y="853"/>
                  </a:cubicBezTo>
                  <a:cubicBezTo>
                    <a:pt x="102" y="871"/>
                    <a:pt x="110" y="874"/>
                    <a:pt x="128" y="867"/>
                  </a:cubicBezTo>
                  <a:cubicBezTo>
                    <a:pt x="148" y="859"/>
                    <a:pt x="168" y="850"/>
                    <a:pt x="187" y="843"/>
                  </a:cubicBezTo>
                  <a:cubicBezTo>
                    <a:pt x="209" y="834"/>
                    <a:pt x="221" y="837"/>
                    <a:pt x="234" y="855"/>
                  </a:cubicBezTo>
                  <a:cubicBezTo>
                    <a:pt x="266" y="900"/>
                    <a:pt x="305" y="939"/>
                    <a:pt x="350" y="971"/>
                  </a:cubicBezTo>
                  <a:cubicBezTo>
                    <a:pt x="369" y="985"/>
                    <a:pt x="372" y="997"/>
                    <a:pt x="363" y="1019"/>
                  </a:cubicBezTo>
                  <a:cubicBezTo>
                    <a:pt x="355" y="1039"/>
                    <a:pt x="346" y="1058"/>
                    <a:pt x="338" y="1078"/>
                  </a:cubicBezTo>
                  <a:cubicBezTo>
                    <a:pt x="331" y="1096"/>
                    <a:pt x="334" y="1104"/>
                    <a:pt x="351" y="1111"/>
                  </a:cubicBezTo>
                  <a:cubicBezTo>
                    <a:pt x="374" y="1121"/>
                    <a:pt x="397" y="1130"/>
                    <a:pt x="420" y="1140"/>
                  </a:cubicBezTo>
                  <a:cubicBezTo>
                    <a:pt x="436" y="1146"/>
                    <a:pt x="444" y="1142"/>
                    <a:pt x="450" y="1127"/>
                  </a:cubicBezTo>
                  <a:cubicBezTo>
                    <a:pt x="459" y="1106"/>
                    <a:pt x="467" y="1085"/>
                    <a:pt x="476" y="1065"/>
                  </a:cubicBezTo>
                  <a:cubicBezTo>
                    <a:pt x="485" y="1044"/>
                    <a:pt x="496" y="1038"/>
                    <a:pt x="518" y="1041"/>
                  </a:cubicBezTo>
                  <a:cubicBezTo>
                    <a:pt x="574" y="1050"/>
                    <a:pt x="629" y="1051"/>
                    <a:pt x="684" y="1041"/>
                  </a:cubicBezTo>
                  <a:cubicBezTo>
                    <a:pt x="704" y="1037"/>
                    <a:pt x="715" y="1044"/>
                    <a:pt x="723" y="1062"/>
                  </a:cubicBezTo>
                  <a:cubicBezTo>
                    <a:pt x="732" y="1083"/>
                    <a:pt x="741" y="1104"/>
                    <a:pt x="750" y="1126"/>
                  </a:cubicBezTo>
                  <a:cubicBezTo>
                    <a:pt x="757" y="1143"/>
                    <a:pt x="764" y="1146"/>
                    <a:pt x="782" y="1139"/>
                  </a:cubicBezTo>
                  <a:cubicBezTo>
                    <a:pt x="804" y="1130"/>
                    <a:pt x="826" y="1121"/>
                    <a:pt x="848" y="1112"/>
                  </a:cubicBezTo>
                  <a:cubicBezTo>
                    <a:pt x="866" y="1104"/>
                    <a:pt x="869" y="1097"/>
                    <a:pt x="862" y="1078"/>
                  </a:cubicBezTo>
                  <a:cubicBezTo>
                    <a:pt x="853" y="1058"/>
                    <a:pt x="845" y="1038"/>
                    <a:pt x="837" y="1017"/>
                  </a:cubicBezTo>
                  <a:cubicBezTo>
                    <a:pt x="829" y="998"/>
                    <a:pt x="832" y="985"/>
                    <a:pt x="849" y="973"/>
                  </a:cubicBezTo>
                  <a:cubicBezTo>
                    <a:pt x="895" y="940"/>
                    <a:pt x="935" y="900"/>
                    <a:pt x="968" y="854"/>
                  </a:cubicBezTo>
                  <a:cubicBezTo>
                    <a:pt x="979" y="837"/>
                    <a:pt x="992" y="835"/>
                    <a:pt x="1011" y="842"/>
                  </a:cubicBezTo>
                  <a:cubicBezTo>
                    <a:pt x="1031" y="850"/>
                    <a:pt x="1051" y="859"/>
                    <a:pt x="1072" y="867"/>
                  </a:cubicBezTo>
                  <a:cubicBezTo>
                    <a:pt x="1091" y="875"/>
                    <a:pt x="1098" y="872"/>
                    <a:pt x="1106" y="853"/>
                  </a:cubicBezTo>
                  <a:cubicBezTo>
                    <a:pt x="1116" y="831"/>
                    <a:pt x="1125" y="809"/>
                    <a:pt x="1134" y="787"/>
                  </a:cubicBezTo>
                  <a:cubicBezTo>
                    <a:pt x="1141" y="771"/>
                    <a:pt x="1137" y="762"/>
                    <a:pt x="1121" y="756"/>
                  </a:cubicBezTo>
                  <a:cubicBezTo>
                    <a:pt x="1101" y="747"/>
                    <a:pt x="1080" y="739"/>
                    <a:pt x="1059" y="730"/>
                  </a:cubicBezTo>
                  <a:cubicBezTo>
                    <a:pt x="1038" y="720"/>
                    <a:pt x="1030" y="704"/>
                    <a:pt x="1037" y="686"/>
                  </a:cubicBezTo>
                  <a:cubicBezTo>
                    <a:pt x="1045" y="669"/>
                    <a:pt x="1062" y="663"/>
                    <a:pt x="1083" y="671"/>
                  </a:cubicBezTo>
                  <a:cubicBezTo>
                    <a:pt x="1105" y="680"/>
                    <a:pt x="1127" y="688"/>
                    <a:pt x="1148" y="698"/>
                  </a:cubicBezTo>
                  <a:cubicBezTo>
                    <a:pt x="1194" y="718"/>
                    <a:pt x="1212" y="762"/>
                    <a:pt x="1194" y="809"/>
                  </a:cubicBezTo>
                  <a:cubicBezTo>
                    <a:pt x="1184" y="834"/>
                    <a:pt x="1174" y="858"/>
                    <a:pt x="1163" y="882"/>
                  </a:cubicBezTo>
                  <a:cubicBezTo>
                    <a:pt x="1143" y="928"/>
                    <a:pt x="1099" y="946"/>
                    <a:pt x="1052" y="928"/>
                  </a:cubicBezTo>
                  <a:cubicBezTo>
                    <a:pt x="1039" y="923"/>
                    <a:pt x="1026" y="918"/>
                    <a:pt x="1014" y="912"/>
                  </a:cubicBezTo>
                  <a:cubicBezTo>
                    <a:pt x="1008" y="909"/>
                    <a:pt x="1005" y="910"/>
                    <a:pt x="1001" y="915"/>
                  </a:cubicBezTo>
                  <a:cubicBezTo>
                    <a:pt x="975" y="950"/>
                    <a:pt x="944" y="981"/>
                    <a:pt x="909" y="1007"/>
                  </a:cubicBezTo>
                  <a:cubicBezTo>
                    <a:pt x="904" y="1011"/>
                    <a:pt x="905" y="1014"/>
                    <a:pt x="907" y="1020"/>
                  </a:cubicBezTo>
                  <a:cubicBezTo>
                    <a:pt x="913" y="1035"/>
                    <a:pt x="920" y="1051"/>
                    <a:pt x="925" y="1066"/>
                  </a:cubicBezTo>
                  <a:cubicBezTo>
                    <a:pt x="938" y="1106"/>
                    <a:pt x="922" y="1146"/>
                    <a:pt x="885" y="1164"/>
                  </a:cubicBezTo>
                  <a:cubicBezTo>
                    <a:pt x="852" y="1180"/>
                    <a:pt x="819" y="1197"/>
                    <a:pt x="783" y="1204"/>
                  </a:cubicBezTo>
                  <a:cubicBezTo>
                    <a:pt x="748" y="1212"/>
                    <a:pt x="714" y="1195"/>
                    <a:pt x="698" y="1164"/>
                  </a:cubicBezTo>
                  <a:cubicBezTo>
                    <a:pt x="690" y="1148"/>
                    <a:pt x="684" y="1132"/>
                    <a:pt x="677" y="1116"/>
                  </a:cubicBezTo>
                  <a:cubicBezTo>
                    <a:pt x="674" y="1110"/>
                    <a:pt x="671" y="1107"/>
                    <a:pt x="664" y="1108"/>
                  </a:cubicBezTo>
                  <a:cubicBezTo>
                    <a:pt x="621" y="1114"/>
                    <a:pt x="579" y="1114"/>
                    <a:pt x="537" y="1108"/>
                  </a:cubicBezTo>
                  <a:cubicBezTo>
                    <a:pt x="529" y="1107"/>
                    <a:pt x="526" y="1110"/>
                    <a:pt x="524" y="1117"/>
                  </a:cubicBezTo>
                  <a:cubicBezTo>
                    <a:pt x="519" y="1129"/>
                    <a:pt x="514" y="1142"/>
                    <a:pt x="508" y="1155"/>
                  </a:cubicBezTo>
                  <a:cubicBezTo>
                    <a:pt x="488" y="1198"/>
                    <a:pt x="445" y="1217"/>
                    <a:pt x="400" y="1200"/>
                  </a:cubicBezTo>
                  <a:cubicBezTo>
                    <a:pt x="373" y="1190"/>
                    <a:pt x="347" y="1179"/>
                    <a:pt x="321" y="1167"/>
                  </a:cubicBezTo>
                  <a:cubicBezTo>
                    <a:pt x="278" y="1147"/>
                    <a:pt x="261" y="1104"/>
                    <a:pt x="278" y="1059"/>
                  </a:cubicBezTo>
                  <a:cubicBezTo>
                    <a:pt x="283" y="1046"/>
                    <a:pt x="288" y="1033"/>
                    <a:pt x="294" y="1021"/>
                  </a:cubicBezTo>
                  <a:cubicBezTo>
                    <a:pt x="297" y="1014"/>
                    <a:pt x="296" y="1010"/>
                    <a:pt x="290" y="1005"/>
                  </a:cubicBezTo>
                  <a:cubicBezTo>
                    <a:pt x="256" y="980"/>
                    <a:pt x="226" y="950"/>
                    <a:pt x="200" y="916"/>
                  </a:cubicBezTo>
                  <a:cubicBezTo>
                    <a:pt x="196" y="910"/>
                    <a:pt x="192" y="909"/>
                    <a:pt x="185" y="912"/>
                  </a:cubicBezTo>
                  <a:cubicBezTo>
                    <a:pt x="171" y="919"/>
                    <a:pt x="157" y="925"/>
                    <a:pt x="142" y="930"/>
                  </a:cubicBezTo>
                  <a:cubicBezTo>
                    <a:pt x="101" y="944"/>
                    <a:pt x="60" y="928"/>
                    <a:pt x="41" y="888"/>
                  </a:cubicBezTo>
                  <a:cubicBezTo>
                    <a:pt x="28" y="861"/>
                    <a:pt x="17" y="832"/>
                    <a:pt x="6" y="804"/>
                  </a:cubicBezTo>
                  <a:cubicBezTo>
                    <a:pt x="4" y="800"/>
                    <a:pt x="5" y="795"/>
                    <a:pt x="0" y="794"/>
                  </a:cubicBezTo>
                  <a:cubicBezTo>
                    <a:pt x="0" y="781"/>
                    <a:pt x="0" y="769"/>
                    <a:pt x="0" y="757"/>
                  </a:cubicBezTo>
                  <a:cubicBezTo>
                    <a:pt x="12" y="719"/>
                    <a:pt x="39" y="699"/>
                    <a:pt x="75" y="688"/>
                  </a:cubicBezTo>
                  <a:cubicBezTo>
                    <a:pt x="78" y="687"/>
                    <a:pt x="81" y="685"/>
                    <a:pt x="85" y="684"/>
                  </a:cubicBezTo>
                  <a:cubicBezTo>
                    <a:pt x="99" y="682"/>
                    <a:pt x="99" y="673"/>
                    <a:pt x="98" y="662"/>
                  </a:cubicBezTo>
                  <a:cubicBezTo>
                    <a:pt x="93" y="624"/>
                    <a:pt x="93" y="587"/>
                    <a:pt x="98" y="549"/>
                  </a:cubicBezTo>
                  <a:cubicBezTo>
                    <a:pt x="99" y="538"/>
                    <a:pt x="98" y="531"/>
                    <a:pt x="85" y="527"/>
                  </a:cubicBezTo>
                  <a:cubicBezTo>
                    <a:pt x="47" y="514"/>
                    <a:pt x="12" y="496"/>
                    <a:pt x="0" y="454"/>
                  </a:cubicBezTo>
                  <a:cubicBezTo>
                    <a:pt x="0" y="441"/>
                    <a:pt x="0" y="429"/>
                    <a:pt x="0" y="417"/>
                  </a:cubicBezTo>
                  <a:close/>
                </a:path>
              </a:pathLst>
            </a:custGeom>
            <a:solidFill>
              <a:srgbClr val="00338D"/>
            </a:solidFill>
            <a:ln w="12700" cap="flat" cmpd="sng">
              <a:solidFill>
                <a:srgbClr val="00338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3026" name="Google Shape;3026;p361"/>
            <p:cNvSpPr/>
            <p:nvPr/>
          </p:nvSpPr>
          <p:spPr>
            <a:xfrm>
              <a:off x="4270376" y="4452937"/>
              <a:ext cx="741363" cy="742950"/>
            </a:xfrm>
            <a:custGeom>
              <a:avLst/>
              <a:gdLst/>
              <a:ahLst/>
              <a:cxnLst/>
              <a:rect l="l" t="t" r="r" b="b"/>
              <a:pathLst>
                <a:path w="928" h="929" extrusionOk="0">
                  <a:moveTo>
                    <a:pt x="834" y="208"/>
                  </a:moveTo>
                  <a:cubicBezTo>
                    <a:pt x="834" y="232"/>
                    <a:pt x="821" y="250"/>
                    <a:pt x="804" y="265"/>
                  </a:cubicBezTo>
                  <a:cubicBezTo>
                    <a:pt x="794" y="274"/>
                    <a:pt x="792" y="282"/>
                    <a:pt x="799" y="294"/>
                  </a:cubicBezTo>
                  <a:cubicBezTo>
                    <a:pt x="811" y="312"/>
                    <a:pt x="819" y="333"/>
                    <a:pt x="824" y="354"/>
                  </a:cubicBezTo>
                  <a:cubicBezTo>
                    <a:pt x="826" y="363"/>
                    <a:pt x="830" y="367"/>
                    <a:pt x="839" y="365"/>
                  </a:cubicBezTo>
                  <a:cubicBezTo>
                    <a:pt x="845" y="365"/>
                    <a:pt x="850" y="365"/>
                    <a:pt x="856" y="365"/>
                  </a:cubicBezTo>
                  <a:cubicBezTo>
                    <a:pt x="900" y="367"/>
                    <a:pt x="928" y="395"/>
                    <a:pt x="928" y="440"/>
                  </a:cubicBezTo>
                  <a:cubicBezTo>
                    <a:pt x="928" y="458"/>
                    <a:pt x="928" y="476"/>
                    <a:pt x="928" y="495"/>
                  </a:cubicBezTo>
                  <a:cubicBezTo>
                    <a:pt x="927" y="535"/>
                    <a:pt x="899" y="563"/>
                    <a:pt x="860" y="564"/>
                  </a:cubicBezTo>
                  <a:cubicBezTo>
                    <a:pt x="829" y="565"/>
                    <a:pt x="829" y="565"/>
                    <a:pt x="819" y="594"/>
                  </a:cubicBezTo>
                  <a:cubicBezTo>
                    <a:pt x="813" y="610"/>
                    <a:pt x="807" y="625"/>
                    <a:pt x="798" y="640"/>
                  </a:cubicBezTo>
                  <a:cubicBezTo>
                    <a:pt x="792" y="650"/>
                    <a:pt x="794" y="656"/>
                    <a:pt x="802" y="663"/>
                  </a:cubicBezTo>
                  <a:cubicBezTo>
                    <a:pt x="807" y="667"/>
                    <a:pt x="812" y="672"/>
                    <a:pt x="816" y="677"/>
                  </a:cubicBezTo>
                  <a:cubicBezTo>
                    <a:pt x="840" y="704"/>
                    <a:pt x="840" y="742"/>
                    <a:pt x="816" y="769"/>
                  </a:cubicBezTo>
                  <a:cubicBezTo>
                    <a:pt x="803" y="783"/>
                    <a:pt x="789" y="796"/>
                    <a:pt x="776" y="809"/>
                  </a:cubicBezTo>
                  <a:cubicBezTo>
                    <a:pt x="742" y="843"/>
                    <a:pt x="704" y="844"/>
                    <a:pt x="670" y="811"/>
                  </a:cubicBezTo>
                  <a:cubicBezTo>
                    <a:pt x="651" y="793"/>
                    <a:pt x="651" y="794"/>
                    <a:pt x="628" y="805"/>
                  </a:cubicBezTo>
                  <a:cubicBezTo>
                    <a:pt x="611" y="813"/>
                    <a:pt x="594" y="820"/>
                    <a:pt x="576" y="825"/>
                  </a:cubicBezTo>
                  <a:cubicBezTo>
                    <a:pt x="566" y="827"/>
                    <a:pt x="563" y="832"/>
                    <a:pt x="564" y="842"/>
                  </a:cubicBezTo>
                  <a:cubicBezTo>
                    <a:pt x="565" y="864"/>
                    <a:pt x="563" y="886"/>
                    <a:pt x="548" y="904"/>
                  </a:cubicBezTo>
                  <a:cubicBezTo>
                    <a:pt x="535" y="919"/>
                    <a:pt x="519" y="928"/>
                    <a:pt x="499" y="928"/>
                  </a:cubicBezTo>
                  <a:cubicBezTo>
                    <a:pt x="477" y="929"/>
                    <a:pt x="455" y="929"/>
                    <a:pt x="433" y="929"/>
                  </a:cubicBezTo>
                  <a:cubicBezTo>
                    <a:pt x="395" y="928"/>
                    <a:pt x="367" y="900"/>
                    <a:pt x="365" y="862"/>
                  </a:cubicBezTo>
                  <a:cubicBezTo>
                    <a:pt x="363" y="829"/>
                    <a:pt x="363" y="829"/>
                    <a:pt x="334" y="819"/>
                  </a:cubicBezTo>
                  <a:cubicBezTo>
                    <a:pt x="319" y="813"/>
                    <a:pt x="304" y="808"/>
                    <a:pt x="291" y="799"/>
                  </a:cubicBezTo>
                  <a:cubicBezTo>
                    <a:pt x="280" y="793"/>
                    <a:pt x="273" y="794"/>
                    <a:pt x="266" y="803"/>
                  </a:cubicBezTo>
                  <a:cubicBezTo>
                    <a:pt x="263" y="808"/>
                    <a:pt x="258" y="812"/>
                    <a:pt x="253" y="816"/>
                  </a:cubicBezTo>
                  <a:cubicBezTo>
                    <a:pt x="224" y="842"/>
                    <a:pt x="186" y="841"/>
                    <a:pt x="158" y="814"/>
                  </a:cubicBezTo>
                  <a:cubicBezTo>
                    <a:pt x="144" y="801"/>
                    <a:pt x="130" y="787"/>
                    <a:pt x="117" y="773"/>
                  </a:cubicBezTo>
                  <a:cubicBezTo>
                    <a:pt x="87" y="742"/>
                    <a:pt x="87" y="703"/>
                    <a:pt x="117" y="672"/>
                  </a:cubicBezTo>
                  <a:cubicBezTo>
                    <a:pt x="136" y="652"/>
                    <a:pt x="136" y="652"/>
                    <a:pt x="125" y="628"/>
                  </a:cubicBezTo>
                  <a:cubicBezTo>
                    <a:pt x="116" y="611"/>
                    <a:pt x="109" y="593"/>
                    <a:pt x="104" y="574"/>
                  </a:cubicBezTo>
                  <a:cubicBezTo>
                    <a:pt x="102" y="567"/>
                    <a:pt x="98" y="564"/>
                    <a:pt x="90" y="564"/>
                  </a:cubicBezTo>
                  <a:cubicBezTo>
                    <a:pt x="78" y="564"/>
                    <a:pt x="66" y="565"/>
                    <a:pt x="55" y="563"/>
                  </a:cubicBezTo>
                  <a:cubicBezTo>
                    <a:pt x="24" y="557"/>
                    <a:pt x="2" y="530"/>
                    <a:pt x="1" y="497"/>
                  </a:cubicBezTo>
                  <a:cubicBezTo>
                    <a:pt x="0" y="478"/>
                    <a:pt x="0" y="459"/>
                    <a:pt x="0" y="441"/>
                  </a:cubicBezTo>
                  <a:cubicBezTo>
                    <a:pt x="1" y="396"/>
                    <a:pt x="27" y="368"/>
                    <a:pt x="72" y="365"/>
                  </a:cubicBezTo>
                  <a:cubicBezTo>
                    <a:pt x="75" y="365"/>
                    <a:pt x="79" y="365"/>
                    <a:pt x="82" y="365"/>
                  </a:cubicBezTo>
                  <a:cubicBezTo>
                    <a:pt x="97" y="368"/>
                    <a:pt x="103" y="362"/>
                    <a:pt x="107" y="348"/>
                  </a:cubicBezTo>
                  <a:cubicBezTo>
                    <a:pt x="112" y="328"/>
                    <a:pt x="120" y="308"/>
                    <a:pt x="131" y="290"/>
                  </a:cubicBezTo>
                  <a:cubicBezTo>
                    <a:pt x="136" y="281"/>
                    <a:pt x="135" y="275"/>
                    <a:pt x="127" y="268"/>
                  </a:cubicBezTo>
                  <a:cubicBezTo>
                    <a:pt x="121" y="263"/>
                    <a:pt x="115" y="256"/>
                    <a:pt x="110" y="249"/>
                  </a:cubicBezTo>
                  <a:cubicBezTo>
                    <a:pt x="89" y="223"/>
                    <a:pt x="89" y="188"/>
                    <a:pt x="111" y="164"/>
                  </a:cubicBezTo>
                  <a:cubicBezTo>
                    <a:pt x="126" y="147"/>
                    <a:pt x="142" y="131"/>
                    <a:pt x="159" y="116"/>
                  </a:cubicBezTo>
                  <a:cubicBezTo>
                    <a:pt x="187" y="88"/>
                    <a:pt x="226" y="89"/>
                    <a:pt x="255" y="116"/>
                  </a:cubicBezTo>
                  <a:cubicBezTo>
                    <a:pt x="277" y="136"/>
                    <a:pt x="277" y="136"/>
                    <a:pt x="305" y="123"/>
                  </a:cubicBezTo>
                  <a:cubicBezTo>
                    <a:pt x="321" y="116"/>
                    <a:pt x="337" y="109"/>
                    <a:pt x="354" y="105"/>
                  </a:cubicBezTo>
                  <a:cubicBezTo>
                    <a:pt x="362" y="103"/>
                    <a:pt x="365" y="99"/>
                    <a:pt x="365" y="91"/>
                  </a:cubicBezTo>
                  <a:cubicBezTo>
                    <a:pt x="367" y="21"/>
                    <a:pt x="388" y="1"/>
                    <a:pt x="457" y="1"/>
                  </a:cubicBezTo>
                  <a:cubicBezTo>
                    <a:pt x="473" y="1"/>
                    <a:pt x="489" y="0"/>
                    <a:pt x="504" y="2"/>
                  </a:cubicBezTo>
                  <a:cubicBezTo>
                    <a:pt x="540" y="9"/>
                    <a:pt x="563" y="35"/>
                    <a:pt x="564" y="71"/>
                  </a:cubicBezTo>
                  <a:cubicBezTo>
                    <a:pt x="564" y="100"/>
                    <a:pt x="564" y="100"/>
                    <a:pt x="592" y="110"/>
                  </a:cubicBezTo>
                  <a:cubicBezTo>
                    <a:pt x="609" y="116"/>
                    <a:pt x="625" y="123"/>
                    <a:pt x="640" y="132"/>
                  </a:cubicBezTo>
                  <a:cubicBezTo>
                    <a:pt x="648" y="137"/>
                    <a:pt x="654" y="136"/>
                    <a:pt x="660" y="129"/>
                  </a:cubicBezTo>
                  <a:cubicBezTo>
                    <a:pt x="669" y="120"/>
                    <a:pt x="678" y="110"/>
                    <a:pt x="690" y="104"/>
                  </a:cubicBezTo>
                  <a:cubicBezTo>
                    <a:pt x="716" y="90"/>
                    <a:pt x="745" y="93"/>
                    <a:pt x="766" y="112"/>
                  </a:cubicBezTo>
                  <a:cubicBezTo>
                    <a:pt x="784" y="128"/>
                    <a:pt x="800" y="145"/>
                    <a:pt x="817" y="163"/>
                  </a:cubicBezTo>
                  <a:cubicBezTo>
                    <a:pt x="829" y="175"/>
                    <a:pt x="834" y="190"/>
                    <a:pt x="834" y="208"/>
                  </a:cubicBezTo>
                  <a:close/>
                  <a:moveTo>
                    <a:pt x="428" y="829"/>
                  </a:moveTo>
                  <a:cubicBezTo>
                    <a:pt x="428" y="836"/>
                    <a:pt x="429" y="843"/>
                    <a:pt x="428" y="850"/>
                  </a:cubicBezTo>
                  <a:cubicBezTo>
                    <a:pt x="427" y="861"/>
                    <a:pt x="431" y="865"/>
                    <a:pt x="442" y="865"/>
                  </a:cubicBezTo>
                  <a:cubicBezTo>
                    <a:pt x="457" y="864"/>
                    <a:pt x="472" y="864"/>
                    <a:pt x="486" y="865"/>
                  </a:cubicBezTo>
                  <a:cubicBezTo>
                    <a:pt x="498" y="865"/>
                    <a:pt x="500" y="861"/>
                    <a:pt x="500" y="850"/>
                  </a:cubicBezTo>
                  <a:cubicBezTo>
                    <a:pt x="499" y="836"/>
                    <a:pt x="499" y="822"/>
                    <a:pt x="500" y="808"/>
                  </a:cubicBezTo>
                  <a:cubicBezTo>
                    <a:pt x="500" y="788"/>
                    <a:pt x="509" y="776"/>
                    <a:pt x="527" y="772"/>
                  </a:cubicBezTo>
                  <a:cubicBezTo>
                    <a:pt x="566" y="763"/>
                    <a:pt x="602" y="748"/>
                    <a:pt x="635" y="727"/>
                  </a:cubicBezTo>
                  <a:cubicBezTo>
                    <a:pt x="655" y="715"/>
                    <a:pt x="667" y="718"/>
                    <a:pt x="683" y="734"/>
                  </a:cubicBezTo>
                  <a:cubicBezTo>
                    <a:pt x="693" y="744"/>
                    <a:pt x="703" y="753"/>
                    <a:pt x="712" y="764"/>
                  </a:cubicBezTo>
                  <a:cubicBezTo>
                    <a:pt x="719" y="772"/>
                    <a:pt x="725" y="771"/>
                    <a:pt x="732" y="764"/>
                  </a:cubicBezTo>
                  <a:cubicBezTo>
                    <a:pt x="742" y="753"/>
                    <a:pt x="752" y="743"/>
                    <a:pt x="763" y="733"/>
                  </a:cubicBezTo>
                  <a:cubicBezTo>
                    <a:pt x="771" y="725"/>
                    <a:pt x="770" y="719"/>
                    <a:pt x="762" y="712"/>
                  </a:cubicBezTo>
                  <a:cubicBezTo>
                    <a:pt x="751" y="702"/>
                    <a:pt x="741" y="692"/>
                    <a:pt x="732" y="682"/>
                  </a:cubicBezTo>
                  <a:cubicBezTo>
                    <a:pt x="718" y="668"/>
                    <a:pt x="716" y="655"/>
                    <a:pt x="726" y="639"/>
                  </a:cubicBezTo>
                  <a:cubicBezTo>
                    <a:pt x="747" y="604"/>
                    <a:pt x="762" y="567"/>
                    <a:pt x="772" y="528"/>
                  </a:cubicBezTo>
                  <a:cubicBezTo>
                    <a:pt x="776" y="509"/>
                    <a:pt x="786" y="502"/>
                    <a:pt x="806" y="502"/>
                  </a:cubicBezTo>
                  <a:cubicBezTo>
                    <a:pt x="821" y="501"/>
                    <a:pt x="837" y="502"/>
                    <a:pt x="852" y="502"/>
                  </a:cubicBezTo>
                  <a:cubicBezTo>
                    <a:pt x="861" y="502"/>
                    <a:pt x="865" y="498"/>
                    <a:pt x="864" y="489"/>
                  </a:cubicBezTo>
                  <a:cubicBezTo>
                    <a:pt x="864" y="473"/>
                    <a:pt x="864" y="457"/>
                    <a:pt x="864" y="441"/>
                  </a:cubicBezTo>
                  <a:cubicBezTo>
                    <a:pt x="865" y="432"/>
                    <a:pt x="861" y="429"/>
                    <a:pt x="852" y="429"/>
                  </a:cubicBezTo>
                  <a:cubicBezTo>
                    <a:pt x="837" y="429"/>
                    <a:pt x="823" y="429"/>
                    <a:pt x="809" y="429"/>
                  </a:cubicBezTo>
                  <a:cubicBezTo>
                    <a:pt x="787" y="429"/>
                    <a:pt x="777" y="422"/>
                    <a:pt x="771" y="401"/>
                  </a:cubicBezTo>
                  <a:cubicBezTo>
                    <a:pt x="762" y="362"/>
                    <a:pt x="747" y="326"/>
                    <a:pt x="726" y="293"/>
                  </a:cubicBezTo>
                  <a:cubicBezTo>
                    <a:pt x="716" y="276"/>
                    <a:pt x="718" y="263"/>
                    <a:pt x="731" y="248"/>
                  </a:cubicBezTo>
                  <a:cubicBezTo>
                    <a:pt x="742" y="237"/>
                    <a:pt x="752" y="227"/>
                    <a:pt x="763" y="217"/>
                  </a:cubicBezTo>
                  <a:cubicBezTo>
                    <a:pt x="770" y="210"/>
                    <a:pt x="771" y="205"/>
                    <a:pt x="763" y="198"/>
                  </a:cubicBezTo>
                  <a:cubicBezTo>
                    <a:pt x="752" y="188"/>
                    <a:pt x="741" y="177"/>
                    <a:pt x="731" y="166"/>
                  </a:cubicBezTo>
                  <a:cubicBezTo>
                    <a:pt x="724" y="158"/>
                    <a:pt x="719" y="159"/>
                    <a:pt x="712" y="166"/>
                  </a:cubicBezTo>
                  <a:cubicBezTo>
                    <a:pt x="702" y="177"/>
                    <a:pt x="692" y="187"/>
                    <a:pt x="681" y="198"/>
                  </a:cubicBezTo>
                  <a:cubicBezTo>
                    <a:pt x="666" y="211"/>
                    <a:pt x="653" y="214"/>
                    <a:pt x="637" y="203"/>
                  </a:cubicBezTo>
                  <a:cubicBezTo>
                    <a:pt x="603" y="182"/>
                    <a:pt x="567" y="167"/>
                    <a:pt x="528" y="158"/>
                  </a:cubicBezTo>
                  <a:cubicBezTo>
                    <a:pt x="508" y="153"/>
                    <a:pt x="500" y="142"/>
                    <a:pt x="500" y="120"/>
                  </a:cubicBezTo>
                  <a:cubicBezTo>
                    <a:pt x="500" y="106"/>
                    <a:pt x="499" y="92"/>
                    <a:pt x="500" y="78"/>
                  </a:cubicBezTo>
                  <a:cubicBezTo>
                    <a:pt x="500" y="68"/>
                    <a:pt x="496" y="64"/>
                    <a:pt x="486" y="64"/>
                  </a:cubicBezTo>
                  <a:cubicBezTo>
                    <a:pt x="471" y="65"/>
                    <a:pt x="456" y="65"/>
                    <a:pt x="440" y="64"/>
                  </a:cubicBezTo>
                  <a:cubicBezTo>
                    <a:pt x="431" y="64"/>
                    <a:pt x="428" y="68"/>
                    <a:pt x="428" y="77"/>
                  </a:cubicBezTo>
                  <a:cubicBezTo>
                    <a:pt x="429" y="91"/>
                    <a:pt x="429" y="106"/>
                    <a:pt x="428" y="120"/>
                  </a:cubicBezTo>
                  <a:cubicBezTo>
                    <a:pt x="428" y="142"/>
                    <a:pt x="420" y="152"/>
                    <a:pt x="399" y="157"/>
                  </a:cubicBezTo>
                  <a:cubicBezTo>
                    <a:pt x="361" y="166"/>
                    <a:pt x="326" y="181"/>
                    <a:pt x="293" y="202"/>
                  </a:cubicBezTo>
                  <a:cubicBezTo>
                    <a:pt x="274" y="213"/>
                    <a:pt x="262" y="211"/>
                    <a:pt x="246" y="196"/>
                  </a:cubicBezTo>
                  <a:cubicBezTo>
                    <a:pt x="235" y="185"/>
                    <a:pt x="225" y="175"/>
                    <a:pt x="215" y="164"/>
                  </a:cubicBezTo>
                  <a:cubicBezTo>
                    <a:pt x="209" y="158"/>
                    <a:pt x="204" y="158"/>
                    <a:pt x="198" y="164"/>
                  </a:cubicBezTo>
                  <a:cubicBezTo>
                    <a:pt x="187" y="176"/>
                    <a:pt x="175" y="188"/>
                    <a:pt x="164" y="199"/>
                  </a:cubicBezTo>
                  <a:cubicBezTo>
                    <a:pt x="158" y="205"/>
                    <a:pt x="158" y="209"/>
                    <a:pt x="164" y="215"/>
                  </a:cubicBezTo>
                  <a:cubicBezTo>
                    <a:pt x="175" y="225"/>
                    <a:pt x="185" y="236"/>
                    <a:pt x="196" y="247"/>
                  </a:cubicBezTo>
                  <a:cubicBezTo>
                    <a:pt x="210" y="262"/>
                    <a:pt x="213" y="274"/>
                    <a:pt x="202" y="291"/>
                  </a:cubicBezTo>
                  <a:cubicBezTo>
                    <a:pt x="181" y="326"/>
                    <a:pt x="166" y="363"/>
                    <a:pt x="156" y="402"/>
                  </a:cubicBezTo>
                  <a:cubicBezTo>
                    <a:pt x="152" y="420"/>
                    <a:pt x="141" y="428"/>
                    <a:pt x="122" y="429"/>
                  </a:cubicBezTo>
                  <a:cubicBezTo>
                    <a:pt x="107" y="429"/>
                    <a:pt x="92" y="429"/>
                    <a:pt x="77" y="429"/>
                  </a:cubicBezTo>
                  <a:cubicBezTo>
                    <a:pt x="68" y="428"/>
                    <a:pt x="63" y="431"/>
                    <a:pt x="64" y="441"/>
                  </a:cubicBezTo>
                  <a:cubicBezTo>
                    <a:pt x="64" y="457"/>
                    <a:pt x="65" y="472"/>
                    <a:pt x="64" y="487"/>
                  </a:cubicBezTo>
                  <a:cubicBezTo>
                    <a:pt x="63" y="498"/>
                    <a:pt x="68" y="501"/>
                    <a:pt x="77" y="500"/>
                  </a:cubicBezTo>
                  <a:cubicBezTo>
                    <a:pt x="91" y="500"/>
                    <a:pt x="105" y="500"/>
                    <a:pt x="119" y="500"/>
                  </a:cubicBezTo>
                  <a:cubicBezTo>
                    <a:pt x="141" y="501"/>
                    <a:pt x="152" y="508"/>
                    <a:pt x="157" y="530"/>
                  </a:cubicBezTo>
                  <a:cubicBezTo>
                    <a:pt x="166" y="568"/>
                    <a:pt x="181" y="603"/>
                    <a:pt x="202" y="636"/>
                  </a:cubicBezTo>
                  <a:cubicBezTo>
                    <a:pt x="213" y="654"/>
                    <a:pt x="211" y="667"/>
                    <a:pt x="196" y="682"/>
                  </a:cubicBezTo>
                  <a:cubicBezTo>
                    <a:pt x="185" y="693"/>
                    <a:pt x="175" y="704"/>
                    <a:pt x="164" y="714"/>
                  </a:cubicBezTo>
                  <a:cubicBezTo>
                    <a:pt x="158" y="720"/>
                    <a:pt x="158" y="724"/>
                    <a:pt x="164" y="730"/>
                  </a:cubicBezTo>
                  <a:cubicBezTo>
                    <a:pt x="175" y="741"/>
                    <a:pt x="187" y="753"/>
                    <a:pt x="198" y="764"/>
                  </a:cubicBezTo>
                  <a:cubicBezTo>
                    <a:pt x="204" y="771"/>
                    <a:pt x="209" y="771"/>
                    <a:pt x="215" y="764"/>
                  </a:cubicBezTo>
                  <a:cubicBezTo>
                    <a:pt x="225" y="754"/>
                    <a:pt x="235" y="744"/>
                    <a:pt x="245" y="734"/>
                  </a:cubicBezTo>
                  <a:cubicBezTo>
                    <a:pt x="262" y="718"/>
                    <a:pt x="274" y="716"/>
                    <a:pt x="294" y="728"/>
                  </a:cubicBezTo>
                  <a:cubicBezTo>
                    <a:pt x="326" y="748"/>
                    <a:pt x="360" y="762"/>
                    <a:pt x="397" y="771"/>
                  </a:cubicBezTo>
                  <a:cubicBezTo>
                    <a:pt x="421" y="777"/>
                    <a:pt x="428" y="787"/>
                    <a:pt x="428" y="812"/>
                  </a:cubicBezTo>
                  <a:cubicBezTo>
                    <a:pt x="429" y="818"/>
                    <a:pt x="428" y="823"/>
                    <a:pt x="428" y="829"/>
                  </a:cubicBezTo>
                  <a:close/>
                </a:path>
              </a:pathLst>
            </a:custGeom>
            <a:solidFill>
              <a:srgbClr val="00338D"/>
            </a:solidFill>
            <a:ln w="12700" cap="flat" cmpd="sng">
              <a:solidFill>
                <a:srgbClr val="00338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3027" name="Google Shape;3027;p361"/>
            <p:cNvSpPr/>
            <p:nvPr/>
          </p:nvSpPr>
          <p:spPr>
            <a:xfrm>
              <a:off x="4032251" y="5010150"/>
              <a:ext cx="412750" cy="454025"/>
            </a:xfrm>
            <a:custGeom>
              <a:avLst/>
              <a:gdLst/>
              <a:ahLst/>
              <a:cxnLst/>
              <a:rect l="l" t="t" r="r" b="b"/>
              <a:pathLst>
                <a:path w="516" h="569" extrusionOk="0">
                  <a:moveTo>
                    <a:pt x="0" y="259"/>
                  </a:moveTo>
                  <a:cubicBezTo>
                    <a:pt x="0" y="119"/>
                    <a:pt x="109" y="7"/>
                    <a:pt x="250" y="1"/>
                  </a:cubicBezTo>
                  <a:cubicBezTo>
                    <a:pt x="271" y="0"/>
                    <a:pt x="287" y="12"/>
                    <a:pt x="288" y="31"/>
                  </a:cubicBezTo>
                  <a:cubicBezTo>
                    <a:pt x="289" y="49"/>
                    <a:pt x="277" y="63"/>
                    <a:pt x="256" y="64"/>
                  </a:cubicBezTo>
                  <a:cubicBezTo>
                    <a:pt x="199" y="67"/>
                    <a:pt x="149" y="88"/>
                    <a:pt x="112" y="132"/>
                  </a:cubicBezTo>
                  <a:cubicBezTo>
                    <a:pt x="64" y="189"/>
                    <a:pt x="50" y="255"/>
                    <a:pt x="77" y="326"/>
                  </a:cubicBezTo>
                  <a:cubicBezTo>
                    <a:pt x="103" y="396"/>
                    <a:pt x="155" y="439"/>
                    <a:pt x="230" y="450"/>
                  </a:cubicBezTo>
                  <a:cubicBezTo>
                    <a:pt x="344" y="467"/>
                    <a:pt x="445" y="384"/>
                    <a:pt x="451" y="268"/>
                  </a:cubicBezTo>
                  <a:cubicBezTo>
                    <a:pt x="453" y="240"/>
                    <a:pt x="462" y="227"/>
                    <a:pt x="481" y="226"/>
                  </a:cubicBezTo>
                  <a:cubicBezTo>
                    <a:pt x="501" y="224"/>
                    <a:pt x="515" y="238"/>
                    <a:pt x="515" y="258"/>
                  </a:cubicBezTo>
                  <a:cubicBezTo>
                    <a:pt x="516" y="321"/>
                    <a:pt x="495" y="378"/>
                    <a:pt x="454" y="425"/>
                  </a:cubicBezTo>
                  <a:cubicBezTo>
                    <a:pt x="328" y="569"/>
                    <a:pt x="106" y="538"/>
                    <a:pt x="23" y="366"/>
                  </a:cubicBezTo>
                  <a:cubicBezTo>
                    <a:pt x="8" y="334"/>
                    <a:pt x="0" y="297"/>
                    <a:pt x="0" y="259"/>
                  </a:cubicBezTo>
                  <a:close/>
                </a:path>
              </a:pathLst>
            </a:custGeom>
            <a:solidFill>
              <a:srgbClr val="00338D"/>
            </a:solidFill>
            <a:ln w="12700" cap="flat" cmpd="sng">
              <a:solidFill>
                <a:srgbClr val="00338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sp>
          <p:nvSpPr>
            <p:cNvPr id="3028" name="Google Shape;3028;p361"/>
            <p:cNvSpPr/>
            <p:nvPr/>
          </p:nvSpPr>
          <p:spPr>
            <a:xfrm>
              <a:off x="4540251" y="4724400"/>
              <a:ext cx="200025" cy="200025"/>
            </a:xfrm>
            <a:custGeom>
              <a:avLst/>
              <a:gdLst/>
              <a:ahLst/>
              <a:cxnLst/>
              <a:rect l="l" t="t" r="r" b="b"/>
              <a:pathLst>
                <a:path w="250" h="250" extrusionOk="0">
                  <a:moveTo>
                    <a:pt x="124" y="250"/>
                  </a:moveTo>
                  <a:cubicBezTo>
                    <a:pt x="55" y="249"/>
                    <a:pt x="0" y="193"/>
                    <a:pt x="1" y="124"/>
                  </a:cubicBezTo>
                  <a:cubicBezTo>
                    <a:pt x="2" y="56"/>
                    <a:pt x="58" y="0"/>
                    <a:pt x="127" y="1"/>
                  </a:cubicBezTo>
                  <a:cubicBezTo>
                    <a:pt x="195" y="2"/>
                    <a:pt x="250" y="58"/>
                    <a:pt x="250" y="126"/>
                  </a:cubicBezTo>
                  <a:cubicBezTo>
                    <a:pt x="249" y="195"/>
                    <a:pt x="193" y="250"/>
                    <a:pt x="124" y="250"/>
                  </a:cubicBezTo>
                  <a:close/>
                </a:path>
              </a:pathLst>
            </a:custGeom>
            <a:solidFill>
              <a:srgbClr val="00338D"/>
            </a:solidFill>
            <a:ln w="12700" cap="flat" cmpd="sng">
              <a:solidFill>
                <a:srgbClr val="00338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338D"/>
                </a:solidFill>
                <a:latin typeface="Arial"/>
                <a:ea typeface="Arial"/>
                <a:cs typeface="Arial"/>
                <a:sym typeface="Arial"/>
              </a:endParaRPr>
            </a:p>
          </p:txBody>
        </p:sp>
      </p:grpSp>
      <p:cxnSp>
        <p:nvCxnSpPr>
          <p:cNvPr id="3029" name="Google Shape;3029;p361"/>
          <p:cNvCxnSpPr/>
          <p:nvPr/>
        </p:nvCxnSpPr>
        <p:spPr>
          <a:xfrm>
            <a:off x="652009" y="4315950"/>
            <a:ext cx="7838045" cy="0"/>
          </a:xfrm>
          <a:prstGeom prst="straightConnector1">
            <a:avLst/>
          </a:prstGeom>
          <a:noFill/>
          <a:ln w="19050" cap="flat" cmpd="sng">
            <a:solidFill>
              <a:srgbClr val="BFBFBF"/>
            </a:solidFill>
            <a:prstDash val="dot"/>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4"/>
        <p:cNvGrpSpPr/>
        <p:nvPr/>
      </p:nvGrpSpPr>
      <p:grpSpPr>
        <a:xfrm>
          <a:off x="0" y="0"/>
          <a:ext cx="0" cy="0"/>
          <a:chOff x="0" y="0"/>
          <a:chExt cx="0" cy="0"/>
        </a:xfrm>
      </p:grpSpPr>
      <p:sp>
        <p:nvSpPr>
          <p:cNvPr id="3035" name="Google Shape;3035;p362"/>
          <p:cNvSpPr txBox="1">
            <a:spLocks noGrp="1"/>
          </p:cNvSpPr>
          <p:nvPr>
            <p:ph type="title"/>
          </p:nvPr>
        </p:nvSpPr>
        <p:spPr>
          <a:xfrm>
            <a:off x="265633" y="224308"/>
            <a:ext cx="8775486" cy="461635"/>
          </a:xfrm>
          <a:prstGeom prst="rect">
            <a:avLst/>
          </a:prstGeom>
          <a:noFill/>
          <a:ln>
            <a:noFill/>
          </a:ln>
        </p:spPr>
        <p:txBody>
          <a:bodyPr spcFirstLastPara="1" wrap="square" lIns="91425" tIns="91425" rIns="91425" bIns="91425" anchor="t" anchorCtr="0">
            <a:spAutoFit/>
          </a:bodyPr>
          <a:lstStyle/>
          <a:p>
            <a:pPr marL="0" lvl="0" indent="0" algn="l" rtl="0">
              <a:lnSpc>
                <a:spcPct val="75000"/>
              </a:lnSpc>
              <a:spcBef>
                <a:spcPts val="0"/>
              </a:spcBef>
              <a:spcAft>
                <a:spcPts val="0"/>
              </a:spcAft>
              <a:buClr>
                <a:srgbClr val="CCCCCC"/>
              </a:buClr>
              <a:buSzPts val="2400"/>
              <a:buFont typeface="Proxima Nova"/>
              <a:buNone/>
            </a:pPr>
            <a:r>
              <a:rPr lang="en-US" sz="2400" b="1">
                <a:solidFill>
                  <a:srgbClr val="CCCCCC"/>
                </a:solidFill>
                <a:latin typeface="Proxima Nova"/>
                <a:ea typeface="Proxima Nova"/>
                <a:cs typeface="Proxima Nova"/>
                <a:sym typeface="Proxima Nova"/>
              </a:rPr>
              <a:t>To excel in the digital economy, focus on 8 key capabilities</a:t>
            </a:r>
            <a:endParaRPr/>
          </a:p>
        </p:txBody>
      </p:sp>
      <p:sp>
        <p:nvSpPr>
          <p:cNvPr id="3036" name="Google Shape;3036;p362"/>
          <p:cNvSpPr/>
          <p:nvPr/>
        </p:nvSpPr>
        <p:spPr>
          <a:xfrm>
            <a:off x="539552" y="771550"/>
            <a:ext cx="7999664" cy="3888432"/>
          </a:xfrm>
          <a:prstGeom prst="rect">
            <a:avLst/>
          </a:prstGeom>
          <a:solidFill>
            <a:schemeClr val="lt1"/>
          </a:solidFill>
          <a:ln w="12700" cap="flat" cmpd="sng">
            <a:solidFill>
              <a:schemeClr val="accent1"/>
            </a:solidFill>
            <a:prstDash val="solid"/>
            <a:miter lim="800000"/>
            <a:headEnd type="none" w="sm" len="sm"/>
            <a:tailEnd type="none" w="sm" len="sm"/>
          </a:ln>
          <a:effectLst>
            <a:outerShdw blurRad="889000" dist="38100" dir="2700000" algn="tl" rotWithShape="0">
              <a:srgbClr val="000000">
                <a:alpha val="40000"/>
              </a:srgbClr>
            </a:outerShdw>
          </a:effectLst>
        </p:spPr>
        <p:txBody>
          <a:bodyPr spcFirstLastPara="1" wrap="square" lIns="40950" tIns="40950" rIns="40950" bIns="40950" anchor="ctr" anchorCtr="0">
            <a:noAutofit/>
          </a:bodyPr>
          <a:lstStyle/>
          <a:p>
            <a:pPr marL="0" marR="0" lvl="0" indent="0" algn="l" rtl="0">
              <a:lnSpc>
                <a:spcPct val="100000"/>
              </a:lnSpc>
              <a:spcBef>
                <a:spcPts val="0"/>
              </a:spcBef>
              <a:spcAft>
                <a:spcPts val="0"/>
              </a:spcAft>
              <a:buClr>
                <a:schemeClr val="lt1"/>
              </a:buClr>
              <a:buSzPts val="1125"/>
              <a:buFont typeface="Arial"/>
              <a:buNone/>
            </a:pPr>
            <a:endParaRPr sz="1125" b="0" i="0" u="none" strike="noStrike" cap="none">
              <a:solidFill>
                <a:srgbClr val="FFFFFF"/>
              </a:solidFill>
              <a:latin typeface="Arial"/>
              <a:ea typeface="Arial"/>
              <a:cs typeface="Arial"/>
              <a:sym typeface="Arial"/>
            </a:endParaRPr>
          </a:p>
        </p:txBody>
      </p:sp>
      <p:sp>
        <p:nvSpPr>
          <p:cNvPr id="3037" name="Google Shape;3037;p362"/>
          <p:cNvSpPr/>
          <p:nvPr/>
        </p:nvSpPr>
        <p:spPr>
          <a:xfrm rot="5400000">
            <a:off x="2742573" y="-1136659"/>
            <a:ext cx="3600398" cy="7704855"/>
          </a:xfrm>
          <a:prstGeom prst="rect">
            <a:avLst/>
          </a:prstGeom>
          <a:solidFill>
            <a:srgbClr val="00338D"/>
          </a:solidFill>
          <a:ln>
            <a:noFill/>
          </a:ln>
        </p:spPr>
        <p:txBody>
          <a:bodyPr spcFirstLastPara="1" wrap="square" lIns="40950" tIns="40950" rIns="40950" bIns="40950" anchor="ctr" anchorCtr="0">
            <a:noAutofit/>
          </a:bodyPr>
          <a:lstStyle/>
          <a:p>
            <a:pPr marL="0" marR="0" lvl="0" indent="0" algn="l" rtl="0">
              <a:lnSpc>
                <a:spcPct val="100000"/>
              </a:lnSpc>
              <a:spcBef>
                <a:spcPts val="0"/>
              </a:spcBef>
              <a:spcAft>
                <a:spcPts val="0"/>
              </a:spcAft>
              <a:buClr>
                <a:schemeClr val="lt1"/>
              </a:buClr>
              <a:buSzPts val="1125"/>
              <a:buFont typeface="Arial"/>
              <a:buNone/>
            </a:pPr>
            <a:endParaRPr sz="1125" b="0" i="0" u="none" strike="noStrike" cap="none">
              <a:solidFill>
                <a:srgbClr val="FFFFFF"/>
              </a:solidFill>
              <a:latin typeface="Arial"/>
              <a:ea typeface="Arial"/>
              <a:cs typeface="Arial"/>
              <a:sym typeface="Arial"/>
            </a:endParaRPr>
          </a:p>
        </p:txBody>
      </p:sp>
      <p:sp>
        <p:nvSpPr>
          <p:cNvPr id="3038" name="Google Shape;3038;p362"/>
          <p:cNvSpPr/>
          <p:nvPr/>
        </p:nvSpPr>
        <p:spPr>
          <a:xfrm rot="5400000">
            <a:off x="4009083" y="2647181"/>
            <a:ext cx="1100135" cy="2448460"/>
          </a:xfrm>
          <a:prstGeom prst="rect">
            <a:avLst/>
          </a:prstGeom>
          <a:solidFill>
            <a:srgbClr val="0091DA"/>
          </a:solidFill>
          <a:ln>
            <a:noFill/>
          </a:ln>
        </p:spPr>
        <p:txBody>
          <a:bodyPr spcFirstLastPara="1" wrap="square" lIns="40950" tIns="40950" rIns="40950" bIns="40950" anchor="ctr" anchorCtr="0">
            <a:noAutofit/>
          </a:bodyPr>
          <a:lstStyle/>
          <a:p>
            <a:pPr marL="0" marR="0" lvl="0" indent="0" algn="l" rtl="0">
              <a:lnSpc>
                <a:spcPct val="100000"/>
              </a:lnSpc>
              <a:spcBef>
                <a:spcPts val="0"/>
              </a:spcBef>
              <a:spcAft>
                <a:spcPts val="0"/>
              </a:spcAft>
              <a:buClr>
                <a:schemeClr val="lt1"/>
              </a:buClr>
              <a:buSzPts val="600"/>
              <a:buFont typeface="Arial"/>
              <a:buNone/>
            </a:pPr>
            <a:endParaRPr sz="600" b="0" i="0" u="none" strike="noStrike" cap="none">
              <a:solidFill>
                <a:srgbClr val="FFFFFF"/>
              </a:solidFill>
              <a:latin typeface="Arial"/>
              <a:ea typeface="Arial"/>
              <a:cs typeface="Arial"/>
              <a:sym typeface="Arial"/>
            </a:endParaRPr>
          </a:p>
        </p:txBody>
      </p:sp>
      <p:sp>
        <p:nvSpPr>
          <p:cNvPr id="3039" name="Google Shape;3039;p362"/>
          <p:cNvSpPr/>
          <p:nvPr/>
        </p:nvSpPr>
        <p:spPr>
          <a:xfrm rot="5400000">
            <a:off x="1520880" y="313242"/>
            <a:ext cx="1100135" cy="2450592"/>
          </a:xfrm>
          <a:prstGeom prst="rect">
            <a:avLst/>
          </a:prstGeom>
          <a:solidFill>
            <a:srgbClr val="0091DA"/>
          </a:solidFill>
          <a:ln>
            <a:noFill/>
          </a:ln>
        </p:spPr>
        <p:txBody>
          <a:bodyPr spcFirstLastPara="1" wrap="square" lIns="40950" tIns="40950" rIns="40950" bIns="40950" anchor="ctr" anchorCtr="0">
            <a:noAutofit/>
          </a:bodyPr>
          <a:lstStyle/>
          <a:p>
            <a:pPr marL="0" marR="0" lvl="0" indent="0" algn="l" rtl="0">
              <a:lnSpc>
                <a:spcPct val="100000"/>
              </a:lnSpc>
              <a:spcBef>
                <a:spcPts val="0"/>
              </a:spcBef>
              <a:spcAft>
                <a:spcPts val="0"/>
              </a:spcAft>
              <a:buClr>
                <a:schemeClr val="lt1"/>
              </a:buClr>
              <a:buSzPts val="1125"/>
              <a:buFont typeface="Arial"/>
              <a:buNone/>
            </a:pPr>
            <a:endParaRPr sz="1125" b="0" i="0" u="none" strike="noStrike" cap="none">
              <a:solidFill>
                <a:srgbClr val="FFFFFF"/>
              </a:solidFill>
              <a:latin typeface="Arial"/>
              <a:ea typeface="Arial"/>
              <a:cs typeface="Arial"/>
              <a:sym typeface="Arial"/>
            </a:endParaRPr>
          </a:p>
        </p:txBody>
      </p:sp>
      <p:sp>
        <p:nvSpPr>
          <p:cNvPr id="3040" name="Google Shape;3040;p362"/>
          <p:cNvSpPr/>
          <p:nvPr/>
        </p:nvSpPr>
        <p:spPr>
          <a:xfrm rot="5400000">
            <a:off x="4020063" y="313992"/>
            <a:ext cx="1100135" cy="2450592"/>
          </a:xfrm>
          <a:prstGeom prst="rect">
            <a:avLst/>
          </a:prstGeom>
          <a:solidFill>
            <a:srgbClr val="0091DA"/>
          </a:solidFill>
          <a:ln>
            <a:noFill/>
          </a:ln>
        </p:spPr>
        <p:txBody>
          <a:bodyPr spcFirstLastPara="1" wrap="square" lIns="40950" tIns="40950" rIns="40950" bIns="40950" anchor="ctr" anchorCtr="0">
            <a:noAutofit/>
          </a:bodyPr>
          <a:lstStyle/>
          <a:p>
            <a:pPr marL="0" marR="0" lvl="0" indent="0" algn="l" rtl="0">
              <a:lnSpc>
                <a:spcPct val="100000"/>
              </a:lnSpc>
              <a:spcBef>
                <a:spcPts val="0"/>
              </a:spcBef>
              <a:spcAft>
                <a:spcPts val="0"/>
              </a:spcAft>
              <a:buClr>
                <a:schemeClr val="lt1"/>
              </a:buClr>
              <a:buSzPts val="1125"/>
              <a:buFont typeface="Arial"/>
              <a:buNone/>
            </a:pPr>
            <a:endParaRPr sz="1125" b="0" i="0" u="none" strike="noStrike" cap="none">
              <a:solidFill>
                <a:srgbClr val="FFFFFF"/>
              </a:solidFill>
              <a:latin typeface="Arial"/>
              <a:ea typeface="Arial"/>
              <a:cs typeface="Arial"/>
              <a:sym typeface="Arial"/>
            </a:endParaRPr>
          </a:p>
        </p:txBody>
      </p:sp>
      <p:sp>
        <p:nvSpPr>
          <p:cNvPr id="3041" name="Google Shape;3041;p362"/>
          <p:cNvSpPr/>
          <p:nvPr/>
        </p:nvSpPr>
        <p:spPr>
          <a:xfrm rot="5400000">
            <a:off x="1509223" y="1482089"/>
            <a:ext cx="1100135" cy="2446679"/>
          </a:xfrm>
          <a:prstGeom prst="rect">
            <a:avLst/>
          </a:prstGeom>
          <a:solidFill>
            <a:srgbClr val="0091DA"/>
          </a:solidFill>
          <a:ln>
            <a:noFill/>
          </a:ln>
        </p:spPr>
        <p:txBody>
          <a:bodyPr spcFirstLastPara="1" wrap="square" lIns="40950" tIns="40950" rIns="40950" bIns="40950" anchor="ctr" anchorCtr="0">
            <a:noAutofit/>
          </a:bodyPr>
          <a:lstStyle/>
          <a:p>
            <a:pPr marL="0" marR="0" lvl="0" indent="0" algn="l" rtl="0">
              <a:lnSpc>
                <a:spcPct val="100000"/>
              </a:lnSpc>
              <a:spcBef>
                <a:spcPts val="0"/>
              </a:spcBef>
              <a:spcAft>
                <a:spcPts val="0"/>
              </a:spcAft>
              <a:buClr>
                <a:schemeClr val="lt1"/>
              </a:buClr>
              <a:buSzPts val="600"/>
              <a:buFont typeface="Arial"/>
              <a:buNone/>
            </a:pPr>
            <a:endParaRPr sz="600" b="0" i="0" u="none" strike="noStrike" cap="none">
              <a:solidFill>
                <a:srgbClr val="FFFFFF"/>
              </a:solidFill>
              <a:latin typeface="Arial"/>
              <a:ea typeface="Arial"/>
              <a:cs typeface="Arial"/>
              <a:sym typeface="Arial"/>
            </a:endParaRPr>
          </a:p>
        </p:txBody>
      </p:sp>
      <p:sp>
        <p:nvSpPr>
          <p:cNvPr id="3042" name="Google Shape;3042;p362"/>
          <p:cNvSpPr/>
          <p:nvPr/>
        </p:nvSpPr>
        <p:spPr>
          <a:xfrm rot="5400000">
            <a:off x="6518295" y="1480133"/>
            <a:ext cx="1100135" cy="2450592"/>
          </a:xfrm>
          <a:prstGeom prst="rect">
            <a:avLst/>
          </a:prstGeom>
          <a:solidFill>
            <a:srgbClr val="0091DA"/>
          </a:solidFill>
          <a:ln>
            <a:noFill/>
          </a:ln>
        </p:spPr>
        <p:txBody>
          <a:bodyPr spcFirstLastPara="1" wrap="square" lIns="40950" tIns="40950" rIns="40950" bIns="40950" anchor="ctr" anchorCtr="0">
            <a:noAutofit/>
          </a:bodyPr>
          <a:lstStyle/>
          <a:p>
            <a:pPr marL="0" marR="0" lvl="0" indent="0" algn="l" rtl="0">
              <a:lnSpc>
                <a:spcPct val="100000"/>
              </a:lnSpc>
              <a:spcBef>
                <a:spcPts val="0"/>
              </a:spcBef>
              <a:spcAft>
                <a:spcPts val="0"/>
              </a:spcAft>
              <a:buClr>
                <a:schemeClr val="lt1"/>
              </a:buClr>
              <a:buSzPts val="600"/>
              <a:buFont typeface="Arial"/>
              <a:buNone/>
            </a:pPr>
            <a:endParaRPr sz="600" b="0" i="0" u="none" strike="noStrike" cap="none">
              <a:solidFill>
                <a:srgbClr val="FFFFFF"/>
              </a:solidFill>
              <a:latin typeface="Arial"/>
              <a:ea typeface="Arial"/>
              <a:cs typeface="Arial"/>
              <a:sym typeface="Arial"/>
            </a:endParaRPr>
          </a:p>
        </p:txBody>
      </p:sp>
      <p:sp>
        <p:nvSpPr>
          <p:cNvPr id="3043" name="Google Shape;3043;p362"/>
          <p:cNvSpPr/>
          <p:nvPr/>
        </p:nvSpPr>
        <p:spPr>
          <a:xfrm rot="5400000">
            <a:off x="6541127" y="322657"/>
            <a:ext cx="1100135" cy="2448460"/>
          </a:xfrm>
          <a:prstGeom prst="rect">
            <a:avLst/>
          </a:prstGeom>
          <a:solidFill>
            <a:srgbClr val="0091DA"/>
          </a:solidFill>
          <a:ln>
            <a:noFill/>
          </a:ln>
        </p:spPr>
        <p:txBody>
          <a:bodyPr spcFirstLastPara="1" wrap="square" lIns="40950" tIns="40950" rIns="40950" bIns="40950" anchor="ctr" anchorCtr="0">
            <a:noAutofit/>
          </a:bodyPr>
          <a:lstStyle/>
          <a:p>
            <a:pPr marL="0" marR="0" lvl="0" indent="0" algn="l" rtl="0">
              <a:lnSpc>
                <a:spcPct val="100000"/>
              </a:lnSpc>
              <a:spcBef>
                <a:spcPts val="0"/>
              </a:spcBef>
              <a:spcAft>
                <a:spcPts val="0"/>
              </a:spcAft>
              <a:buClr>
                <a:schemeClr val="lt1"/>
              </a:buClr>
              <a:buSzPts val="600"/>
              <a:buFont typeface="Arial"/>
              <a:buNone/>
            </a:pPr>
            <a:endParaRPr sz="600" b="0" i="0" u="none" strike="noStrike" cap="none">
              <a:solidFill>
                <a:srgbClr val="FFFFFF"/>
              </a:solidFill>
              <a:latin typeface="Arial"/>
              <a:ea typeface="Arial"/>
              <a:cs typeface="Arial"/>
              <a:sym typeface="Arial"/>
            </a:endParaRPr>
          </a:p>
        </p:txBody>
      </p:sp>
      <p:sp>
        <p:nvSpPr>
          <p:cNvPr id="3044" name="Google Shape;3044;p362"/>
          <p:cNvSpPr/>
          <p:nvPr/>
        </p:nvSpPr>
        <p:spPr>
          <a:xfrm rot="5400000">
            <a:off x="1512091" y="2647433"/>
            <a:ext cx="1100135" cy="2447955"/>
          </a:xfrm>
          <a:prstGeom prst="rect">
            <a:avLst/>
          </a:prstGeom>
          <a:solidFill>
            <a:srgbClr val="0091DA"/>
          </a:solidFill>
          <a:ln>
            <a:noFill/>
          </a:ln>
        </p:spPr>
        <p:txBody>
          <a:bodyPr spcFirstLastPara="1" wrap="square" lIns="40950" tIns="40950" rIns="40950" bIns="40950" anchor="ctr" anchorCtr="0">
            <a:noAutofit/>
          </a:bodyPr>
          <a:lstStyle/>
          <a:p>
            <a:pPr marL="0" marR="0" lvl="0" indent="0" algn="l" rtl="0">
              <a:lnSpc>
                <a:spcPct val="100000"/>
              </a:lnSpc>
              <a:spcBef>
                <a:spcPts val="0"/>
              </a:spcBef>
              <a:spcAft>
                <a:spcPts val="0"/>
              </a:spcAft>
              <a:buClr>
                <a:schemeClr val="lt1"/>
              </a:buClr>
              <a:buSzPts val="600"/>
              <a:buFont typeface="Arial"/>
              <a:buNone/>
            </a:pPr>
            <a:endParaRPr sz="600" b="0" i="0" u="none" strike="noStrike" cap="none">
              <a:solidFill>
                <a:srgbClr val="FFFFFF"/>
              </a:solidFill>
              <a:latin typeface="Arial"/>
              <a:ea typeface="Arial"/>
              <a:cs typeface="Arial"/>
              <a:sym typeface="Arial"/>
            </a:endParaRPr>
          </a:p>
        </p:txBody>
      </p:sp>
      <p:sp>
        <p:nvSpPr>
          <p:cNvPr id="3045" name="Google Shape;3045;p362"/>
          <p:cNvSpPr/>
          <p:nvPr/>
        </p:nvSpPr>
        <p:spPr>
          <a:xfrm rot="5400000">
            <a:off x="6520633" y="2641009"/>
            <a:ext cx="1100135" cy="2445915"/>
          </a:xfrm>
          <a:prstGeom prst="rect">
            <a:avLst/>
          </a:prstGeom>
          <a:solidFill>
            <a:srgbClr val="0091DA"/>
          </a:solidFill>
          <a:ln>
            <a:noFill/>
          </a:ln>
        </p:spPr>
        <p:txBody>
          <a:bodyPr spcFirstLastPara="1" wrap="square" lIns="40950" tIns="40950" rIns="40950" bIns="40950" anchor="ctr" anchorCtr="0">
            <a:noAutofit/>
          </a:bodyPr>
          <a:lstStyle/>
          <a:p>
            <a:pPr marL="0" marR="0" lvl="0" indent="0" algn="l" rtl="0">
              <a:lnSpc>
                <a:spcPct val="100000"/>
              </a:lnSpc>
              <a:spcBef>
                <a:spcPts val="0"/>
              </a:spcBef>
              <a:spcAft>
                <a:spcPts val="0"/>
              </a:spcAft>
              <a:buClr>
                <a:schemeClr val="lt1"/>
              </a:buClr>
              <a:buSzPts val="600"/>
              <a:buFont typeface="Arial"/>
              <a:buNone/>
            </a:pPr>
            <a:endParaRPr sz="600" b="0" i="0" u="none" strike="noStrike" cap="none">
              <a:solidFill>
                <a:srgbClr val="FFFFFF"/>
              </a:solidFill>
              <a:latin typeface="Arial"/>
              <a:ea typeface="Arial"/>
              <a:cs typeface="Arial"/>
              <a:sym typeface="Arial"/>
            </a:endParaRPr>
          </a:p>
        </p:txBody>
      </p:sp>
      <p:sp>
        <p:nvSpPr>
          <p:cNvPr id="3046" name="Google Shape;3046;p362"/>
          <p:cNvSpPr/>
          <p:nvPr/>
        </p:nvSpPr>
        <p:spPr>
          <a:xfrm>
            <a:off x="6027997" y="3651791"/>
            <a:ext cx="2241630" cy="27699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Integrated ecosystem </a:t>
            </a:r>
            <a:endParaRPr/>
          </a:p>
        </p:txBody>
      </p:sp>
      <p:sp>
        <p:nvSpPr>
          <p:cNvPr id="3047" name="Google Shape;3047;p362"/>
          <p:cNvSpPr/>
          <p:nvPr/>
        </p:nvSpPr>
        <p:spPr>
          <a:xfrm>
            <a:off x="1683315" y="737238"/>
            <a:ext cx="914241" cy="219291"/>
          </a:xfrm>
          <a:prstGeom prst="rect">
            <a:avLst/>
          </a:prstGeom>
          <a:noFill/>
          <a:ln>
            <a:noFill/>
          </a:ln>
        </p:spPr>
        <p:txBody>
          <a:bodyPr spcFirstLastPara="1" wrap="square" lIns="27000" tIns="45700" rIns="27000" bIns="45700" anchor="t" anchorCtr="0">
            <a:noAutofit/>
          </a:bodyPr>
          <a:lstStyle/>
          <a:p>
            <a:pPr marL="0" marR="0" lvl="0" indent="0" algn="l" rtl="0">
              <a:lnSpc>
                <a:spcPct val="100000"/>
              </a:lnSpc>
              <a:spcBef>
                <a:spcPts val="0"/>
              </a:spcBef>
              <a:spcAft>
                <a:spcPts val="0"/>
              </a:spcAft>
              <a:buClr>
                <a:schemeClr val="dk1"/>
              </a:buClr>
              <a:buSzPts val="825"/>
              <a:buFont typeface="Arial"/>
              <a:buNone/>
            </a:pPr>
            <a:endParaRPr sz="825" b="0" i="0" u="none" strike="noStrike" cap="none">
              <a:solidFill>
                <a:srgbClr val="FFFFFF"/>
              </a:solidFill>
              <a:latin typeface="Arimo"/>
              <a:ea typeface="Arimo"/>
              <a:cs typeface="Arimo"/>
              <a:sym typeface="Arimo"/>
            </a:endParaRPr>
          </a:p>
        </p:txBody>
      </p:sp>
      <p:sp>
        <p:nvSpPr>
          <p:cNvPr id="3048" name="Google Shape;3048;p362"/>
          <p:cNvSpPr/>
          <p:nvPr/>
        </p:nvSpPr>
        <p:spPr>
          <a:xfrm>
            <a:off x="974680" y="1111213"/>
            <a:ext cx="1786058"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Innovative services</a:t>
            </a:r>
            <a:endParaRPr/>
          </a:p>
        </p:txBody>
      </p:sp>
      <p:sp>
        <p:nvSpPr>
          <p:cNvPr id="3049" name="Google Shape;3049;p362"/>
          <p:cNvSpPr/>
          <p:nvPr/>
        </p:nvSpPr>
        <p:spPr>
          <a:xfrm>
            <a:off x="3525074" y="1324607"/>
            <a:ext cx="2129837" cy="27699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Customer centric</a:t>
            </a:r>
            <a:endParaRPr/>
          </a:p>
        </p:txBody>
      </p:sp>
      <p:sp>
        <p:nvSpPr>
          <p:cNvPr id="3050" name="Google Shape;3050;p362"/>
          <p:cNvSpPr/>
          <p:nvPr/>
        </p:nvSpPr>
        <p:spPr>
          <a:xfrm>
            <a:off x="994754" y="3659862"/>
            <a:ext cx="1938437" cy="27699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Digitally-enabled</a:t>
            </a:r>
            <a:endParaRPr/>
          </a:p>
        </p:txBody>
      </p:sp>
      <p:sp>
        <p:nvSpPr>
          <p:cNvPr id="3051" name="Google Shape;3051;p362"/>
          <p:cNvSpPr/>
          <p:nvPr/>
        </p:nvSpPr>
        <p:spPr>
          <a:xfrm>
            <a:off x="6077899" y="1220752"/>
            <a:ext cx="221874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Empowered workforce</a:t>
            </a:r>
            <a:endParaRPr/>
          </a:p>
        </p:txBody>
      </p:sp>
      <p:sp>
        <p:nvSpPr>
          <p:cNvPr id="3052" name="Google Shape;3052;p362"/>
          <p:cNvSpPr/>
          <p:nvPr/>
        </p:nvSpPr>
        <p:spPr>
          <a:xfrm>
            <a:off x="6027997" y="2274961"/>
            <a:ext cx="2053500"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Responsive operations</a:t>
            </a:r>
            <a:endParaRPr/>
          </a:p>
        </p:txBody>
      </p:sp>
      <p:sp>
        <p:nvSpPr>
          <p:cNvPr id="3053" name="Google Shape;3053;p362"/>
          <p:cNvSpPr/>
          <p:nvPr/>
        </p:nvSpPr>
        <p:spPr>
          <a:xfrm>
            <a:off x="1029866" y="2268098"/>
            <a:ext cx="2177337"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Seamless interactions</a:t>
            </a:r>
            <a:endParaRPr/>
          </a:p>
        </p:txBody>
      </p:sp>
      <p:sp>
        <p:nvSpPr>
          <p:cNvPr id="3054" name="Google Shape;3054;p362"/>
          <p:cNvSpPr/>
          <p:nvPr/>
        </p:nvSpPr>
        <p:spPr>
          <a:xfrm>
            <a:off x="3565697" y="3716534"/>
            <a:ext cx="1813122" cy="27699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Insight-driven</a:t>
            </a:r>
            <a:endParaRPr/>
          </a:p>
        </p:txBody>
      </p:sp>
      <p:grpSp>
        <p:nvGrpSpPr>
          <p:cNvPr id="3055" name="Google Shape;3055;p362"/>
          <p:cNvGrpSpPr/>
          <p:nvPr/>
        </p:nvGrpSpPr>
        <p:grpSpPr>
          <a:xfrm>
            <a:off x="4261856" y="2429205"/>
            <a:ext cx="501584" cy="603786"/>
            <a:chOff x="-5080001" y="3113088"/>
            <a:chExt cx="506413" cy="609600"/>
          </a:xfrm>
        </p:grpSpPr>
        <p:sp>
          <p:nvSpPr>
            <p:cNvPr id="3056" name="Google Shape;3056;p362"/>
            <p:cNvSpPr/>
            <p:nvPr/>
          </p:nvSpPr>
          <p:spPr>
            <a:xfrm>
              <a:off x="-5080001" y="3113088"/>
              <a:ext cx="506413" cy="454025"/>
            </a:xfrm>
            <a:custGeom>
              <a:avLst/>
              <a:gdLst/>
              <a:ahLst/>
              <a:cxnLst/>
              <a:rect l="l" t="t" r="r" b="b"/>
              <a:pathLst>
                <a:path w="154" h="138" extrusionOk="0">
                  <a:moveTo>
                    <a:pt x="135" y="104"/>
                  </a:moveTo>
                  <a:cubicBezTo>
                    <a:pt x="150" y="105"/>
                    <a:pt x="150" y="105"/>
                    <a:pt x="150" y="105"/>
                  </a:cubicBezTo>
                  <a:cubicBezTo>
                    <a:pt x="154" y="90"/>
                    <a:pt x="154" y="90"/>
                    <a:pt x="154" y="90"/>
                  </a:cubicBezTo>
                  <a:cubicBezTo>
                    <a:pt x="141" y="83"/>
                    <a:pt x="141" y="83"/>
                    <a:pt x="141" y="83"/>
                  </a:cubicBezTo>
                  <a:cubicBezTo>
                    <a:pt x="141" y="81"/>
                    <a:pt x="141" y="79"/>
                    <a:pt x="141" y="77"/>
                  </a:cubicBezTo>
                  <a:cubicBezTo>
                    <a:pt x="141" y="75"/>
                    <a:pt x="141" y="73"/>
                    <a:pt x="141" y="71"/>
                  </a:cubicBezTo>
                  <a:cubicBezTo>
                    <a:pt x="154" y="65"/>
                    <a:pt x="154" y="65"/>
                    <a:pt x="154" y="65"/>
                  </a:cubicBezTo>
                  <a:cubicBezTo>
                    <a:pt x="152" y="57"/>
                    <a:pt x="152" y="57"/>
                    <a:pt x="152" y="57"/>
                  </a:cubicBezTo>
                  <a:cubicBezTo>
                    <a:pt x="150" y="50"/>
                    <a:pt x="150" y="50"/>
                    <a:pt x="150" y="50"/>
                  </a:cubicBezTo>
                  <a:cubicBezTo>
                    <a:pt x="135" y="51"/>
                    <a:pt x="135" y="51"/>
                    <a:pt x="135" y="51"/>
                  </a:cubicBezTo>
                  <a:cubicBezTo>
                    <a:pt x="133" y="47"/>
                    <a:pt x="131" y="44"/>
                    <a:pt x="129" y="41"/>
                  </a:cubicBezTo>
                  <a:cubicBezTo>
                    <a:pt x="138" y="28"/>
                    <a:pt x="138" y="28"/>
                    <a:pt x="138" y="28"/>
                  </a:cubicBezTo>
                  <a:cubicBezTo>
                    <a:pt x="127" y="17"/>
                    <a:pt x="127" y="17"/>
                    <a:pt x="127" y="17"/>
                  </a:cubicBezTo>
                  <a:cubicBezTo>
                    <a:pt x="114" y="26"/>
                    <a:pt x="114" y="26"/>
                    <a:pt x="114" y="26"/>
                  </a:cubicBezTo>
                  <a:cubicBezTo>
                    <a:pt x="111" y="23"/>
                    <a:pt x="107" y="21"/>
                    <a:pt x="104" y="20"/>
                  </a:cubicBezTo>
                  <a:cubicBezTo>
                    <a:pt x="105" y="4"/>
                    <a:pt x="105" y="4"/>
                    <a:pt x="105" y="4"/>
                  </a:cubicBezTo>
                  <a:cubicBezTo>
                    <a:pt x="90" y="0"/>
                    <a:pt x="90" y="0"/>
                    <a:pt x="90" y="0"/>
                  </a:cubicBezTo>
                  <a:cubicBezTo>
                    <a:pt x="83" y="14"/>
                    <a:pt x="83" y="14"/>
                    <a:pt x="83" y="14"/>
                  </a:cubicBezTo>
                  <a:cubicBezTo>
                    <a:pt x="79" y="14"/>
                    <a:pt x="75" y="14"/>
                    <a:pt x="71" y="14"/>
                  </a:cubicBezTo>
                  <a:cubicBezTo>
                    <a:pt x="65" y="0"/>
                    <a:pt x="65" y="0"/>
                    <a:pt x="65" y="0"/>
                  </a:cubicBezTo>
                  <a:cubicBezTo>
                    <a:pt x="57" y="2"/>
                    <a:pt x="57" y="2"/>
                    <a:pt x="57" y="2"/>
                  </a:cubicBezTo>
                  <a:cubicBezTo>
                    <a:pt x="49" y="4"/>
                    <a:pt x="49" y="4"/>
                    <a:pt x="49" y="4"/>
                  </a:cubicBezTo>
                  <a:cubicBezTo>
                    <a:pt x="51" y="20"/>
                    <a:pt x="51" y="20"/>
                    <a:pt x="51" y="20"/>
                  </a:cubicBezTo>
                  <a:cubicBezTo>
                    <a:pt x="47" y="21"/>
                    <a:pt x="44" y="23"/>
                    <a:pt x="40" y="26"/>
                  </a:cubicBezTo>
                  <a:cubicBezTo>
                    <a:pt x="28" y="17"/>
                    <a:pt x="28" y="17"/>
                    <a:pt x="28" y="17"/>
                  </a:cubicBezTo>
                  <a:cubicBezTo>
                    <a:pt x="17" y="28"/>
                    <a:pt x="17" y="28"/>
                    <a:pt x="17" y="28"/>
                  </a:cubicBezTo>
                  <a:cubicBezTo>
                    <a:pt x="25" y="41"/>
                    <a:pt x="25" y="41"/>
                    <a:pt x="25" y="41"/>
                  </a:cubicBezTo>
                  <a:cubicBezTo>
                    <a:pt x="23" y="44"/>
                    <a:pt x="21" y="47"/>
                    <a:pt x="19" y="51"/>
                  </a:cubicBezTo>
                  <a:cubicBezTo>
                    <a:pt x="4" y="50"/>
                    <a:pt x="4" y="50"/>
                    <a:pt x="4" y="50"/>
                  </a:cubicBezTo>
                  <a:cubicBezTo>
                    <a:pt x="0" y="65"/>
                    <a:pt x="0" y="65"/>
                    <a:pt x="0" y="65"/>
                  </a:cubicBezTo>
                  <a:cubicBezTo>
                    <a:pt x="14" y="71"/>
                    <a:pt x="14" y="71"/>
                    <a:pt x="14" y="71"/>
                  </a:cubicBezTo>
                  <a:cubicBezTo>
                    <a:pt x="14" y="75"/>
                    <a:pt x="14" y="79"/>
                    <a:pt x="14" y="83"/>
                  </a:cubicBezTo>
                  <a:cubicBezTo>
                    <a:pt x="0" y="90"/>
                    <a:pt x="0" y="90"/>
                    <a:pt x="0" y="90"/>
                  </a:cubicBezTo>
                  <a:cubicBezTo>
                    <a:pt x="2" y="98"/>
                    <a:pt x="2" y="98"/>
                    <a:pt x="2" y="98"/>
                  </a:cubicBezTo>
                  <a:cubicBezTo>
                    <a:pt x="4" y="105"/>
                    <a:pt x="4" y="105"/>
                    <a:pt x="4" y="105"/>
                  </a:cubicBezTo>
                  <a:cubicBezTo>
                    <a:pt x="19" y="104"/>
                    <a:pt x="19" y="104"/>
                    <a:pt x="19" y="104"/>
                  </a:cubicBezTo>
                  <a:cubicBezTo>
                    <a:pt x="21" y="108"/>
                    <a:pt x="23" y="111"/>
                    <a:pt x="25" y="114"/>
                  </a:cubicBezTo>
                  <a:cubicBezTo>
                    <a:pt x="16" y="127"/>
                    <a:pt x="16" y="127"/>
                    <a:pt x="16" y="127"/>
                  </a:cubicBezTo>
                  <a:cubicBezTo>
                    <a:pt x="28" y="138"/>
                    <a:pt x="28" y="138"/>
                    <a:pt x="28" y="138"/>
                  </a:cubicBezTo>
                  <a:cubicBezTo>
                    <a:pt x="35" y="133"/>
                    <a:pt x="35" y="133"/>
                    <a:pt x="35" y="133"/>
                  </a:cubicBezTo>
                </a:path>
              </a:pathLst>
            </a:custGeom>
            <a:noFill/>
            <a:ln w="15875" cap="flat"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057" name="Google Shape;3057;p362"/>
            <p:cNvSpPr/>
            <p:nvPr/>
          </p:nvSpPr>
          <p:spPr>
            <a:xfrm>
              <a:off x="-4791076" y="3459163"/>
              <a:ext cx="158750" cy="263525"/>
            </a:xfrm>
            <a:custGeom>
              <a:avLst/>
              <a:gdLst/>
              <a:ahLst/>
              <a:cxnLst/>
              <a:rect l="l" t="t" r="r" b="b"/>
              <a:pathLst>
                <a:path w="48" h="80" extrusionOk="0">
                  <a:moveTo>
                    <a:pt x="0" y="0"/>
                  </a:moveTo>
                  <a:cubicBezTo>
                    <a:pt x="8" y="0"/>
                    <a:pt x="8" y="0"/>
                    <a:pt x="8" y="0"/>
                  </a:cubicBezTo>
                  <a:cubicBezTo>
                    <a:pt x="11" y="0"/>
                    <a:pt x="14" y="2"/>
                    <a:pt x="16" y="4"/>
                  </a:cubicBezTo>
                  <a:cubicBezTo>
                    <a:pt x="24" y="4"/>
                    <a:pt x="24" y="4"/>
                    <a:pt x="24" y="4"/>
                  </a:cubicBezTo>
                  <a:cubicBezTo>
                    <a:pt x="28" y="4"/>
                    <a:pt x="32" y="8"/>
                    <a:pt x="32" y="12"/>
                  </a:cubicBezTo>
                  <a:cubicBezTo>
                    <a:pt x="40" y="12"/>
                    <a:pt x="40" y="12"/>
                    <a:pt x="40" y="12"/>
                  </a:cubicBezTo>
                  <a:cubicBezTo>
                    <a:pt x="44" y="12"/>
                    <a:pt x="48" y="16"/>
                    <a:pt x="48" y="20"/>
                  </a:cubicBezTo>
                  <a:cubicBezTo>
                    <a:pt x="48" y="56"/>
                    <a:pt x="48" y="56"/>
                    <a:pt x="48" y="56"/>
                  </a:cubicBezTo>
                  <a:cubicBezTo>
                    <a:pt x="48" y="64"/>
                    <a:pt x="40" y="71"/>
                    <a:pt x="40" y="76"/>
                  </a:cubicBezTo>
                  <a:cubicBezTo>
                    <a:pt x="40" y="80"/>
                    <a:pt x="40" y="80"/>
                    <a:pt x="40" y="80"/>
                  </a:cubicBezTo>
                </a:path>
              </a:pathLst>
            </a:custGeom>
            <a:noFill/>
            <a:ln w="15875" cap="flat" cmpd="sng">
              <a:solidFill>
                <a:schemeClr val="accen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058" name="Google Shape;3058;p362"/>
            <p:cNvSpPr/>
            <p:nvPr/>
          </p:nvSpPr>
          <p:spPr>
            <a:xfrm>
              <a:off x="-4948238" y="3340100"/>
              <a:ext cx="157163" cy="382588"/>
            </a:xfrm>
            <a:custGeom>
              <a:avLst/>
              <a:gdLst/>
              <a:ahLst/>
              <a:cxnLst/>
              <a:rect l="l" t="t" r="r" b="b"/>
              <a:pathLst>
                <a:path w="48" h="116" extrusionOk="0">
                  <a:moveTo>
                    <a:pt x="48" y="56"/>
                  </a:moveTo>
                  <a:cubicBezTo>
                    <a:pt x="48" y="8"/>
                    <a:pt x="48" y="8"/>
                    <a:pt x="48" y="8"/>
                  </a:cubicBezTo>
                  <a:cubicBezTo>
                    <a:pt x="48" y="4"/>
                    <a:pt x="44" y="0"/>
                    <a:pt x="40" y="0"/>
                  </a:cubicBezTo>
                  <a:cubicBezTo>
                    <a:pt x="36" y="0"/>
                    <a:pt x="32" y="4"/>
                    <a:pt x="32" y="8"/>
                  </a:cubicBezTo>
                  <a:cubicBezTo>
                    <a:pt x="32" y="64"/>
                    <a:pt x="32" y="64"/>
                    <a:pt x="32" y="64"/>
                  </a:cubicBezTo>
                  <a:cubicBezTo>
                    <a:pt x="27" y="69"/>
                    <a:pt x="27" y="69"/>
                    <a:pt x="27" y="69"/>
                  </a:cubicBezTo>
                  <a:cubicBezTo>
                    <a:pt x="16" y="53"/>
                    <a:pt x="16" y="53"/>
                    <a:pt x="16" y="53"/>
                  </a:cubicBezTo>
                  <a:cubicBezTo>
                    <a:pt x="10" y="44"/>
                    <a:pt x="0" y="49"/>
                    <a:pt x="0" y="53"/>
                  </a:cubicBezTo>
                  <a:cubicBezTo>
                    <a:pt x="0" y="53"/>
                    <a:pt x="12" y="88"/>
                    <a:pt x="14" y="90"/>
                  </a:cubicBezTo>
                  <a:cubicBezTo>
                    <a:pt x="17" y="95"/>
                    <a:pt x="28" y="105"/>
                    <a:pt x="28" y="108"/>
                  </a:cubicBezTo>
                  <a:cubicBezTo>
                    <a:pt x="28" y="111"/>
                    <a:pt x="28" y="116"/>
                    <a:pt x="28" y="116"/>
                  </a:cubicBezTo>
                </a:path>
              </a:pathLst>
            </a:custGeom>
            <a:noFill/>
            <a:ln w="15875" cap="flat" cmpd="sng">
              <a:solidFill>
                <a:schemeClr val="accen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3059" name="Google Shape;3059;p362"/>
            <p:cNvCxnSpPr/>
            <p:nvPr/>
          </p:nvCxnSpPr>
          <p:spPr>
            <a:xfrm>
              <a:off x="-4738688" y="3471863"/>
              <a:ext cx="0" cy="52388"/>
            </a:xfrm>
            <a:prstGeom prst="straightConnector1">
              <a:avLst/>
            </a:prstGeom>
            <a:noFill/>
            <a:ln w="15875" cap="flat" cmpd="sng">
              <a:solidFill>
                <a:schemeClr val="accent1"/>
              </a:solidFill>
              <a:prstDash val="solid"/>
              <a:miter lim="800000"/>
              <a:headEnd type="none" w="med" len="med"/>
              <a:tailEnd type="none" w="med" len="med"/>
            </a:ln>
          </p:spPr>
        </p:cxnSp>
        <p:cxnSp>
          <p:nvCxnSpPr>
            <p:cNvPr id="3060" name="Google Shape;3060;p362"/>
            <p:cNvCxnSpPr/>
            <p:nvPr/>
          </p:nvCxnSpPr>
          <p:spPr>
            <a:xfrm>
              <a:off x="-4684713" y="3498850"/>
              <a:ext cx="0" cy="39688"/>
            </a:xfrm>
            <a:prstGeom prst="straightConnector1">
              <a:avLst/>
            </a:prstGeom>
            <a:noFill/>
            <a:ln w="15875" cap="flat" cmpd="sng">
              <a:solidFill>
                <a:schemeClr val="accent1"/>
              </a:solidFill>
              <a:prstDash val="solid"/>
              <a:miter lim="800000"/>
              <a:headEnd type="none" w="med" len="med"/>
              <a:tailEnd type="none" w="med" len="med"/>
            </a:ln>
          </p:spPr>
        </p:cxnSp>
        <p:sp>
          <p:nvSpPr>
            <p:cNvPr id="3061" name="Google Shape;3061;p362"/>
            <p:cNvSpPr/>
            <p:nvPr/>
          </p:nvSpPr>
          <p:spPr>
            <a:xfrm>
              <a:off x="-4895851" y="3287713"/>
              <a:ext cx="157163" cy="134938"/>
            </a:xfrm>
            <a:custGeom>
              <a:avLst/>
              <a:gdLst/>
              <a:ahLst/>
              <a:cxnLst/>
              <a:rect l="l" t="t" r="r" b="b"/>
              <a:pathLst>
                <a:path w="48" h="41" extrusionOk="0">
                  <a:moveTo>
                    <a:pt x="6" y="40"/>
                  </a:moveTo>
                  <a:cubicBezTo>
                    <a:pt x="2" y="36"/>
                    <a:pt x="0" y="30"/>
                    <a:pt x="0" y="24"/>
                  </a:cubicBezTo>
                  <a:cubicBezTo>
                    <a:pt x="0" y="11"/>
                    <a:pt x="11" y="0"/>
                    <a:pt x="24" y="0"/>
                  </a:cubicBezTo>
                  <a:cubicBezTo>
                    <a:pt x="37" y="0"/>
                    <a:pt x="48" y="11"/>
                    <a:pt x="48" y="24"/>
                  </a:cubicBezTo>
                  <a:cubicBezTo>
                    <a:pt x="48" y="31"/>
                    <a:pt x="45" y="36"/>
                    <a:pt x="41" y="41"/>
                  </a:cubicBezTo>
                </a:path>
              </a:pathLst>
            </a:custGeom>
            <a:noFill/>
            <a:ln w="15875" cap="flat"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grpSp>
      <p:grpSp>
        <p:nvGrpSpPr>
          <p:cNvPr id="3062" name="Google Shape;3062;p362"/>
          <p:cNvGrpSpPr/>
          <p:nvPr/>
        </p:nvGrpSpPr>
        <p:grpSpPr>
          <a:xfrm>
            <a:off x="3970733" y="2719154"/>
            <a:ext cx="1105322" cy="0"/>
            <a:chOff x="7347438" y="3172858"/>
            <a:chExt cx="1473762" cy="0"/>
          </a:xfrm>
        </p:grpSpPr>
        <p:cxnSp>
          <p:nvCxnSpPr>
            <p:cNvPr id="3063" name="Google Shape;3063;p362"/>
            <p:cNvCxnSpPr/>
            <p:nvPr/>
          </p:nvCxnSpPr>
          <p:spPr>
            <a:xfrm>
              <a:off x="7347438" y="3172858"/>
              <a:ext cx="210600" cy="0"/>
            </a:xfrm>
            <a:prstGeom prst="straightConnector1">
              <a:avLst/>
            </a:prstGeom>
            <a:noFill/>
            <a:ln w="12700" cap="flat" cmpd="sng">
              <a:solidFill>
                <a:schemeClr val="lt2"/>
              </a:solidFill>
              <a:prstDash val="solid"/>
              <a:miter lim="800000"/>
              <a:headEnd type="none" w="sm" len="sm"/>
              <a:tailEnd type="none" w="sm" len="sm"/>
            </a:ln>
          </p:spPr>
        </p:cxnSp>
        <p:cxnSp>
          <p:nvCxnSpPr>
            <p:cNvPr id="3064" name="Google Shape;3064;p362"/>
            <p:cNvCxnSpPr/>
            <p:nvPr/>
          </p:nvCxnSpPr>
          <p:spPr>
            <a:xfrm>
              <a:off x="8610600" y="3172858"/>
              <a:ext cx="210600" cy="0"/>
            </a:xfrm>
            <a:prstGeom prst="straightConnector1">
              <a:avLst/>
            </a:prstGeom>
            <a:noFill/>
            <a:ln w="12700" cap="flat" cmpd="sng">
              <a:solidFill>
                <a:schemeClr val="lt2"/>
              </a:solidFill>
              <a:prstDash val="solid"/>
              <a:miter lim="800000"/>
              <a:headEnd type="none" w="sm" len="sm"/>
              <a:tailEnd type="none" w="sm" len="sm"/>
            </a:ln>
          </p:spPr>
        </p:cxnSp>
      </p:grpSp>
      <p:grpSp>
        <p:nvGrpSpPr>
          <p:cNvPr id="3065" name="Google Shape;3065;p362"/>
          <p:cNvGrpSpPr/>
          <p:nvPr/>
        </p:nvGrpSpPr>
        <p:grpSpPr>
          <a:xfrm>
            <a:off x="4004971" y="2175836"/>
            <a:ext cx="1071085" cy="158770"/>
            <a:chOff x="7393087" y="2544982"/>
            <a:chExt cx="1428113" cy="211693"/>
          </a:xfrm>
        </p:grpSpPr>
        <p:grpSp>
          <p:nvGrpSpPr>
            <p:cNvPr id="3066" name="Google Shape;3066;p362"/>
            <p:cNvGrpSpPr/>
            <p:nvPr/>
          </p:nvGrpSpPr>
          <p:grpSpPr>
            <a:xfrm>
              <a:off x="7393087" y="2544982"/>
              <a:ext cx="1428113" cy="211693"/>
              <a:chOff x="7393087" y="2545508"/>
              <a:chExt cx="1428113" cy="211693"/>
            </a:xfrm>
          </p:grpSpPr>
          <p:cxnSp>
            <p:nvCxnSpPr>
              <p:cNvPr id="3067" name="Google Shape;3067;p362"/>
              <p:cNvCxnSpPr/>
              <p:nvPr/>
            </p:nvCxnSpPr>
            <p:spPr>
              <a:xfrm rot="10800000" flipH="1">
                <a:off x="8610600" y="2545508"/>
                <a:ext cx="210600" cy="211693"/>
              </a:xfrm>
              <a:prstGeom prst="straightConnector1">
                <a:avLst/>
              </a:prstGeom>
              <a:noFill/>
              <a:ln w="12700" cap="flat" cmpd="sng">
                <a:solidFill>
                  <a:schemeClr val="lt2"/>
                </a:solidFill>
                <a:prstDash val="solid"/>
                <a:miter lim="800000"/>
                <a:headEnd type="none" w="sm" len="sm"/>
                <a:tailEnd type="none" w="sm" len="sm"/>
              </a:ln>
            </p:spPr>
          </p:cxnSp>
          <p:cxnSp>
            <p:nvCxnSpPr>
              <p:cNvPr id="3068" name="Google Shape;3068;p362"/>
              <p:cNvCxnSpPr/>
              <p:nvPr/>
            </p:nvCxnSpPr>
            <p:spPr>
              <a:xfrm rot="10800000">
                <a:off x="7393087" y="2545508"/>
                <a:ext cx="210600" cy="211693"/>
              </a:xfrm>
              <a:prstGeom prst="straightConnector1">
                <a:avLst/>
              </a:prstGeom>
              <a:noFill/>
              <a:ln w="12700" cap="flat" cmpd="sng">
                <a:solidFill>
                  <a:schemeClr val="lt2"/>
                </a:solidFill>
                <a:prstDash val="solid"/>
                <a:miter lim="800000"/>
                <a:headEnd type="none" w="sm" len="sm"/>
                <a:tailEnd type="none" w="sm" len="sm"/>
              </a:ln>
            </p:spPr>
          </p:cxnSp>
        </p:grpSp>
        <p:cxnSp>
          <p:nvCxnSpPr>
            <p:cNvPr id="3069" name="Google Shape;3069;p362"/>
            <p:cNvCxnSpPr/>
            <p:nvPr/>
          </p:nvCxnSpPr>
          <p:spPr>
            <a:xfrm rot="-5400000">
              <a:off x="8008986" y="2650283"/>
              <a:ext cx="210600" cy="0"/>
            </a:xfrm>
            <a:prstGeom prst="straightConnector1">
              <a:avLst/>
            </a:prstGeom>
            <a:noFill/>
            <a:ln w="12700" cap="flat" cmpd="sng">
              <a:solidFill>
                <a:schemeClr val="lt2"/>
              </a:solidFill>
              <a:prstDash val="solid"/>
              <a:miter lim="800000"/>
              <a:headEnd type="none" w="sm" len="sm"/>
              <a:tailEnd type="none" w="sm" len="sm"/>
            </a:ln>
          </p:spPr>
        </p:cxnSp>
      </p:grpSp>
      <p:grpSp>
        <p:nvGrpSpPr>
          <p:cNvPr id="3070" name="Google Shape;3070;p362"/>
          <p:cNvGrpSpPr/>
          <p:nvPr/>
        </p:nvGrpSpPr>
        <p:grpSpPr>
          <a:xfrm>
            <a:off x="4004971" y="3103701"/>
            <a:ext cx="1071085" cy="158770"/>
            <a:chOff x="7393087" y="3782136"/>
            <a:chExt cx="1428113" cy="211693"/>
          </a:xfrm>
        </p:grpSpPr>
        <p:grpSp>
          <p:nvGrpSpPr>
            <p:cNvPr id="3071" name="Google Shape;3071;p362"/>
            <p:cNvGrpSpPr/>
            <p:nvPr/>
          </p:nvGrpSpPr>
          <p:grpSpPr>
            <a:xfrm rot="10800000" flipH="1">
              <a:off x="7393087" y="3782136"/>
              <a:ext cx="1428113" cy="211693"/>
              <a:chOff x="7393087" y="2545508"/>
              <a:chExt cx="1428113" cy="211693"/>
            </a:xfrm>
          </p:grpSpPr>
          <p:cxnSp>
            <p:nvCxnSpPr>
              <p:cNvPr id="3072" name="Google Shape;3072;p362"/>
              <p:cNvCxnSpPr/>
              <p:nvPr/>
            </p:nvCxnSpPr>
            <p:spPr>
              <a:xfrm rot="10800000" flipH="1">
                <a:off x="8610600" y="2545508"/>
                <a:ext cx="210600" cy="211693"/>
              </a:xfrm>
              <a:prstGeom prst="straightConnector1">
                <a:avLst/>
              </a:prstGeom>
              <a:noFill/>
              <a:ln w="12700" cap="flat" cmpd="sng">
                <a:solidFill>
                  <a:schemeClr val="lt2"/>
                </a:solidFill>
                <a:prstDash val="solid"/>
                <a:miter lim="800000"/>
                <a:headEnd type="none" w="sm" len="sm"/>
                <a:tailEnd type="none" w="sm" len="sm"/>
              </a:ln>
            </p:spPr>
          </p:cxnSp>
          <p:cxnSp>
            <p:nvCxnSpPr>
              <p:cNvPr id="3073" name="Google Shape;3073;p362"/>
              <p:cNvCxnSpPr/>
              <p:nvPr/>
            </p:nvCxnSpPr>
            <p:spPr>
              <a:xfrm rot="10800000">
                <a:off x="7393087" y="2545508"/>
                <a:ext cx="210600" cy="211693"/>
              </a:xfrm>
              <a:prstGeom prst="straightConnector1">
                <a:avLst/>
              </a:prstGeom>
              <a:noFill/>
              <a:ln w="12700" cap="flat" cmpd="sng">
                <a:solidFill>
                  <a:schemeClr val="lt2"/>
                </a:solidFill>
                <a:prstDash val="solid"/>
                <a:miter lim="800000"/>
                <a:headEnd type="none" w="sm" len="sm"/>
                <a:tailEnd type="none" w="sm" len="sm"/>
              </a:ln>
            </p:spPr>
          </p:cxnSp>
        </p:grpSp>
        <p:cxnSp>
          <p:nvCxnSpPr>
            <p:cNvPr id="3074" name="Google Shape;3074;p362"/>
            <p:cNvCxnSpPr/>
            <p:nvPr/>
          </p:nvCxnSpPr>
          <p:spPr>
            <a:xfrm rot="-5400000">
              <a:off x="8008986" y="3888529"/>
              <a:ext cx="210600" cy="0"/>
            </a:xfrm>
            <a:prstGeom prst="straightConnector1">
              <a:avLst/>
            </a:prstGeom>
            <a:noFill/>
            <a:ln w="12700" cap="flat" cmpd="sng">
              <a:solidFill>
                <a:schemeClr val="lt2"/>
              </a:solidFill>
              <a:prstDash val="solid"/>
              <a:miter lim="800000"/>
              <a:headEnd type="none" w="sm" len="sm"/>
              <a:tailEnd type="none" w="sm" len="sm"/>
            </a:ln>
          </p:spPr>
        </p:cxnSp>
      </p:grpSp>
      <p:grpSp>
        <p:nvGrpSpPr>
          <p:cNvPr id="3075" name="Google Shape;3075;p362"/>
          <p:cNvGrpSpPr/>
          <p:nvPr/>
        </p:nvGrpSpPr>
        <p:grpSpPr>
          <a:xfrm>
            <a:off x="5282268" y="3985740"/>
            <a:ext cx="233084" cy="270633"/>
            <a:chOff x="-1911351" y="996950"/>
            <a:chExt cx="522288" cy="606426"/>
          </a:xfrm>
        </p:grpSpPr>
        <p:sp>
          <p:nvSpPr>
            <p:cNvPr id="3076" name="Google Shape;3076;p362"/>
            <p:cNvSpPr/>
            <p:nvPr/>
          </p:nvSpPr>
          <p:spPr>
            <a:xfrm>
              <a:off x="-1700213" y="996950"/>
              <a:ext cx="209550" cy="276225"/>
            </a:xfrm>
            <a:custGeom>
              <a:avLst/>
              <a:gdLst/>
              <a:ahLst/>
              <a:cxnLst/>
              <a:rect l="l" t="t" r="r" b="b"/>
              <a:pathLst>
                <a:path w="132" h="174" extrusionOk="0">
                  <a:moveTo>
                    <a:pt x="132" y="174"/>
                  </a:moveTo>
                  <a:lnTo>
                    <a:pt x="132" y="33"/>
                  </a:lnTo>
                  <a:lnTo>
                    <a:pt x="66" y="0"/>
                  </a:lnTo>
                  <a:lnTo>
                    <a:pt x="0" y="33"/>
                  </a:lnTo>
                  <a:lnTo>
                    <a:pt x="0" y="116"/>
                  </a:lnTo>
                </a:path>
              </a:pathLst>
            </a:custGeom>
            <a:noFill/>
            <a:ln w="9525" cap="flat" cmpd="sng">
              <a:solidFill>
                <a:schemeClr val="lt1"/>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077" name="Google Shape;3077;p362"/>
            <p:cNvSpPr/>
            <p:nvPr/>
          </p:nvSpPr>
          <p:spPr>
            <a:xfrm>
              <a:off x="-1700213" y="1063625"/>
              <a:ext cx="209550" cy="52388"/>
            </a:xfrm>
            <a:custGeom>
              <a:avLst/>
              <a:gdLst/>
              <a:ahLst/>
              <a:cxnLst/>
              <a:rect l="l" t="t" r="r" b="b"/>
              <a:pathLst>
                <a:path w="132" h="33" extrusionOk="0">
                  <a:moveTo>
                    <a:pt x="0" y="0"/>
                  </a:moveTo>
                  <a:lnTo>
                    <a:pt x="66" y="33"/>
                  </a:lnTo>
                  <a:lnTo>
                    <a:pt x="132" y="0"/>
                  </a:lnTo>
                </a:path>
              </a:pathLst>
            </a:custGeom>
            <a:noFill/>
            <a:ln w="9525" cap="flat" cmpd="sng">
              <a:solidFill>
                <a:schemeClr val="lt1"/>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078" name="Google Shape;3078;p362"/>
            <p:cNvSpPr/>
            <p:nvPr/>
          </p:nvSpPr>
          <p:spPr>
            <a:xfrm>
              <a:off x="-1806576" y="1181100"/>
              <a:ext cx="211138" cy="184150"/>
            </a:xfrm>
            <a:custGeom>
              <a:avLst/>
              <a:gdLst/>
              <a:ahLst/>
              <a:cxnLst/>
              <a:rect l="l" t="t" r="r" b="b"/>
              <a:pathLst>
                <a:path w="133" h="116" extrusionOk="0">
                  <a:moveTo>
                    <a:pt x="133" y="83"/>
                  </a:moveTo>
                  <a:lnTo>
                    <a:pt x="133" y="34"/>
                  </a:lnTo>
                  <a:lnTo>
                    <a:pt x="67" y="0"/>
                  </a:lnTo>
                  <a:lnTo>
                    <a:pt x="0" y="34"/>
                  </a:lnTo>
                  <a:lnTo>
                    <a:pt x="0" y="116"/>
                  </a:lnTo>
                </a:path>
              </a:pathLst>
            </a:custGeom>
            <a:noFill/>
            <a:ln w="9525" cap="flat" cmpd="sng">
              <a:solidFill>
                <a:schemeClr val="lt1"/>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3079" name="Google Shape;3079;p362"/>
            <p:cNvCxnSpPr/>
            <p:nvPr/>
          </p:nvCxnSpPr>
          <p:spPr>
            <a:xfrm rot="10800000" flipH="1">
              <a:off x="-1700213" y="1517650"/>
              <a:ext cx="65088" cy="33338"/>
            </a:xfrm>
            <a:prstGeom prst="straightConnector1">
              <a:avLst/>
            </a:prstGeom>
            <a:noFill/>
            <a:ln w="9525" cap="flat" cmpd="sng">
              <a:solidFill>
                <a:schemeClr val="lt1"/>
              </a:solidFill>
              <a:prstDash val="solid"/>
              <a:round/>
              <a:headEnd type="none" w="med" len="med"/>
              <a:tailEnd type="none" w="med" len="med"/>
            </a:ln>
          </p:spPr>
        </p:cxnSp>
        <p:sp>
          <p:nvSpPr>
            <p:cNvPr id="3080" name="Google Shape;3080;p362"/>
            <p:cNvSpPr/>
            <p:nvPr/>
          </p:nvSpPr>
          <p:spPr>
            <a:xfrm>
              <a:off x="-1806576" y="1247775"/>
              <a:ext cx="211138" cy="52388"/>
            </a:xfrm>
            <a:custGeom>
              <a:avLst/>
              <a:gdLst/>
              <a:ahLst/>
              <a:cxnLst/>
              <a:rect l="l" t="t" r="r" b="b"/>
              <a:pathLst>
                <a:path w="133" h="33" extrusionOk="0">
                  <a:moveTo>
                    <a:pt x="0" y="0"/>
                  </a:moveTo>
                  <a:lnTo>
                    <a:pt x="67" y="33"/>
                  </a:lnTo>
                  <a:lnTo>
                    <a:pt x="133" y="0"/>
                  </a:lnTo>
                </a:path>
              </a:pathLst>
            </a:custGeom>
            <a:noFill/>
            <a:ln w="9525" cap="flat" cmpd="sng">
              <a:solidFill>
                <a:schemeClr val="lt1"/>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081" name="Google Shape;3081;p362"/>
            <p:cNvSpPr/>
            <p:nvPr/>
          </p:nvSpPr>
          <p:spPr>
            <a:xfrm>
              <a:off x="-1911351" y="1365250"/>
              <a:ext cx="211138" cy="238125"/>
            </a:xfrm>
            <a:custGeom>
              <a:avLst/>
              <a:gdLst/>
              <a:ahLst/>
              <a:cxnLst/>
              <a:rect l="l" t="t" r="r" b="b"/>
              <a:pathLst>
                <a:path w="133" h="150" extrusionOk="0">
                  <a:moveTo>
                    <a:pt x="133" y="34"/>
                  </a:moveTo>
                  <a:lnTo>
                    <a:pt x="66" y="0"/>
                  </a:lnTo>
                  <a:lnTo>
                    <a:pt x="0" y="34"/>
                  </a:lnTo>
                  <a:lnTo>
                    <a:pt x="0" y="117"/>
                  </a:lnTo>
                  <a:lnTo>
                    <a:pt x="66" y="150"/>
                  </a:lnTo>
                  <a:lnTo>
                    <a:pt x="133" y="117"/>
                  </a:lnTo>
                  <a:lnTo>
                    <a:pt x="133" y="34"/>
                  </a:lnTo>
                  <a:close/>
                </a:path>
              </a:pathLst>
            </a:custGeom>
            <a:no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082" name="Google Shape;3082;p362"/>
            <p:cNvSpPr/>
            <p:nvPr/>
          </p:nvSpPr>
          <p:spPr>
            <a:xfrm>
              <a:off x="-1911351" y="1431925"/>
              <a:ext cx="211138" cy="52388"/>
            </a:xfrm>
            <a:custGeom>
              <a:avLst/>
              <a:gdLst/>
              <a:ahLst/>
              <a:cxnLst/>
              <a:rect l="l" t="t" r="r" b="b"/>
              <a:pathLst>
                <a:path w="133" h="33" extrusionOk="0">
                  <a:moveTo>
                    <a:pt x="0" y="0"/>
                  </a:moveTo>
                  <a:lnTo>
                    <a:pt x="66" y="33"/>
                  </a:lnTo>
                  <a:lnTo>
                    <a:pt x="133" y="0"/>
                  </a:lnTo>
                </a:path>
              </a:pathLst>
            </a:custGeom>
            <a:noFill/>
            <a:ln w="9525" cap="flat" cmpd="sng">
              <a:solidFill>
                <a:schemeClr val="lt1"/>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3083" name="Google Shape;3083;p362"/>
            <p:cNvCxnSpPr/>
            <p:nvPr/>
          </p:nvCxnSpPr>
          <p:spPr>
            <a:xfrm>
              <a:off x="-1595438" y="1116013"/>
              <a:ext cx="0" cy="119063"/>
            </a:xfrm>
            <a:prstGeom prst="straightConnector1">
              <a:avLst/>
            </a:prstGeom>
            <a:noFill/>
            <a:ln w="9525" cap="flat" cmpd="sng">
              <a:solidFill>
                <a:schemeClr val="lt1"/>
              </a:solidFill>
              <a:prstDash val="solid"/>
              <a:round/>
              <a:headEnd type="none" w="med" len="med"/>
              <a:tailEnd type="none" w="med" len="med"/>
            </a:ln>
          </p:spPr>
        </p:cxnSp>
        <p:cxnSp>
          <p:nvCxnSpPr>
            <p:cNvPr id="3084" name="Google Shape;3084;p362"/>
            <p:cNvCxnSpPr/>
            <p:nvPr/>
          </p:nvCxnSpPr>
          <p:spPr>
            <a:xfrm>
              <a:off x="-1700213" y="1300163"/>
              <a:ext cx="0" cy="119063"/>
            </a:xfrm>
            <a:prstGeom prst="straightConnector1">
              <a:avLst/>
            </a:prstGeom>
            <a:noFill/>
            <a:ln w="9525" cap="flat" cmpd="sng">
              <a:solidFill>
                <a:schemeClr val="lt1"/>
              </a:solidFill>
              <a:prstDash val="solid"/>
              <a:miter lim="800000"/>
              <a:headEnd type="none" w="med" len="med"/>
              <a:tailEnd type="none" w="med" len="med"/>
            </a:ln>
          </p:spPr>
        </p:cxnSp>
        <p:cxnSp>
          <p:nvCxnSpPr>
            <p:cNvPr id="3085" name="Google Shape;3085;p362"/>
            <p:cNvCxnSpPr/>
            <p:nvPr/>
          </p:nvCxnSpPr>
          <p:spPr>
            <a:xfrm>
              <a:off x="-1806576" y="1484313"/>
              <a:ext cx="0" cy="119063"/>
            </a:xfrm>
            <a:prstGeom prst="straightConnector1">
              <a:avLst/>
            </a:prstGeom>
            <a:noFill/>
            <a:ln w="9525" cap="flat" cmpd="sng">
              <a:solidFill>
                <a:schemeClr val="lt1"/>
              </a:solidFill>
              <a:prstDash val="solid"/>
              <a:round/>
              <a:headEnd type="none" w="med" len="med"/>
              <a:tailEnd type="none" w="med" len="med"/>
            </a:ln>
          </p:spPr>
        </p:cxnSp>
        <p:sp>
          <p:nvSpPr>
            <p:cNvPr id="3086" name="Google Shape;3086;p362"/>
            <p:cNvSpPr/>
            <p:nvPr/>
          </p:nvSpPr>
          <p:spPr>
            <a:xfrm>
              <a:off x="-1619251" y="1312863"/>
              <a:ext cx="230188" cy="238125"/>
            </a:xfrm>
            <a:custGeom>
              <a:avLst/>
              <a:gdLst/>
              <a:ahLst/>
              <a:cxnLst/>
              <a:rect l="l" t="t" r="r" b="b"/>
              <a:pathLst>
                <a:path w="70" h="72" extrusionOk="0">
                  <a:moveTo>
                    <a:pt x="63" y="36"/>
                  </a:moveTo>
                  <a:cubicBezTo>
                    <a:pt x="63" y="34"/>
                    <a:pt x="63" y="32"/>
                    <a:pt x="62" y="29"/>
                  </a:cubicBezTo>
                  <a:cubicBezTo>
                    <a:pt x="70" y="25"/>
                    <a:pt x="70" y="25"/>
                    <a:pt x="70" y="25"/>
                  </a:cubicBezTo>
                  <a:cubicBezTo>
                    <a:pt x="62" y="11"/>
                    <a:pt x="62" y="11"/>
                    <a:pt x="62" y="11"/>
                  </a:cubicBezTo>
                  <a:cubicBezTo>
                    <a:pt x="54" y="16"/>
                    <a:pt x="54" y="16"/>
                    <a:pt x="54" y="16"/>
                  </a:cubicBezTo>
                  <a:cubicBezTo>
                    <a:pt x="51" y="13"/>
                    <a:pt x="47" y="10"/>
                    <a:pt x="43" y="9"/>
                  </a:cubicBezTo>
                  <a:cubicBezTo>
                    <a:pt x="43" y="0"/>
                    <a:pt x="43" y="0"/>
                    <a:pt x="43" y="0"/>
                  </a:cubicBezTo>
                  <a:cubicBezTo>
                    <a:pt x="27" y="0"/>
                    <a:pt x="27" y="0"/>
                    <a:pt x="27" y="0"/>
                  </a:cubicBezTo>
                  <a:cubicBezTo>
                    <a:pt x="27" y="9"/>
                    <a:pt x="27" y="9"/>
                    <a:pt x="27" y="9"/>
                  </a:cubicBezTo>
                  <a:cubicBezTo>
                    <a:pt x="23" y="10"/>
                    <a:pt x="19" y="13"/>
                    <a:pt x="16" y="16"/>
                  </a:cubicBezTo>
                  <a:cubicBezTo>
                    <a:pt x="8" y="11"/>
                    <a:pt x="8" y="11"/>
                    <a:pt x="8" y="11"/>
                  </a:cubicBezTo>
                  <a:cubicBezTo>
                    <a:pt x="0" y="25"/>
                    <a:pt x="0" y="25"/>
                    <a:pt x="0" y="25"/>
                  </a:cubicBezTo>
                  <a:cubicBezTo>
                    <a:pt x="8" y="30"/>
                    <a:pt x="8" y="30"/>
                    <a:pt x="8" y="30"/>
                  </a:cubicBezTo>
                  <a:cubicBezTo>
                    <a:pt x="7" y="32"/>
                    <a:pt x="7" y="34"/>
                    <a:pt x="7" y="36"/>
                  </a:cubicBezTo>
                  <a:cubicBezTo>
                    <a:pt x="7" y="38"/>
                    <a:pt x="7" y="40"/>
                    <a:pt x="8" y="42"/>
                  </a:cubicBezTo>
                  <a:cubicBezTo>
                    <a:pt x="0" y="47"/>
                    <a:pt x="0" y="47"/>
                    <a:pt x="0" y="47"/>
                  </a:cubicBezTo>
                  <a:cubicBezTo>
                    <a:pt x="8" y="61"/>
                    <a:pt x="8" y="61"/>
                    <a:pt x="8" y="61"/>
                  </a:cubicBezTo>
                  <a:cubicBezTo>
                    <a:pt x="16" y="56"/>
                    <a:pt x="16" y="56"/>
                    <a:pt x="16" y="56"/>
                  </a:cubicBezTo>
                  <a:cubicBezTo>
                    <a:pt x="19" y="59"/>
                    <a:pt x="23" y="61"/>
                    <a:pt x="27" y="63"/>
                  </a:cubicBezTo>
                  <a:cubicBezTo>
                    <a:pt x="27" y="72"/>
                    <a:pt x="27" y="72"/>
                    <a:pt x="27" y="72"/>
                  </a:cubicBezTo>
                  <a:cubicBezTo>
                    <a:pt x="43" y="72"/>
                    <a:pt x="43" y="72"/>
                    <a:pt x="43" y="72"/>
                  </a:cubicBezTo>
                  <a:cubicBezTo>
                    <a:pt x="43" y="63"/>
                    <a:pt x="43" y="63"/>
                    <a:pt x="43" y="63"/>
                  </a:cubicBezTo>
                  <a:cubicBezTo>
                    <a:pt x="47" y="62"/>
                    <a:pt x="51" y="59"/>
                    <a:pt x="54" y="56"/>
                  </a:cubicBezTo>
                  <a:cubicBezTo>
                    <a:pt x="62" y="61"/>
                    <a:pt x="62" y="61"/>
                    <a:pt x="62" y="61"/>
                  </a:cubicBezTo>
                  <a:cubicBezTo>
                    <a:pt x="70" y="47"/>
                    <a:pt x="70" y="47"/>
                    <a:pt x="70" y="47"/>
                  </a:cubicBezTo>
                  <a:cubicBezTo>
                    <a:pt x="62" y="43"/>
                    <a:pt x="62" y="43"/>
                    <a:pt x="62" y="43"/>
                  </a:cubicBezTo>
                  <a:cubicBezTo>
                    <a:pt x="63" y="40"/>
                    <a:pt x="63" y="38"/>
                    <a:pt x="63" y="36"/>
                  </a:cubicBezTo>
                  <a:close/>
                </a:path>
              </a:pathLst>
            </a:custGeom>
            <a:no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087" name="Google Shape;3087;p362"/>
            <p:cNvSpPr/>
            <p:nvPr/>
          </p:nvSpPr>
          <p:spPr>
            <a:xfrm>
              <a:off x="-1543051" y="1392238"/>
              <a:ext cx="79375" cy="79375"/>
            </a:xfrm>
            <a:prstGeom prst="ellipse">
              <a:avLst/>
            </a:prstGeom>
            <a:noFill/>
            <a:ln w="952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grpSp>
      <p:grpSp>
        <p:nvGrpSpPr>
          <p:cNvPr id="3088" name="Google Shape;3088;p362"/>
          <p:cNvGrpSpPr/>
          <p:nvPr/>
        </p:nvGrpSpPr>
        <p:grpSpPr>
          <a:xfrm>
            <a:off x="2767402" y="1625490"/>
            <a:ext cx="216444" cy="289343"/>
            <a:chOff x="2621357" y="2321427"/>
            <a:chExt cx="473059" cy="516912"/>
          </a:xfrm>
        </p:grpSpPr>
        <p:sp>
          <p:nvSpPr>
            <p:cNvPr id="3089" name="Google Shape;3089;p362"/>
            <p:cNvSpPr/>
            <p:nvPr/>
          </p:nvSpPr>
          <p:spPr>
            <a:xfrm>
              <a:off x="2775500" y="2696154"/>
              <a:ext cx="66441" cy="87702"/>
            </a:xfrm>
            <a:custGeom>
              <a:avLst/>
              <a:gdLst/>
              <a:ahLst/>
              <a:cxnLst/>
              <a:rect l="l" t="t" r="r" b="b"/>
              <a:pathLst>
                <a:path w="24" h="32" extrusionOk="0">
                  <a:moveTo>
                    <a:pt x="12" y="32"/>
                  </a:moveTo>
                  <a:cubicBezTo>
                    <a:pt x="19" y="32"/>
                    <a:pt x="24" y="26"/>
                    <a:pt x="24" y="18"/>
                  </a:cubicBezTo>
                  <a:cubicBezTo>
                    <a:pt x="24" y="14"/>
                    <a:pt x="24" y="14"/>
                    <a:pt x="24" y="14"/>
                  </a:cubicBezTo>
                  <a:cubicBezTo>
                    <a:pt x="24" y="6"/>
                    <a:pt x="19" y="0"/>
                    <a:pt x="12" y="0"/>
                  </a:cubicBezTo>
                  <a:cubicBezTo>
                    <a:pt x="5" y="0"/>
                    <a:pt x="0" y="6"/>
                    <a:pt x="0" y="14"/>
                  </a:cubicBezTo>
                  <a:cubicBezTo>
                    <a:pt x="0" y="18"/>
                    <a:pt x="0" y="18"/>
                    <a:pt x="0" y="18"/>
                  </a:cubicBezTo>
                  <a:cubicBezTo>
                    <a:pt x="0" y="26"/>
                    <a:pt x="5" y="32"/>
                    <a:pt x="12" y="32"/>
                  </a:cubicBezTo>
                  <a:close/>
                </a:path>
              </a:pathLst>
            </a:custGeom>
            <a:noFill/>
            <a:ln w="952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090" name="Google Shape;3090;p362"/>
            <p:cNvSpPr/>
            <p:nvPr/>
          </p:nvSpPr>
          <p:spPr>
            <a:xfrm>
              <a:off x="2654578" y="2717416"/>
              <a:ext cx="66441" cy="87702"/>
            </a:xfrm>
            <a:custGeom>
              <a:avLst/>
              <a:gdLst/>
              <a:ahLst/>
              <a:cxnLst/>
              <a:rect l="l" t="t" r="r" b="b"/>
              <a:pathLst>
                <a:path w="24" h="32" extrusionOk="0">
                  <a:moveTo>
                    <a:pt x="12" y="32"/>
                  </a:moveTo>
                  <a:cubicBezTo>
                    <a:pt x="19" y="32"/>
                    <a:pt x="24" y="26"/>
                    <a:pt x="24" y="18"/>
                  </a:cubicBezTo>
                  <a:cubicBezTo>
                    <a:pt x="24" y="14"/>
                    <a:pt x="24" y="14"/>
                    <a:pt x="24" y="14"/>
                  </a:cubicBezTo>
                  <a:cubicBezTo>
                    <a:pt x="24" y="6"/>
                    <a:pt x="19" y="0"/>
                    <a:pt x="12" y="0"/>
                  </a:cubicBezTo>
                  <a:cubicBezTo>
                    <a:pt x="5" y="0"/>
                    <a:pt x="0" y="6"/>
                    <a:pt x="0" y="14"/>
                  </a:cubicBezTo>
                  <a:cubicBezTo>
                    <a:pt x="0" y="18"/>
                    <a:pt x="0" y="18"/>
                    <a:pt x="0" y="18"/>
                  </a:cubicBezTo>
                  <a:cubicBezTo>
                    <a:pt x="0" y="26"/>
                    <a:pt x="5" y="32"/>
                    <a:pt x="12" y="32"/>
                  </a:cubicBezTo>
                  <a:close/>
                </a:path>
              </a:pathLst>
            </a:custGeom>
            <a:noFill/>
            <a:ln w="952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091" name="Google Shape;3091;p362"/>
            <p:cNvSpPr/>
            <p:nvPr/>
          </p:nvSpPr>
          <p:spPr>
            <a:xfrm>
              <a:off x="2742279" y="2783856"/>
              <a:ext cx="132882" cy="54482"/>
            </a:xfrm>
            <a:custGeom>
              <a:avLst/>
              <a:gdLst/>
              <a:ahLst/>
              <a:cxnLst/>
              <a:rect l="l" t="t" r="r" b="b"/>
              <a:pathLst>
                <a:path w="48" h="20" extrusionOk="0">
                  <a:moveTo>
                    <a:pt x="48" y="20"/>
                  </a:moveTo>
                  <a:cubicBezTo>
                    <a:pt x="48" y="12"/>
                    <a:pt x="48" y="12"/>
                    <a:pt x="48" y="12"/>
                  </a:cubicBezTo>
                  <a:cubicBezTo>
                    <a:pt x="48" y="2"/>
                    <a:pt x="32" y="0"/>
                    <a:pt x="24" y="0"/>
                  </a:cubicBezTo>
                  <a:cubicBezTo>
                    <a:pt x="16" y="0"/>
                    <a:pt x="0" y="2"/>
                    <a:pt x="0" y="12"/>
                  </a:cubicBezTo>
                  <a:cubicBezTo>
                    <a:pt x="0" y="20"/>
                    <a:pt x="0" y="20"/>
                    <a:pt x="0" y="20"/>
                  </a:cubicBezTo>
                </a:path>
              </a:pathLst>
            </a:custGeom>
            <a:no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092" name="Google Shape;3092;p362"/>
            <p:cNvSpPr/>
            <p:nvPr/>
          </p:nvSpPr>
          <p:spPr>
            <a:xfrm>
              <a:off x="2621357" y="2805118"/>
              <a:ext cx="120922" cy="33221"/>
            </a:xfrm>
            <a:custGeom>
              <a:avLst/>
              <a:gdLst/>
              <a:ahLst/>
              <a:cxnLst/>
              <a:rect l="l" t="t" r="r" b="b"/>
              <a:pathLst>
                <a:path w="44" h="12" extrusionOk="0">
                  <a:moveTo>
                    <a:pt x="44" y="5"/>
                  </a:moveTo>
                  <a:cubicBezTo>
                    <a:pt x="39" y="1"/>
                    <a:pt x="30" y="0"/>
                    <a:pt x="24" y="0"/>
                  </a:cubicBezTo>
                  <a:cubicBezTo>
                    <a:pt x="16" y="0"/>
                    <a:pt x="0" y="2"/>
                    <a:pt x="0" y="12"/>
                  </a:cubicBezTo>
                </a:path>
              </a:pathLst>
            </a:custGeom>
            <a:no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093" name="Google Shape;3093;p362"/>
            <p:cNvSpPr/>
            <p:nvPr/>
          </p:nvSpPr>
          <p:spPr>
            <a:xfrm>
              <a:off x="2896423" y="2717416"/>
              <a:ext cx="66441" cy="87702"/>
            </a:xfrm>
            <a:custGeom>
              <a:avLst/>
              <a:gdLst/>
              <a:ahLst/>
              <a:cxnLst/>
              <a:rect l="l" t="t" r="r" b="b"/>
              <a:pathLst>
                <a:path w="24" h="32" extrusionOk="0">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952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094" name="Google Shape;3094;p362"/>
            <p:cNvSpPr/>
            <p:nvPr/>
          </p:nvSpPr>
          <p:spPr>
            <a:xfrm>
              <a:off x="2875161" y="2805118"/>
              <a:ext cx="120922" cy="33221"/>
            </a:xfrm>
            <a:custGeom>
              <a:avLst/>
              <a:gdLst/>
              <a:ahLst/>
              <a:cxnLst/>
              <a:rect l="l" t="t" r="r" b="b"/>
              <a:pathLst>
                <a:path w="44" h="12" extrusionOk="0">
                  <a:moveTo>
                    <a:pt x="0" y="5"/>
                  </a:moveTo>
                  <a:cubicBezTo>
                    <a:pt x="5" y="1"/>
                    <a:pt x="14" y="0"/>
                    <a:pt x="20" y="0"/>
                  </a:cubicBezTo>
                  <a:cubicBezTo>
                    <a:pt x="28" y="0"/>
                    <a:pt x="44" y="2"/>
                    <a:pt x="44" y="12"/>
                  </a:cubicBezTo>
                </a:path>
              </a:pathLst>
            </a:custGeom>
            <a:no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095" name="Google Shape;3095;p362"/>
            <p:cNvSpPr/>
            <p:nvPr/>
          </p:nvSpPr>
          <p:spPr>
            <a:xfrm>
              <a:off x="2631987" y="2321427"/>
              <a:ext cx="341507" cy="354796"/>
            </a:xfrm>
            <a:custGeom>
              <a:avLst/>
              <a:gdLst/>
              <a:ahLst/>
              <a:cxnLst/>
              <a:rect l="l" t="t" r="r" b="b"/>
              <a:pathLst>
                <a:path w="124" h="129" extrusionOk="0">
                  <a:moveTo>
                    <a:pt x="12" y="0"/>
                  </a:moveTo>
                  <a:cubicBezTo>
                    <a:pt x="112" y="0"/>
                    <a:pt x="112" y="0"/>
                    <a:pt x="112" y="0"/>
                  </a:cubicBezTo>
                  <a:cubicBezTo>
                    <a:pt x="119" y="0"/>
                    <a:pt x="124" y="5"/>
                    <a:pt x="124" y="12"/>
                  </a:cubicBezTo>
                  <a:cubicBezTo>
                    <a:pt x="124" y="88"/>
                    <a:pt x="124" y="88"/>
                    <a:pt x="124" y="88"/>
                  </a:cubicBezTo>
                  <a:cubicBezTo>
                    <a:pt x="124" y="97"/>
                    <a:pt x="117" y="104"/>
                    <a:pt x="108" y="104"/>
                  </a:cubicBezTo>
                  <a:cubicBezTo>
                    <a:pt x="44" y="104"/>
                    <a:pt x="44" y="104"/>
                    <a:pt x="44" y="104"/>
                  </a:cubicBezTo>
                  <a:cubicBezTo>
                    <a:pt x="27" y="126"/>
                    <a:pt x="27" y="126"/>
                    <a:pt x="27" y="126"/>
                  </a:cubicBezTo>
                  <a:cubicBezTo>
                    <a:pt x="25" y="129"/>
                    <a:pt x="20" y="128"/>
                    <a:pt x="20" y="124"/>
                  </a:cubicBezTo>
                  <a:cubicBezTo>
                    <a:pt x="20" y="104"/>
                    <a:pt x="20" y="104"/>
                    <a:pt x="20" y="104"/>
                  </a:cubicBezTo>
                  <a:cubicBezTo>
                    <a:pt x="12" y="104"/>
                    <a:pt x="12" y="104"/>
                    <a:pt x="12" y="104"/>
                  </a:cubicBezTo>
                  <a:cubicBezTo>
                    <a:pt x="5" y="104"/>
                    <a:pt x="0" y="99"/>
                    <a:pt x="0" y="92"/>
                  </a:cubicBezTo>
                  <a:cubicBezTo>
                    <a:pt x="0" y="12"/>
                    <a:pt x="0" y="12"/>
                    <a:pt x="0" y="12"/>
                  </a:cubicBezTo>
                  <a:cubicBezTo>
                    <a:pt x="0" y="5"/>
                    <a:pt x="5" y="0"/>
                    <a:pt x="12" y="0"/>
                  </a:cubicBezTo>
                  <a:close/>
                </a:path>
              </a:pathLst>
            </a:custGeom>
            <a:no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096" name="Google Shape;3096;p362"/>
            <p:cNvSpPr/>
            <p:nvPr/>
          </p:nvSpPr>
          <p:spPr>
            <a:xfrm>
              <a:off x="2841941" y="2398499"/>
              <a:ext cx="252475" cy="326890"/>
            </a:xfrm>
            <a:custGeom>
              <a:avLst/>
              <a:gdLst/>
              <a:ahLst/>
              <a:cxnLst/>
              <a:rect l="l" t="t" r="r" b="b"/>
              <a:pathLst>
                <a:path w="92" h="119" extrusionOk="0">
                  <a:moveTo>
                    <a:pt x="0" y="84"/>
                  </a:moveTo>
                  <a:cubicBezTo>
                    <a:pt x="0" y="91"/>
                    <a:pt x="5" y="96"/>
                    <a:pt x="12" y="96"/>
                  </a:cubicBezTo>
                  <a:cubicBezTo>
                    <a:pt x="48" y="96"/>
                    <a:pt x="48" y="96"/>
                    <a:pt x="48" y="96"/>
                  </a:cubicBezTo>
                  <a:cubicBezTo>
                    <a:pt x="65" y="116"/>
                    <a:pt x="65" y="116"/>
                    <a:pt x="65" y="116"/>
                  </a:cubicBezTo>
                  <a:cubicBezTo>
                    <a:pt x="67" y="119"/>
                    <a:pt x="72" y="117"/>
                    <a:pt x="72" y="113"/>
                  </a:cubicBezTo>
                  <a:cubicBezTo>
                    <a:pt x="72" y="96"/>
                    <a:pt x="72" y="96"/>
                    <a:pt x="72" y="96"/>
                  </a:cubicBezTo>
                  <a:cubicBezTo>
                    <a:pt x="80" y="96"/>
                    <a:pt x="80" y="96"/>
                    <a:pt x="80" y="96"/>
                  </a:cubicBezTo>
                  <a:cubicBezTo>
                    <a:pt x="87" y="96"/>
                    <a:pt x="92" y="91"/>
                    <a:pt x="92" y="84"/>
                  </a:cubicBezTo>
                  <a:cubicBezTo>
                    <a:pt x="92" y="12"/>
                    <a:pt x="92" y="12"/>
                    <a:pt x="92" y="12"/>
                  </a:cubicBezTo>
                  <a:cubicBezTo>
                    <a:pt x="92" y="5"/>
                    <a:pt x="87" y="0"/>
                    <a:pt x="80" y="0"/>
                  </a:cubicBezTo>
                  <a:cubicBezTo>
                    <a:pt x="56" y="0"/>
                    <a:pt x="56" y="0"/>
                    <a:pt x="56" y="0"/>
                  </a:cubicBezTo>
                </a:path>
              </a:pathLst>
            </a:custGeom>
            <a:no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097" name="Google Shape;3097;p362"/>
            <p:cNvSpPr/>
            <p:nvPr/>
          </p:nvSpPr>
          <p:spPr>
            <a:xfrm>
              <a:off x="2775500" y="2431720"/>
              <a:ext cx="66441" cy="65112"/>
            </a:xfrm>
            <a:prstGeom prst="ellipse">
              <a:avLst/>
            </a:prstGeom>
            <a:no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098" name="Google Shape;3098;p362"/>
            <p:cNvSpPr/>
            <p:nvPr/>
          </p:nvSpPr>
          <p:spPr>
            <a:xfrm>
              <a:off x="2711717" y="2365279"/>
              <a:ext cx="192679" cy="197994"/>
            </a:xfrm>
            <a:custGeom>
              <a:avLst/>
              <a:gdLst/>
              <a:ahLst/>
              <a:cxnLst/>
              <a:rect l="l" t="t" r="r" b="b"/>
              <a:pathLst>
                <a:path w="70" h="72" extrusionOk="0">
                  <a:moveTo>
                    <a:pt x="63" y="36"/>
                  </a:moveTo>
                  <a:cubicBezTo>
                    <a:pt x="63" y="34"/>
                    <a:pt x="63" y="32"/>
                    <a:pt x="62" y="29"/>
                  </a:cubicBezTo>
                  <a:cubicBezTo>
                    <a:pt x="70" y="25"/>
                    <a:pt x="70" y="25"/>
                    <a:pt x="70" y="25"/>
                  </a:cubicBezTo>
                  <a:cubicBezTo>
                    <a:pt x="62" y="11"/>
                    <a:pt x="62" y="11"/>
                    <a:pt x="62" y="11"/>
                  </a:cubicBezTo>
                  <a:cubicBezTo>
                    <a:pt x="54" y="16"/>
                    <a:pt x="54" y="16"/>
                    <a:pt x="54" y="16"/>
                  </a:cubicBezTo>
                  <a:cubicBezTo>
                    <a:pt x="51" y="13"/>
                    <a:pt x="47" y="10"/>
                    <a:pt x="43" y="9"/>
                  </a:cubicBezTo>
                  <a:cubicBezTo>
                    <a:pt x="43" y="0"/>
                    <a:pt x="43" y="0"/>
                    <a:pt x="43" y="0"/>
                  </a:cubicBezTo>
                  <a:cubicBezTo>
                    <a:pt x="27" y="0"/>
                    <a:pt x="27" y="0"/>
                    <a:pt x="27" y="0"/>
                  </a:cubicBezTo>
                  <a:cubicBezTo>
                    <a:pt x="27" y="9"/>
                    <a:pt x="27" y="9"/>
                    <a:pt x="27" y="9"/>
                  </a:cubicBezTo>
                  <a:cubicBezTo>
                    <a:pt x="23" y="10"/>
                    <a:pt x="19" y="13"/>
                    <a:pt x="16" y="16"/>
                  </a:cubicBezTo>
                  <a:cubicBezTo>
                    <a:pt x="8" y="11"/>
                    <a:pt x="8" y="11"/>
                    <a:pt x="8" y="11"/>
                  </a:cubicBezTo>
                  <a:cubicBezTo>
                    <a:pt x="0" y="25"/>
                    <a:pt x="0" y="25"/>
                    <a:pt x="0" y="25"/>
                  </a:cubicBezTo>
                  <a:cubicBezTo>
                    <a:pt x="8" y="30"/>
                    <a:pt x="8" y="30"/>
                    <a:pt x="8" y="30"/>
                  </a:cubicBezTo>
                  <a:cubicBezTo>
                    <a:pt x="7" y="32"/>
                    <a:pt x="7" y="34"/>
                    <a:pt x="7" y="36"/>
                  </a:cubicBezTo>
                  <a:cubicBezTo>
                    <a:pt x="7" y="38"/>
                    <a:pt x="7" y="40"/>
                    <a:pt x="8" y="42"/>
                  </a:cubicBezTo>
                  <a:cubicBezTo>
                    <a:pt x="0" y="47"/>
                    <a:pt x="0" y="47"/>
                    <a:pt x="0" y="47"/>
                  </a:cubicBezTo>
                  <a:cubicBezTo>
                    <a:pt x="8" y="61"/>
                    <a:pt x="8" y="61"/>
                    <a:pt x="8" y="61"/>
                  </a:cubicBezTo>
                  <a:cubicBezTo>
                    <a:pt x="16" y="56"/>
                    <a:pt x="16" y="56"/>
                    <a:pt x="16" y="56"/>
                  </a:cubicBezTo>
                  <a:cubicBezTo>
                    <a:pt x="19" y="59"/>
                    <a:pt x="23" y="61"/>
                    <a:pt x="27" y="63"/>
                  </a:cubicBezTo>
                  <a:cubicBezTo>
                    <a:pt x="27" y="72"/>
                    <a:pt x="27" y="72"/>
                    <a:pt x="27" y="72"/>
                  </a:cubicBezTo>
                  <a:cubicBezTo>
                    <a:pt x="43" y="72"/>
                    <a:pt x="43" y="72"/>
                    <a:pt x="43" y="72"/>
                  </a:cubicBezTo>
                  <a:cubicBezTo>
                    <a:pt x="43" y="63"/>
                    <a:pt x="43" y="63"/>
                    <a:pt x="43" y="63"/>
                  </a:cubicBezTo>
                  <a:cubicBezTo>
                    <a:pt x="47" y="62"/>
                    <a:pt x="51" y="59"/>
                    <a:pt x="54" y="56"/>
                  </a:cubicBezTo>
                  <a:cubicBezTo>
                    <a:pt x="62" y="61"/>
                    <a:pt x="62" y="61"/>
                    <a:pt x="62" y="61"/>
                  </a:cubicBezTo>
                  <a:cubicBezTo>
                    <a:pt x="70" y="47"/>
                    <a:pt x="70" y="47"/>
                    <a:pt x="70" y="47"/>
                  </a:cubicBezTo>
                  <a:cubicBezTo>
                    <a:pt x="62" y="43"/>
                    <a:pt x="62" y="43"/>
                    <a:pt x="62" y="43"/>
                  </a:cubicBezTo>
                  <a:cubicBezTo>
                    <a:pt x="63" y="40"/>
                    <a:pt x="63" y="38"/>
                    <a:pt x="63" y="36"/>
                  </a:cubicBezTo>
                  <a:close/>
                </a:path>
              </a:pathLst>
            </a:custGeom>
            <a:no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grpSp>
      <p:grpSp>
        <p:nvGrpSpPr>
          <p:cNvPr id="3099" name="Google Shape;3099;p362"/>
          <p:cNvGrpSpPr/>
          <p:nvPr/>
        </p:nvGrpSpPr>
        <p:grpSpPr>
          <a:xfrm>
            <a:off x="5297376" y="1697014"/>
            <a:ext cx="220090" cy="247224"/>
            <a:chOff x="947769" y="4847669"/>
            <a:chExt cx="380032" cy="426885"/>
          </a:xfrm>
        </p:grpSpPr>
        <p:sp>
          <p:nvSpPr>
            <p:cNvPr id="3100" name="Google Shape;3100;p362"/>
            <p:cNvSpPr/>
            <p:nvPr/>
          </p:nvSpPr>
          <p:spPr>
            <a:xfrm>
              <a:off x="1021519" y="4847669"/>
              <a:ext cx="222987" cy="195222"/>
            </a:xfrm>
            <a:custGeom>
              <a:avLst/>
              <a:gdLst/>
              <a:ahLst/>
              <a:cxnLst/>
              <a:rect l="l" t="t" r="r" b="b"/>
              <a:pathLst>
                <a:path w="96" h="84" extrusionOk="0">
                  <a:moveTo>
                    <a:pt x="0" y="84"/>
                  </a:moveTo>
                  <a:cubicBezTo>
                    <a:pt x="0" y="44"/>
                    <a:pt x="0" y="44"/>
                    <a:pt x="0" y="44"/>
                  </a:cubicBezTo>
                  <a:cubicBezTo>
                    <a:pt x="0" y="20"/>
                    <a:pt x="21" y="0"/>
                    <a:pt x="48" y="0"/>
                  </a:cubicBezTo>
                  <a:cubicBezTo>
                    <a:pt x="75" y="0"/>
                    <a:pt x="96" y="20"/>
                    <a:pt x="96" y="44"/>
                  </a:cubicBezTo>
                  <a:cubicBezTo>
                    <a:pt x="96" y="84"/>
                    <a:pt x="96" y="84"/>
                    <a:pt x="96" y="84"/>
                  </a:cubicBezTo>
                </a:path>
              </a:pathLst>
            </a:custGeom>
            <a:noFill/>
            <a:ln w="952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01" name="Google Shape;3101;p362"/>
            <p:cNvSpPr/>
            <p:nvPr/>
          </p:nvSpPr>
          <p:spPr>
            <a:xfrm>
              <a:off x="1086593" y="4922287"/>
              <a:ext cx="120604" cy="120604"/>
            </a:xfrm>
            <a:custGeom>
              <a:avLst/>
              <a:gdLst/>
              <a:ahLst/>
              <a:cxnLst/>
              <a:rect l="l" t="t" r="r" b="b"/>
              <a:pathLst>
                <a:path w="52" h="52" extrusionOk="0">
                  <a:moveTo>
                    <a:pt x="52" y="52"/>
                  </a:moveTo>
                  <a:cubicBezTo>
                    <a:pt x="52" y="52"/>
                    <a:pt x="52" y="35"/>
                    <a:pt x="52" y="28"/>
                  </a:cubicBezTo>
                  <a:cubicBezTo>
                    <a:pt x="52" y="28"/>
                    <a:pt x="46" y="16"/>
                    <a:pt x="28" y="16"/>
                  </a:cubicBezTo>
                  <a:cubicBezTo>
                    <a:pt x="12" y="16"/>
                    <a:pt x="0" y="9"/>
                    <a:pt x="0" y="0"/>
                  </a:cubicBezTo>
                </a:path>
              </a:pathLst>
            </a:custGeom>
            <a:noFill/>
            <a:ln w="952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02" name="Google Shape;3102;p362"/>
            <p:cNvSpPr/>
            <p:nvPr/>
          </p:nvSpPr>
          <p:spPr>
            <a:xfrm>
              <a:off x="1058828" y="4943111"/>
              <a:ext cx="37309" cy="99780"/>
            </a:xfrm>
            <a:custGeom>
              <a:avLst/>
              <a:gdLst/>
              <a:ahLst/>
              <a:cxnLst/>
              <a:rect l="l" t="t" r="r" b="b"/>
              <a:pathLst>
                <a:path w="16" h="43" extrusionOk="0">
                  <a:moveTo>
                    <a:pt x="16" y="0"/>
                  </a:moveTo>
                  <a:cubicBezTo>
                    <a:pt x="11" y="4"/>
                    <a:pt x="0" y="13"/>
                    <a:pt x="0" y="23"/>
                  </a:cubicBezTo>
                  <a:cubicBezTo>
                    <a:pt x="0" y="30"/>
                    <a:pt x="0" y="43"/>
                    <a:pt x="0" y="43"/>
                  </a:cubicBezTo>
                </a:path>
              </a:pathLst>
            </a:custGeom>
            <a:noFill/>
            <a:ln w="952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03" name="Google Shape;3103;p362"/>
            <p:cNvSpPr/>
            <p:nvPr/>
          </p:nvSpPr>
          <p:spPr>
            <a:xfrm>
              <a:off x="947769" y="5061111"/>
              <a:ext cx="380032" cy="213443"/>
            </a:xfrm>
            <a:custGeom>
              <a:avLst/>
              <a:gdLst/>
              <a:ahLst/>
              <a:cxnLst/>
              <a:rect l="l" t="t" r="r" b="b"/>
              <a:pathLst>
                <a:path w="164" h="92" extrusionOk="0">
                  <a:moveTo>
                    <a:pt x="148" y="92"/>
                  </a:moveTo>
                  <a:cubicBezTo>
                    <a:pt x="16" y="92"/>
                    <a:pt x="16" y="92"/>
                    <a:pt x="16" y="92"/>
                  </a:cubicBezTo>
                  <a:cubicBezTo>
                    <a:pt x="1" y="5"/>
                    <a:pt x="1" y="5"/>
                    <a:pt x="1" y="5"/>
                  </a:cubicBezTo>
                  <a:cubicBezTo>
                    <a:pt x="0" y="2"/>
                    <a:pt x="2" y="0"/>
                    <a:pt x="5" y="0"/>
                  </a:cubicBezTo>
                  <a:cubicBezTo>
                    <a:pt x="159" y="0"/>
                    <a:pt x="159" y="0"/>
                    <a:pt x="159" y="0"/>
                  </a:cubicBezTo>
                  <a:cubicBezTo>
                    <a:pt x="162" y="0"/>
                    <a:pt x="164" y="2"/>
                    <a:pt x="163" y="5"/>
                  </a:cubicBezTo>
                  <a:lnTo>
                    <a:pt x="148" y="92"/>
                  </a:lnTo>
                  <a:close/>
                </a:path>
              </a:pathLst>
            </a:custGeom>
            <a:noFill/>
            <a:ln w="952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3104" name="Google Shape;3104;p362"/>
            <p:cNvCxnSpPr/>
            <p:nvPr/>
          </p:nvCxnSpPr>
          <p:spPr>
            <a:xfrm>
              <a:off x="1086593" y="5024670"/>
              <a:ext cx="27765" cy="0"/>
            </a:xfrm>
            <a:prstGeom prst="straightConnector1">
              <a:avLst/>
            </a:prstGeom>
            <a:noFill/>
            <a:ln w="9525" cap="flat" cmpd="sng">
              <a:solidFill>
                <a:schemeClr val="lt1"/>
              </a:solidFill>
              <a:prstDash val="solid"/>
              <a:miter lim="800000"/>
              <a:headEnd type="none" w="med" len="med"/>
              <a:tailEnd type="none" w="med" len="med"/>
            </a:ln>
          </p:spPr>
        </p:cxnSp>
        <p:cxnSp>
          <p:nvCxnSpPr>
            <p:cNvPr id="3105" name="Google Shape;3105;p362"/>
            <p:cNvCxnSpPr/>
            <p:nvPr/>
          </p:nvCxnSpPr>
          <p:spPr>
            <a:xfrm>
              <a:off x="1151667" y="5024670"/>
              <a:ext cx="27765" cy="0"/>
            </a:xfrm>
            <a:prstGeom prst="straightConnector1">
              <a:avLst/>
            </a:prstGeom>
            <a:noFill/>
            <a:ln w="9525" cap="flat" cmpd="sng">
              <a:solidFill>
                <a:schemeClr val="lt1"/>
              </a:solidFill>
              <a:prstDash val="solid"/>
              <a:miter lim="800000"/>
              <a:headEnd type="none" w="med" len="med"/>
              <a:tailEnd type="none" w="med" len="med"/>
            </a:ln>
          </p:spPr>
        </p:cxnSp>
        <p:sp>
          <p:nvSpPr>
            <p:cNvPr id="3106" name="Google Shape;3106;p362"/>
            <p:cNvSpPr/>
            <p:nvPr/>
          </p:nvSpPr>
          <p:spPr>
            <a:xfrm>
              <a:off x="1104814" y="5135730"/>
              <a:ext cx="55530" cy="55530"/>
            </a:xfrm>
            <a:prstGeom prst="ellipse">
              <a:avLst/>
            </a:prstGeom>
            <a:noFill/>
            <a:ln w="952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grpSp>
      <p:grpSp>
        <p:nvGrpSpPr>
          <p:cNvPr id="3107" name="Google Shape;3107;p362"/>
          <p:cNvGrpSpPr/>
          <p:nvPr/>
        </p:nvGrpSpPr>
        <p:grpSpPr>
          <a:xfrm>
            <a:off x="2809815" y="2896481"/>
            <a:ext cx="232516" cy="226338"/>
            <a:chOff x="-1027113" y="1455738"/>
            <a:chExt cx="657225" cy="639763"/>
          </a:xfrm>
        </p:grpSpPr>
        <p:sp>
          <p:nvSpPr>
            <p:cNvPr id="3108" name="Google Shape;3108;p362"/>
            <p:cNvSpPr/>
            <p:nvPr/>
          </p:nvSpPr>
          <p:spPr>
            <a:xfrm>
              <a:off x="-760413" y="1455738"/>
              <a:ext cx="131763" cy="131763"/>
            </a:xfrm>
            <a:prstGeom prst="ellipse">
              <a:avLst/>
            </a:pr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09" name="Google Shape;3109;p362"/>
            <p:cNvSpPr/>
            <p:nvPr/>
          </p:nvSpPr>
          <p:spPr>
            <a:xfrm>
              <a:off x="-501651" y="1455738"/>
              <a:ext cx="131763" cy="131763"/>
            </a:xfrm>
            <a:prstGeom prst="ellipse">
              <a:avLst/>
            </a:pr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10" name="Google Shape;3110;p362"/>
            <p:cNvSpPr/>
            <p:nvPr/>
          </p:nvSpPr>
          <p:spPr>
            <a:xfrm>
              <a:off x="-836613" y="1619251"/>
              <a:ext cx="284163" cy="90488"/>
            </a:xfrm>
            <a:custGeom>
              <a:avLst/>
              <a:gdLst/>
              <a:ahLst/>
              <a:cxnLst/>
              <a:rect l="l" t="t" r="r" b="b"/>
              <a:pathLst>
                <a:path w="589" h="190" extrusionOk="0">
                  <a:moveTo>
                    <a:pt x="0" y="190"/>
                  </a:moveTo>
                  <a:cubicBezTo>
                    <a:pt x="0" y="126"/>
                    <a:pt x="0" y="126"/>
                    <a:pt x="0" y="126"/>
                  </a:cubicBezTo>
                  <a:cubicBezTo>
                    <a:pt x="0" y="56"/>
                    <a:pt x="57" y="0"/>
                    <a:pt x="126" y="0"/>
                  </a:cubicBezTo>
                  <a:cubicBezTo>
                    <a:pt x="169" y="0"/>
                    <a:pt x="169" y="0"/>
                    <a:pt x="169" y="0"/>
                  </a:cubicBezTo>
                  <a:cubicBezTo>
                    <a:pt x="182" y="0"/>
                    <a:pt x="195" y="5"/>
                    <a:pt x="204" y="13"/>
                  </a:cubicBezTo>
                  <a:cubicBezTo>
                    <a:pt x="295" y="95"/>
                    <a:pt x="295" y="95"/>
                    <a:pt x="295" y="95"/>
                  </a:cubicBezTo>
                  <a:cubicBezTo>
                    <a:pt x="385" y="13"/>
                    <a:pt x="385" y="13"/>
                    <a:pt x="385" y="13"/>
                  </a:cubicBezTo>
                  <a:cubicBezTo>
                    <a:pt x="395" y="5"/>
                    <a:pt x="407" y="0"/>
                    <a:pt x="420" y="0"/>
                  </a:cubicBezTo>
                  <a:cubicBezTo>
                    <a:pt x="463" y="0"/>
                    <a:pt x="463" y="0"/>
                    <a:pt x="463" y="0"/>
                  </a:cubicBezTo>
                  <a:cubicBezTo>
                    <a:pt x="541" y="0"/>
                    <a:pt x="589" y="62"/>
                    <a:pt x="589" y="140"/>
                  </a:cubicBezTo>
                  <a:cubicBezTo>
                    <a:pt x="589" y="190"/>
                    <a:pt x="589" y="190"/>
                    <a:pt x="589" y="19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3111" name="Google Shape;3111;p362"/>
            <p:cNvCxnSpPr/>
            <p:nvPr/>
          </p:nvCxnSpPr>
          <p:spPr>
            <a:xfrm rot="10800000">
              <a:off x="-827088" y="1800226"/>
              <a:ext cx="293688" cy="0"/>
            </a:xfrm>
            <a:prstGeom prst="straightConnector1">
              <a:avLst/>
            </a:prstGeom>
            <a:noFill/>
            <a:ln w="9525" cap="rnd" cmpd="sng">
              <a:solidFill>
                <a:schemeClr val="lt1"/>
              </a:solidFill>
              <a:prstDash val="solid"/>
              <a:round/>
              <a:headEnd type="none" w="med" len="med"/>
              <a:tailEnd type="none" w="med" len="med"/>
            </a:ln>
          </p:spPr>
        </p:cxnSp>
        <p:cxnSp>
          <p:nvCxnSpPr>
            <p:cNvPr id="3112" name="Google Shape;3112;p362"/>
            <p:cNvCxnSpPr/>
            <p:nvPr/>
          </p:nvCxnSpPr>
          <p:spPr>
            <a:xfrm>
              <a:off x="-898526" y="1800226"/>
              <a:ext cx="71438" cy="0"/>
            </a:xfrm>
            <a:prstGeom prst="straightConnector1">
              <a:avLst/>
            </a:prstGeom>
            <a:noFill/>
            <a:ln w="9525" cap="rnd" cmpd="sng">
              <a:solidFill>
                <a:schemeClr val="lt1"/>
              </a:solidFill>
              <a:prstDash val="solid"/>
              <a:round/>
              <a:headEnd type="none" w="med" len="med"/>
              <a:tailEnd type="none" w="med" len="med"/>
            </a:ln>
          </p:spPr>
        </p:cxnSp>
        <p:sp>
          <p:nvSpPr>
            <p:cNvPr id="3113" name="Google Shape;3113;p362"/>
            <p:cNvSpPr/>
            <p:nvPr/>
          </p:nvSpPr>
          <p:spPr>
            <a:xfrm>
              <a:off x="-666751" y="1628776"/>
              <a:ext cx="296863" cy="466725"/>
            </a:xfrm>
            <a:custGeom>
              <a:avLst/>
              <a:gdLst/>
              <a:ahLst/>
              <a:cxnLst/>
              <a:rect l="l" t="t" r="r" b="b"/>
              <a:pathLst>
                <a:path w="616" h="969" extrusionOk="0">
                  <a:moveTo>
                    <a:pt x="363" y="358"/>
                  </a:moveTo>
                  <a:cubicBezTo>
                    <a:pt x="216" y="358"/>
                    <a:pt x="216" y="358"/>
                    <a:pt x="216" y="358"/>
                  </a:cubicBezTo>
                  <a:cubicBezTo>
                    <a:pt x="181" y="358"/>
                    <a:pt x="152" y="330"/>
                    <a:pt x="152" y="295"/>
                  </a:cubicBezTo>
                  <a:cubicBezTo>
                    <a:pt x="152" y="295"/>
                    <a:pt x="152" y="295"/>
                    <a:pt x="152" y="295"/>
                  </a:cubicBezTo>
                  <a:cubicBezTo>
                    <a:pt x="152" y="260"/>
                    <a:pt x="181" y="232"/>
                    <a:pt x="216" y="232"/>
                  </a:cubicBezTo>
                  <a:cubicBezTo>
                    <a:pt x="310" y="232"/>
                    <a:pt x="310" y="232"/>
                    <a:pt x="310" y="232"/>
                  </a:cubicBezTo>
                  <a:cubicBezTo>
                    <a:pt x="339" y="232"/>
                    <a:pt x="363" y="208"/>
                    <a:pt x="363" y="179"/>
                  </a:cubicBezTo>
                  <a:cubicBezTo>
                    <a:pt x="363" y="126"/>
                    <a:pt x="363" y="126"/>
                    <a:pt x="363" y="126"/>
                  </a:cubicBezTo>
                  <a:cubicBezTo>
                    <a:pt x="363" y="91"/>
                    <a:pt x="377" y="60"/>
                    <a:pt x="400" y="37"/>
                  </a:cubicBezTo>
                  <a:cubicBezTo>
                    <a:pt x="423" y="14"/>
                    <a:pt x="454" y="0"/>
                    <a:pt x="489" y="0"/>
                  </a:cubicBezTo>
                  <a:cubicBezTo>
                    <a:pt x="559" y="0"/>
                    <a:pt x="616" y="60"/>
                    <a:pt x="616" y="130"/>
                  </a:cubicBezTo>
                  <a:cubicBezTo>
                    <a:pt x="616" y="485"/>
                    <a:pt x="616" y="485"/>
                    <a:pt x="616" y="485"/>
                  </a:cubicBezTo>
                  <a:cubicBezTo>
                    <a:pt x="616" y="495"/>
                    <a:pt x="616" y="495"/>
                    <a:pt x="616" y="495"/>
                  </a:cubicBezTo>
                  <a:cubicBezTo>
                    <a:pt x="616" y="582"/>
                    <a:pt x="545" y="653"/>
                    <a:pt x="458" y="653"/>
                  </a:cubicBezTo>
                  <a:cubicBezTo>
                    <a:pt x="363" y="653"/>
                    <a:pt x="363" y="653"/>
                    <a:pt x="363" y="653"/>
                  </a:cubicBezTo>
                  <a:cubicBezTo>
                    <a:pt x="288" y="653"/>
                    <a:pt x="288" y="653"/>
                    <a:pt x="288" y="653"/>
                  </a:cubicBezTo>
                  <a:cubicBezTo>
                    <a:pt x="264" y="653"/>
                    <a:pt x="244" y="668"/>
                    <a:pt x="237" y="690"/>
                  </a:cubicBezTo>
                  <a:cubicBezTo>
                    <a:pt x="170" y="912"/>
                    <a:pt x="170" y="912"/>
                    <a:pt x="170" y="912"/>
                  </a:cubicBezTo>
                  <a:cubicBezTo>
                    <a:pt x="159" y="946"/>
                    <a:pt x="128" y="969"/>
                    <a:pt x="93" y="969"/>
                  </a:cubicBezTo>
                  <a:cubicBezTo>
                    <a:pt x="39" y="969"/>
                    <a:pt x="0" y="917"/>
                    <a:pt x="16" y="865"/>
                  </a:cubicBezTo>
                  <a:cubicBezTo>
                    <a:pt x="120" y="522"/>
                    <a:pt x="120" y="522"/>
                    <a:pt x="120" y="522"/>
                  </a:cubicBezTo>
                  <a:cubicBezTo>
                    <a:pt x="127" y="500"/>
                    <a:pt x="147" y="485"/>
                    <a:pt x="170" y="485"/>
                  </a:cubicBezTo>
                  <a:cubicBezTo>
                    <a:pt x="363" y="485"/>
                    <a:pt x="363" y="485"/>
                    <a:pt x="363" y="485"/>
                  </a:cubicBezTo>
                  <a:cubicBezTo>
                    <a:pt x="363" y="358"/>
                    <a:pt x="363" y="358"/>
                    <a:pt x="363" y="358"/>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3114" name="Google Shape;3114;p362"/>
            <p:cNvCxnSpPr/>
            <p:nvPr/>
          </p:nvCxnSpPr>
          <p:spPr>
            <a:xfrm rot="10800000" flipH="1">
              <a:off x="-576263" y="1917701"/>
              <a:ext cx="36513" cy="119063"/>
            </a:xfrm>
            <a:prstGeom prst="straightConnector1">
              <a:avLst/>
            </a:prstGeom>
            <a:noFill/>
            <a:ln w="9525" cap="rnd" cmpd="sng">
              <a:solidFill>
                <a:schemeClr val="lt1"/>
              </a:solidFill>
              <a:prstDash val="solid"/>
              <a:round/>
              <a:headEnd type="none" w="med" len="med"/>
              <a:tailEnd type="none" w="med" len="med"/>
            </a:ln>
          </p:spPr>
        </p:cxnSp>
        <p:sp>
          <p:nvSpPr>
            <p:cNvPr id="3115" name="Google Shape;3115;p362"/>
            <p:cNvSpPr/>
            <p:nvPr/>
          </p:nvSpPr>
          <p:spPr>
            <a:xfrm>
              <a:off x="-503238" y="1720851"/>
              <a:ext cx="71438" cy="79375"/>
            </a:xfrm>
            <a:custGeom>
              <a:avLst/>
              <a:gdLst/>
              <a:ahLst/>
              <a:cxnLst/>
              <a:rect l="l" t="t" r="r" b="b"/>
              <a:pathLst>
                <a:path w="147" h="168" extrusionOk="0">
                  <a:moveTo>
                    <a:pt x="0" y="168"/>
                  </a:moveTo>
                  <a:cubicBezTo>
                    <a:pt x="0" y="168"/>
                    <a:pt x="0" y="168"/>
                    <a:pt x="0" y="168"/>
                  </a:cubicBezTo>
                  <a:cubicBezTo>
                    <a:pt x="72" y="168"/>
                    <a:pt x="133" y="114"/>
                    <a:pt x="142" y="43"/>
                  </a:cubicBezTo>
                  <a:cubicBezTo>
                    <a:pt x="147" y="0"/>
                    <a:pt x="147" y="0"/>
                    <a:pt x="147"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16" name="Google Shape;3116;p362"/>
            <p:cNvSpPr/>
            <p:nvPr/>
          </p:nvSpPr>
          <p:spPr>
            <a:xfrm>
              <a:off x="-1027113" y="1455738"/>
              <a:ext cx="131763" cy="131763"/>
            </a:xfrm>
            <a:prstGeom prst="ellipse">
              <a:avLst/>
            </a:pr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17" name="Google Shape;3117;p362"/>
            <p:cNvSpPr/>
            <p:nvPr/>
          </p:nvSpPr>
          <p:spPr>
            <a:xfrm>
              <a:off x="-1027113" y="1628776"/>
              <a:ext cx="296863" cy="466725"/>
            </a:xfrm>
            <a:custGeom>
              <a:avLst/>
              <a:gdLst/>
              <a:ahLst/>
              <a:cxnLst/>
              <a:rect l="l" t="t" r="r" b="b"/>
              <a:pathLst>
                <a:path w="616" h="969" extrusionOk="0">
                  <a:moveTo>
                    <a:pt x="253" y="358"/>
                  </a:moveTo>
                  <a:cubicBezTo>
                    <a:pt x="400" y="358"/>
                    <a:pt x="400" y="358"/>
                    <a:pt x="400" y="358"/>
                  </a:cubicBezTo>
                  <a:cubicBezTo>
                    <a:pt x="435" y="358"/>
                    <a:pt x="464" y="330"/>
                    <a:pt x="464" y="295"/>
                  </a:cubicBezTo>
                  <a:cubicBezTo>
                    <a:pt x="464" y="295"/>
                    <a:pt x="464" y="295"/>
                    <a:pt x="464" y="295"/>
                  </a:cubicBezTo>
                  <a:cubicBezTo>
                    <a:pt x="464" y="260"/>
                    <a:pt x="435" y="232"/>
                    <a:pt x="400" y="232"/>
                  </a:cubicBezTo>
                  <a:cubicBezTo>
                    <a:pt x="306" y="232"/>
                    <a:pt x="306" y="232"/>
                    <a:pt x="306" y="232"/>
                  </a:cubicBezTo>
                  <a:cubicBezTo>
                    <a:pt x="277" y="232"/>
                    <a:pt x="253" y="208"/>
                    <a:pt x="253" y="179"/>
                  </a:cubicBezTo>
                  <a:cubicBezTo>
                    <a:pt x="253" y="126"/>
                    <a:pt x="253" y="126"/>
                    <a:pt x="253" y="126"/>
                  </a:cubicBezTo>
                  <a:cubicBezTo>
                    <a:pt x="253" y="91"/>
                    <a:pt x="239" y="60"/>
                    <a:pt x="216" y="37"/>
                  </a:cubicBezTo>
                  <a:cubicBezTo>
                    <a:pt x="193" y="14"/>
                    <a:pt x="162" y="0"/>
                    <a:pt x="127" y="0"/>
                  </a:cubicBezTo>
                  <a:cubicBezTo>
                    <a:pt x="57" y="0"/>
                    <a:pt x="0" y="60"/>
                    <a:pt x="0" y="130"/>
                  </a:cubicBezTo>
                  <a:cubicBezTo>
                    <a:pt x="0" y="485"/>
                    <a:pt x="0" y="485"/>
                    <a:pt x="0" y="485"/>
                  </a:cubicBezTo>
                  <a:cubicBezTo>
                    <a:pt x="0" y="495"/>
                    <a:pt x="0" y="495"/>
                    <a:pt x="0" y="495"/>
                  </a:cubicBezTo>
                  <a:cubicBezTo>
                    <a:pt x="0" y="582"/>
                    <a:pt x="71" y="653"/>
                    <a:pt x="158" y="653"/>
                  </a:cubicBezTo>
                  <a:cubicBezTo>
                    <a:pt x="253" y="653"/>
                    <a:pt x="253" y="653"/>
                    <a:pt x="253" y="653"/>
                  </a:cubicBezTo>
                  <a:cubicBezTo>
                    <a:pt x="328" y="653"/>
                    <a:pt x="328" y="653"/>
                    <a:pt x="328" y="653"/>
                  </a:cubicBezTo>
                  <a:cubicBezTo>
                    <a:pt x="352" y="653"/>
                    <a:pt x="372" y="668"/>
                    <a:pt x="379" y="690"/>
                  </a:cubicBezTo>
                  <a:cubicBezTo>
                    <a:pt x="446" y="912"/>
                    <a:pt x="446" y="912"/>
                    <a:pt x="446" y="912"/>
                  </a:cubicBezTo>
                  <a:cubicBezTo>
                    <a:pt x="457" y="946"/>
                    <a:pt x="488" y="969"/>
                    <a:pt x="523" y="969"/>
                  </a:cubicBezTo>
                  <a:cubicBezTo>
                    <a:pt x="577" y="969"/>
                    <a:pt x="616" y="917"/>
                    <a:pt x="600" y="865"/>
                  </a:cubicBezTo>
                  <a:cubicBezTo>
                    <a:pt x="496" y="522"/>
                    <a:pt x="496" y="522"/>
                    <a:pt x="496" y="522"/>
                  </a:cubicBezTo>
                  <a:cubicBezTo>
                    <a:pt x="489" y="500"/>
                    <a:pt x="469" y="485"/>
                    <a:pt x="446" y="485"/>
                  </a:cubicBezTo>
                  <a:cubicBezTo>
                    <a:pt x="253" y="485"/>
                    <a:pt x="253" y="485"/>
                    <a:pt x="253" y="485"/>
                  </a:cubicBezTo>
                  <a:cubicBezTo>
                    <a:pt x="253" y="358"/>
                    <a:pt x="253" y="358"/>
                    <a:pt x="253" y="358"/>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3118" name="Google Shape;3118;p362"/>
            <p:cNvCxnSpPr/>
            <p:nvPr/>
          </p:nvCxnSpPr>
          <p:spPr>
            <a:xfrm rot="10800000">
              <a:off x="-857251" y="1917701"/>
              <a:ext cx="36513" cy="119063"/>
            </a:xfrm>
            <a:prstGeom prst="straightConnector1">
              <a:avLst/>
            </a:prstGeom>
            <a:noFill/>
            <a:ln w="9525" cap="rnd" cmpd="sng">
              <a:solidFill>
                <a:schemeClr val="lt1"/>
              </a:solidFill>
              <a:prstDash val="solid"/>
              <a:round/>
              <a:headEnd type="none" w="med" len="med"/>
              <a:tailEnd type="none" w="med" len="med"/>
            </a:ln>
          </p:spPr>
        </p:cxnSp>
        <p:sp>
          <p:nvSpPr>
            <p:cNvPr id="3119" name="Google Shape;3119;p362"/>
            <p:cNvSpPr/>
            <p:nvPr/>
          </p:nvSpPr>
          <p:spPr>
            <a:xfrm>
              <a:off x="-965201" y="1720851"/>
              <a:ext cx="71438" cy="79375"/>
            </a:xfrm>
            <a:custGeom>
              <a:avLst/>
              <a:gdLst/>
              <a:ahLst/>
              <a:cxnLst/>
              <a:rect l="l" t="t" r="r" b="b"/>
              <a:pathLst>
                <a:path w="148" h="168" extrusionOk="0">
                  <a:moveTo>
                    <a:pt x="148" y="168"/>
                  </a:moveTo>
                  <a:cubicBezTo>
                    <a:pt x="148" y="168"/>
                    <a:pt x="148" y="168"/>
                    <a:pt x="148" y="168"/>
                  </a:cubicBezTo>
                  <a:cubicBezTo>
                    <a:pt x="75" y="168"/>
                    <a:pt x="14" y="114"/>
                    <a:pt x="5" y="43"/>
                  </a:cubicBezTo>
                  <a:cubicBezTo>
                    <a:pt x="0" y="0"/>
                    <a:pt x="0" y="0"/>
                    <a:pt x="0"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grpSp>
      <p:grpSp>
        <p:nvGrpSpPr>
          <p:cNvPr id="3120" name="Google Shape;3120;p362"/>
          <p:cNvGrpSpPr/>
          <p:nvPr/>
        </p:nvGrpSpPr>
        <p:grpSpPr>
          <a:xfrm>
            <a:off x="7812360" y="2860169"/>
            <a:ext cx="219803" cy="220332"/>
            <a:chOff x="-2168526" y="1411288"/>
            <a:chExt cx="658813" cy="660401"/>
          </a:xfrm>
        </p:grpSpPr>
        <p:sp>
          <p:nvSpPr>
            <p:cNvPr id="3121" name="Google Shape;3121;p362"/>
            <p:cNvSpPr/>
            <p:nvPr/>
          </p:nvSpPr>
          <p:spPr>
            <a:xfrm>
              <a:off x="-1976438" y="1604963"/>
              <a:ext cx="274638" cy="192088"/>
            </a:xfrm>
            <a:custGeom>
              <a:avLst/>
              <a:gdLst/>
              <a:ahLst/>
              <a:cxnLst/>
              <a:rect l="l" t="t" r="r" b="b"/>
              <a:pathLst>
                <a:path w="569" h="400" extrusionOk="0">
                  <a:moveTo>
                    <a:pt x="544" y="400"/>
                  </a:moveTo>
                  <a:cubicBezTo>
                    <a:pt x="560" y="364"/>
                    <a:pt x="569" y="325"/>
                    <a:pt x="569" y="284"/>
                  </a:cubicBezTo>
                  <a:cubicBezTo>
                    <a:pt x="569" y="127"/>
                    <a:pt x="442" y="0"/>
                    <a:pt x="284" y="0"/>
                  </a:cubicBezTo>
                  <a:cubicBezTo>
                    <a:pt x="127" y="0"/>
                    <a:pt x="0" y="127"/>
                    <a:pt x="0" y="284"/>
                  </a:cubicBezTo>
                  <a:cubicBezTo>
                    <a:pt x="0" y="325"/>
                    <a:pt x="9" y="364"/>
                    <a:pt x="25" y="40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22" name="Google Shape;3122;p362"/>
            <p:cNvSpPr/>
            <p:nvPr/>
          </p:nvSpPr>
          <p:spPr>
            <a:xfrm>
              <a:off x="-1968501" y="1530351"/>
              <a:ext cx="1588" cy="0"/>
            </a:xfrm>
            <a:custGeom>
              <a:avLst/>
              <a:gdLst/>
              <a:ahLst/>
              <a:cxnLst/>
              <a:rect l="l" t="t" r="r" b="b"/>
              <a:pathLst>
                <a:path w="1" h="120000" extrusionOk="0">
                  <a:moveTo>
                    <a:pt x="1" y="0"/>
                  </a:moveTo>
                  <a:cubicBezTo>
                    <a:pt x="0" y="0"/>
                    <a:pt x="0" y="0"/>
                    <a:pt x="0"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23" name="Google Shape;3123;p362"/>
            <p:cNvSpPr/>
            <p:nvPr/>
          </p:nvSpPr>
          <p:spPr>
            <a:xfrm>
              <a:off x="-2100263" y="1479551"/>
              <a:ext cx="131763" cy="133350"/>
            </a:xfrm>
            <a:custGeom>
              <a:avLst/>
              <a:gdLst/>
              <a:ahLst/>
              <a:cxnLst/>
              <a:rect l="l" t="t" r="r" b="b"/>
              <a:pathLst>
                <a:path w="276" h="277" extrusionOk="0">
                  <a:moveTo>
                    <a:pt x="276" y="107"/>
                  </a:moveTo>
                  <a:cubicBezTo>
                    <a:pt x="276" y="107"/>
                    <a:pt x="276" y="107"/>
                    <a:pt x="276" y="107"/>
                  </a:cubicBezTo>
                  <a:cubicBezTo>
                    <a:pt x="121" y="0"/>
                    <a:pt x="121" y="0"/>
                    <a:pt x="121" y="0"/>
                  </a:cubicBezTo>
                  <a:cubicBezTo>
                    <a:pt x="0" y="121"/>
                    <a:pt x="0" y="121"/>
                    <a:pt x="0" y="121"/>
                  </a:cubicBezTo>
                  <a:cubicBezTo>
                    <a:pt x="106" y="277"/>
                    <a:pt x="106" y="277"/>
                    <a:pt x="106" y="277"/>
                  </a:cubicBezTo>
                  <a:cubicBezTo>
                    <a:pt x="106" y="277"/>
                    <a:pt x="106" y="277"/>
                    <a:pt x="106" y="277"/>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24" name="Google Shape;3124;p362"/>
            <p:cNvSpPr/>
            <p:nvPr/>
          </p:nvSpPr>
          <p:spPr>
            <a:xfrm>
              <a:off x="-2168526" y="1682751"/>
              <a:ext cx="88900" cy="114300"/>
            </a:xfrm>
            <a:custGeom>
              <a:avLst/>
              <a:gdLst/>
              <a:ahLst/>
              <a:cxnLst/>
              <a:rect l="l" t="t" r="r" b="b"/>
              <a:pathLst>
                <a:path w="56" h="72" extrusionOk="0">
                  <a:moveTo>
                    <a:pt x="38" y="72"/>
                  </a:moveTo>
                  <a:lnTo>
                    <a:pt x="0" y="63"/>
                  </a:lnTo>
                  <a:lnTo>
                    <a:pt x="0" y="11"/>
                  </a:lnTo>
                  <a:lnTo>
                    <a:pt x="56" y="0"/>
                  </a:lnTo>
                </a:path>
              </a:pathLst>
            </a:custGeom>
            <a:noFill/>
            <a:ln w="9525" cap="rnd" cmpd="sng">
              <a:solidFill>
                <a:schemeClr val="lt1"/>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25" name="Google Shape;3125;p362"/>
            <p:cNvSpPr/>
            <p:nvPr/>
          </p:nvSpPr>
          <p:spPr>
            <a:xfrm>
              <a:off x="-1598613" y="1682751"/>
              <a:ext cx="88900" cy="114300"/>
            </a:xfrm>
            <a:custGeom>
              <a:avLst/>
              <a:gdLst/>
              <a:ahLst/>
              <a:cxnLst/>
              <a:rect l="l" t="t" r="r" b="b"/>
              <a:pathLst>
                <a:path w="56" h="72" extrusionOk="0">
                  <a:moveTo>
                    <a:pt x="0" y="0"/>
                  </a:moveTo>
                  <a:lnTo>
                    <a:pt x="56" y="11"/>
                  </a:lnTo>
                  <a:lnTo>
                    <a:pt x="56" y="63"/>
                  </a:lnTo>
                  <a:lnTo>
                    <a:pt x="18" y="72"/>
                  </a:lnTo>
                </a:path>
              </a:pathLst>
            </a:custGeom>
            <a:noFill/>
            <a:ln w="9525" cap="rnd" cmpd="sng">
              <a:solidFill>
                <a:schemeClr val="lt1"/>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26" name="Google Shape;3126;p362"/>
            <p:cNvSpPr/>
            <p:nvPr/>
          </p:nvSpPr>
          <p:spPr>
            <a:xfrm>
              <a:off x="-1709738" y="1479551"/>
              <a:ext cx="133350" cy="133350"/>
            </a:xfrm>
            <a:custGeom>
              <a:avLst/>
              <a:gdLst/>
              <a:ahLst/>
              <a:cxnLst/>
              <a:rect l="l" t="t" r="r" b="b"/>
              <a:pathLst>
                <a:path w="277" h="277" extrusionOk="0">
                  <a:moveTo>
                    <a:pt x="0" y="107"/>
                  </a:moveTo>
                  <a:cubicBezTo>
                    <a:pt x="0" y="107"/>
                    <a:pt x="0" y="107"/>
                    <a:pt x="0" y="107"/>
                  </a:cubicBezTo>
                  <a:cubicBezTo>
                    <a:pt x="156" y="0"/>
                    <a:pt x="156" y="0"/>
                    <a:pt x="156" y="0"/>
                  </a:cubicBezTo>
                  <a:cubicBezTo>
                    <a:pt x="277" y="121"/>
                    <a:pt x="277" y="121"/>
                    <a:pt x="277" y="121"/>
                  </a:cubicBezTo>
                  <a:cubicBezTo>
                    <a:pt x="171" y="277"/>
                    <a:pt x="171" y="277"/>
                    <a:pt x="171" y="277"/>
                  </a:cubicBezTo>
                  <a:cubicBezTo>
                    <a:pt x="171" y="277"/>
                    <a:pt x="171" y="277"/>
                    <a:pt x="171" y="277"/>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27" name="Google Shape;3127;p362"/>
            <p:cNvSpPr/>
            <p:nvPr/>
          </p:nvSpPr>
          <p:spPr>
            <a:xfrm>
              <a:off x="-2079626" y="1612901"/>
              <a:ext cx="30163" cy="69850"/>
            </a:xfrm>
            <a:custGeom>
              <a:avLst/>
              <a:gdLst/>
              <a:ahLst/>
              <a:cxnLst/>
              <a:rect l="l" t="t" r="r" b="b"/>
              <a:pathLst>
                <a:path w="61" h="148" extrusionOk="0">
                  <a:moveTo>
                    <a:pt x="0" y="148"/>
                  </a:moveTo>
                  <a:cubicBezTo>
                    <a:pt x="13" y="95"/>
                    <a:pt x="34" y="45"/>
                    <a:pt x="61" y="0"/>
                  </a:cubicBezTo>
                  <a:cubicBezTo>
                    <a:pt x="61" y="0"/>
                    <a:pt x="61" y="0"/>
                    <a:pt x="61"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28" name="Google Shape;3128;p362"/>
            <p:cNvSpPr/>
            <p:nvPr/>
          </p:nvSpPr>
          <p:spPr>
            <a:xfrm>
              <a:off x="-1781176" y="1501776"/>
              <a:ext cx="71438" cy="28575"/>
            </a:xfrm>
            <a:custGeom>
              <a:avLst/>
              <a:gdLst/>
              <a:ahLst/>
              <a:cxnLst/>
              <a:rect l="l" t="t" r="r" b="b"/>
              <a:pathLst>
                <a:path w="147" h="61" extrusionOk="0">
                  <a:moveTo>
                    <a:pt x="147" y="61"/>
                  </a:moveTo>
                  <a:cubicBezTo>
                    <a:pt x="147" y="61"/>
                    <a:pt x="147" y="61"/>
                    <a:pt x="147" y="61"/>
                  </a:cubicBezTo>
                  <a:cubicBezTo>
                    <a:pt x="102" y="33"/>
                    <a:pt x="53" y="12"/>
                    <a:pt x="0"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29" name="Google Shape;3129;p362"/>
            <p:cNvSpPr/>
            <p:nvPr/>
          </p:nvSpPr>
          <p:spPr>
            <a:xfrm>
              <a:off x="-1968501" y="1411288"/>
              <a:ext cx="187325" cy="119063"/>
            </a:xfrm>
            <a:custGeom>
              <a:avLst/>
              <a:gdLst/>
              <a:ahLst/>
              <a:cxnLst/>
              <a:rect l="l" t="t" r="r" b="b"/>
              <a:pathLst>
                <a:path w="389" h="247" extrusionOk="0">
                  <a:moveTo>
                    <a:pt x="0" y="247"/>
                  </a:moveTo>
                  <a:cubicBezTo>
                    <a:pt x="0" y="247"/>
                    <a:pt x="0" y="247"/>
                    <a:pt x="0" y="247"/>
                  </a:cubicBezTo>
                  <a:cubicBezTo>
                    <a:pt x="0" y="247"/>
                    <a:pt x="0" y="247"/>
                    <a:pt x="1" y="247"/>
                  </a:cubicBezTo>
                  <a:cubicBezTo>
                    <a:pt x="46" y="219"/>
                    <a:pt x="95" y="198"/>
                    <a:pt x="148" y="186"/>
                  </a:cubicBezTo>
                  <a:cubicBezTo>
                    <a:pt x="183" y="0"/>
                    <a:pt x="183" y="0"/>
                    <a:pt x="183" y="0"/>
                  </a:cubicBezTo>
                  <a:cubicBezTo>
                    <a:pt x="354" y="0"/>
                    <a:pt x="354" y="0"/>
                    <a:pt x="354" y="0"/>
                  </a:cubicBezTo>
                  <a:cubicBezTo>
                    <a:pt x="389" y="186"/>
                    <a:pt x="389" y="186"/>
                    <a:pt x="389" y="186"/>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30" name="Google Shape;3130;p362"/>
            <p:cNvSpPr/>
            <p:nvPr/>
          </p:nvSpPr>
          <p:spPr>
            <a:xfrm>
              <a:off x="-1627188" y="1612901"/>
              <a:ext cx="28575" cy="69850"/>
            </a:xfrm>
            <a:custGeom>
              <a:avLst/>
              <a:gdLst/>
              <a:ahLst/>
              <a:cxnLst/>
              <a:rect l="l" t="t" r="r" b="b"/>
              <a:pathLst>
                <a:path w="61" h="148" extrusionOk="0">
                  <a:moveTo>
                    <a:pt x="0" y="0"/>
                  </a:moveTo>
                  <a:cubicBezTo>
                    <a:pt x="0" y="0"/>
                    <a:pt x="0" y="0"/>
                    <a:pt x="0" y="0"/>
                  </a:cubicBezTo>
                  <a:cubicBezTo>
                    <a:pt x="27" y="45"/>
                    <a:pt x="48" y="95"/>
                    <a:pt x="61" y="148"/>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3131" name="Google Shape;3131;p362"/>
            <p:cNvCxnSpPr/>
            <p:nvPr/>
          </p:nvCxnSpPr>
          <p:spPr>
            <a:xfrm>
              <a:off x="-1709738" y="1530351"/>
              <a:ext cx="0" cy="0"/>
            </a:xfrm>
            <a:prstGeom prst="straightConnector1">
              <a:avLst/>
            </a:prstGeom>
            <a:noFill/>
            <a:ln w="9525" cap="rnd" cmpd="sng">
              <a:solidFill>
                <a:schemeClr val="lt1"/>
              </a:solidFill>
              <a:prstDash val="solid"/>
              <a:round/>
              <a:headEnd type="none" w="med" len="med"/>
              <a:tailEnd type="none" w="med" len="med"/>
            </a:ln>
          </p:spPr>
        </p:cxnSp>
        <p:sp>
          <p:nvSpPr>
            <p:cNvPr id="3132" name="Google Shape;3132;p362"/>
            <p:cNvSpPr/>
            <p:nvPr/>
          </p:nvSpPr>
          <p:spPr>
            <a:xfrm>
              <a:off x="-1965326" y="1949451"/>
              <a:ext cx="263525" cy="122238"/>
            </a:xfrm>
            <a:custGeom>
              <a:avLst/>
              <a:gdLst/>
              <a:ahLst/>
              <a:cxnLst/>
              <a:rect l="l" t="t" r="r" b="b"/>
              <a:pathLst>
                <a:path w="548" h="254" extrusionOk="0">
                  <a:moveTo>
                    <a:pt x="0" y="254"/>
                  </a:moveTo>
                  <a:cubicBezTo>
                    <a:pt x="0" y="116"/>
                    <a:pt x="125" y="0"/>
                    <a:pt x="271" y="0"/>
                  </a:cubicBezTo>
                  <a:cubicBezTo>
                    <a:pt x="416" y="0"/>
                    <a:pt x="548" y="114"/>
                    <a:pt x="548" y="252"/>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3133" name="Google Shape;3133;p362"/>
            <p:cNvCxnSpPr/>
            <p:nvPr/>
          </p:nvCxnSpPr>
          <p:spPr>
            <a:xfrm>
              <a:off x="-1925638" y="2071688"/>
              <a:ext cx="223838" cy="0"/>
            </a:xfrm>
            <a:prstGeom prst="straightConnector1">
              <a:avLst/>
            </a:prstGeom>
            <a:noFill/>
            <a:ln w="9525" cap="rnd" cmpd="sng">
              <a:solidFill>
                <a:schemeClr val="lt1"/>
              </a:solidFill>
              <a:prstDash val="solid"/>
              <a:round/>
              <a:headEnd type="none" w="med" len="med"/>
              <a:tailEnd type="none" w="med" len="med"/>
            </a:ln>
          </p:spPr>
        </p:cxnSp>
        <p:sp>
          <p:nvSpPr>
            <p:cNvPr id="3134" name="Google Shape;3134;p362"/>
            <p:cNvSpPr/>
            <p:nvPr/>
          </p:nvSpPr>
          <p:spPr>
            <a:xfrm>
              <a:off x="-1900238" y="1817688"/>
              <a:ext cx="131763" cy="131763"/>
            </a:xfrm>
            <a:prstGeom prst="ellipse">
              <a:avLst/>
            </a:pr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35" name="Google Shape;3135;p362"/>
            <p:cNvSpPr/>
            <p:nvPr/>
          </p:nvSpPr>
          <p:spPr>
            <a:xfrm>
              <a:off x="-2159001" y="1949451"/>
              <a:ext cx="190500" cy="122238"/>
            </a:xfrm>
            <a:custGeom>
              <a:avLst/>
              <a:gdLst/>
              <a:ahLst/>
              <a:cxnLst/>
              <a:rect l="l" t="t" r="r" b="b"/>
              <a:pathLst>
                <a:path w="393" h="254" extrusionOk="0">
                  <a:moveTo>
                    <a:pt x="393" y="28"/>
                  </a:moveTo>
                  <a:cubicBezTo>
                    <a:pt x="360" y="12"/>
                    <a:pt x="324" y="2"/>
                    <a:pt x="286" y="0"/>
                  </a:cubicBezTo>
                  <a:cubicBezTo>
                    <a:pt x="281" y="0"/>
                    <a:pt x="276" y="0"/>
                    <a:pt x="270" y="0"/>
                  </a:cubicBezTo>
                  <a:cubicBezTo>
                    <a:pt x="266" y="0"/>
                    <a:pt x="262" y="0"/>
                    <a:pt x="259" y="0"/>
                  </a:cubicBezTo>
                  <a:cubicBezTo>
                    <a:pt x="118" y="6"/>
                    <a:pt x="0" y="119"/>
                    <a:pt x="0" y="254"/>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3136" name="Google Shape;3136;p362"/>
            <p:cNvCxnSpPr/>
            <p:nvPr/>
          </p:nvCxnSpPr>
          <p:spPr>
            <a:xfrm>
              <a:off x="-2159001" y="2071688"/>
              <a:ext cx="152400" cy="0"/>
            </a:xfrm>
            <a:prstGeom prst="straightConnector1">
              <a:avLst/>
            </a:prstGeom>
            <a:noFill/>
            <a:ln w="9525" cap="rnd" cmpd="sng">
              <a:solidFill>
                <a:schemeClr val="lt1"/>
              </a:solidFill>
              <a:prstDash val="solid"/>
              <a:round/>
              <a:headEnd type="none" w="med" len="med"/>
              <a:tailEnd type="none" w="med" len="med"/>
            </a:ln>
          </p:spPr>
        </p:cxnSp>
        <p:sp>
          <p:nvSpPr>
            <p:cNvPr id="3137" name="Google Shape;3137;p362"/>
            <p:cNvSpPr/>
            <p:nvPr/>
          </p:nvSpPr>
          <p:spPr>
            <a:xfrm>
              <a:off x="-2092326" y="1817688"/>
              <a:ext cx="131763" cy="131763"/>
            </a:xfrm>
            <a:prstGeom prst="ellipse">
              <a:avLst/>
            </a:pr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38" name="Google Shape;3138;p362"/>
            <p:cNvSpPr/>
            <p:nvPr/>
          </p:nvSpPr>
          <p:spPr>
            <a:xfrm>
              <a:off x="-1700213" y="1949451"/>
              <a:ext cx="190500" cy="120650"/>
            </a:xfrm>
            <a:custGeom>
              <a:avLst/>
              <a:gdLst/>
              <a:ahLst/>
              <a:cxnLst/>
              <a:rect l="l" t="t" r="r" b="b"/>
              <a:pathLst>
                <a:path w="395" h="252" extrusionOk="0">
                  <a:moveTo>
                    <a:pt x="395" y="252"/>
                  </a:moveTo>
                  <a:cubicBezTo>
                    <a:pt x="395" y="120"/>
                    <a:pt x="273" y="8"/>
                    <a:pt x="134" y="0"/>
                  </a:cubicBezTo>
                  <a:cubicBezTo>
                    <a:pt x="129" y="0"/>
                    <a:pt x="123" y="0"/>
                    <a:pt x="118" y="0"/>
                  </a:cubicBezTo>
                  <a:cubicBezTo>
                    <a:pt x="114" y="0"/>
                    <a:pt x="110" y="0"/>
                    <a:pt x="106" y="0"/>
                  </a:cubicBezTo>
                  <a:cubicBezTo>
                    <a:pt x="69" y="2"/>
                    <a:pt x="33" y="11"/>
                    <a:pt x="0" y="26"/>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3139" name="Google Shape;3139;p362"/>
            <p:cNvCxnSpPr/>
            <p:nvPr/>
          </p:nvCxnSpPr>
          <p:spPr>
            <a:xfrm>
              <a:off x="-1662113" y="2071688"/>
              <a:ext cx="152400" cy="0"/>
            </a:xfrm>
            <a:prstGeom prst="straightConnector1">
              <a:avLst/>
            </a:prstGeom>
            <a:noFill/>
            <a:ln w="9525" cap="rnd" cmpd="sng">
              <a:solidFill>
                <a:schemeClr val="lt1"/>
              </a:solidFill>
              <a:prstDash val="solid"/>
              <a:round/>
              <a:headEnd type="none" w="med" len="med"/>
              <a:tailEnd type="none" w="med" len="med"/>
            </a:ln>
          </p:spPr>
        </p:cxnSp>
        <p:sp>
          <p:nvSpPr>
            <p:cNvPr id="3140" name="Google Shape;3140;p362"/>
            <p:cNvSpPr/>
            <p:nvPr/>
          </p:nvSpPr>
          <p:spPr>
            <a:xfrm>
              <a:off x="-1706563" y="1817688"/>
              <a:ext cx="131763" cy="131763"/>
            </a:xfrm>
            <a:prstGeom prst="ellipse">
              <a:avLst/>
            </a:pr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grpSp>
      <p:grpSp>
        <p:nvGrpSpPr>
          <p:cNvPr id="3141" name="Google Shape;3141;p362"/>
          <p:cNvGrpSpPr/>
          <p:nvPr/>
        </p:nvGrpSpPr>
        <p:grpSpPr>
          <a:xfrm>
            <a:off x="7873462" y="1720093"/>
            <a:ext cx="189761" cy="252809"/>
            <a:chOff x="-4435476" y="3689351"/>
            <a:chExt cx="487363" cy="649288"/>
          </a:xfrm>
        </p:grpSpPr>
        <p:sp>
          <p:nvSpPr>
            <p:cNvPr id="3142" name="Google Shape;3142;p362"/>
            <p:cNvSpPr/>
            <p:nvPr/>
          </p:nvSpPr>
          <p:spPr>
            <a:xfrm>
              <a:off x="-4384676" y="4146551"/>
              <a:ext cx="61913" cy="192088"/>
            </a:xfrm>
            <a:custGeom>
              <a:avLst/>
              <a:gdLst/>
              <a:ahLst/>
              <a:cxnLst/>
              <a:rect l="l" t="t" r="r" b="b"/>
              <a:pathLst>
                <a:path w="126" h="400" extrusionOk="0">
                  <a:moveTo>
                    <a:pt x="0" y="400"/>
                  </a:moveTo>
                  <a:cubicBezTo>
                    <a:pt x="0" y="140"/>
                    <a:pt x="0" y="140"/>
                    <a:pt x="0" y="140"/>
                  </a:cubicBezTo>
                  <a:cubicBezTo>
                    <a:pt x="0" y="63"/>
                    <a:pt x="49" y="0"/>
                    <a:pt x="126"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43" name="Google Shape;3143;p362"/>
            <p:cNvSpPr/>
            <p:nvPr/>
          </p:nvSpPr>
          <p:spPr>
            <a:xfrm>
              <a:off x="-4059238" y="4146551"/>
              <a:ext cx="60325" cy="192088"/>
            </a:xfrm>
            <a:custGeom>
              <a:avLst/>
              <a:gdLst/>
              <a:ahLst/>
              <a:cxnLst/>
              <a:rect l="l" t="t" r="r" b="b"/>
              <a:pathLst>
                <a:path w="126" h="400" extrusionOk="0">
                  <a:moveTo>
                    <a:pt x="0" y="0"/>
                  </a:moveTo>
                  <a:cubicBezTo>
                    <a:pt x="77" y="0"/>
                    <a:pt x="126" y="63"/>
                    <a:pt x="126" y="140"/>
                  </a:cubicBezTo>
                  <a:cubicBezTo>
                    <a:pt x="126" y="400"/>
                    <a:pt x="126" y="400"/>
                    <a:pt x="126" y="40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3144" name="Google Shape;3144;p362"/>
            <p:cNvCxnSpPr/>
            <p:nvPr/>
          </p:nvCxnSpPr>
          <p:spPr>
            <a:xfrm>
              <a:off x="-4059238" y="4227513"/>
              <a:ext cx="0" cy="111125"/>
            </a:xfrm>
            <a:prstGeom prst="straightConnector1">
              <a:avLst/>
            </a:prstGeom>
            <a:noFill/>
            <a:ln w="9525" cap="rnd" cmpd="sng">
              <a:solidFill>
                <a:schemeClr val="lt1"/>
              </a:solidFill>
              <a:prstDash val="solid"/>
              <a:round/>
              <a:headEnd type="none" w="med" len="med"/>
              <a:tailEnd type="none" w="med" len="med"/>
            </a:ln>
          </p:spPr>
        </p:cxnSp>
        <p:cxnSp>
          <p:nvCxnSpPr>
            <p:cNvPr id="3145" name="Google Shape;3145;p362"/>
            <p:cNvCxnSpPr/>
            <p:nvPr/>
          </p:nvCxnSpPr>
          <p:spPr>
            <a:xfrm>
              <a:off x="-4322763" y="4227513"/>
              <a:ext cx="0" cy="111125"/>
            </a:xfrm>
            <a:prstGeom prst="straightConnector1">
              <a:avLst/>
            </a:prstGeom>
            <a:noFill/>
            <a:ln w="9525" cap="rnd" cmpd="sng">
              <a:solidFill>
                <a:schemeClr val="lt1"/>
              </a:solidFill>
              <a:prstDash val="solid"/>
              <a:round/>
              <a:headEnd type="none" w="med" len="med"/>
              <a:tailEnd type="none" w="med" len="med"/>
            </a:ln>
          </p:spPr>
        </p:cxnSp>
        <p:cxnSp>
          <p:nvCxnSpPr>
            <p:cNvPr id="3146" name="Google Shape;3146;p362"/>
            <p:cNvCxnSpPr/>
            <p:nvPr/>
          </p:nvCxnSpPr>
          <p:spPr>
            <a:xfrm rot="10800000">
              <a:off x="-4203701" y="4108451"/>
              <a:ext cx="73025" cy="0"/>
            </a:xfrm>
            <a:prstGeom prst="straightConnector1">
              <a:avLst/>
            </a:prstGeom>
            <a:noFill/>
            <a:ln w="9525" cap="rnd" cmpd="sng">
              <a:solidFill>
                <a:schemeClr val="lt1"/>
              </a:solidFill>
              <a:prstDash val="solid"/>
              <a:round/>
              <a:headEnd type="none" w="med" len="med"/>
              <a:tailEnd type="none" w="med" len="med"/>
            </a:ln>
          </p:spPr>
        </p:cxnSp>
        <p:sp>
          <p:nvSpPr>
            <p:cNvPr id="3147" name="Google Shape;3147;p362"/>
            <p:cNvSpPr/>
            <p:nvPr/>
          </p:nvSpPr>
          <p:spPr>
            <a:xfrm>
              <a:off x="-3984626" y="3933826"/>
              <a:ext cx="36513" cy="0"/>
            </a:xfrm>
            <a:custGeom>
              <a:avLst/>
              <a:gdLst/>
              <a:ahLst/>
              <a:cxnLst/>
              <a:rect l="l" t="t" r="r" b="b"/>
              <a:pathLst>
                <a:path w="76" h="120000" extrusionOk="0">
                  <a:moveTo>
                    <a:pt x="76" y="0"/>
                  </a:moveTo>
                  <a:cubicBezTo>
                    <a:pt x="49" y="0"/>
                    <a:pt x="0" y="0"/>
                    <a:pt x="0"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48" name="Google Shape;3148;p362"/>
            <p:cNvSpPr/>
            <p:nvPr/>
          </p:nvSpPr>
          <p:spPr>
            <a:xfrm>
              <a:off x="-4435476" y="3933826"/>
              <a:ext cx="36513" cy="0"/>
            </a:xfrm>
            <a:custGeom>
              <a:avLst/>
              <a:gdLst/>
              <a:ahLst/>
              <a:cxnLst/>
              <a:rect l="l" t="t" r="r" b="b"/>
              <a:pathLst>
                <a:path w="76" h="120000" extrusionOk="0">
                  <a:moveTo>
                    <a:pt x="76" y="0"/>
                  </a:moveTo>
                  <a:cubicBezTo>
                    <a:pt x="49" y="0"/>
                    <a:pt x="0" y="0"/>
                    <a:pt x="0"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49" name="Google Shape;3149;p362"/>
            <p:cNvSpPr/>
            <p:nvPr/>
          </p:nvSpPr>
          <p:spPr>
            <a:xfrm>
              <a:off x="-4044951" y="4081463"/>
              <a:ext cx="25400" cy="25400"/>
            </a:xfrm>
            <a:custGeom>
              <a:avLst/>
              <a:gdLst/>
              <a:ahLst/>
              <a:cxnLst/>
              <a:rect l="l" t="t" r="r" b="b"/>
              <a:pathLst>
                <a:path w="53" h="54" extrusionOk="0">
                  <a:moveTo>
                    <a:pt x="53" y="54"/>
                  </a:moveTo>
                  <a:cubicBezTo>
                    <a:pt x="34" y="34"/>
                    <a:pt x="0" y="0"/>
                    <a:pt x="0"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50" name="Google Shape;3150;p362"/>
            <p:cNvSpPr/>
            <p:nvPr/>
          </p:nvSpPr>
          <p:spPr>
            <a:xfrm>
              <a:off x="-4364038" y="3762376"/>
              <a:ext cx="25400" cy="25400"/>
            </a:xfrm>
            <a:custGeom>
              <a:avLst/>
              <a:gdLst/>
              <a:ahLst/>
              <a:cxnLst/>
              <a:rect l="l" t="t" r="r" b="b"/>
              <a:pathLst>
                <a:path w="54" h="53" extrusionOk="0">
                  <a:moveTo>
                    <a:pt x="54" y="53"/>
                  </a:moveTo>
                  <a:cubicBezTo>
                    <a:pt x="35" y="34"/>
                    <a:pt x="0" y="0"/>
                    <a:pt x="0" y="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51" name="Google Shape;3151;p362"/>
            <p:cNvSpPr/>
            <p:nvPr/>
          </p:nvSpPr>
          <p:spPr>
            <a:xfrm>
              <a:off x="-4044951" y="3762376"/>
              <a:ext cx="25400" cy="25400"/>
            </a:xfrm>
            <a:custGeom>
              <a:avLst/>
              <a:gdLst/>
              <a:ahLst/>
              <a:cxnLst/>
              <a:rect l="l" t="t" r="r" b="b"/>
              <a:pathLst>
                <a:path w="53" h="53" extrusionOk="0">
                  <a:moveTo>
                    <a:pt x="53" y="0"/>
                  </a:moveTo>
                  <a:cubicBezTo>
                    <a:pt x="34" y="19"/>
                    <a:pt x="0" y="53"/>
                    <a:pt x="0" y="53"/>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52" name="Google Shape;3152;p362"/>
            <p:cNvSpPr/>
            <p:nvPr/>
          </p:nvSpPr>
          <p:spPr>
            <a:xfrm>
              <a:off x="-4364038" y="4081463"/>
              <a:ext cx="25400" cy="25400"/>
            </a:xfrm>
            <a:custGeom>
              <a:avLst/>
              <a:gdLst/>
              <a:ahLst/>
              <a:cxnLst/>
              <a:rect l="l" t="t" r="r" b="b"/>
              <a:pathLst>
                <a:path w="54" h="54" extrusionOk="0">
                  <a:moveTo>
                    <a:pt x="54" y="0"/>
                  </a:moveTo>
                  <a:cubicBezTo>
                    <a:pt x="35" y="19"/>
                    <a:pt x="0" y="54"/>
                    <a:pt x="0" y="54"/>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53" name="Google Shape;3153;p362"/>
            <p:cNvSpPr/>
            <p:nvPr/>
          </p:nvSpPr>
          <p:spPr>
            <a:xfrm>
              <a:off x="-4191001" y="3689351"/>
              <a:ext cx="0" cy="36513"/>
            </a:xfrm>
            <a:custGeom>
              <a:avLst/>
              <a:gdLst/>
              <a:ahLst/>
              <a:cxnLst/>
              <a:rect l="l" t="t" r="r" b="b"/>
              <a:pathLst>
                <a:path w="120000" h="76" extrusionOk="0">
                  <a:moveTo>
                    <a:pt x="0" y="0"/>
                  </a:moveTo>
                  <a:cubicBezTo>
                    <a:pt x="0" y="27"/>
                    <a:pt x="0" y="76"/>
                    <a:pt x="0" y="76"/>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54" name="Google Shape;3154;p362"/>
            <p:cNvSpPr/>
            <p:nvPr/>
          </p:nvSpPr>
          <p:spPr>
            <a:xfrm>
              <a:off x="-4256088" y="3879851"/>
              <a:ext cx="130175" cy="144463"/>
            </a:xfrm>
            <a:custGeom>
              <a:avLst/>
              <a:gdLst/>
              <a:ahLst/>
              <a:cxnLst/>
              <a:rect l="l" t="t" r="r" b="b"/>
              <a:pathLst>
                <a:path w="270" h="300" extrusionOk="0">
                  <a:moveTo>
                    <a:pt x="78" y="300"/>
                  </a:moveTo>
                  <a:cubicBezTo>
                    <a:pt x="15" y="97"/>
                    <a:pt x="15" y="97"/>
                    <a:pt x="15" y="97"/>
                  </a:cubicBezTo>
                  <a:cubicBezTo>
                    <a:pt x="0" y="49"/>
                    <a:pt x="36" y="0"/>
                    <a:pt x="86" y="0"/>
                  </a:cubicBezTo>
                  <a:cubicBezTo>
                    <a:pt x="186" y="0"/>
                    <a:pt x="186" y="0"/>
                    <a:pt x="186" y="0"/>
                  </a:cubicBezTo>
                  <a:cubicBezTo>
                    <a:pt x="235" y="0"/>
                    <a:pt x="270" y="46"/>
                    <a:pt x="258" y="93"/>
                  </a:cubicBezTo>
                  <a:cubicBezTo>
                    <a:pt x="205" y="300"/>
                    <a:pt x="205" y="300"/>
                    <a:pt x="205" y="300"/>
                  </a:cubicBezTo>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55" name="Google Shape;3155;p362"/>
            <p:cNvSpPr/>
            <p:nvPr/>
          </p:nvSpPr>
          <p:spPr>
            <a:xfrm>
              <a:off x="-4354513" y="3770313"/>
              <a:ext cx="320675" cy="396875"/>
            </a:xfrm>
            <a:custGeom>
              <a:avLst/>
              <a:gdLst/>
              <a:ahLst/>
              <a:cxnLst/>
              <a:rect l="l" t="t" r="r" b="b"/>
              <a:pathLst>
                <a:path w="667" h="822" extrusionOk="0">
                  <a:moveTo>
                    <a:pt x="465" y="684"/>
                  </a:moveTo>
                  <a:cubicBezTo>
                    <a:pt x="465" y="695"/>
                    <a:pt x="465" y="695"/>
                    <a:pt x="465" y="695"/>
                  </a:cubicBezTo>
                  <a:cubicBezTo>
                    <a:pt x="465" y="765"/>
                    <a:pt x="408" y="822"/>
                    <a:pt x="338" y="822"/>
                  </a:cubicBezTo>
                  <a:cubicBezTo>
                    <a:pt x="338" y="822"/>
                    <a:pt x="338" y="822"/>
                    <a:pt x="338" y="822"/>
                  </a:cubicBezTo>
                  <a:cubicBezTo>
                    <a:pt x="268" y="822"/>
                    <a:pt x="211" y="765"/>
                    <a:pt x="211" y="695"/>
                  </a:cubicBezTo>
                  <a:cubicBezTo>
                    <a:pt x="211" y="684"/>
                    <a:pt x="211" y="684"/>
                    <a:pt x="211" y="684"/>
                  </a:cubicBezTo>
                  <a:cubicBezTo>
                    <a:pt x="211" y="662"/>
                    <a:pt x="199" y="641"/>
                    <a:pt x="179" y="630"/>
                  </a:cubicBezTo>
                  <a:cubicBezTo>
                    <a:pt x="71" y="570"/>
                    <a:pt x="0" y="452"/>
                    <a:pt x="9" y="318"/>
                  </a:cubicBezTo>
                  <a:cubicBezTo>
                    <a:pt x="20" y="155"/>
                    <a:pt x="153" y="22"/>
                    <a:pt x="316" y="12"/>
                  </a:cubicBezTo>
                  <a:cubicBezTo>
                    <a:pt x="508" y="0"/>
                    <a:pt x="667" y="152"/>
                    <a:pt x="667" y="341"/>
                  </a:cubicBezTo>
                  <a:cubicBezTo>
                    <a:pt x="667" y="465"/>
                    <a:pt x="598" y="573"/>
                    <a:pt x="497" y="629"/>
                  </a:cubicBezTo>
                  <a:cubicBezTo>
                    <a:pt x="477" y="640"/>
                    <a:pt x="465" y="662"/>
                    <a:pt x="465" y="684"/>
                  </a:cubicBezTo>
                  <a:close/>
                </a:path>
              </a:pathLst>
            </a:custGeom>
            <a:no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grpSp>
      <p:grpSp>
        <p:nvGrpSpPr>
          <p:cNvPr id="3156" name="Google Shape;3156;p362"/>
          <p:cNvGrpSpPr/>
          <p:nvPr/>
        </p:nvGrpSpPr>
        <p:grpSpPr>
          <a:xfrm>
            <a:off x="2792260" y="4042633"/>
            <a:ext cx="249800" cy="245339"/>
            <a:chOff x="-1384301" y="3267075"/>
            <a:chExt cx="444500" cy="436563"/>
          </a:xfrm>
        </p:grpSpPr>
        <p:sp>
          <p:nvSpPr>
            <p:cNvPr id="3157" name="Google Shape;3157;p362"/>
            <p:cNvSpPr/>
            <p:nvPr/>
          </p:nvSpPr>
          <p:spPr>
            <a:xfrm>
              <a:off x="-1270001" y="3267075"/>
              <a:ext cx="236538" cy="436563"/>
            </a:xfrm>
            <a:custGeom>
              <a:avLst/>
              <a:gdLst/>
              <a:ahLst/>
              <a:cxnLst/>
              <a:rect l="l" t="t" r="r" b="b"/>
              <a:pathLst>
                <a:path w="100" h="184" extrusionOk="0">
                  <a:moveTo>
                    <a:pt x="100" y="44"/>
                  </a:moveTo>
                  <a:cubicBezTo>
                    <a:pt x="100" y="8"/>
                    <a:pt x="100" y="8"/>
                    <a:pt x="100" y="8"/>
                  </a:cubicBezTo>
                  <a:cubicBezTo>
                    <a:pt x="100" y="4"/>
                    <a:pt x="96" y="0"/>
                    <a:pt x="92" y="0"/>
                  </a:cubicBezTo>
                  <a:cubicBezTo>
                    <a:pt x="8" y="0"/>
                    <a:pt x="8" y="0"/>
                    <a:pt x="8" y="0"/>
                  </a:cubicBezTo>
                  <a:cubicBezTo>
                    <a:pt x="4" y="0"/>
                    <a:pt x="0" y="4"/>
                    <a:pt x="0" y="8"/>
                  </a:cubicBezTo>
                  <a:cubicBezTo>
                    <a:pt x="0" y="176"/>
                    <a:pt x="0" y="176"/>
                    <a:pt x="0" y="176"/>
                  </a:cubicBezTo>
                  <a:cubicBezTo>
                    <a:pt x="0" y="180"/>
                    <a:pt x="4" y="184"/>
                    <a:pt x="8" y="184"/>
                  </a:cubicBezTo>
                  <a:cubicBezTo>
                    <a:pt x="92" y="184"/>
                    <a:pt x="92" y="184"/>
                    <a:pt x="92" y="184"/>
                  </a:cubicBezTo>
                  <a:cubicBezTo>
                    <a:pt x="96" y="184"/>
                    <a:pt x="100" y="180"/>
                    <a:pt x="100" y="176"/>
                  </a:cubicBezTo>
                  <a:cubicBezTo>
                    <a:pt x="100" y="136"/>
                    <a:pt x="100" y="136"/>
                    <a:pt x="100" y="136"/>
                  </a:cubicBezTo>
                </a:path>
              </a:pathLst>
            </a:custGeom>
            <a:noFill/>
            <a:ln w="952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3158" name="Google Shape;3158;p362"/>
            <p:cNvCxnSpPr/>
            <p:nvPr/>
          </p:nvCxnSpPr>
          <p:spPr>
            <a:xfrm>
              <a:off x="-1270001" y="3646488"/>
              <a:ext cx="236538" cy="0"/>
            </a:xfrm>
            <a:prstGeom prst="straightConnector1">
              <a:avLst/>
            </a:prstGeom>
            <a:noFill/>
            <a:ln w="9525" cap="flat" cmpd="sng">
              <a:solidFill>
                <a:schemeClr val="lt1"/>
              </a:solidFill>
              <a:prstDash val="solid"/>
              <a:round/>
              <a:headEnd type="none" w="med" len="med"/>
              <a:tailEnd type="none" w="med" len="med"/>
            </a:ln>
          </p:spPr>
        </p:cxnSp>
        <p:cxnSp>
          <p:nvCxnSpPr>
            <p:cNvPr id="3159" name="Google Shape;3159;p362"/>
            <p:cNvCxnSpPr/>
            <p:nvPr/>
          </p:nvCxnSpPr>
          <p:spPr>
            <a:xfrm>
              <a:off x="-1270001" y="3314700"/>
              <a:ext cx="236538" cy="0"/>
            </a:xfrm>
            <a:prstGeom prst="straightConnector1">
              <a:avLst/>
            </a:prstGeom>
            <a:noFill/>
            <a:ln w="9525" cap="flat" cmpd="sng">
              <a:solidFill>
                <a:schemeClr val="lt1"/>
              </a:solidFill>
              <a:prstDash val="solid"/>
              <a:round/>
              <a:headEnd type="none" w="med" len="med"/>
              <a:tailEnd type="none" w="med" len="med"/>
            </a:ln>
          </p:spPr>
        </p:cxnSp>
        <p:cxnSp>
          <p:nvCxnSpPr>
            <p:cNvPr id="3160" name="Google Shape;3160;p362"/>
            <p:cNvCxnSpPr/>
            <p:nvPr/>
          </p:nvCxnSpPr>
          <p:spPr>
            <a:xfrm>
              <a:off x="-1166813" y="3675063"/>
              <a:ext cx="28575" cy="0"/>
            </a:xfrm>
            <a:prstGeom prst="straightConnector1">
              <a:avLst/>
            </a:prstGeom>
            <a:noFill/>
            <a:ln w="9525" cap="flat" cmpd="sng">
              <a:solidFill>
                <a:schemeClr val="lt1"/>
              </a:solidFill>
              <a:prstDash val="solid"/>
              <a:round/>
              <a:headEnd type="none" w="med" len="med"/>
              <a:tailEnd type="none" w="med" len="med"/>
            </a:ln>
          </p:spPr>
        </p:cxnSp>
        <p:sp>
          <p:nvSpPr>
            <p:cNvPr id="3161" name="Google Shape;3161;p362"/>
            <p:cNvSpPr/>
            <p:nvPr/>
          </p:nvSpPr>
          <p:spPr>
            <a:xfrm>
              <a:off x="-1203326" y="3362325"/>
              <a:ext cx="263525" cy="95250"/>
            </a:xfrm>
            <a:custGeom>
              <a:avLst/>
              <a:gdLst/>
              <a:ahLst/>
              <a:cxnLst/>
              <a:rect l="l" t="t" r="r" b="b"/>
              <a:pathLst>
                <a:path w="166" h="60" extrusionOk="0">
                  <a:moveTo>
                    <a:pt x="0" y="42"/>
                  </a:moveTo>
                  <a:lnTo>
                    <a:pt x="137" y="42"/>
                  </a:lnTo>
                  <a:lnTo>
                    <a:pt x="137" y="60"/>
                  </a:lnTo>
                  <a:lnTo>
                    <a:pt x="166" y="30"/>
                  </a:lnTo>
                  <a:lnTo>
                    <a:pt x="137" y="0"/>
                  </a:lnTo>
                  <a:lnTo>
                    <a:pt x="137" y="18"/>
                  </a:lnTo>
                  <a:lnTo>
                    <a:pt x="41" y="18"/>
                  </a:lnTo>
                </a:path>
              </a:pathLst>
            </a:custGeom>
            <a:noFill/>
            <a:ln w="9525" cap="flat" cmpd="sng">
              <a:solidFill>
                <a:schemeClr val="lt1"/>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62" name="Google Shape;3162;p362"/>
            <p:cNvSpPr/>
            <p:nvPr/>
          </p:nvSpPr>
          <p:spPr>
            <a:xfrm>
              <a:off x="-1222376" y="3505200"/>
              <a:ext cx="274638" cy="93663"/>
            </a:xfrm>
            <a:custGeom>
              <a:avLst/>
              <a:gdLst/>
              <a:ahLst/>
              <a:cxnLst/>
              <a:rect l="l" t="t" r="r" b="b"/>
              <a:pathLst>
                <a:path w="173" h="59" extrusionOk="0">
                  <a:moveTo>
                    <a:pt x="0" y="18"/>
                  </a:moveTo>
                  <a:lnTo>
                    <a:pt x="143" y="18"/>
                  </a:lnTo>
                  <a:lnTo>
                    <a:pt x="143" y="0"/>
                  </a:lnTo>
                  <a:lnTo>
                    <a:pt x="173" y="30"/>
                  </a:lnTo>
                  <a:lnTo>
                    <a:pt x="143" y="59"/>
                  </a:lnTo>
                  <a:lnTo>
                    <a:pt x="143" y="41"/>
                  </a:lnTo>
                  <a:lnTo>
                    <a:pt x="53" y="41"/>
                  </a:lnTo>
                </a:path>
              </a:pathLst>
            </a:custGeom>
            <a:noFill/>
            <a:ln w="9525" cap="flat" cmpd="sng">
              <a:solidFill>
                <a:schemeClr val="lt1"/>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3163" name="Google Shape;3163;p362"/>
            <p:cNvCxnSpPr/>
            <p:nvPr/>
          </p:nvCxnSpPr>
          <p:spPr>
            <a:xfrm>
              <a:off x="-1176338" y="3467100"/>
              <a:ext cx="171450" cy="0"/>
            </a:xfrm>
            <a:prstGeom prst="straightConnector1">
              <a:avLst/>
            </a:prstGeom>
            <a:noFill/>
            <a:ln w="9525" cap="flat" cmpd="sng">
              <a:solidFill>
                <a:schemeClr val="lt1"/>
              </a:solidFill>
              <a:prstDash val="solid"/>
              <a:round/>
              <a:headEnd type="none" w="med" len="med"/>
              <a:tailEnd type="none" w="med" len="med"/>
            </a:ln>
          </p:spPr>
        </p:cxnSp>
        <p:cxnSp>
          <p:nvCxnSpPr>
            <p:cNvPr id="3164" name="Google Shape;3164;p362"/>
            <p:cNvCxnSpPr/>
            <p:nvPr/>
          </p:nvCxnSpPr>
          <p:spPr>
            <a:xfrm rot="10800000">
              <a:off x="-1384301" y="3390900"/>
              <a:ext cx="95250" cy="0"/>
            </a:xfrm>
            <a:prstGeom prst="straightConnector1">
              <a:avLst/>
            </a:prstGeom>
            <a:noFill/>
            <a:ln w="9525" cap="flat" cmpd="sng">
              <a:solidFill>
                <a:schemeClr val="lt1"/>
              </a:solidFill>
              <a:prstDash val="solid"/>
              <a:round/>
              <a:headEnd type="none" w="med" len="med"/>
              <a:tailEnd type="none" w="med" len="med"/>
            </a:ln>
          </p:spPr>
        </p:cxnSp>
        <p:cxnSp>
          <p:nvCxnSpPr>
            <p:cNvPr id="3165" name="Google Shape;3165;p362"/>
            <p:cNvCxnSpPr/>
            <p:nvPr/>
          </p:nvCxnSpPr>
          <p:spPr>
            <a:xfrm rot="10800000">
              <a:off x="-1336676" y="3570288"/>
              <a:ext cx="47625" cy="0"/>
            </a:xfrm>
            <a:prstGeom prst="straightConnector1">
              <a:avLst/>
            </a:prstGeom>
            <a:noFill/>
            <a:ln w="9525" cap="flat" cmpd="sng">
              <a:solidFill>
                <a:schemeClr val="lt1"/>
              </a:solidFill>
              <a:prstDash val="solid"/>
              <a:round/>
              <a:headEnd type="none" w="med" len="med"/>
              <a:tailEnd type="none" w="med" len="med"/>
            </a:ln>
          </p:spPr>
        </p:cxnSp>
        <p:sp>
          <p:nvSpPr>
            <p:cNvPr id="3166" name="Google Shape;3166;p362"/>
            <p:cNvSpPr/>
            <p:nvPr/>
          </p:nvSpPr>
          <p:spPr>
            <a:xfrm>
              <a:off x="-1374776" y="3438525"/>
              <a:ext cx="85725" cy="95250"/>
            </a:xfrm>
            <a:custGeom>
              <a:avLst/>
              <a:gdLst/>
              <a:ahLst/>
              <a:cxnLst/>
              <a:rect l="l" t="t" r="r" b="b"/>
              <a:pathLst>
                <a:path w="54" h="60" extrusionOk="0">
                  <a:moveTo>
                    <a:pt x="54" y="42"/>
                  </a:moveTo>
                  <a:lnTo>
                    <a:pt x="30" y="42"/>
                  </a:lnTo>
                  <a:lnTo>
                    <a:pt x="30" y="60"/>
                  </a:lnTo>
                  <a:lnTo>
                    <a:pt x="0" y="30"/>
                  </a:lnTo>
                  <a:lnTo>
                    <a:pt x="30" y="0"/>
                  </a:lnTo>
                  <a:lnTo>
                    <a:pt x="30" y="18"/>
                  </a:lnTo>
                  <a:lnTo>
                    <a:pt x="54" y="18"/>
                  </a:lnTo>
                </a:path>
              </a:pathLst>
            </a:custGeom>
            <a:noFill/>
            <a:ln w="9525" cap="flat" cmpd="sng">
              <a:solidFill>
                <a:schemeClr val="lt1"/>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3167" name="Google Shape;3167;p362"/>
            <p:cNvCxnSpPr/>
            <p:nvPr/>
          </p:nvCxnSpPr>
          <p:spPr>
            <a:xfrm>
              <a:off x="-1033463" y="3467100"/>
              <a:ext cx="0" cy="66675"/>
            </a:xfrm>
            <a:prstGeom prst="straightConnector1">
              <a:avLst/>
            </a:prstGeom>
            <a:noFill/>
            <a:ln w="9525" cap="flat" cmpd="sng">
              <a:solidFill>
                <a:schemeClr val="lt1"/>
              </a:solidFill>
              <a:prstDash val="solid"/>
              <a:miter lim="800000"/>
              <a:headEnd type="none" w="med" len="med"/>
              <a:tailEnd type="none" w="med" len="med"/>
            </a:ln>
          </p:spPr>
        </p:cxnSp>
      </p:grpSp>
      <p:grpSp>
        <p:nvGrpSpPr>
          <p:cNvPr id="3168" name="Google Shape;3168;p362"/>
          <p:cNvGrpSpPr/>
          <p:nvPr/>
        </p:nvGrpSpPr>
        <p:grpSpPr>
          <a:xfrm>
            <a:off x="7723798" y="4031209"/>
            <a:ext cx="339196" cy="226131"/>
            <a:chOff x="941388" y="4951412"/>
            <a:chExt cx="385762" cy="257175"/>
          </a:xfrm>
        </p:grpSpPr>
        <p:sp>
          <p:nvSpPr>
            <p:cNvPr id="3169" name="Google Shape;3169;p362"/>
            <p:cNvSpPr/>
            <p:nvPr/>
          </p:nvSpPr>
          <p:spPr>
            <a:xfrm>
              <a:off x="1200150" y="4951412"/>
              <a:ext cx="65087" cy="80963"/>
            </a:xfrm>
            <a:prstGeom prst="ellipse">
              <a:avLst/>
            </a:prstGeom>
            <a:noFill/>
            <a:ln w="952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70" name="Google Shape;3170;p362"/>
            <p:cNvSpPr/>
            <p:nvPr/>
          </p:nvSpPr>
          <p:spPr>
            <a:xfrm>
              <a:off x="1182688" y="5056187"/>
              <a:ext cx="112712" cy="65088"/>
            </a:xfrm>
            <a:custGeom>
              <a:avLst/>
              <a:gdLst/>
              <a:ahLst/>
              <a:cxnLst/>
              <a:rect l="l" t="t" r="r" b="b"/>
              <a:pathLst>
                <a:path w="56" h="32" extrusionOk="0">
                  <a:moveTo>
                    <a:pt x="4" y="3"/>
                  </a:moveTo>
                  <a:cubicBezTo>
                    <a:pt x="10" y="1"/>
                    <a:pt x="16" y="0"/>
                    <a:pt x="24" y="0"/>
                  </a:cubicBezTo>
                  <a:cubicBezTo>
                    <a:pt x="50" y="0"/>
                    <a:pt x="56" y="13"/>
                    <a:pt x="56" y="23"/>
                  </a:cubicBezTo>
                  <a:cubicBezTo>
                    <a:pt x="56" y="29"/>
                    <a:pt x="56" y="32"/>
                    <a:pt x="56" y="32"/>
                  </a:cubicBezTo>
                  <a:cubicBezTo>
                    <a:pt x="25" y="32"/>
                    <a:pt x="25" y="32"/>
                    <a:pt x="25" y="32"/>
                  </a:cubicBezTo>
                  <a:cubicBezTo>
                    <a:pt x="0" y="32"/>
                    <a:pt x="0" y="32"/>
                    <a:pt x="0" y="32"/>
                  </a:cubicBezTo>
                </a:path>
              </a:pathLst>
            </a:custGeom>
            <a:noFill/>
            <a:ln w="952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71" name="Google Shape;3171;p362"/>
            <p:cNvSpPr/>
            <p:nvPr/>
          </p:nvSpPr>
          <p:spPr>
            <a:xfrm>
              <a:off x="1003300" y="4951412"/>
              <a:ext cx="65087" cy="80963"/>
            </a:xfrm>
            <a:prstGeom prst="ellipse">
              <a:avLst/>
            </a:prstGeom>
            <a:noFill/>
            <a:ln w="952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72" name="Google Shape;3172;p362"/>
            <p:cNvSpPr/>
            <p:nvPr/>
          </p:nvSpPr>
          <p:spPr>
            <a:xfrm>
              <a:off x="973138" y="5056187"/>
              <a:ext cx="112712" cy="65088"/>
            </a:xfrm>
            <a:custGeom>
              <a:avLst/>
              <a:gdLst/>
              <a:ahLst/>
              <a:cxnLst/>
              <a:rect l="l" t="t" r="r" b="b"/>
              <a:pathLst>
                <a:path w="56" h="32" extrusionOk="0">
                  <a:moveTo>
                    <a:pt x="52" y="3"/>
                  </a:moveTo>
                  <a:cubicBezTo>
                    <a:pt x="46" y="1"/>
                    <a:pt x="40" y="0"/>
                    <a:pt x="32" y="0"/>
                  </a:cubicBezTo>
                  <a:cubicBezTo>
                    <a:pt x="6" y="0"/>
                    <a:pt x="0" y="13"/>
                    <a:pt x="0" y="23"/>
                  </a:cubicBezTo>
                  <a:cubicBezTo>
                    <a:pt x="0" y="29"/>
                    <a:pt x="0" y="32"/>
                    <a:pt x="0" y="32"/>
                  </a:cubicBezTo>
                  <a:cubicBezTo>
                    <a:pt x="31" y="32"/>
                    <a:pt x="31" y="32"/>
                    <a:pt x="31" y="32"/>
                  </a:cubicBezTo>
                  <a:cubicBezTo>
                    <a:pt x="56" y="32"/>
                    <a:pt x="56" y="32"/>
                    <a:pt x="56" y="32"/>
                  </a:cubicBezTo>
                </a:path>
              </a:pathLst>
            </a:custGeom>
            <a:noFill/>
            <a:ln w="952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73" name="Google Shape;3173;p362"/>
            <p:cNvSpPr/>
            <p:nvPr/>
          </p:nvSpPr>
          <p:spPr>
            <a:xfrm>
              <a:off x="1101725" y="5040312"/>
              <a:ext cx="65087" cy="80963"/>
            </a:xfrm>
            <a:prstGeom prst="ellipse">
              <a:avLst/>
            </a:prstGeom>
            <a:noFill/>
            <a:ln w="952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174" name="Google Shape;3174;p362"/>
            <p:cNvSpPr/>
            <p:nvPr/>
          </p:nvSpPr>
          <p:spPr>
            <a:xfrm>
              <a:off x="1069975" y="5145087"/>
              <a:ext cx="128587" cy="63500"/>
            </a:xfrm>
            <a:custGeom>
              <a:avLst/>
              <a:gdLst/>
              <a:ahLst/>
              <a:cxnLst/>
              <a:rect l="l" t="t" r="r" b="b"/>
              <a:pathLst>
                <a:path w="64" h="32" extrusionOk="0">
                  <a:moveTo>
                    <a:pt x="32" y="0"/>
                  </a:moveTo>
                  <a:cubicBezTo>
                    <a:pt x="32" y="0"/>
                    <a:pt x="32" y="0"/>
                    <a:pt x="32" y="0"/>
                  </a:cubicBezTo>
                  <a:cubicBezTo>
                    <a:pt x="6" y="0"/>
                    <a:pt x="0" y="13"/>
                    <a:pt x="0" y="23"/>
                  </a:cubicBezTo>
                  <a:cubicBezTo>
                    <a:pt x="0" y="29"/>
                    <a:pt x="0" y="32"/>
                    <a:pt x="0" y="32"/>
                  </a:cubicBezTo>
                  <a:cubicBezTo>
                    <a:pt x="32" y="32"/>
                    <a:pt x="32" y="32"/>
                    <a:pt x="32" y="32"/>
                  </a:cubicBezTo>
                  <a:cubicBezTo>
                    <a:pt x="64" y="32"/>
                    <a:pt x="64" y="32"/>
                    <a:pt x="64" y="32"/>
                  </a:cubicBezTo>
                  <a:cubicBezTo>
                    <a:pt x="64" y="32"/>
                    <a:pt x="64" y="29"/>
                    <a:pt x="64" y="23"/>
                  </a:cubicBezTo>
                  <a:cubicBezTo>
                    <a:pt x="64" y="13"/>
                    <a:pt x="58" y="0"/>
                    <a:pt x="32" y="0"/>
                  </a:cubicBezTo>
                  <a:close/>
                </a:path>
              </a:pathLst>
            </a:custGeom>
            <a:noFill/>
            <a:ln w="952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cxnSp>
          <p:nvCxnSpPr>
            <p:cNvPr id="3175" name="Google Shape;3175;p362"/>
            <p:cNvCxnSpPr/>
            <p:nvPr/>
          </p:nvCxnSpPr>
          <p:spPr>
            <a:xfrm>
              <a:off x="941388" y="5121275"/>
              <a:ext cx="23812" cy="0"/>
            </a:xfrm>
            <a:prstGeom prst="straightConnector1">
              <a:avLst/>
            </a:prstGeom>
            <a:noFill/>
            <a:ln w="9525" cap="flat" cmpd="sng">
              <a:solidFill>
                <a:schemeClr val="lt1"/>
              </a:solidFill>
              <a:prstDash val="solid"/>
              <a:miter lim="800000"/>
              <a:headEnd type="none" w="med" len="med"/>
              <a:tailEnd type="none" w="med" len="med"/>
            </a:ln>
          </p:spPr>
        </p:cxnSp>
        <p:cxnSp>
          <p:nvCxnSpPr>
            <p:cNvPr id="3176" name="Google Shape;3176;p362"/>
            <p:cNvCxnSpPr/>
            <p:nvPr/>
          </p:nvCxnSpPr>
          <p:spPr>
            <a:xfrm>
              <a:off x="1303338" y="5121275"/>
              <a:ext cx="23812" cy="0"/>
            </a:xfrm>
            <a:prstGeom prst="straightConnector1">
              <a:avLst/>
            </a:prstGeom>
            <a:noFill/>
            <a:ln w="9525" cap="flat" cmpd="sng">
              <a:solidFill>
                <a:schemeClr val="lt1"/>
              </a:solidFill>
              <a:prstDash val="solid"/>
              <a:miter lim="800000"/>
              <a:headEnd type="none" w="med" len="med"/>
              <a:tailEnd type="none" w="med" len="med"/>
            </a:ln>
          </p:spPr>
        </p:cxnSp>
        <p:cxnSp>
          <p:nvCxnSpPr>
            <p:cNvPr id="3177" name="Google Shape;3177;p362"/>
            <p:cNvCxnSpPr/>
            <p:nvPr/>
          </p:nvCxnSpPr>
          <p:spPr>
            <a:xfrm>
              <a:off x="941388" y="5208587"/>
              <a:ext cx="385762" cy="0"/>
            </a:xfrm>
            <a:prstGeom prst="straightConnector1">
              <a:avLst/>
            </a:prstGeom>
            <a:noFill/>
            <a:ln w="9525" cap="flat" cmpd="sng">
              <a:solidFill>
                <a:schemeClr val="lt1"/>
              </a:solidFill>
              <a:prstDash val="solid"/>
              <a:miter lim="800000"/>
              <a:headEnd type="none" w="med" len="med"/>
              <a:tailEnd type="none" w="med" len="med"/>
            </a:ln>
          </p:spPr>
        </p:cxn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82"/>
        <p:cNvGrpSpPr/>
        <p:nvPr/>
      </p:nvGrpSpPr>
      <p:grpSpPr>
        <a:xfrm>
          <a:off x="0" y="0"/>
          <a:ext cx="0" cy="0"/>
          <a:chOff x="0" y="0"/>
          <a:chExt cx="0" cy="0"/>
        </a:xfrm>
      </p:grpSpPr>
      <p:sp>
        <p:nvSpPr>
          <p:cNvPr id="3183" name="Google Shape;3183;p363"/>
          <p:cNvSpPr txBox="1">
            <a:spLocks noGrp="1"/>
          </p:cNvSpPr>
          <p:nvPr>
            <p:ph type="title"/>
          </p:nvPr>
        </p:nvSpPr>
        <p:spPr>
          <a:xfrm>
            <a:off x="628650" y="299120"/>
            <a:ext cx="7886700" cy="523840"/>
          </a:xfrm>
          <a:prstGeom prst="rect">
            <a:avLst/>
          </a:prstGeom>
          <a:noFill/>
          <a:ln>
            <a:noFill/>
          </a:ln>
        </p:spPr>
        <p:txBody>
          <a:bodyPr spcFirstLastPara="1" wrap="square" lIns="0" tIns="0" rIns="0" bIns="0" anchor="t" anchorCtr="0">
            <a:noAutofit/>
          </a:bodyPr>
          <a:lstStyle/>
          <a:p>
            <a:pPr marL="0" lvl="0" indent="0" algn="l" rtl="0">
              <a:lnSpc>
                <a:spcPct val="70000"/>
              </a:lnSpc>
              <a:spcBef>
                <a:spcPts val="0"/>
              </a:spcBef>
              <a:spcAft>
                <a:spcPts val="0"/>
              </a:spcAft>
              <a:buClr>
                <a:schemeClr val="dk2"/>
              </a:buClr>
              <a:buSzPts val="4000"/>
              <a:buFont typeface="Arial"/>
              <a:buNone/>
            </a:pPr>
            <a:r>
              <a:rPr lang="en-US"/>
              <a:t>The citizen at the centre</a:t>
            </a:r>
            <a:endParaRPr/>
          </a:p>
        </p:txBody>
      </p:sp>
      <p:pic>
        <p:nvPicPr>
          <p:cNvPr id="3184" name="Google Shape;3184;p363"/>
          <p:cNvPicPr preferRelativeResize="0"/>
          <p:nvPr/>
        </p:nvPicPr>
        <p:blipFill rotWithShape="1">
          <a:blip r:embed="rId3">
            <a:alphaModFix/>
          </a:blip>
          <a:srcRect t="-1527"/>
          <a:stretch/>
        </p:blipFill>
        <p:spPr>
          <a:xfrm>
            <a:off x="787389" y="1504415"/>
            <a:ext cx="596402" cy="605475"/>
          </a:xfrm>
          <a:prstGeom prst="ellipse">
            <a:avLst/>
          </a:prstGeom>
          <a:noFill/>
          <a:ln>
            <a:noFill/>
          </a:ln>
        </p:spPr>
      </p:pic>
      <p:pic>
        <p:nvPicPr>
          <p:cNvPr id="3185" name="Google Shape;3185;p363"/>
          <p:cNvPicPr preferRelativeResize="0"/>
          <p:nvPr/>
        </p:nvPicPr>
        <p:blipFill rotWithShape="1">
          <a:blip r:embed="rId4">
            <a:alphaModFix/>
          </a:blip>
          <a:srcRect t="-1527"/>
          <a:stretch/>
        </p:blipFill>
        <p:spPr>
          <a:xfrm>
            <a:off x="6075206" y="1504415"/>
            <a:ext cx="622026" cy="631489"/>
          </a:xfrm>
          <a:prstGeom prst="ellipse">
            <a:avLst/>
          </a:prstGeom>
          <a:noFill/>
          <a:ln>
            <a:noFill/>
          </a:ln>
        </p:spPr>
      </p:pic>
      <p:sp>
        <p:nvSpPr>
          <p:cNvPr id="3186" name="Google Shape;3186;p363"/>
          <p:cNvSpPr/>
          <p:nvPr/>
        </p:nvSpPr>
        <p:spPr>
          <a:xfrm>
            <a:off x="1413089" y="3560425"/>
            <a:ext cx="467792" cy="149900"/>
          </a:xfrm>
          <a:custGeom>
            <a:avLst/>
            <a:gdLst/>
            <a:ahLst/>
            <a:cxnLst/>
            <a:rect l="l" t="t" r="r" b="b"/>
            <a:pathLst>
              <a:path w="153" h="49" extrusionOk="0">
                <a:moveTo>
                  <a:pt x="150" y="28"/>
                </a:moveTo>
                <a:cubicBezTo>
                  <a:pt x="83" y="1"/>
                  <a:pt x="83" y="1"/>
                  <a:pt x="83" y="1"/>
                </a:cubicBezTo>
                <a:cubicBezTo>
                  <a:pt x="80" y="0"/>
                  <a:pt x="74" y="0"/>
                  <a:pt x="70" y="1"/>
                </a:cubicBezTo>
                <a:cubicBezTo>
                  <a:pt x="4" y="28"/>
                  <a:pt x="4" y="28"/>
                  <a:pt x="4" y="28"/>
                </a:cubicBezTo>
                <a:cubicBezTo>
                  <a:pt x="0" y="30"/>
                  <a:pt x="0" y="32"/>
                  <a:pt x="4" y="34"/>
                </a:cubicBezTo>
                <a:cubicBezTo>
                  <a:pt x="36" y="49"/>
                  <a:pt x="36" y="49"/>
                  <a:pt x="36" y="49"/>
                </a:cubicBezTo>
                <a:cubicBezTo>
                  <a:pt x="36" y="48"/>
                  <a:pt x="36" y="48"/>
                  <a:pt x="36" y="48"/>
                </a:cubicBezTo>
                <a:cubicBezTo>
                  <a:pt x="36" y="38"/>
                  <a:pt x="51" y="33"/>
                  <a:pt x="76" y="33"/>
                </a:cubicBezTo>
                <a:cubicBezTo>
                  <a:pt x="102" y="33"/>
                  <a:pt x="118" y="39"/>
                  <a:pt x="118" y="48"/>
                </a:cubicBezTo>
                <a:cubicBezTo>
                  <a:pt x="118" y="48"/>
                  <a:pt x="118" y="48"/>
                  <a:pt x="118" y="48"/>
                </a:cubicBezTo>
                <a:cubicBezTo>
                  <a:pt x="150" y="34"/>
                  <a:pt x="150" y="34"/>
                  <a:pt x="150" y="34"/>
                </a:cubicBezTo>
                <a:cubicBezTo>
                  <a:pt x="153" y="32"/>
                  <a:pt x="153" y="30"/>
                  <a:pt x="150" y="28"/>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187" name="Google Shape;3187;p363"/>
          <p:cNvSpPr/>
          <p:nvPr/>
        </p:nvSpPr>
        <p:spPr>
          <a:xfrm>
            <a:off x="1517271" y="3664607"/>
            <a:ext cx="244234" cy="109841"/>
          </a:xfrm>
          <a:custGeom>
            <a:avLst/>
            <a:gdLst/>
            <a:ahLst/>
            <a:cxnLst/>
            <a:rect l="l" t="t" r="r" b="b"/>
            <a:pathLst>
              <a:path w="80" h="36" extrusionOk="0">
                <a:moveTo>
                  <a:pt x="80" y="36"/>
                </a:moveTo>
                <a:cubicBezTo>
                  <a:pt x="80" y="28"/>
                  <a:pt x="67" y="22"/>
                  <a:pt x="39" y="22"/>
                </a:cubicBezTo>
                <a:cubicBezTo>
                  <a:pt x="12" y="22"/>
                  <a:pt x="0" y="29"/>
                  <a:pt x="0" y="36"/>
                </a:cubicBezTo>
                <a:cubicBezTo>
                  <a:pt x="0" y="13"/>
                  <a:pt x="0" y="13"/>
                  <a:pt x="0" y="13"/>
                </a:cubicBezTo>
                <a:cubicBezTo>
                  <a:pt x="0" y="6"/>
                  <a:pt x="12" y="0"/>
                  <a:pt x="39" y="0"/>
                </a:cubicBezTo>
                <a:cubicBezTo>
                  <a:pt x="67" y="0"/>
                  <a:pt x="80" y="6"/>
                  <a:pt x="80" y="13"/>
                </a:cubicBezTo>
                <a:lnTo>
                  <a:pt x="80" y="36"/>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188" name="Google Shape;3188;p363"/>
          <p:cNvSpPr/>
          <p:nvPr/>
        </p:nvSpPr>
        <p:spPr>
          <a:xfrm>
            <a:off x="1777725" y="3669343"/>
            <a:ext cx="36182" cy="162821"/>
          </a:xfrm>
          <a:custGeom>
            <a:avLst/>
            <a:gdLst/>
            <a:ahLst/>
            <a:cxnLst/>
            <a:rect l="l" t="t" r="r" b="b"/>
            <a:pathLst>
              <a:path w="28" h="126" extrusionOk="0">
                <a:moveTo>
                  <a:pt x="0" y="123"/>
                </a:moveTo>
                <a:lnTo>
                  <a:pt x="28" y="126"/>
                </a:lnTo>
                <a:lnTo>
                  <a:pt x="18" y="0"/>
                </a:lnTo>
                <a:lnTo>
                  <a:pt x="7" y="3"/>
                </a:lnTo>
                <a:lnTo>
                  <a:pt x="0" y="123"/>
                </a:lnTo>
                <a:close/>
              </a:path>
            </a:pathLst>
          </a:custGeom>
          <a:solidFill>
            <a:srgbClr val="A79E7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189" name="Google Shape;3189;p363"/>
          <p:cNvSpPr/>
          <p:nvPr/>
        </p:nvSpPr>
        <p:spPr>
          <a:xfrm>
            <a:off x="1759967" y="3597127"/>
            <a:ext cx="40060" cy="42644"/>
          </a:xfrm>
          <a:custGeom>
            <a:avLst/>
            <a:gdLst/>
            <a:ahLst/>
            <a:cxnLst/>
            <a:rect l="l" t="t" r="r" b="b"/>
            <a:pathLst>
              <a:path w="13" h="14" extrusionOk="0">
                <a:moveTo>
                  <a:pt x="0" y="4"/>
                </a:moveTo>
                <a:cubicBezTo>
                  <a:pt x="0" y="4"/>
                  <a:pt x="0" y="4"/>
                  <a:pt x="0" y="4"/>
                </a:cubicBezTo>
                <a:cubicBezTo>
                  <a:pt x="0" y="4"/>
                  <a:pt x="0" y="4"/>
                  <a:pt x="0" y="4"/>
                </a:cubicBezTo>
                <a:close/>
                <a:moveTo>
                  <a:pt x="0" y="4"/>
                </a:moveTo>
                <a:cubicBezTo>
                  <a:pt x="0" y="4"/>
                  <a:pt x="0" y="4"/>
                  <a:pt x="0" y="4"/>
                </a:cubicBezTo>
                <a:cubicBezTo>
                  <a:pt x="1" y="5"/>
                  <a:pt x="7" y="4"/>
                  <a:pt x="8" y="14"/>
                </a:cubicBezTo>
                <a:cubicBezTo>
                  <a:pt x="9" y="14"/>
                  <a:pt x="10" y="13"/>
                  <a:pt x="11" y="13"/>
                </a:cubicBezTo>
                <a:cubicBezTo>
                  <a:pt x="12" y="13"/>
                  <a:pt x="12" y="14"/>
                  <a:pt x="13" y="14"/>
                </a:cubicBezTo>
                <a:cubicBezTo>
                  <a:pt x="12" y="8"/>
                  <a:pt x="10" y="4"/>
                  <a:pt x="7" y="2"/>
                </a:cubicBezTo>
                <a:cubicBezTo>
                  <a:pt x="3" y="0"/>
                  <a:pt x="0" y="4"/>
                  <a:pt x="0" y="4"/>
                </a:cubicBezTo>
                <a:close/>
              </a:path>
            </a:pathLst>
          </a:custGeom>
          <a:solidFill>
            <a:srgbClr val="A79E7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190" name="Google Shape;3190;p363"/>
          <p:cNvSpPr/>
          <p:nvPr/>
        </p:nvSpPr>
        <p:spPr>
          <a:xfrm>
            <a:off x="1777724" y="3638562"/>
            <a:ext cx="34095" cy="35577"/>
          </a:xfrm>
          <a:prstGeom prst="ellipse">
            <a:avLst/>
          </a:pr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grpSp>
        <p:nvGrpSpPr>
          <p:cNvPr id="3191" name="Google Shape;3191;p363"/>
          <p:cNvGrpSpPr/>
          <p:nvPr/>
        </p:nvGrpSpPr>
        <p:grpSpPr>
          <a:xfrm>
            <a:off x="899528" y="3480999"/>
            <a:ext cx="331243" cy="308751"/>
            <a:chOff x="3752850" y="5700713"/>
            <a:chExt cx="514350" cy="479425"/>
          </a:xfrm>
        </p:grpSpPr>
        <p:sp>
          <p:nvSpPr>
            <p:cNvPr id="3192" name="Google Shape;3192;p363"/>
            <p:cNvSpPr/>
            <p:nvPr/>
          </p:nvSpPr>
          <p:spPr>
            <a:xfrm>
              <a:off x="3752850" y="6126163"/>
              <a:ext cx="514350" cy="53975"/>
            </a:xfrm>
            <a:custGeom>
              <a:avLst/>
              <a:gdLst/>
              <a:ahLst/>
              <a:cxnLst/>
              <a:rect l="l" t="t" r="r" b="b"/>
              <a:pathLst>
                <a:path w="1572" h="165" extrusionOk="0">
                  <a:moveTo>
                    <a:pt x="1572" y="0"/>
                  </a:moveTo>
                  <a:cubicBezTo>
                    <a:pt x="0" y="1"/>
                    <a:pt x="0" y="1"/>
                    <a:pt x="0" y="1"/>
                  </a:cubicBezTo>
                  <a:cubicBezTo>
                    <a:pt x="0" y="78"/>
                    <a:pt x="0" y="78"/>
                    <a:pt x="0" y="78"/>
                  </a:cubicBezTo>
                  <a:cubicBezTo>
                    <a:pt x="0" y="126"/>
                    <a:pt x="38" y="165"/>
                    <a:pt x="85" y="165"/>
                  </a:cubicBezTo>
                  <a:cubicBezTo>
                    <a:pt x="1488" y="164"/>
                    <a:pt x="1488" y="164"/>
                    <a:pt x="1488" y="164"/>
                  </a:cubicBezTo>
                  <a:cubicBezTo>
                    <a:pt x="1535" y="164"/>
                    <a:pt x="1572" y="125"/>
                    <a:pt x="1572" y="78"/>
                  </a:cubicBezTo>
                  <a:lnTo>
                    <a:pt x="1572" y="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193" name="Google Shape;3193;p363"/>
            <p:cNvSpPr/>
            <p:nvPr/>
          </p:nvSpPr>
          <p:spPr>
            <a:xfrm>
              <a:off x="3752850" y="5837238"/>
              <a:ext cx="514350" cy="263525"/>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194" name="Google Shape;3194;p363"/>
            <p:cNvSpPr/>
            <p:nvPr/>
          </p:nvSpPr>
          <p:spPr>
            <a:xfrm>
              <a:off x="3752850" y="5700713"/>
              <a:ext cx="514350" cy="109538"/>
            </a:xfrm>
            <a:custGeom>
              <a:avLst/>
              <a:gdLst/>
              <a:ahLst/>
              <a:cxnLst/>
              <a:rect l="l" t="t" r="r" b="b"/>
              <a:pathLst>
                <a:path w="1572" h="335" extrusionOk="0">
                  <a:moveTo>
                    <a:pt x="1572" y="283"/>
                  </a:moveTo>
                  <a:cubicBezTo>
                    <a:pt x="1572" y="235"/>
                    <a:pt x="1534" y="172"/>
                    <a:pt x="1487" y="172"/>
                  </a:cubicBezTo>
                  <a:cubicBezTo>
                    <a:pt x="1061" y="172"/>
                    <a:pt x="1061" y="172"/>
                    <a:pt x="1061" y="172"/>
                  </a:cubicBezTo>
                  <a:cubicBezTo>
                    <a:pt x="1061" y="83"/>
                    <a:pt x="1061" y="83"/>
                    <a:pt x="1061" y="83"/>
                  </a:cubicBezTo>
                  <a:cubicBezTo>
                    <a:pt x="1061" y="37"/>
                    <a:pt x="1024" y="0"/>
                    <a:pt x="979" y="0"/>
                  </a:cubicBezTo>
                  <a:cubicBezTo>
                    <a:pt x="592" y="0"/>
                    <a:pt x="592" y="0"/>
                    <a:pt x="592" y="0"/>
                  </a:cubicBezTo>
                  <a:cubicBezTo>
                    <a:pt x="547" y="0"/>
                    <a:pt x="511" y="37"/>
                    <a:pt x="511" y="83"/>
                  </a:cubicBezTo>
                  <a:cubicBezTo>
                    <a:pt x="511" y="172"/>
                    <a:pt x="511" y="172"/>
                    <a:pt x="511" y="172"/>
                  </a:cubicBezTo>
                  <a:cubicBezTo>
                    <a:pt x="84" y="172"/>
                    <a:pt x="84" y="172"/>
                    <a:pt x="84" y="172"/>
                  </a:cubicBezTo>
                  <a:cubicBezTo>
                    <a:pt x="38" y="172"/>
                    <a:pt x="0" y="236"/>
                    <a:pt x="0" y="284"/>
                  </a:cubicBezTo>
                  <a:cubicBezTo>
                    <a:pt x="0" y="335"/>
                    <a:pt x="0" y="335"/>
                    <a:pt x="0" y="335"/>
                  </a:cubicBezTo>
                  <a:cubicBezTo>
                    <a:pt x="1572" y="335"/>
                    <a:pt x="1572" y="335"/>
                    <a:pt x="1572" y="335"/>
                  </a:cubicBezTo>
                  <a:lnTo>
                    <a:pt x="1572" y="283"/>
                  </a:lnTo>
                  <a:close/>
                  <a:moveTo>
                    <a:pt x="576" y="83"/>
                  </a:moveTo>
                  <a:cubicBezTo>
                    <a:pt x="576" y="74"/>
                    <a:pt x="583" y="65"/>
                    <a:pt x="592" y="65"/>
                  </a:cubicBezTo>
                  <a:cubicBezTo>
                    <a:pt x="979" y="65"/>
                    <a:pt x="979" y="65"/>
                    <a:pt x="979" y="65"/>
                  </a:cubicBezTo>
                  <a:cubicBezTo>
                    <a:pt x="988" y="65"/>
                    <a:pt x="995" y="72"/>
                    <a:pt x="995" y="81"/>
                  </a:cubicBezTo>
                  <a:cubicBezTo>
                    <a:pt x="995" y="172"/>
                    <a:pt x="995" y="172"/>
                    <a:pt x="995" y="172"/>
                  </a:cubicBezTo>
                  <a:cubicBezTo>
                    <a:pt x="576" y="172"/>
                    <a:pt x="576" y="172"/>
                    <a:pt x="576" y="172"/>
                  </a:cubicBezTo>
                  <a:lnTo>
                    <a:pt x="576" y="83"/>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grpSp>
      <p:sp>
        <p:nvSpPr>
          <p:cNvPr id="3195" name="Google Shape;3195;p363"/>
          <p:cNvSpPr/>
          <p:nvPr/>
        </p:nvSpPr>
        <p:spPr>
          <a:xfrm>
            <a:off x="2169680" y="3493267"/>
            <a:ext cx="382361" cy="321020"/>
          </a:xfrm>
          <a:custGeom>
            <a:avLst/>
            <a:gdLst/>
            <a:ahLst/>
            <a:cxnLst/>
            <a:rect l="l" t="t" r="r" b="b"/>
            <a:pathLst>
              <a:path w="1811" h="1518" extrusionOk="0">
                <a:moveTo>
                  <a:pt x="1778" y="1036"/>
                </a:moveTo>
                <a:cubicBezTo>
                  <a:pt x="1750" y="1036"/>
                  <a:pt x="1750" y="1036"/>
                  <a:pt x="1750" y="1036"/>
                </a:cubicBezTo>
                <a:cubicBezTo>
                  <a:pt x="1515" y="326"/>
                  <a:pt x="1515" y="326"/>
                  <a:pt x="1515" y="326"/>
                </a:cubicBezTo>
                <a:cubicBezTo>
                  <a:pt x="1538" y="309"/>
                  <a:pt x="1553" y="283"/>
                  <a:pt x="1556" y="253"/>
                </a:cubicBezTo>
                <a:cubicBezTo>
                  <a:pt x="1589" y="247"/>
                  <a:pt x="1589" y="247"/>
                  <a:pt x="1589" y="247"/>
                </a:cubicBezTo>
                <a:cubicBezTo>
                  <a:pt x="1733" y="192"/>
                  <a:pt x="1733" y="192"/>
                  <a:pt x="1733" y="192"/>
                </a:cubicBezTo>
                <a:cubicBezTo>
                  <a:pt x="1580" y="194"/>
                  <a:pt x="1580" y="194"/>
                  <a:pt x="1580" y="194"/>
                </a:cubicBezTo>
                <a:cubicBezTo>
                  <a:pt x="1548" y="200"/>
                  <a:pt x="1548" y="200"/>
                  <a:pt x="1548" y="200"/>
                </a:cubicBezTo>
                <a:cubicBezTo>
                  <a:pt x="1532" y="164"/>
                  <a:pt x="1497" y="140"/>
                  <a:pt x="1456" y="140"/>
                </a:cubicBezTo>
                <a:cubicBezTo>
                  <a:pt x="1403" y="140"/>
                  <a:pt x="1359" y="182"/>
                  <a:pt x="1356" y="236"/>
                </a:cubicBezTo>
                <a:cubicBezTo>
                  <a:pt x="1020" y="298"/>
                  <a:pt x="1020" y="298"/>
                  <a:pt x="1020" y="298"/>
                </a:cubicBezTo>
                <a:cubicBezTo>
                  <a:pt x="1013" y="253"/>
                  <a:pt x="983" y="216"/>
                  <a:pt x="943" y="200"/>
                </a:cubicBezTo>
                <a:cubicBezTo>
                  <a:pt x="943" y="109"/>
                  <a:pt x="943" y="109"/>
                  <a:pt x="943" y="109"/>
                </a:cubicBezTo>
                <a:cubicBezTo>
                  <a:pt x="966" y="84"/>
                  <a:pt x="966" y="84"/>
                  <a:pt x="966" y="84"/>
                </a:cubicBezTo>
                <a:cubicBezTo>
                  <a:pt x="896" y="0"/>
                  <a:pt x="896" y="0"/>
                  <a:pt x="896" y="0"/>
                </a:cubicBezTo>
                <a:cubicBezTo>
                  <a:pt x="828" y="84"/>
                  <a:pt x="828" y="84"/>
                  <a:pt x="828" y="84"/>
                </a:cubicBezTo>
                <a:cubicBezTo>
                  <a:pt x="852" y="109"/>
                  <a:pt x="852" y="109"/>
                  <a:pt x="852" y="109"/>
                </a:cubicBezTo>
                <a:cubicBezTo>
                  <a:pt x="852" y="200"/>
                  <a:pt x="852" y="200"/>
                  <a:pt x="852" y="200"/>
                </a:cubicBezTo>
                <a:cubicBezTo>
                  <a:pt x="806" y="218"/>
                  <a:pt x="773" y="264"/>
                  <a:pt x="773" y="317"/>
                </a:cubicBezTo>
                <a:cubicBezTo>
                  <a:pt x="773" y="326"/>
                  <a:pt x="774" y="334"/>
                  <a:pt x="776" y="343"/>
                </a:cubicBezTo>
                <a:cubicBezTo>
                  <a:pt x="420" y="408"/>
                  <a:pt x="420" y="408"/>
                  <a:pt x="420" y="408"/>
                </a:cubicBezTo>
                <a:cubicBezTo>
                  <a:pt x="404" y="378"/>
                  <a:pt x="372" y="357"/>
                  <a:pt x="336" y="357"/>
                </a:cubicBezTo>
                <a:cubicBezTo>
                  <a:pt x="288" y="357"/>
                  <a:pt x="247" y="394"/>
                  <a:pt x="241" y="441"/>
                </a:cubicBezTo>
                <a:cubicBezTo>
                  <a:pt x="181" y="452"/>
                  <a:pt x="181" y="452"/>
                  <a:pt x="181" y="452"/>
                </a:cubicBezTo>
                <a:cubicBezTo>
                  <a:pt x="44" y="504"/>
                  <a:pt x="44" y="504"/>
                  <a:pt x="44" y="504"/>
                </a:cubicBezTo>
                <a:cubicBezTo>
                  <a:pt x="190" y="505"/>
                  <a:pt x="190" y="505"/>
                  <a:pt x="190" y="505"/>
                </a:cubicBezTo>
                <a:cubicBezTo>
                  <a:pt x="247" y="494"/>
                  <a:pt x="247" y="494"/>
                  <a:pt x="247" y="494"/>
                </a:cubicBezTo>
                <a:cubicBezTo>
                  <a:pt x="254" y="510"/>
                  <a:pt x="265" y="524"/>
                  <a:pt x="278" y="534"/>
                </a:cubicBezTo>
                <a:cubicBezTo>
                  <a:pt x="70" y="1259"/>
                  <a:pt x="70" y="1259"/>
                  <a:pt x="70" y="1259"/>
                </a:cubicBezTo>
                <a:cubicBezTo>
                  <a:pt x="34" y="1259"/>
                  <a:pt x="34" y="1259"/>
                  <a:pt x="34" y="1259"/>
                </a:cubicBezTo>
                <a:cubicBezTo>
                  <a:pt x="0" y="1259"/>
                  <a:pt x="0" y="1259"/>
                  <a:pt x="0" y="1259"/>
                </a:cubicBezTo>
                <a:cubicBezTo>
                  <a:pt x="6" y="1333"/>
                  <a:pt x="120" y="1392"/>
                  <a:pt x="341" y="1392"/>
                </a:cubicBezTo>
                <a:cubicBezTo>
                  <a:pt x="561" y="1392"/>
                  <a:pt x="679" y="1333"/>
                  <a:pt x="685" y="1259"/>
                </a:cubicBezTo>
                <a:cubicBezTo>
                  <a:pt x="653" y="1259"/>
                  <a:pt x="653" y="1259"/>
                  <a:pt x="653" y="1259"/>
                </a:cubicBezTo>
                <a:cubicBezTo>
                  <a:pt x="624" y="1259"/>
                  <a:pt x="624" y="1259"/>
                  <a:pt x="624" y="1259"/>
                </a:cubicBezTo>
                <a:cubicBezTo>
                  <a:pt x="386" y="540"/>
                  <a:pt x="386" y="540"/>
                  <a:pt x="386" y="540"/>
                </a:cubicBezTo>
                <a:cubicBezTo>
                  <a:pt x="413" y="523"/>
                  <a:pt x="431" y="494"/>
                  <a:pt x="432" y="460"/>
                </a:cubicBezTo>
                <a:cubicBezTo>
                  <a:pt x="798" y="393"/>
                  <a:pt x="798" y="393"/>
                  <a:pt x="798" y="393"/>
                </a:cubicBezTo>
                <a:cubicBezTo>
                  <a:pt x="811" y="412"/>
                  <a:pt x="830" y="426"/>
                  <a:pt x="852" y="435"/>
                </a:cubicBezTo>
                <a:cubicBezTo>
                  <a:pt x="852" y="1391"/>
                  <a:pt x="852" y="1391"/>
                  <a:pt x="852" y="1391"/>
                </a:cubicBezTo>
                <a:cubicBezTo>
                  <a:pt x="661" y="1395"/>
                  <a:pt x="513" y="1421"/>
                  <a:pt x="513" y="1452"/>
                </a:cubicBezTo>
                <a:cubicBezTo>
                  <a:pt x="513" y="1454"/>
                  <a:pt x="514" y="1456"/>
                  <a:pt x="515" y="1458"/>
                </a:cubicBezTo>
                <a:cubicBezTo>
                  <a:pt x="448" y="1458"/>
                  <a:pt x="448" y="1458"/>
                  <a:pt x="448" y="1458"/>
                </a:cubicBezTo>
                <a:cubicBezTo>
                  <a:pt x="448" y="1518"/>
                  <a:pt x="448" y="1518"/>
                  <a:pt x="448" y="1518"/>
                </a:cubicBezTo>
                <a:cubicBezTo>
                  <a:pt x="1347" y="1518"/>
                  <a:pt x="1347" y="1518"/>
                  <a:pt x="1347" y="1518"/>
                </a:cubicBezTo>
                <a:cubicBezTo>
                  <a:pt x="1347" y="1458"/>
                  <a:pt x="1347" y="1458"/>
                  <a:pt x="1347" y="1458"/>
                </a:cubicBezTo>
                <a:cubicBezTo>
                  <a:pt x="1279" y="1458"/>
                  <a:pt x="1279" y="1458"/>
                  <a:pt x="1279" y="1458"/>
                </a:cubicBezTo>
                <a:cubicBezTo>
                  <a:pt x="1280" y="1456"/>
                  <a:pt x="1281" y="1454"/>
                  <a:pt x="1281" y="1452"/>
                </a:cubicBezTo>
                <a:cubicBezTo>
                  <a:pt x="1281" y="1421"/>
                  <a:pt x="1133" y="1395"/>
                  <a:pt x="943" y="1391"/>
                </a:cubicBezTo>
                <a:cubicBezTo>
                  <a:pt x="943" y="435"/>
                  <a:pt x="943" y="435"/>
                  <a:pt x="943" y="435"/>
                </a:cubicBezTo>
                <a:cubicBezTo>
                  <a:pt x="978" y="421"/>
                  <a:pt x="1006" y="390"/>
                  <a:pt x="1017" y="353"/>
                </a:cubicBezTo>
                <a:cubicBezTo>
                  <a:pt x="1367" y="288"/>
                  <a:pt x="1367" y="288"/>
                  <a:pt x="1367" y="288"/>
                </a:cubicBezTo>
                <a:cubicBezTo>
                  <a:pt x="1374" y="304"/>
                  <a:pt x="1386" y="317"/>
                  <a:pt x="1400" y="327"/>
                </a:cubicBezTo>
                <a:cubicBezTo>
                  <a:pt x="1196" y="1036"/>
                  <a:pt x="1196" y="1036"/>
                  <a:pt x="1196" y="1036"/>
                </a:cubicBezTo>
                <a:cubicBezTo>
                  <a:pt x="1160" y="1036"/>
                  <a:pt x="1160" y="1036"/>
                  <a:pt x="1160" y="1036"/>
                </a:cubicBezTo>
                <a:cubicBezTo>
                  <a:pt x="1126" y="1036"/>
                  <a:pt x="1126" y="1036"/>
                  <a:pt x="1126" y="1036"/>
                </a:cubicBezTo>
                <a:cubicBezTo>
                  <a:pt x="1132" y="1110"/>
                  <a:pt x="1246" y="1170"/>
                  <a:pt x="1467" y="1170"/>
                </a:cubicBezTo>
                <a:cubicBezTo>
                  <a:pt x="1687" y="1170"/>
                  <a:pt x="1805" y="1110"/>
                  <a:pt x="1811" y="1036"/>
                </a:cubicBezTo>
                <a:lnTo>
                  <a:pt x="1778" y="1036"/>
                </a:lnTo>
                <a:close/>
                <a:moveTo>
                  <a:pt x="132" y="1259"/>
                </a:moveTo>
                <a:cubicBezTo>
                  <a:pt x="332" y="564"/>
                  <a:pt x="332" y="564"/>
                  <a:pt x="332" y="564"/>
                </a:cubicBezTo>
                <a:cubicBezTo>
                  <a:pt x="562" y="1259"/>
                  <a:pt x="562" y="1259"/>
                  <a:pt x="562" y="1259"/>
                </a:cubicBezTo>
                <a:lnTo>
                  <a:pt x="132" y="1259"/>
                </a:lnTo>
                <a:close/>
                <a:moveTo>
                  <a:pt x="1258" y="1036"/>
                </a:moveTo>
                <a:cubicBezTo>
                  <a:pt x="1457" y="345"/>
                  <a:pt x="1457" y="345"/>
                  <a:pt x="1457" y="345"/>
                </a:cubicBezTo>
                <a:cubicBezTo>
                  <a:pt x="1457" y="345"/>
                  <a:pt x="1458" y="345"/>
                  <a:pt x="1458" y="345"/>
                </a:cubicBezTo>
                <a:cubicBezTo>
                  <a:pt x="1687" y="1036"/>
                  <a:pt x="1687" y="1036"/>
                  <a:pt x="1687" y="1036"/>
                </a:cubicBezTo>
                <a:lnTo>
                  <a:pt x="1258" y="1036"/>
                </a:lnTo>
                <a:close/>
              </a:path>
            </a:pathLst>
          </a:custGeom>
          <a:solidFill>
            <a:srgbClr val="409DA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grpSp>
        <p:nvGrpSpPr>
          <p:cNvPr id="3196" name="Google Shape;3196;p363"/>
          <p:cNvGrpSpPr/>
          <p:nvPr/>
        </p:nvGrpSpPr>
        <p:grpSpPr>
          <a:xfrm>
            <a:off x="6587809" y="2486648"/>
            <a:ext cx="197290" cy="375257"/>
            <a:chOff x="3516313" y="2436812"/>
            <a:chExt cx="307975" cy="585787"/>
          </a:xfrm>
        </p:grpSpPr>
        <p:sp>
          <p:nvSpPr>
            <p:cNvPr id="3197" name="Google Shape;3197;p363"/>
            <p:cNvSpPr/>
            <p:nvPr/>
          </p:nvSpPr>
          <p:spPr>
            <a:xfrm>
              <a:off x="3516313" y="2436812"/>
              <a:ext cx="307975" cy="585787"/>
            </a:xfrm>
            <a:custGeom>
              <a:avLst/>
              <a:gdLst/>
              <a:ahLst/>
              <a:cxnLst/>
              <a:rect l="l" t="t" r="r" b="b"/>
              <a:pathLst>
                <a:path w="239" h="456" extrusionOk="0">
                  <a:moveTo>
                    <a:pt x="239" y="51"/>
                  </a:moveTo>
                  <a:cubicBezTo>
                    <a:pt x="239" y="49"/>
                    <a:pt x="238" y="47"/>
                    <a:pt x="238" y="46"/>
                  </a:cubicBezTo>
                  <a:cubicBezTo>
                    <a:pt x="232" y="20"/>
                    <a:pt x="181" y="0"/>
                    <a:pt x="119" y="0"/>
                  </a:cubicBezTo>
                  <a:cubicBezTo>
                    <a:pt x="60" y="0"/>
                    <a:pt x="10" y="19"/>
                    <a:pt x="2" y="43"/>
                  </a:cubicBezTo>
                  <a:cubicBezTo>
                    <a:pt x="1" y="45"/>
                    <a:pt x="0" y="48"/>
                    <a:pt x="0" y="51"/>
                  </a:cubicBezTo>
                  <a:cubicBezTo>
                    <a:pt x="0" y="401"/>
                    <a:pt x="0" y="401"/>
                    <a:pt x="0" y="401"/>
                  </a:cubicBezTo>
                  <a:cubicBezTo>
                    <a:pt x="0" y="402"/>
                    <a:pt x="0" y="404"/>
                    <a:pt x="0" y="405"/>
                  </a:cubicBezTo>
                  <a:cubicBezTo>
                    <a:pt x="0" y="405"/>
                    <a:pt x="0" y="405"/>
                    <a:pt x="0" y="405"/>
                  </a:cubicBezTo>
                  <a:cubicBezTo>
                    <a:pt x="0" y="433"/>
                    <a:pt x="54" y="456"/>
                    <a:pt x="119" y="456"/>
                  </a:cubicBezTo>
                  <a:cubicBezTo>
                    <a:pt x="185" y="456"/>
                    <a:pt x="238" y="433"/>
                    <a:pt x="238" y="405"/>
                  </a:cubicBezTo>
                  <a:cubicBezTo>
                    <a:pt x="238" y="405"/>
                    <a:pt x="238" y="405"/>
                    <a:pt x="238" y="405"/>
                  </a:cubicBezTo>
                  <a:cubicBezTo>
                    <a:pt x="238" y="404"/>
                    <a:pt x="239" y="402"/>
                    <a:pt x="239" y="401"/>
                  </a:cubicBezTo>
                  <a:lnTo>
                    <a:pt x="239" y="51"/>
                  </a:lnTo>
                  <a:close/>
                </a:path>
              </a:pathLst>
            </a:custGeom>
            <a:solidFill>
              <a:srgbClr val="409DA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198" name="Google Shape;3198;p363"/>
            <p:cNvSpPr/>
            <p:nvPr/>
          </p:nvSpPr>
          <p:spPr>
            <a:xfrm>
              <a:off x="3556000" y="2525712"/>
              <a:ext cx="236538" cy="373062"/>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199" name="Google Shape;3199;p363"/>
            <p:cNvSpPr/>
            <p:nvPr/>
          </p:nvSpPr>
          <p:spPr>
            <a:xfrm>
              <a:off x="3608388" y="2481262"/>
              <a:ext cx="130175" cy="23812"/>
            </a:xfrm>
            <a:custGeom>
              <a:avLst/>
              <a:gdLst/>
              <a:ahLst/>
              <a:cxnLst/>
              <a:rect l="l" t="t" r="r" b="b"/>
              <a:pathLst>
                <a:path w="102" h="18" extrusionOk="0">
                  <a:moveTo>
                    <a:pt x="102" y="9"/>
                  </a:moveTo>
                  <a:cubicBezTo>
                    <a:pt x="102" y="14"/>
                    <a:pt x="98" y="18"/>
                    <a:pt x="93" y="18"/>
                  </a:cubicBezTo>
                  <a:cubicBezTo>
                    <a:pt x="9" y="18"/>
                    <a:pt x="9" y="18"/>
                    <a:pt x="9" y="18"/>
                  </a:cubicBezTo>
                  <a:cubicBezTo>
                    <a:pt x="4" y="18"/>
                    <a:pt x="0" y="14"/>
                    <a:pt x="0" y="9"/>
                  </a:cubicBezTo>
                  <a:cubicBezTo>
                    <a:pt x="0" y="9"/>
                    <a:pt x="0" y="9"/>
                    <a:pt x="0" y="9"/>
                  </a:cubicBezTo>
                  <a:cubicBezTo>
                    <a:pt x="0" y="4"/>
                    <a:pt x="4" y="0"/>
                    <a:pt x="9" y="0"/>
                  </a:cubicBezTo>
                  <a:cubicBezTo>
                    <a:pt x="93" y="0"/>
                    <a:pt x="93" y="0"/>
                    <a:pt x="93" y="0"/>
                  </a:cubicBezTo>
                  <a:cubicBezTo>
                    <a:pt x="98" y="0"/>
                    <a:pt x="102" y="4"/>
                    <a:pt x="102" y="9"/>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00" name="Google Shape;3200;p363"/>
            <p:cNvSpPr/>
            <p:nvPr/>
          </p:nvSpPr>
          <p:spPr>
            <a:xfrm>
              <a:off x="3640138" y="2933700"/>
              <a:ext cx="65088" cy="63500"/>
            </a:xfrm>
            <a:prstGeom prst="ellipse">
              <a:avLst/>
            </a:pr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01" name="Google Shape;3201;p363"/>
            <p:cNvSpPr/>
            <p:nvPr/>
          </p:nvSpPr>
          <p:spPr>
            <a:xfrm>
              <a:off x="3662363" y="2957512"/>
              <a:ext cx="20638" cy="19050"/>
            </a:xfrm>
            <a:prstGeom prst="rect">
              <a:avLst/>
            </a:prstGeom>
            <a:solidFill>
              <a:srgbClr val="409DA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02" name="Google Shape;3202;p363"/>
            <p:cNvSpPr/>
            <p:nvPr/>
          </p:nvSpPr>
          <p:spPr>
            <a:xfrm>
              <a:off x="3576638" y="2551112"/>
              <a:ext cx="106363" cy="106362"/>
            </a:xfrm>
            <a:custGeom>
              <a:avLst/>
              <a:gdLst/>
              <a:ahLst/>
              <a:cxnLst/>
              <a:rect l="l" t="t" r="r" b="b"/>
              <a:pathLst>
                <a:path w="83" h="83" extrusionOk="0">
                  <a:moveTo>
                    <a:pt x="81" y="2"/>
                  </a:moveTo>
                  <a:cubicBezTo>
                    <a:pt x="83" y="4"/>
                    <a:pt x="83" y="7"/>
                    <a:pt x="81" y="8"/>
                  </a:cubicBezTo>
                  <a:cubicBezTo>
                    <a:pt x="8" y="81"/>
                    <a:pt x="8" y="81"/>
                    <a:pt x="8" y="81"/>
                  </a:cubicBezTo>
                  <a:cubicBezTo>
                    <a:pt x="6" y="83"/>
                    <a:pt x="3" y="83"/>
                    <a:pt x="2" y="81"/>
                  </a:cubicBezTo>
                  <a:cubicBezTo>
                    <a:pt x="2" y="81"/>
                    <a:pt x="2" y="81"/>
                    <a:pt x="2" y="81"/>
                  </a:cubicBezTo>
                  <a:cubicBezTo>
                    <a:pt x="0" y="80"/>
                    <a:pt x="0" y="77"/>
                    <a:pt x="2" y="75"/>
                  </a:cubicBezTo>
                  <a:cubicBezTo>
                    <a:pt x="75" y="2"/>
                    <a:pt x="75" y="2"/>
                    <a:pt x="75" y="2"/>
                  </a:cubicBezTo>
                  <a:cubicBezTo>
                    <a:pt x="76" y="0"/>
                    <a:pt x="79" y="0"/>
                    <a:pt x="81" y="2"/>
                  </a:cubicBezTo>
                  <a:close/>
                </a:path>
              </a:pathLst>
            </a:custGeom>
            <a:solidFill>
              <a:srgbClr val="409DA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03" name="Google Shape;3203;p363"/>
            <p:cNvSpPr/>
            <p:nvPr/>
          </p:nvSpPr>
          <p:spPr>
            <a:xfrm>
              <a:off x="3578225" y="2554287"/>
              <a:ext cx="66675" cy="68262"/>
            </a:xfrm>
            <a:custGeom>
              <a:avLst/>
              <a:gdLst/>
              <a:ahLst/>
              <a:cxnLst/>
              <a:rect l="l" t="t" r="r" b="b"/>
              <a:pathLst>
                <a:path w="52" h="53" extrusionOk="0">
                  <a:moveTo>
                    <a:pt x="50" y="3"/>
                  </a:moveTo>
                  <a:cubicBezTo>
                    <a:pt x="52" y="5"/>
                    <a:pt x="52" y="7"/>
                    <a:pt x="51" y="8"/>
                  </a:cubicBezTo>
                  <a:cubicBezTo>
                    <a:pt x="8" y="52"/>
                    <a:pt x="8" y="52"/>
                    <a:pt x="8" y="52"/>
                  </a:cubicBezTo>
                  <a:cubicBezTo>
                    <a:pt x="7" y="53"/>
                    <a:pt x="4" y="52"/>
                    <a:pt x="2" y="50"/>
                  </a:cubicBezTo>
                  <a:cubicBezTo>
                    <a:pt x="2" y="50"/>
                    <a:pt x="2" y="50"/>
                    <a:pt x="2" y="50"/>
                  </a:cubicBezTo>
                  <a:cubicBezTo>
                    <a:pt x="1" y="48"/>
                    <a:pt x="0" y="46"/>
                    <a:pt x="1" y="45"/>
                  </a:cubicBezTo>
                  <a:cubicBezTo>
                    <a:pt x="45" y="1"/>
                    <a:pt x="45" y="1"/>
                    <a:pt x="45" y="1"/>
                  </a:cubicBezTo>
                  <a:cubicBezTo>
                    <a:pt x="46" y="0"/>
                    <a:pt x="48" y="1"/>
                    <a:pt x="50" y="3"/>
                  </a:cubicBezTo>
                  <a:close/>
                </a:path>
              </a:pathLst>
            </a:custGeom>
            <a:solidFill>
              <a:srgbClr val="409DA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grpSp>
      <p:grpSp>
        <p:nvGrpSpPr>
          <p:cNvPr id="3204" name="Google Shape;3204;p363"/>
          <p:cNvGrpSpPr/>
          <p:nvPr/>
        </p:nvGrpSpPr>
        <p:grpSpPr>
          <a:xfrm>
            <a:off x="5948261" y="2466817"/>
            <a:ext cx="618311" cy="494241"/>
            <a:chOff x="2473325" y="4238625"/>
            <a:chExt cx="965200" cy="771524"/>
          </a:xfrm>
        </p:grpSpPr>
        <p:sp>
          <p:nvSpPr>
            <p:cNvPr id="3205" name="Google Shape;3205;p363"/>
            <p:cNvSpPr/>
            <p:nvPr/>
          </p:nvSpPr>
          <p:spPr>
            <a:xfrm>
              <a:off x="2595563" y="4238625"/>
              <a:ext cx="693738" cy="473075"/>
            </a:xfrm>
            <a:prstGeom prst="rect">
              <a:avLst/>
            </a:prstGeom>
            <a:solidFill>
              <a:srgbClr val="409DA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06" name="Google Shape;3206;p363"/>
            <p:cNvSpPr/>
            <p:nvPr/>
          </p:nvSpPr>
          <p:spPr>
            <a:xfrm>
              <a:off x="2649538" y="4294187"/>
              <a:ext cx="585788" cy="361950"/>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07" name="Google Shape;3207;p363"/>
            <p:cNvSpPr/>
            <p:nvPr/>
          </p:nvSpPr>
          <p:spPr>
            <a:xfrm>
              <a:off x="2473325" y="4733925"/>
              <a:ext cx="952500" cy="206375"/>
            </a:xfrm>
            <a:custGeom>
              <a:avLst/>
              <a:gdLst/>
              <a:ahLst/>
              <a:cxnLst/>
              <a:rect l="l" t="t" r="r" b="b"/>
              <a:pathLst>
                <a:path w="600" h="130" extrusionOk="0">
                  <a:moveTo>
                    <a:pt x="600" y="130"/>
                  </a:moveTo>
                  <a:lnTo>
                    <a:pt x="0" y="130"/>
                  </a:lnTo>
                  <a:lnTo>
                    <a:pt x="76" y="0"/>
                  </a:lnTo>
                  <a:lnTo>
                    <a:pt x="513" y="0"/>
                  </a:lnTo>
                  <a:lnTo>
                    <a:pt x="600" y="130"/>
                  </a:lnTo>
                  <a:close/>
                </a:path>
              </a:pathLst>
            </a:custGeom>
            <a:solidFill>
              <a:srgbClr val="409DA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08" name="Google Shape;3208;p363"/>
            <p:cNvSpPr/>
            <p:nvPr/>
          </p:nvSpPr>
          <p:spPr>
            <a:xfrm>
              <a:off x="2473325" y="4957762"/>
              <a:ext cx="965200" cy="52387"/>
            </a:xfrm>
            <a:custGeom>
              <a:avLst/>
              <a:gdLst/>
              <a:ahLst/>
              <a:cxnLst/>
              <a:rect l="l" t="t" r="r" b="b"/>
              <a:pathLst>
                <a:path w="752" h="41" extrusionOk="0">
                  <a:moveTo>
                    <a:pt x="752" y="24"/>
                  </a:moveTo>
                  <a:cubicBezTo>
                    <a:pt x="752" y="34"/>
                    <a:pt x="745" y="41"/>
                    <a:pt x="735" y="41"/>
                  </a:cubicBezTo>
                  <a:cubicBezTo>
                    <a:pt x="17" y="41"/>
                    <a:pt x="17" y="41"/>
                    <a:pt x="17" y="41"/>
                  </a:cubicBezTo>
                  <a:cubicBezTo>
                    <a:pt x="8" y="41"/>
                    <a:pt x="0" y="34"/>
                    <a:pt x="0" y="24"/>
                  </a:cubicBezTo>
                  <a:cubicBezTo>
                    <a:pt x="0" y="17"/>
                    <a:pt x="0" y="17"/>
                    <a:pt x="0" y="17"/>
                  </a:cubicBezTo>
                  <a:cubicBezTo>
                    <a:pt x="0" y="8"/>
                    <a:pt x="8" y="0"/>
                    <a:pt x="17" y="0"/>
                  </a:cubicBezTo>
                  <a:cubicBezTo>
                    <a:pt x="735" y="0"/>
                    <a:pt x="735" y="0"/>
                    <a:pt x="735" y="0"/>
                  </a:cubicBezTo>
                  <a:cubicBezTo>
                    <a:pt x="745" y="0"/>
                    <a:pt x="752" y="8"/>
                    <a:pt x="752" y="17"/>
                  </a:cubicBezTo>
                  <a:lnTo>
                    <a:pt x="752" y="24"/>
                  </a:lnTo>
                  <a:close/>
                </a:path>
              </a:pathLst>
            </a:custGeom>
            <a:solidFill>
              <a:srgbClr val="409DA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09" name="Google Shape;3209;p363"/>
            <p:cNvSpPr/>
            <p:nvPr/>
          </p:nvSpPr>
          <p:spPr>
            <a:xfrm>
              <a:off x="2678113" y="4321175"/>
              <a:ext cx="106363" cy="106362"/>
            </a:xfrm>
            <a:custGeom>
              <a:avLst/>
              <a:gdLst/>
              <a:ahLst/>
              <a:cxnLst/>
              <a:rect l="l" t="t" r="r" b="b"/>
              <a:pathLst>
                <a:path w="83" h="83" extrusionOk="0">
                  <a:moveTo>
                    <a:pt x="81" y="1"/>
                  </a:moveTo>
                  <a:cubicBezTo>
                    <a:pt x="83" y="3"/>
                    <a:pt x="83" y="6"/>
                    <a:pt x="81" y="8"/>
                  </a:cubicBezTo>
                  <a:cubicBezTo>
                    <a:pt x="8" y="81"/>
                    <a:pt x="8" y="81"/>
                    <a:pt x="8" y="81"/>
                  </a:cubicBezTo>
                  <a:cubicBezTo>
                    <a:pt x="7" y="83"/>
                    <a:pt x="4" y="83"/>
                    <a:pt x="2" y="81"/>
                  </a:cubicBezTo>
                  <a:cubicBezTo>
                    <a:pt x="2" y="81"/>
                    <a:pt x="2" y="81"/>
                    <a:pt x="2" y="81"/>
                  </a:cubicBezTo>
                  <a:cubicBezTo>
                    <a:pt x="0" y="79"/>
                    <a:pt x="0" y="76"/>
                    <a:pt x="2" y="74"/>
                  </a:cubicBezTo>
                  <a:cubicBezTo>
                    <a:pt x="75" y="1"/>
                    <a:pt x="75" y="1"/>
                    <a:pt x="75" y="1"/>
                  </a:cubicBezTo>
                  <a:cubicBezTo>
                    <a:pt x="77" y="0"/>
                    <a:pt x="80" y="0"/>
                    <a:pt x="81" y="1"/>
                  </a:cubicBezTo>
                  <a:close/>
                </a:path>
              </a:pathLst>
            </a:custGeom>
            <a:solidFill>
              <a:srgbClr val="409DA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10" name="Google Shape;3210;p363"/>
            <p:cNvSpPr/>
            <p:nvPr/>
          </p:nvSpPr>
          <p:spPr>
            <a:xfrm>
              <a:off x="2681288" y="4324350"/>
              <a:ext cx="68263" cy="66675"/>
            </a:xfrm>
            <a:custGeom>
              <a:avLst/>
              <a:gdLst/>
              <a:ahLst/>
              <a:cxnLst/>
              <a:rect l="l" t="t" r="r" b="b"/>
              <a:pathLst>
                <a:path w="53" h="52" extrusionOk="0">
                  <a:moveTo>
                    <a:pt x="50" y="2"/>
                  </a:moveTo>
                  <a:cubicBezTo>
                    <a:pt x="52" y="4"/>
                    <a:pt x="53" y="6"/>
                    <a:pt x="51" y="7"/>
                  </a:cubicBezTo>
                  <a:cubicBezTo>
                    <a:pt x="8" y="51"/>
                    <a:pt x="8" y="51"/>
                    <a:pt x="8" y="51"/>
                  </a:cubicBezTo>
                  <a:cubicBezTo>
                    <a:pt x="7" y="52"/>
                    <a:pt x="4" y="52"/>
                    <a:pt x="3" y="50"/>
                  </a:cubicBezTo>
                  <a:cubicBezTo>
                    <a:pt x="3" y="50"/>
                    <a:pt x="3" y="50"/>
                    <a:pt x="3" y="50"/>
                  </a:cubicBezTo>
                  <a:cubicBezTo>
                    <a:pt x="1" y="48"/>
                    <a:pt x="0" y="46"/>
                    <a:pt x="1" y="44"/>
                  </a:cubicBezTo>
                  <a:cubicBezTo>
                    <a:pt x="45" y="1"/>
                    <a:pt x="45" y="1"/>
                    <a:pt x="45" y="1"/>
                  </a:cubicBezTo>
                  <a:cubicBezTo>
                    <a:pt x="46" y="0"/>
                    <a:pt x="48" y="0"/>
                    <a:pt x="50" y="2"/>
                  </a:cubicBezTo>
                  <a:close/>
                </a:path>
              </a:pathLst>
            </a:custGeom>
            <a:solidFill>
              <a:srgbClr val="409DA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11" name="Google Shape;3211;p363"/>
            <p:cNvSpPr/>
            <p:nvPr/>
          </p:nvSpPr>
          <p:spPr>
            <a:xfrm>
              <a:off x="3111500" y="4527550"/>
              <a:ext cx="106363" cy="106362"/>
            </a:xfrm>
            <a:custGeom>
              <a:avLst/>
              <a:gdLst/>
              <a:ahLst/>
              <a:cxnLst/>
              <a:rect l="l" t="t" r="r" b="b"/>
              <a:pathLst>
                <a:path w="83" h="83" extrusionOk="0">
                  <a:moveTo>
                    <a:pt x="1" y="81"/>
                  </a:moveTo>
                  <a:cubicBezTo>
                    <a:pt x="0" y="79"/>
                    <a:pt x="0" y="76"/>
                    <a:pt x="1" y="74"/>
                  </a:cubicBezTo>
                  <a:cubicBezTo>
                    <a:pt x="74" y="1"/>
                    <a:pt x="74" y="1"/>
                    <a:pt x="74" y="1"/>
                  </a:cubicBezTo>
                  <a:cubicBezTo>
                    <a:pt x="76" y="0"/>
                    <a:pt x="79" y="0"/>
                    <a:pt x="81" y="1"/>
                  </a:cubicBezTo>
                  <a:cubicBezTo>
                    <a:pt x="81" y="1"/>
                    <a:pt x="81" y="1"/>
                    <a:pt x="81" y="1"/>
                  </a:cubicBezTo>
                  <a:cubicBezTo>
                    <a:pt x="83" y="3"/>
                    <a:pt x="83" y="6"/>
                    <a:pt x="81" y="8"/>
                  </a:cubicBezTo>
                  <a:cubicBezTo>
                    <a:pt x="8" y="81"/>
                    <a:pt x="8" y="81"/>
                    <a:pt x="8" y="81"/>
                  </a:cubicBezTo>
                  <a:cubicBezTo>
                    <a:pt x="6" y="83"/>
                    <a:pt x="3" y="83"/>
                    <a:pt x="1" y="81"/>
                  </a:cubicBezTo>
                  <a:close/>
                </a:path>
              </a:pathLst>
            </a:custGeom>
            <a:solidFill>
              <a:srgbClr val="409DA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12" name="Google Shape;3212;p363"/>
            <p:cNvSpPr/>
            <p:nvPr/>
          </p:nvSpPr>
          <p:spPr>
            <a:xfrm>
              <a:off x="3146425" y="4562475"/>
              <a:ext cx="68263" cy="66675"/>
            </a:xfrm>
            <a:custGeom>
              <a:avLst/>
              <a:gdLst/>
              <a:ahLst/>
              <a:cxnLst/>
              <a:rect l="l" t="t" r="r" b="b"/>
              <a:pathLst>
                <a:path w="52" h="52" extrusionOk="0">
                  <a:moveTo>
                    <a:pt x="3" y="50"/>
                  </a:moveTo>
                  <a:cubicBezTo>
                    <a:pt x="1" y="48"/>
                    <a:pt x="0" y="46"/>
                    <a:pt x="1" y="45"/>
                  </a:cubicBezTo>
                  <a:cubicBezTo>
                    <a:pt x="45" y="1"/>
                    <a:pt x="45" y="1"/>
                    <a:pt x="45" y="1"/>
                  </a:cubicBezTo>
                  <a:cubicBezTo>
                    <a:pt x="46" y="0"/>
                    <a:pt x="48" y="1"/>
                    <a:pt x="50" y="3"/>
                  </a:cubicBezTo>
                  <a:cubicBezTo>
                    <a:pt x="50" y="3"/>
                    <a:pt x="50" y="3"/>
                    <a:pt x="50" y="3"/>
                  </a:cubicBezTo>
                  <a:cubicBezTo>
                    <a:pt x="52" y="4"/>
                    <a:pt x="52" y="7"/>
                    <a:pt x="51" y="8"/>
                  </a:cubicBezTo>
                  <a:cubicBezTo>
                    <a:pt x="8" y="51"/>
                    <a:pt x="8" y="51"/>
                    <a:pt x="8" y="51"/>
                  </a:cubicBezTo>
                  <a:cubicBezTo>
                    <a:pt x="7" y="52"/>
                    <a:pt x="4" y="52"/>
                    <a:pt x="3" y="50"/>
                  </a:cubicBezTo>
                  <a:close/>
                </a:path>
              </a:pathLst>
            </a:custGeom>
            <a:solidFill>
              <a:srgbClr val="409DA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grpSp>
      <p:grpSp>
        <p:nvGrpSpPr>
          <p:cNvPr id="3213" name="Google Shape;3213;p363"/>
          <p:cNvGrpSpPr/>
          <p:nvPr/>
        </p:nvGrpSpPr>
        <p:grpSpPr>
          <a:xfrm>
            <a:off x="2819791" y="3480999"/>
            <a:ext cx="451573" cy="433494"/>
            <a:chOff x="4167127" y="4748027"/>
            <a:chExt cx="734584" cy="734584"/>
          </a:xfrm>
        </p:grpSpPr>
        <p:sp>
          <p:nvSpPr>
            <p:cNvPr id="3214" name="Google Shape;3214;p363"/>
            <p:cNvSpPr/>
            <p:nvPr/>
          </p:nvSpPr>
          <p:spPr>
            <a:xfrm>
              <a:off x="4167127" y="4748027"/>
              <a:ext cx="734584" cy="734584"/>
            </a:xfrm>
            <a:prstGeom prst="ellipse">
              <a:avLst/>
            </a:prstGeom>
            <a:solidFill>
              <a:srgbClr val="483698"/>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338D"/>
                </a:buClr>
                <a:buSzPts val="1350"/>
                <a:buFont typeface="Arial"/>
                <a:buNone/>
              </a:pPr>
              <a:endParaRPr sz="1350" b="0">
                <a:solidFill>
                  <a:schemeClr val="dk1"/>
                </a:solidFill>
                <a:latin typeface="Arial"/>
                <a:ea typeface="Arial"/>
                <a:cs typeface="Arial"/>
                <a:sym typeface="Arial"/>
              </a:endParaRPr>
            </a:p>
          </p:txBody>
        </p:sp>
        <p:sp>
          <p:nvSpPr>
            <p:cNvPr id="3215" name="Google Shape;3215;p363"/>
            <p:cNvSpPr/>
            <p:nvPr/>
          </p:nvSpPr>
          <p:spPr>
            <a:xfrm>
              <a:off x="4650803" y="4998934"/>
              <a:ext cx="133011" cy="131499"/>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338D"/>
                </a:buClr>
                <a:buSzPts val="1350"/>
                <a:buFont typeface="Arial"/>
                <a:buNone/>
              </a:pPr>
              <a:endParaRPr sz="1350" b="0">
                <a:solidFill>
                  <a:schemeClr val="dk1"/>
                </a:solidFill>
                <a:latin typeface="Arial"/>
                <a:ea typeface="Arial"/>
                <a:cs typeface="Arial"/>
                <a:sym typeface="Arial"/>
              </a:endParaRPr>
            </a:p>
          </p:txBody>
        </p:sp>
        <p:sp>
          <p:nvSpPr>
            <p:cNvPr id="3216" name="Google Shape;3216;p363"/>
            <p:cNvSpPr/>
            <p:nvPr/>
          </p:nvSpPr>
          <p:spPr>
            <a:xfrm>
              <a:off x="4599413" y="5130433"/>
              <a:ext cx="235792" cy="169287"/>
            </a:xfrm>
            <a:custGeom>
              <a:avLst/>
              <a:gdLst/>
              <a:ahLst/>
              <a:cxnLst/>
              <a:rect l="l" t="t" r="r" b="b"/>
              <a:pathLst>
                <a:path w="32" h="23" extrusionOk="0">
                  <a:moveTo>
                    <a:pt x="32" y="17"/>
                  </a:moveTo>
                  <a:cubicBezTo>
                    <a:pt x="21" y="23"/>
                    <a:pt x="11" y="23"/>
                    <a:pt x="0" y="17"/>
                  </a:cubicBezTo>
                  <a:cubicBezTo>
                    <a:pt x="2" y="9"/>
                    <a:pt x="5" y="4"/>
                    <a:pt x="11" y="0"/>
                  </a:cubicBezTo>
                  <a:cubicBezTo>
                    <a:pt x="14" y="0"/>
                    <a:pt x="16" y="3"/>
                    <a:pt x="16" y="6"/>
                  </a:cubicBezTo>
                  <a:cubicBezTo>
                    <a:pt x="16" y="3"/>
                    <a:pt x="17" y="1"/>
                    <a:pt x="20" y="0"/>
                  </a:cubicBezTo>
                  <a:cubicBezTo>
                    <a:pt x="27" y="4"/>
                    <a:pt x="30" y="9"/>
                    <a:pt x="32" y="17"/>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17" name="Google Shape;3217;p363"/>
            <p:cNvSpPr/>
            <p:nvPr/>
          </p:nvSpPr>
          <p:spPr>
            <a:xfrm>
              <a:off x="4285023" y="4998934"/>
              <a:ext cx="131499" cy="131499"/>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338D"/>
                </a:buClr>
                <a:buSzPts val="1350"/>
                <a:buFont typeface="Arial"/>
                <a:buNone/>
              </a:pPr>
              <a:endParaRPr sz="1350" b="0">
                <a:solidFill>
                  <a:schemeClr val="dk1"/>
                </a:solidFill>
                <a:latin typeface="Arial"/>
                <a:ea typeface="Arial"/>
                <a:cs typeface="Arial"/>
                <a:sym typeface="Arial"/>
              </a:endParaRPr>
            </a:p>
          </p:txBody>
        </p:sp>
        <p:sp>
          <p:nvSpPr>
            <p:cNvPr id="3218" name="Google Shape;3218;p363"/>
            <p:cNvSpPr/>
            <p:nvPr/>
          </p:nvSpPr>
          <p:spPr>
            <a:xfrm>
              <a:off x="4233632" y="5130433"/>
              <a:ext cx="234280" cy="169287"/>
            </a:xfrm>
            <a:custGeom>
              <a:avLst/>
              <a:gdLst/>
              <a:ahLst/>
              <a:cxnLst/>
              <a:rect l="l" t="t" r="r" b="b"/>
              <a:pathLst>
                <a:path w="32" h="23" extrusionOk="0">
                  <a:moveTo>
                    <a:pt x="0" y="17"/>
                  </a:moveTo>
                  <a:cubicBezTo>
                    <a:pt x="11" y="23"/>
                    <a:pt x="21" y="23"/>
                    <a:pt x="32" y="17"/>
                  </a:cubicBezTo>
                  <a:cubicBezTo>
                    <a:pt x="30" y="9"/>
                    <a:pt x="27" y="4"/>
                    <a:pt x="21" y="0"/>
                  </a:cubicBezTo>
                  <a:cubicBezTo>
                    <a:pt x="18" y="0"/>
                    <a:pt x="17" y="3"/>
                    <a:pt x="16" y="6"/>
                  </a:cubicBezTo>
                  <a:cubicBezTo>
                    <a:pt x="16" y="3"/>
                    <a:pt x="15" y="1"/>
                    <a:pt x="12" y="0"/>
                  </a:cubicBezTo>
                  <a:cubicBezTo>
                    <a:pt x="5" y="4"/>
                    <a:pt x="2" y="9"/>
                    <a:pt x="0" y="17"/>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19" name="Google Shape;3219;p363"/>
            <p:cNvSpPr/>
            <p:nvPr/>
          </p:nvSpPr>
          <p:spPr>
            <a:xfrm>
              <a:off x="4431637" y="4888595"/>
              <a:ext cx="205563" cy="198006"/>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338D"/>
                </a:buClr>
                <a:buSzPts val="1350"/>
                <a:buFont typeface="Arial"/>
                <a:buNone/>
              </a:pPr>
              <a:endParaRPr sz="1350" b="0">
                <a:solidFill>
                  <a:schemeClr val="dk1"/>
                </a:solidFill>
                <a:latin typeface="Arial"/>
                <a:ea typeface="Arial"/>
                <a:cs typeface="Arial"/>
                <a:sym typeface="Arial"/>
              </a:endParaRPr>
            </a:p>
          </p:txBody>
        </p:sp>
        <p:sp>
          <p:nvSpPr>
            <p:cNvPr id="3220" name="Google Shape;3220;p363"/>
            <p:cNvSpPr/>
            <p:nvPr/>
          </p:nvSpPr>
          <p:spPr>
            <a:xfrm>
              <a:off x="4357574" y="5086601"/>
              <a:ext cx="352177" cy="270556"/>
            </a:xfrm>
            <a:custGeom>
              <a:avLst/>
              <a:gdLst/>
              <a:ahLst/>
              <a:cxnLst/>
              <a:rect l="l" t="t" r="r" b="b"/>
              <a:pathLst>
                <a:path w="48" h="37" extrusionOk="0">
                  <a:moveTo>
                    <a:pt x="48" y="28"/>
                  </a:moveTo>
                  <a:cubicBezTo>
                    <a:pt x="31" y="37"/>
                    <a:pt x="17" y="37"/>
                    <a:pt x="0" y="28"/>
                  </a:cubicBezTo>
                  <a:cubicBezTo>
                    <a:pt x="7" y="28"/>
                    <a:pt x="13" y="25"/>
                    <a:pt x="16" y="23"/>
                  </a:cubicBezTo>
                  <a:cubicBezTo>
                    <a:pt x="15" y="17"/>
                    <a:pt x="12" y="12"/>
                    <a:pt x="7" y="9"/>
                  </a:cubicBezTo>
                  <a:cubicBezTo>
                    <a:pt x="10" y="5"/>
                    <a:pt x="13" y="2"/>
                    <a:pt x="17" y="0"/>
                  </a:cubicBezTo>
                  <a:cubicBezTo>
                    <a:pt x="21" y="1"/>
                    <a:pt x="24" y="5"/>
                    <a:pt x="24" y="10"/>
                  </a:cubicBezTo>
                  <a:cubicBezTo>
                    <a:pt x="25" y="5"/>
                    <a:pt x="26" y="2"/>
                    <a:pt x="30" y="0"/>
                  </a:cubicBezTo>
                  <a:cubicBezTo>
                    <a:pt x="35" y="3"/>
                    <a:pt x="38" y="5"/>
                    <a:pt x="41" y="8"/>
                  </a:cubicBezTo>
                  <a:cubicBezTo>
                    <a:pt x="36" y="12"/>
                    <a:pt x="33" y="17"/>
                    <a:pt x="32" y="23"/>
                  </a:cubicBezTo>
                  <a:cubicBezTo>
                    <a:pt x="35" y="26"/>
                    <a:pt x="43" y="28"/>
                    <a:pt x="48" y="2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grpSp>
      <p:sp>
        <p:nvSpPr>
          <p:cNvPr id="3221" name="Google Shape;3221;p363"/>
          <p:cNvSpPr/>
          <p:nvPr/>
        </p:nvSpPr>
        <p:spPr>
          <a:xfrm>
            <a:off x="3521990" y="3481105"/>
            <a:ext cx="510779" cy="433388"/>
          </a:xfrm>
          <a:custGeom>
            <a:avLst/>
            <a:gdLst/>
            <a:ahLst/>
            <a:cxnLst/>
            <a:rect l="l" t="t" r="r" b="b"/>
            <a:pathLst>
              <a:path w="59" h="50" extrusionOk="0">
                <a:moveTo>
                  <a:pt x="29" y="11"/>
                </a:moveTo>
                <a:cubicBezTo>
                  <a:pt x="33" y="4"/>
                  <a:pt x="37" y="0"/>
                  <a:pt x="44" y="0"/>
                </a:cubicBezTo>
                <a:cubicBezTo>
                  <a:pt x="52" y="0"/>
                  <a:pt x="59" y="7"/>
                  <a:pt x="59" y="15"/>
                </a:cubicBezTo>
                <a:cubicBezTo>
                  <a:pt x="59" y="27"/>
                  <a:pt x="44" y="38"/>
                  <a:pt x="29" y="50"/>
                </a:cubicBezTo>
                <a:cubicBezTo>
                  <a:pt x="15" y="38"/>
                  <a:pt x="0" y="27"/>
                  <a:pt x="0" y="15"/>
                </a:cubicBezTo>
                <a:cubicBezTo>
                  <a:pt x="0" y="7"/>
                  <a:pt x="7" y="0"/>
                  <a:pt x="15" y="0"/>
                </a:cubicBezTo>
                <a:cubicBezTo>
                  <a:pt x="22" y="0"/>
                  <a:pt x="26" y="4"/>
                  <a:pt x="29" y="11"/>
                </a:cubicBezTo>
                <a:close/>
              </a:path>
            </a:pathLst>
          </a:custGeom>
          <a:solidFill>
            <a:srgbClr val="DF4C3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22" name="Google Shape;3222;p363"/>
          <p:cNvSpPr/>
          <p:nvPr/>
        </p:nvSpPr>
        <p:spPr>
          <a:xfrm>
            <a:off x="3426741" y="3559687"/>
            <a:ext cx="640556" cy="190500"/>
          </a:xfrm>
          <a:custGeom>
            <a:avLst/>
            <a:gdLst/>
            <a:ahLst/>
            <a:cxnLst/>
            <a:rect l="l" t="t" r="r" b="b"/>
            <a:pathLst>
              <a:path w="74" h="22" extrusionOk="0">
                <a:moveTo>
                  <a:pt x="1" y="16"/>
                </a:moveTo>
                <a:cubicBezTo>
                  <a:pt x="1" y="16"/>
                  <a:pt x="0" y="16"/>
                  <a:pt x="0" y="15"/>
                </a:cubicBezTo>
                <a:cubicBezTo>
                  <a:pt x="0" y="15"/>
                  <a:pt x="1" y="14"/>
                  <a:pt x="1" y="14"/>
                </a:cubicBezTo>
                <a:cubicBezTo>
                  <a:pt x="15" y="14"/>
                  <a:pt x="15" y="14"/>
                  <a:pt x="15" y="14"/>
                </a:cubicBezTo>
                <a:cubicBezTo>
                  <a:pt x="17" y="7"/>
                  <a:pt x="17" y="7"/>
                  <a:pt x="17" y="7"/>
                </a:cubicBezTo>
                <a:cubicBezTo>
                  <a:pt x="17" y="6"/>
                  <a:pt x="18" y="6"/>
                  <a:pt x="18" y="6"/>
                </a:cubicBezTo>
                <a:cubicBezTo>
                  <a:pt x="18" y="6"/>
                  <a:pt x="19" y="6"/>
                  <a:pt x="19" y="7"/>
                </a:cubicBezTo>
                <a:cubicBezTo>
                  <a:pt x="20" y="14"/>
                  <a:pt x="20" y="14"/>
                  <a:pt x="20" y="14"/>
                </a:cubicBezTo>
                <a:cubicBezTo>
                  <a:pt x="20" y="14"/>
                  <a:pt x="20" y="14"/>
                  <a:pt x="20" y="14"/>
                </a:cubicBezTo>
                <a:cubicBezTo>
                  <a:pt x="21" y="14"/>
                  <a:pt x="21" y="15"/>
                  <a:pt x="21" y="15"/>
                </a:cubicBezTo>
                <a:cubicBezTo>
                  <a:pt x="21" y="15"/>
                  <a:pt x="21" y="15"/>
                  <a:pt x="21" y="15"/>
                </a:cubicBezTo>
                <a:cubicBezTo>
                  <a:pt x="22" y="15"/>
                  <a:pt x="22" y="15"/>
                  <a:pt x="22" y="15"/>
                </a:cubicBezTo>
                <a:cubicBezTo>
                  <a:pt x="22" y="15"/>
                  <a:pt x="22" y="14"/>
                  <a:pt x="22" y="14"/>
                </a:cubicBezTo>
                <a:cubicBezTo>
                  <a:pt x="22" y="14"/>
                  <a:pt x="22" y="14"/>
                  <a:pt x="22" y="14"/>
                </a:cubicBezTo>
                <a:cubicBezTo>
                  <a:pt x="26" y="14"/>
                  <a:pt x="26" y="14"/>
                  <a:pt x="26" y="14"/>
                </a:cubicBezTo>
                <a:cubicBezTo>
                  <a:pt x="30" y="1"/>
                  <a:pt x="30" y="1"/>
                  <a:pt x="30" y="1"/>
                </a:cubicBezTo>
                <a:cubicBezTo>
                  <a:pt x="30" y="0"/>
                  <a:pt x="31" y="0"/>
                  <a:pt x="31" y="0"/>
                </a:cubicBezTo>
                <a:cubicBezTo>
                  <a:pt x="31" y="0"/>
                  <a:pt x="31" y="0"/>
                  <a:pt x="32" y="1"/>
                </a:cubicBezTo>
                <a:cubicBezTo>
                  <a:pt x="35" y="14"/>
                  <a:pt x="35" y="14"/>
                  <a:pt x="35" y="14"/>
                </a:cubicBezTo>
                <a:cubicBezTo>
                  <a:pt x="36" y="14"/>
                  <a:pt x="36" y="14"/>
                  <a:pt x="36" y="14"/>
                </a:cubicBezTo>
                <a:cubicBezTo>
                  <a:pt x="36" y="14"/>
                  <a:pt x="37" y="15"/>
                  <a:pt x="37" y="15"/>
                </a:cubicBezTo>
                <a:cubicBezTo>
                  <a:pt x="37" y="17"/>
                  <a:pt x="37" y="17"/>
                  <a:pt x="37" y="17"/>
                </a:cubicBezTo>
                <a:cubicBezTo>
                  <a:pt x="38" y="15"/>
                  <a:pt x="38" y="15"/>
                  <a:pt x="38" y="15"/>
                </a:cubicBezTo>
                <a:cubicBezTo>
                  <a:pt x="38" y="15"/>
                  <a:pt x="38" y="14"/>
                  <a:pt x="39" y="14"/>
                </a:cubicBezTo>
                <a:cubicBezTo>
                  <a:pt x="39" y="14"/>
                  <a:pt x="39" y="14"/>
                  <a:pt x="39" y="14"/>
                </a:cubicBezTo>
                <a:cubicBezTo>
                  <a:pt x="41" y="14"/>
                  <a:pt x="41" y="14"/>
                  <a:pt x="41" y="14"/>
                </a:cubicBezTo>
                <a:cubicBezTo>
                  <a:pt x="43" y="5"/>
                  <a:pt x="43" y="5"/>
                  <a:pt x="43" y="5"/>
                </a:cubicBezTo>
                <a:cubicBezTo>
                  <a:pt x="43" y="4"/>
                  <a:pt x="44" y="4"/>
                  <a:pt x="44" y="4"/>
                </a:cubicBezTo>
                <a:cubicBezTo>
                  <a:pt x="44" y="4"/>
                  <a:pt x="45" y="5"/>
                  <a:pt x="45" y="5"/>
                </a:cubicBezTo>
                <a:cubicBezTo>
                  <a:pt x="48" y="18"/>
                  <a:pt x="48" y="18"/>
                  <a:pt x="48" y="18"/>
                </a:cubicBezTo>
                <a:cubicBezTo>
                  <a:pt x="49" y="15"/>
                  <a:pt x="49" y="15"/>
                  <a:pt x="49" y="15"/>
                </a:cubicBezTo>
                <a:cubicBezTo>
                  <a:pt x="49" y="15"/>
                  <a:pt x="49" y="14"/>
                  <a:pt x="50" y="14"/>
                </a:cubicBezTo>
                <a:cubicBezTo>
                  <a:pt x="50" y="14"/>
                  <a:pt x="50" y="14"/>
                  <a:pt x="50" y="14"/>
                </a:cubicBezTo>
                <a:cubicBezTo>
                  <a:pt x="54" y="14"/>
                  <a:pt x="54" y="14"/>
                  <a:pt x="54" y="14"/>
                </a:cubicBezTo>
                <a:cubicBezTo>
                  <a:pt x="57" y="2"/>
                  <a:pt x="57" y="2"/>
                  <a:pt x="57" y="2"/>
                </a:cubicBezTo>
                <a:cubicBezTo>
                  <a:pt x="57" y="2"/>
                  <a:pt x="58" y="2"/>
                  <a:pt x="58" y="2"/>
                </a:cubicBezTo>
                <a:cubicBezTo>
                  <a:pt x="59" y="2"/>
                  <a:pt x="59" y="2"/>
                  <a:pt x="59" y="2"/>
                </a:cubicBezTo>
                <a:cubicBezTo>
                  <a:pt x="62" y="14"/>
                  <a:pt x="62" y="14"/>
                  <a:pt x="62" y="14"/>
                </a:cubicBezTo>
                <a:cubicBezTo>
                  <a:pt x="63" y="14"/>
                  <a:pt x="63" y="14"/>
                  <a:pt x="63" y="14"/>
                </a:cubicBezTo>
                <a:cubicBezTo>
                  <a:pt x="64" y="14"/>
                  <a:pt x="64" y="15"/>
                  <a:pt x="64" y="15"/>
                </a:cubicBezTo>
                <a:cubicBezTo>
                  <a:pt x="64" y="17"/>
                  <a:pt x="64" y="17"/>
                  <a:pt x="64" y="17"/>
                </a:cubicBezTo>
                <a:cubicBezTo>
                  <a:pt x="66" y="15"/>
                  <a:pt x="66" y="15"/>
                  <a:pt x="66" y="15"/>
                </a:cubicBezTo>
                <a:cubicBezTo>
                  <a:pt x="66" y="14"/>
                  <a:pt x="66" y="14"/>
                  <a:pt x="66" y="14"/>
                </a:cubicBezTo>
                <a:cubicBezTo>
                  <a:pt x="66" y="14"/>
                  <a:pt x="66" y="14"/>
                  <a:pt x="66" y="14"/>
                </a:cubicBezTo>
                <a:cubicBezTo>
                  <a:pt x="74" y="14"/>
                  <a:pt x="74" y="14"/>
                  <a:pt x="74" y="14"/>
                </a:cubicBezTo>
                <a:cubicBezTo>
                  <a:pt x="74" y="14"/>
                  <a:pt x="74" y="15"/>
                  <a:pt x="74" y="15"/>
                </a:cubicBezTo>
                <a:cubicBezTo>
                  <a:pt x="74" y="16"/>
                  <a:pt x="74" y="16"/>
                  <a:pt x="74" y="16"/>
                </a:cubicBezTo>
                <a:cubicBezTo>
                  <a:pt x="67" y="16"/>
                  <a:pt x="67" y="16"/>
                  <a:pt x="67" y="16"/>
                </a:cubicBezTo>
                <a:cubicBezTo>
                  <a:pt x="65" y="19"/>
                  <a:pt x="65" y="19"/>
                  <a:pt x="65" y="19"/>
                </a:cubicBezTo>
                <a:cubicBezTo>
                  <a:pt x="65" y="19"/>
                  <a:pt x="65" y="19"/>
                  <a:pt x="64" y="19"/>
                </a:cubicBezTo>
                <a:cubicBezTo>
                  <a:pt x="64" y="20"/>
                  <a:pt x="63" y="19"/>
                  <a:pt x="63" y="19"/>
                </a:cubicBezTo>
                <a:cubicBezTo>
                  <a:pt x="63" y="16"/>
                  <a:pt x="63" y="16"/>
                  <a:pt x="63" y="16"/>
                </a:cubicBezTo>
                <a:cubicBezTo>
                  <a:pt x="61" y="16"/>
                  <a:pt x="61" y="16"/>
                  <a:pt x="61" y="16"/>
                </a:cubicBezTo>
                <a:cubicBezTo>
                  <a:pt x="61" y="16"/>
                  <a:pt x="61" y="16"/>
                  <a:pt x="61" y="16"/>
                </a:cubicBezTo>
                <a:cubicBezTo>
                  <a:pt x="61" y="16"/>
                  <a:pt x="61" y="16"/>
                  <a:pt x="61" y="15"/>
                </a:cubicBezTo>
                <a:cubicBezTo>
                  <a:pt x="58" y="6"/>
                  <a:pt x="58" y="6"/>
                  <a:pt x="58" y="6"/>
                </a:cubicBezTo>
                <a:cubicBezTo>
                  <a:pt x="55" y="15"/>
                  <a:pt x="55" y="15"/>
                  <a:pt x="55" y="15"/>
                </a:cubicBezTo>
                <a:cubicBezTo>
                  <a:pt x="55" y="16"/>
                  <a:pt x="55" y="16"/>
                  <a:pt x="55" y="16"/>
                </a:cubicBezTo>
                <a:cubicBezTo>
                  <a:pt x="50" y="16"/>
                  <a:pt x="50" y="16"/>
                  <a:pt x="50" y="16"/>
                </a:cubicBezTo>
                <a:cubicBezTo>
                  <a:pt x="49" y="21"/>
                  <a:pt x="49" y="21"/>
                  <a:pt x="49" y="21"/>
                </a:cubicBezTo>
                <a:cubicBezTo>
                  <a:pt x="49" y="21"/>
                  <a:pt x="49" y="21"/>
                  <a:pt x="48" y="21"/>
                </a:cubicBezTo>
                <a:cubicBezTo>
                  <a:pt x="48" y="22"/>
                  <a:pt x="47" y="21"/>
                  <a:pt x="47" y="21"/>
                </a:cubicBezTo>
                <a:cubicBezTo>
                  <a:pt x="44" y="8"/>
                  <a:pt x="44" y="8"/>
                  <a:pt x="44" y="8"/>
                </a:cubicBezTo>
                <a:cubicBezTo>
                  <a:pt x="42" y="15"/>
                  <a:pt x="42" y="15"/>
                  <a:pt x="42" y="15"/>
                </a:cubicBezTo>
                <a:cubicBezTo>
                  <a:pt x="42" y="16"/>
                  <a:pt x="42" y="16"/>
                  <a:pt x="41" y="16"/>
                </a:cubicBezTo>
                <a:cubicBezTo>
                  <a:pt x="39" y="16"/>
                  <a:pt x="39" y="16"/>
                  <a:pt x="39" y="16"/>
                </a:cubicBezTo>
                <a:cubicBezTo>
                  <a:pt x="38" y="21"/>
                  <a:pt x="38" y="21"/>
                  <a:pt x="38" y="21"/>
                </a:cubicBezTo>
                <a:cubicBezTo>
                  <a:pt x="38" y="21"/>
                  <a:pt x="38" y="21"/>
                  <a:pt x="37" y="21"/>
                </a:cubicBezTo>
                <a:cubicBezTo>
                  <a:pt x="37" y="21"/>
                  <a:pt x="37" y="21"/>
                  <a:pt x="37" y="21"/>
                </a:cubicBezTo>
                <a:cubicBezTo>
                  <a:pt x="35" y="16"/>
                  <a:pt x="35" y="16"/>
                  <a:pt x="35" y="16"/>
                </a:cubicBezTo>
                <a:cubicBezTo>
                  <a:pt x="35" y="16"/>
                  <a:pt x="35" y="16"/>
                  <a:pt x="35" y="16"/>
                </a:cubicBezTo>
                <a:cubicBezTo>
                  <a:pt x="35" y="16"/>
                  <a:pt x="35" y="16"/>
                  <a:pt x="35" y="16"/>
                </a:cubicBezTo>
                <a:cubicBezTo>
                  <a:pt x="34" y="16"/>
                  <a:pt x="34" y="16"/>
                  <a:pt x="34" y="15"/>
                </a:cubicBezTo>
                <a:cubicBezTo>
                  <a:pt x="31" y="4"/>
                  <a:pt x="31" y="4"/>
                  <a:pt x="31" y="4"/>
                </a:cubicBezTo>
                <a:cubicBezTo>
                  <a:pt x="28" y="15"/>
                  <a:pt x="28" y="15"/>
                  <a:pt x="28" y="15"/>
                </a:cubicBezTo>
                <a:cubicBezTo>
                  <a:pt x="28" y="16"/>
                  <a:pt x="27" y="16"/>
                  <a:pt x="27" y="16"/>
                </a:cubicBezTo>
                <a:cubicBezTo>
                  <a:pt x="23" y="16"/>
                  <a:pt x="23" y="16"/>
                  <a:pt x="23" y="16"/>
                </a:cubicBezTo>
                <a:cubicBezTo>
                  <a:pt x="22" y="19"/>
                  <a:pt x="22" y="19"/>
                  <a:pt x="22" y="19"/>
                </a:cubicBezTo>
                <a:cubicBezTo>
                  <a:pt x="22" y="19"/>
                  <a:pt x="22" y="19"/>
                  <a:pt x="22" y="19"/>
                </a:cubicBezTo>
                <a:cubicBezTo>
                  <a:pt x="21" y="19"/>
                  <a:pt x="21" y="19"/>
                  <a:pt x="21" y="19"/>
                </a:cubicBezTo>
                <a:cubicBezTo>
                  <a:pt x="20" y="16"/>
                  <a:pt x="20" y="16"/>
                  <a:pt x="20" y="16"/>
                </a:cubicBezTo>
                <a:cubicBezTo>
                  <a:pt x="19" y="16"/>
                  <a:pt x="19" y="16"/>
                  <a:pt x="19" y="16"/>
                </a:cubicBezTo>
                <a:cubicBezTo>
                  <a:pt x="19" y="16"/>
                  <a:pt x="19" y="16"/>
                  <a:pt x="19" y="16"/>
                </a:cubicBezTo>
                <a:cubicBezTo>
                  <a:pt x="19" y="16"/>
                  <a:pt x="19" y="16"/>
                  <a:pt x="19" y="15"/>
                </a:cubicBezTo>
                <a:cubicBezTo>
                  <a:pt x="18" y="10"/>
                  <a:pt x="18" y="10"/>
                  <a:pt x="18" y="10"/>
                </a:cubicBezTo>
                <a:cubicBezTo>
                  <a:pt x="16" y="15"/>
                  <a:pt x="16" y="15"/>
                  <a:pt x="16" y="15"/>
                </a:cubicBezTo>
                <a:cubicBezTo>
                  <a:pt x="16" y="16"/>
                  <a:pt x="16" y="16"/>
                  <a:pt x="16" y="16"/>
                </a:cubicBezTo>
                <a:lnTo>
                  <a:pt x="1" y="16"/>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23" name="Google Shape;3223;p363"/>
          <p:cNvSpPr txBox="1"/>
          <p:nvPr/>
        </p:nvSpPr>
        <p:spPr>
          <a:xfrm>
            <a:off x="871155" y="3914493"/>
            <a:ext cx="497437" cy="306898"/>
          </a:xfrm>
          <a:prstGeom prst="rect">
            <a:avLst/>
          </a:prstGeom>
          <a:noFill/>
          <a:ln>
            <a:noFill/>
          </a:ln>
        </p:spPr>
        <p:txBody>
          <a:bodyPr spcFirstLastPara="1" wrap="square" lIns="40950" tIns="40950" rIns="40950" bIns="40950" anchor="t" anchorCtr="0">
            <a:noAutofit/>
          </a:bodyPr>
          <a:lstStyle/>
          <a:p>
            <a:pPr marL="0" marR="0" lvl="0" indent="0" algn="l" rtl="0">
              <a:spcBef>
                <a:spcPts val="0"/>
              </a:spcBef>
              <a:spcAft>
                <a:spcPts val="0"/>
              </a:spcAft>
              <a:buNone/>
            </a:pPr>
            <a:r>
              <a:rPr lang="en-US" sz="900">
                <a:solidFill>
                  <a:schemeClr val="dk2"/>
                </a:solidFill>
                <a:latin typeface="Arial"/>
                <a:ea typeface="Arial"/>
                <a:cs typeface="Arial"/>
                <a:sym typeface="Arial"/>
              </a:rPr>
              <a:t>Labour</a:t>
            </a:r>
            <a:endParaRPr sz="900">
              <a:solidFill>
                <a:schemeClr val="dk2"/>
              </a:solidFill>
              <a:latin typeface="Arial"/>
              <a:ea typeface="Arial"/>
              <a:cs typeface="Arial"/>
              <a:sym typeface="Arial"/>
            </a:endParaRPr>
          </a:p>
        </p:txBody>
      </p:sp>
      <p:sp>
        <p:nvSpPr>
          <p:cNvPr id="3224" name="Google Shape;3224;p363"/>
          <p:cNvSpPr txBox="1"/>
          <p:nvPr/>
        </p:nvSpPr>
        <p:spPr>
          <a:xfrm>
            <a:off x="1436853" y="3914493"/>
            <a:ext cx="497437" cy="306898"/>
          </a:xfrm>
          <a:prstGeom prst="rect">
            <a:avLst/>
          </a:prstGeom>
          <a:noFill/>
          <a:ln>
            <a:noFill/>
          </a:ln>
        </p:spPr>
        <p:txBody>
          <a:bodyPr spcFirstLastPara="1" wrap="square" lIns="40950" tIns="40950" rIns="40950" bIns="40950" anchor="t" anchorCtr="0">
            <a:noAutofit/>
          </a:bodyPr>
          <a:lstStyle/>
          <a:p>
            <a:pPr marL="0" marR="0" lvl="0" indent="0" algn="l" rtl="0">
              <a:spcBef>
                <a:spcPts val="0"/>
              </a:spcBef>
              <a:spcAft>
                <a:spcPts val="0"/>
              </a:spcAft>
              <a:buNone/>
            </a:pPr>
            <a:r>
              <a:rPr lang="en-US" sz="900">
                <a:solidFill>
                  <a:schemeClr val="dk2"/>
                </a:solidFill>
                <a:latin typeface="Arial"/>
                <a:ea typeface="Arial"/>
                <a:cs typeface="Arial"/>
                <a:sym typeface="Arial"/>
              </a:rPr>
              <a:t>Education</a:t>
            </a:r>
            <a:endParaRPr/>
          </a:p>
        </p:txBody>
      </p:sp>
      <p:sp>
        <p:nvSpPr>
          <p:cNvPr id="3225" name="Google Shape;3225;p363"/>
          <p:cNvSpPr txBox="1"/>
          <p:nvPr/>
        </p:nvSpPr>
        <p:spPr>
          <a:xfrm>
            <a:off x="2125572" y="3914493"/>
            <a:ext cx="497437" cy="306898"/>
          </a:xfrm>
          <a:prstGeom prst="rect">
            <a:avLst/>
          </a:prstGeom>
          <a:noFill/>
          <a:ln>
            <a:noFill/>
          </a:ln>
        </p:spPr>
        <p:txBody>
          <a:bodyPr spcFirstLastPara="1" wrap="square" lIns="40950" tIns="40950" rIns="40950" bIns="40950" anchor="t" anchorCtr="0">
            <a:noAutofit/>
          </a:bodyPr>
          <a:lstStyle/>
          <a:p>
            <a:pPr marL="0" marR="0" lvl="0" indent="0" algn="l" rtl="0">
              <a:spcBef>
                <a:spcPts val="0"/>
              </a:spcBef>
              <a:spcAft>
                <a:spcPts val="0"/>
              </a:spcAft>
              <a:buNone/>
            </a:pPr>
            <a:r>
              <a:rPr lang="en-US" sz="900">
                <a:solidFill>
                  <a:schemeClr val="dk2"/>
                </a:solidFill>
                <a:latin typeface="Arial"/>
                <a:ea typeface="Arial"/>
                <a:cs typeface="Arial"/>
                <a:sym typeface="Arial"/>
              </a:rPr>
              <a:t>Justice</a:t>
            </a:r>
            <a:endParaRPr/>
          </a:p>
        </p:txBody>
      </p:sp>
      <p:sp>
        <p:nvSpPr>
          <p:cNvPr id="3226" name="Google Shape;3226;p363"/>
          <p:cNvSpPr txBox="1"/>
          <p:nvPr/>
        </p:nvSpPr>
        <p:spPr>
          <a:xfrm>
            <a:off x="2819791" y="3914493"/>
            <a:ext cx="497437" cy="306898"/>
          </a:xfrm>
          <a:prstGeom prst="rect">
            <a:avLst/>
          </a:prstGeom>
          <a:noFill/>
          <a:ln>
            <a:noFill/>
          </a:ln>
        </p:spPr>
        <p:txBody>
          <a:bodyPr spcFirstLastPara="1" wrap="square" lIns="40950" tIns="40950" rIns="40950" bIns="40950" anchor="t" anchorCtr="0">
            <a:noAutofit/>
          </a:bodyPr>
          <a:lstStyle/>
          <a:p>
            <a:pPr marL="0" marR="0" lvl="0" indent="0" algn="l" rtl="0">
              <a:spcBef>
                <a:spcPts val="0"/>
              </a:spcBef>
              <a:spcAft>
                <a:spcPts val="0"/>
              </a:spcAft>
              <a:buNone/>
            </a:pPr>
            <a:r>
              <a:rPr lang="en-US" sz="900">
                <a:solidFill>
                  <a:schemeClr val="dk2"/>
                </a:solidFill>
                <a:latin typeface="Arial"/>
                <a:ea typeface="Arial"/>
                <a:cs typeface="Arial"/>
                <a:sym typeface="Arial"/>
              </a:rPr>
              <a:t>Social </a:t>
            </a:r>
            <a:endParaRPr/>
          </a:p>
          <a:p>
            <a:pPr marL="0" marR="0" lvl="0" indent="0" algn="l" rtl="0">
              <a:spcBef>
                <a:spcPts val="450"/>
              </a:spcBef>
              <a:spcAft>
                <a:spcPts val="0"/>
              </a:spcAft>
              <a:buNone/>
            </a:pPr>
            <a:r>
              <a:rPr lang="en-US" sz="900">
                <a:solidFill>
                  <a:schemeClr val="dk2"/>
                </a:solidFill>
                <a:latin typeface="Arial"/>
                <a:ea typeface="Arial"/>
                <a:cs typeface="Arial"/>
                <a:sym typeface="Arial"/>
              </a:rPr>
              <a:t>Services</a:t>
            </a:r>
            <a:endParaRPr/>
          </a:p>
        </p:txBody>
      </p:sp>
      <p:sp>
        <p:nvSpPr>
          <p:cNvPr id="3227" name="Google Shape;3227;p363"/>
          <p:cNvSpPr txBox="1"/>
          <p:nvPr/>
        </p:nvSpPr>
        <p:spPr>
          <a:xfrm>
            <a:off x="3598459" y="3914493"/>
            <a:ext cx="497437" cy="306898"/>
          </a:xfrm>
          <a:prstGeom prst="rect">
            <a:avLst/>
          </a:prstGeom>
          <a:noFill/>
          <a:ln>
            <a:noFill/>
          </a:ln>
        </p:spPr>
        <p:txBody>
          <a:bodyPr spcFirstLastPara="1" wrap="square" lIns="40950" tIns="40950" rIns="40950" bIns="40950" anchor="t" anchorCtr="0">
            <a:noAutofit/>
          </a:bodyPr>
          <a:lstStyle/>
          <a:p>
            <a:pPr marL="0" marR="0" lvl="0" indent="0" algn="l" rtl="0">
              <a:spcBef>
                <a:spcPts val="0"/>
              </a:spcBef>
              <a:spcAft>
                <a:spcPts val="0"/>
              </a:spcAft>
              <a:buNone/>
            </a:pPr>
            <a:r>
              <a:rPr lang="en-US" sz="900">
                <a:solidFill>
                  <a:schemeClr val="dk2"/>
                </a:solidFill>
                <a:latin typeface="Arial"/>
                <a:ea typeface="Arial"/>
                <a:cs typeface="Arial"/>
                <a:sym typeface="Arial"/>
              </a:rPr>
              <a:t>Health</a:t>
            </a:r>
            <a:endParaRPr/>
          </a:p>
        </p:txBody>
      </p:sp>
      <p:pic>
        <p:nvPicPr>
          <p:cNvPr id="3228" name="Google Shape;3228;p363"/>
          <p:cNvPicPr preferRelativeResize="0"/>
          <p:nvPr/>
        </p:nvPicPr>
        <p:blipFill rotWithShape="1">
          <a:blip r:embed="rId3">
            <a:alphaModFix/>
          </a:blip>
          <a:srcRect t="-1527"/>
          <a:stretch/>
        </p:blipFill>
        <p:spPr>
          <a:xfrm>
            <a:off x="1404720" y="1504415"/>
            <a:ext cx="596402" cy="605475"/>
          </a:xfrm>
          <a:prstGeom prst="ellipse">
            <a:avLst/>
          </a:prstGeom>
          <a:noFill/>
          <a:ln>
            <a:noFill/>
          </a:ln>
        </p:spPr>
      </p:pic>
      <p:pic>
        <p:nvPicPr>
          <p:cNvPr id="3229" name="Google Shape;3229;p363"/>
          <p:cNvPicPr preferRelativeResize="0"/>
          <p:nvPr/>
        </p:nvPicPr>
        <p:blipFill rotWithShape="1">
          <a:blip r:embed="rId3">
            <a:alphaModFix/>
          </a:blip>
          <a:srcRect t="-1527"/>
          <a:stretch/>
        </p:blipFill>
        <p:spPr>
          <a:xfrm>
            <a:off x="2053581" y="1504415"/>
            <a:ext cx="596402" cy="605475"/>
          </a:xfrm>
          <a:prstGeom prst="ellipse">
            <a:avLst/>
          </a:prstGeom>
          <a:noFill/>
          <a:ln>
            <a:noFill/>
          </a:ln>
        </p:spPr>
      </p:pic>
      <p:pic>
        <p:nvPicPr>
          <p:cNvPr id="3230" name="Google Shape;3230;p363"/>
          <p:cNvPicPr preferRelativeResize="0"/>
          <p:nvPr/>
        </p:nvPicPr>
        <p:blipFill rotWithShape="1">
          <a:blip r:embed="rId3">
            <a:alphaModFix/>
          </a:blip>
          <a:srcRect t="-1527"/>
          <a:stretch/>
        </p:blipFill>
        <p:spPr>
          <a:xfrm>
            <a:off x="2744299" y="1508278"/>
            <a:ext cx="596402" cy="605475"/>
          </a:xfrm>
          <a:prstGeom prst="ellipse">
            <a:avLst/>
          </a:prstGeom>
          <a:noFill/>
          <a:ln>
            <a:noFill/>
          </a:ln>
        </p:spPr>
      </p:pic>
      <p:pic>
        <p:nvPicPr>
          <p:cNvPr id="3231" name="Google Shape;3231;p363"/>
          <p:cNvPicPr preferRelativeResize="0"/>
          <p:nvPr/>
        </p:nvPicPr>
        <p:blipFill rotWithShape="1">
          <a:blip r:embed="rId3">
            <a:alphaModFix/>
          </a:blip>
          <a:srcRect t="-1527"/>
          <a:stretch/>
        </p:blipFill>
        <p:spPr>
          <a:xfrm>
            <a:off x="3445298" y="1525949"/>
            <a:ext cx="596402" cy="605475"/>
          </a:xfrm>
          <a:prstGeom prst="ellipse">
            <a:avLst/>
          </a:prstGeom>
          <a:noFill/>
          <a:ln>
            <a:noFill/>
          </a:ln>
        </p:spPr>
      </p:pic>
      <p:cxnSp>
        <p:nvCxnSpPr>
          <p:cNvPr id="3232" name="Google Shape;3232;p363"/>
          <p:cNvCxnSpPr/>
          <p:nvPr/>
        </p:nvCxnSpPr>
        <p:spPr>
          <a:xfrm>
            <a:off x="1065149" y="2170714"/>
            <a:ext cx="0" cy="1082489"/>
          </a:xfrm>
          <a:prstGeom prst="straightConnector1">
            <a:avLst/>
          </a:prstGeom>
          <a:noFill/>
          <a:ln w="12700" cap="flat" cmpd="sng">
            <a:solidFill>
              <a:schemeClr val="accent3"/>
            </a:solidFill>
            <a:prstDash val="solid"/>
            <a:miter lim="800000"/>
            <a:headEnd type="none" w="sm" len="sm"/>
            <a:tailEnd type="triangle" w="med" len="med"/>
          </a:ln>
        </p:spPr>
      </p:cxnSp>
      <p:cxnSp>
        <p:nvCxnSpPr>
          <p:cNvPr id="3233" name="Google Shape;3233;p363"/>
          <p:cNvCxnSpPr/>
          <p:nvPr/>
        </p:nvCxnSpPr>
        <p:spPr>
          <a:xfrm>
            <a:off x="1681736" y="2164084"/>
            <a:ext cx="0" cy="1129553"/>
          </a:xfrm>
          <a:prstGeom prst="straightConnector1">
            <a:avLst/>
          </a:prstGeom>
          <a:noFill/>
          <a:ln w="12700" cap="flat" cmpd="sng">
            <a:solidFill>
              <a:schemeClr val="accent3"/>
            </a:solidFill>
            <a:prstDash val="solid"/>
            <a:miter lim="800000"/>
            <a:headEnd type="none" w="sm" len="sm"/>
            <a:tailEnd type="triangle" w="med" len="med"/>
          </a:ln>
        </p:spPr>
      </p:cxnSp>
      <p:cxnSp>
        <p:nvCxnSpPr>
          <p:cNvPr id="3234" name="Google Shape;3234;p363"/>
          <p:cNvCxnSpPr/>
          <p:nvPr/>
        </p:nvCxnSpPr>
        <p:spPr>
          <a:xfrm>
            <a:off x="2341502" y="2170715"/>
            <a:ext cx="0" cy="1129553"/>
          </a:xfrm>
          <a:prstGeom prst="straightConnector1">
            <a:avLst/>
          </a:prstGeom>
          <a:noFill/>
          <a:ln w="12700" cap="flat" cmpd="sng">
            <a:solidFill>
              <a:schemeClr val="accent3"/>
            </a:solidFill>
            <a:prstDash val="solid"/>
            <a:miter lim="800000"/>
            <a:headEnd type="none" w="sm" len="sm"/>
            <a:tailEnd type="triangle" w="med" len="med"/>
          </a:ln>
        </p:spPr>
      </p:cxnSp>
      <p:cxnSp>
        <p:nvCxnSpPr>
          <p:cNvPr id="3235" name="Google Shape;3235;p363"/>
          <p:cNvCxnSpPr/>
          <p:nvPr/>
        </p:nvCxnSpPr>
        <p:spPr>
          <a:xfrm>
            <a:off x="3041594" y="2164084"/>
            <a:ext cx="0" cy="1129553"/>
          </a:xfrm>
          <a:prstGeom prst="straightConnector1">
            <a:avLst/>
          </a:prstGeom>
          <a:noFill/>
          <a:ln w="12700" cap="flat" cmpd="sng">
            <a:solidFill>
              <a:schemeClr val="accent3"/>
            </a:solidFill>
            <a:prstDash val="solid"/>
            <a:miter lim="800000"/>
            <a:headEnd type="none" w="sm" len="sm"/>
            <a:tailEnd type="triangle" w="med" len="med"/>
          </a:ln>
        </p:spPr>
      </p:cxnSp>
      <p:cxnSp>
        <p:nvCxnSpPr>
          <p:cNvPr id="3236" name="Google Shape;3236;p363"/>
          <p:cNvCxnSpPr/>
          <p:nvPr/>
        </p:nvCxnSpPr>
        <p:spPr>
          <a:xfrm>
            <a:off x="3743499" y="2170715"/>
            <a:ext cx="0" cy="1129553"/>
          </a:xfrm>
          <a:prstGeom prst="straightConnector1">
            <a:avLst/>
          </a:prstGeom>
          <a:noFill/>
          <a:ln w="12700" cap="flat" cmpd="sng">
            <a:solidFill>
              <a:schemeClr val="accent3"/>
            </a:solidFill>
            <a:prstDash val="solid"/>
            <a:miter lim="800000"/>
            <a:headEnd type="none" w="sm" len="sm"/>
            <a:tailEnd type="triangle" w="med" len="med"/>
          </a:ln>
        </p:spPr>
      </p:cxnSp>
      <p:sp>
        <p:nvSpPr>
          <p:cNvPr id="3237" name="Google Shape;3237;p363"/>
          <p:cNvSpPr/>
          <p:nvPr/>
        </p:nvSpPr>
        <p:spPr>
          <a:xfrm>
            <a:off x="5484317" y="3665534"/>
            <a:ext cx="467792" cy="149900"/>
          </a:xfrm>
          <a:custGeom>
            <a:avLst/>
            <a:gdLst/>
            <a:ahLst/>
            <a:cxnLst/>
            <a:rect l="l" t="t" r="r" b="b"/>
            <a:pathLst>
              <a:path w="153" h="49" extrusionOk="0">
                <a:moveTo>
                  <a:pt x="150" y="28"/>
                </a:moveTo>
                <a:cubicBezTo>
                  <a:pt x="83" y="1"/>
                  <a:pt x="83" y="1"/>
                  <a:pt x="83" y="1"/>
                </a:cubicBezTo>
                <a:cubicBezTo>
                  <a:pt x="80" y="0"/>
                  <a:pt x="74" y="0"/>
                  <a:pt x="70" y="1"/>
                </a:cubicBezTo>
                <a:cubicBezTo>
                  <a:pt x="4" y="28"/>
                  <a:pt x="4" y="28"/>
                  <a:pt x="4" y="28"/>
                </a:cubicBezTo>
                <a:cubicBezTo>
                  <a:pt x="0" y="30"/>
                  <a:pt x="0" y="32"/>
                  <a:pt x="4" y="34"/>
                </a:cubicBezTo>
                <a:cubicBezTo>
                  <a:pt x="36" y="49"/>
                  <a:pt x="36" y="49"/>
                  <a:pt x="36" y="49"/>
                </a:cubicBezTo>
                <a:cubicBezTo>
                  <a:pt x="36" y="48"/>
                  <a:pt x="36" y="48"/>
                  <a:pt x="36" y="48"/>
                </a:cubicBezTo>
                <a:cubicBezTo>
                  <a:pt x="36" y="38"/>
                  <a:pt x="51" y="33"/>
                  <a:pt x="76" y="33"/>
                </a:cubicBezTo>
                <a:cubicBezTo>
                  <a:pt x="102" y="33"/>
                  <a:pt x="118" y="39"/>
                  <a:pt x="118" y="48"/>
                </a:cubicBezTo>
                <a:cubicBezTo>
                  <a:pt x="118" y="48"/>
                  <a:pt x="118" y="48"/>
                  <a:pt x="118" y="48"/>
                </a:cubicBezTo>
                <a:cubicBezTo>
                  <a:pt x="150" y="34"/>
                  <a:pt x="150" y="34"/>
                  <a:pt x="150" y="34"/>
                </a:cubicBezTo>
                <a:cubicBezTo>
                  <a:pt x="153" y="32"/>
                  <a:pt x="153" y="30"/>
                  <a:pt x="150" y="28"/>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38" name="Google Shape;3238;p363"/>
          <p:cNvSpPr/>
          <p:nvPr/>
        </p:nvSpPr>
        <p:spPr>
          <a:xfrm>
            <a:off x="5588499" y="3769716"/>
            <a:ext cx="244234" cy="109841"/>
          </a:xfrm>
          <a:custGeom>
            <a:avLst/>
            <a:gdLst/>
            <a:ahLst/>
            <a:cxnLst/>
            <a:rect l="l" t="t" r="r" b="b"/>
            <a:pathLst>
              <a:path w="80" h="36" extrusionOk="0">
                <a:moveTo>
                  <a:pt x="80" y="36"/>
                </a:moveTo>
                <a:cubicBezTo>
                  <a:pt x="80" y="28"/>
                  <a:pt x="67" y="22"/>
                  <a:pt x="39" y="22"/>
                </a:cubicBezTo>
                <a:cubicBezTo>
                  <a:pt x="12" y="22"/>
                  <a:pt x="0" y="29"/>
                  <a:pt x="0" y="36"/>
                </a:cubicBezTo>
                <a:cubicBezTo>
                  <a:pt x="0" y="13"/>
                  <a:pt x="0" y="13"/>
                  <a:pt x="0" y="13"/>
                </a:cubicBezTo>
                <a:cubicBezTo>
                  <a:pt x="0" y="6"/>
                  <a:pt x="12" y="0"/>
                  <a:pt x="39" y="0"/>
                </a:cubicBezTo>
                <a:cubicBezTo>
                  <a:pt x="67" y="0"/>
                  <a:pt x="80" y="6"/>
                  <a:pt x="80" y="13"/>
                </a:cubicBezTo>
                <a:lnTo>
                  <a:pt x="80" y="36"/>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39" name="Google Shape;3239;p363"/>
          <p:cNvSpPr/>
          <p:nvPr/>
        </p:nvSpPr>
        <p:spPr>
          <a:xfrm>
            <a:off x="5848953" y="3774452"/>
            <a:ext cx="36182" cy="162821"/>
          </a:xfrm>
          <a:custGeom>
            <a:avLst/>
            <a:gdLst/>
            <a:ahLst/>
            <a:cxnLst/>
            <a:rect l="l" t="t" r="r" b="b"/>
            <a:pathLst>
              <a:path w="28" h="126" extrusionOk="0">
                <a:moveTo>
                  <a:pt x="0" y="123"/>
                </a:moveTo>
                <a:lnTo>
                  <a:pt x="28" y="126"/>
                </a:lnTo>
                <a:lnTo>
                  <a:pt x="18" y="0"/>
                </a:lnTo>
                <a:lnTo>
                  <a:pt x="7" y="3"/>
                </a:lnTo>
                <a:lnTo>
                  <a:pt x="0" y="123"/>
                </a:lnTo>
                <a:close/>
              </a:path>
            </a:pathLst>
          </a:custGeom>
          <a:solidFill>
            <a:srgbClr val="A79E7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40" name="Google Shape;3240;p363"/>
          <p:cNvSpPr/>
          <p:nvPr/>
        </p:nvSpPr>
        <p:spPr>
          <a:xfrm>
            <a:off x="5831195" y="3702235"/>
            <a:ext cx="40060" cy="42644"/>
          </a:xfrm>
          <a:custGeom>
            <a:avLst/>
            <a:gdLst/>
            <a:ahLst/>
            <a:cxnLst/>
            <a:rect l="l" t="t" r="r" b="b"/>
            <a:pathLst>
              <a:path w="13" h="14" extrusionOk="0">
                <a:moveTo>
                  <a:pt x="0" y="4"/>
                </a:moveTo>
                <a:cubicBezTo>
                  <a:pt x="0" y="4"/>
                  <a:pt x="0" y="4"/>
                  <a:pt x="0" y="4"/>
                </a:cubicBezTo>
                <a:cubicBezTo>
                  <a:pt x="0" y="4"/>
                  <a:pt x="0" y="4"/>
                  <a:pt x="0" y="4"/>
                </a:cubicBezTo>
                <a:close/>
                <a:moveTo>
                  <a:pt x="0" y="4"/>
                </a:moveTo>
                <a:cubicBezTo>
                  <a:pt x="0" y="4"/>
                  <a:pt x="0" y="4"/>
                  <a:pt x="0" y="4"/>
                </a:cubicBezTo>
                <a:cubicBezTo>
                  <a:pt x="1" y="5"/>
                  <a:pt x="7" y="4"/>
                  <a:pt x="8" y="14"/>
                </a:cubicBezTo>
                <a:cubicBezTo>
                  <a:pt x="9" y="14"/>
                  <a:pt x="10" y="13"/>
                  <a:pt x="11" y="13"/>
                </a:cubicBezTo>
                <a:cubicBezTo>
                  <a:pt x="12" y="13"/>
                  <a:pt x="12" y="14"/>
                  <a:pt x="13" y="14"/>
                </a:cubicBezTo>
                <a:cubicBezTo>
                  <a:pt x="12" y="8"/>
                  <a:pt x="10" y="4"/>
                  <a:pt x="7" y="2"/>
                </a:cubicBezTo>
                <a:cubicBezTo>
                  <a:pt x="3" y="0"/>
                  <a:pt x="0" y="4"/>
                  <a:pt x="0" y="4"/>
                </a:cubicBezTo>
                <a:close/>
              </a:path>
            </a:pathLst>
          </a:custGeom>
          <a:solidFill>
            <a:srgbClr val="A79E7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41" name="Google Shape;3241;p363"/>
          <p:cNvSpPr/>
          <p:nvPr/>
        </p:nvSpPr>
        <p:spPr>
          <a:xfrm>
            <a:off x="5848952" y="3743671"/>
            <a:ext cx="34095" cy="35577"/>
          </a:xfrm>
          <a:prstGeom prst="ellipse">
            <a:avLst/>
          </a:pr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grpSp>
        <p:nvGrpSpPr>
          <p:cNvPr id="3242" name="Google Shape;3242;p363"/>
          <p:cNvGrpSpPr/>
          <p:nvPr/>
        </p:nvGrpSpPr>
        <p:grpSpPr>
          <a:xfrm>
            <a:off x="4970756" y="3586108"/>
            <a:ext cx="331243" cy="308751"/>
            <a:chOff x="3752850" y="5700713"/>
            <a:chExt cx="514350" cy="479425"/>
          </a:xfrm>
        </p:grpSpPr>
        <p:sp>
          <p:nvSpPr>
            <p:cNvPr id="3243" name="Google Shape;3243;p363"/>
            <p:cNvSpPr/>
            <p:nvPr/>
          </p:nvSpPr>
          <p:spPr>
            <a:xfrm>
              <a:off x="3752850" y="6126163"/>
              <a:ext cx="514350" cy="53975"/>
            </a:xfrm>
            <a:custGeom>
              <a:avLst/>
              <a:gdLst/>
              <a:ahLst/>
              <a:cxnLst/>
              <a:rect l="l" t="t" r="r" b="b"/>
              <a:pathLst>
                <a:path w="1572" h="165" extrusionOk="0">
                  <a:moveTo>
                    <a:pt x="1572" y="0"/>
                  </a:moveTo>
                  <a:cubicBezTo>
                    <a:pt x="0" y="1"/>
                    <a:pt x="0" y="1"/>
                    <a:pt x="0" y="1"/>
                  </a:cubicBezTo>
                  <a:cubicBezTo>
                    <a:pt x="0" y="78"/>
                    <a:pt x="0" y="78"/>
                    <a:pt x="0" y="78"/>
                  </a:cubicBezTo>
                  <a:cubicBezTo>
                    <a:pt x="0" y="126"/>
                    <a:pt x="38" y="165"/>
                    <a:pt x="85" y="165"/>
                  </a:cubicBezTo>
                  <a:cubicBezTo>
                    <a:pt x="1488" y="164"/>
                    <a:pt x="1488" y="164"/>
                    <a:pt x="1488" y="164"/>
                  </a:cubicBezTo>
                  <a:cubicBezTo>
                    <a:pt x="1535" y="164"/>
                    <a:pt x="1572" y="125"/>
                    <a:pt x="1572" y="78"/>
                  </a:cubicBezTo>
                  <a:lnTo>
                    <a:pt x="1572" y="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44" name="Google Shape;3244;p363"/>
            <p:cNvSpPr/>
            <p:nvPr/>
          </p:nvSpPr>
          <p:spPr>
            <a:xfrm>
              <a:off x="3752850" y="5837238"/>
              <a:ext cx="514350" cy="263525"/>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45" name="Google Shape;3245;p363"/>
            <p:cNvSpPr/>
            <p:nvPr/>
          </p:nvSpPr>
          <p:spPr>
            <a:xfrm>
              <a:off x="3752850" y="5700713"/>
              <a:ext cx="514350" cy="109538"/>
            </a:xfrm>
            <a:custGeom>
              <a:avLst/>
              <a:gdLst/>
              <a:ahLst/>
              <a:cxnLst/>
              <a:rect l="l" t="t" r="r" b="b"/>
              <a:pathLst>
                <a:path w="1572" h="335" extrusionOk="0">
                  <a:moveTo>
                    <a:pt x="1572" y="283"/>
                  </a:moveTo>
                  <a:cubicBezTo>
                    <a:pt x="1572" y="235"/>
                    <a:pt x="1534" y="172"/>
                    <a:pt x="1487" y="172"/>
                  </a:cubicBezTo>
                  <a:cubicBezTo>
                    <a:pt x="1061" y="172"/>
                    <a:pt x="1061" y="172"/>
                    <a:pt x="1061" y="172"/>
                  </a:cubicBezTo>
                  <a:cubicBezTo>
                    <a:pt x="1061" y="83"/>
                    <a:pt x="1061" y="83"/>
                    <a:pt x="1061" y="83"/>
                  </a:cubicBezTo>
                  <a:cubicBezTo>
                    <a:pt x="1061" y="37"/>
                    <a:pt x="1024" y="0"/>
                    <a:pt x="979" y="0"/>
                  </a:cubicBezTo>
                  <a:cubicBezTo>
                    <a:pt x="592" y="0"/>
                    <a:pt x="592" y="0"/>
                    <a:pt x="592" y="0"/>
                  </a:cubicBezTo>
                  <a:cubicBezTo>
                    <a:pt x="547" y="0"/>
                    <a:pt x="511" y="37"/>
                    <a:pt x="511" y="83"/>
                  </a:cubicBezTo>
                  <a:cubicBezTo>
                    <a:pt x="511" y="172"/>
                    <a:pt x="511" y="172"/>
                    <a:pt x="511" y="172"/>
                  </a:cubicBezTo>
                  <a:cubicBezTo>
                    <a:pt x="84" y="172"/>
                    <a:pt x="84" y="172"/>
                    <a:pt x="84" y="172"/>
                  </a:cubicBezTo>
                  <a:cubicBezTo>
                    <a:pt x="38" y="172"/>
                    <a:pt x="0" y="236"/>
                    <a:pt x="0" y="284"/>
                  </a:cubicBezTo>
                  <a:cubicBezTo>
                    <a:pt x="0" y="335"/>
                    <a:pt x="0" y="335"/>
                    <a:pt x="0" y="335"/>
                  </a:cubicBezTo>
                  <a:cubicBezTo>
                    <a:pt x="1572" y="335"/>
                    <a:pt x="1572" y="335"/>
                    <a:pt x="1572" y="335"/>
                  </a:cubicBezTo>
                  <a:lnTo>
                    <a:pt x="1572" y="283"/>
                  </a:lnTo>
                  <a:close/>
                  <a:moveTo>
                    <a:pt x="576" y="83"/>
                  </a:moveTo>
                  <a:cubicBezTo>
                    <a:pt x="576" y="74"/>
                    <a:pt x="583" y="65"/>
                    <a:pt x="592" y="65"/>
                  </a:cubicBezTo>
                  <a:cubicBezTo>
                    <a:pt x="979" y="65"/>
                    <a:pt x="979" y="65"/>
                    <a:pt x="979" y="65"/>
                  </a:cubicBezTo>
                  <a:cubicBezTo>
                    <a:pt x="988" y="65"/>
                    <a:pt x="995" y="72"/>
                    <a:pt x="995" y="81"/>
                  </a:cubicBezTo>
                  <a:cubicBezTo>
                    <a:pt x="995" y="172"/>
                    <a:pt x="995" y="172"/>
                    <a:pt x="995" y="172"/>
                  </a:cubicBezTo>
                  <a:cubicBezTo>
                    <a:pt x="576" y="172"/>
                    <a:pt x="576" y="172"/>
                    <a:pt x="576" y="172"/>
                  </a:cubicBezTo>
                  <a:lnTo>
                    <a:pt x="576" y="83"/>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grpSp>
      <p:sp>
        <p:nvSpPr>
          <p:cNvPr id="3246" name="Google Shape;3246;p363"/>
          <p:cNvSpPr/>
          <p:nvPr/>
        </p:nvSpPr>
        <p:spPr>
          <a:xfrm>
            <a:off x="6240908" y="3598375"/>
            <a:ext cx="382361" cy="321020"/>
          </a:xfrm>
          <a:custGeom>
            <a:avLst/>
            <a:gdLst/>
            <a:ahLst/>
            <a:cxnLst/>
            <a:rect l="l" t="t" r="r" b="b"/>
            <a:pathLst>
              <a:path w="1811" h="1518" extrusionOk="0">
                <a:moveTo>
                  <a:pt x="1778" y="1036"/>
                </a:moveTo>
                <a:cubicBezTo>
                  <a:pt x="1750" y="1036"/>
                  <a:pt x="1750" y="1036"/>
                  <a:pt x="1750" y="1036"/>
                </a:cubicBezTo>
                <a:cubicBezTo>
                  <a:pt x="1515" y="326"/>
                  <a:pt x="1515" y="326"/>
                  <a:pt x="1515" y="326"/>
                </a:cubicBezTo>
                <a:cubicBezTo>
                  <a:pt x="1538" y="309"/>
                  <a:pt x="1553" y="283"/>
                  <a:pt x="1556" y="253"/>
                </a:cubicBezTo>
                <a:cubicBezTo>
                  <a:pt x="1589" y="247"/>
                  <a:pt x="1589" y="247"/>
                  <a:pt x="1589" y="247"/>
                </a:cubicBezTo>
                <a:cubicBezTo>
                  <a:pt x="1733" y="192"/>
                  <a:pt x="1733" y="192"/>
                  <a:pt x="1733" y="192"/>
                </a:cubicBezTo>
                <a:cubicBezTo>
                  <a:pt x="1580" y="194"/>
                  <a:pt x="1580" y="194"/>
                  <a:pt x="1580" y="194"/>
                </a:cubicBezTo>
                <a:cubicBezTo>
                  <a:pt x="1548" y="200"/>
                  <a:pt x="1548" y="200"/>
                  <a:pt x="1548" y="200"/>
                </a:cubicBezTo>
                <a:cubicBezTo>
                  <a:pt x="1532" y="164"/>
                  <a:pt x="1497" y="140"/>
                  <a:pt x="1456" y="140"/>
                </a:cubicBezTo>
                <a:cubicBezTo>
                  <a:pt x="1403" y="140"/>
                  <a:pt x="1359" y="182"/>
                  <a:pt x="1356" y="236"/>
                </a:cubicBezTo>
                <a:cubicBezTo>
                  <a:pt x="1020" y="298"/>
                  <a:pt x="1020" y="298"/>
                  <a:pt x="1020" y="298"/>
                </a:cubicBezTo>
                <a:cubicBezTo>
                  <a:pt x="1013" y="253"/>
                  <a:pt x="983" y="216"/>
                  <a:pt x="943" y="200"/>
                </a:cubicBezTo>
                <a:cubicBezTo>
                  <a:pt x="943" y="109"/>
                  <a:pt x="943" y="109"/>
                  <a:pt x="943" y="109"/>
                </a:cubicBezTo>
                <a:cubicBezTo>
                  <a:pt x="966" y="84"/>
                  <a:pt x="966" y="84"/>
                  <a:pt x="966" y="84"/>
                </a:cubicBezTo>
                <a:cubicBezTo>
                  <a:pt x="896" y="0"/>
                  <a:pt x="896" y="0"/>
                  <a:pt x="896" y="0"/>
                </a:cubicBezTo>
                <a:cubicBezTo>
                  <a:pt x="828" y="84"/>
                  <a:pt x="828" y="84"/>
                  <a:pt x="828" y="84"/>
                </a:cubicBezTo>
                <a:cubicBezTo>
                  <a:pt x="852" y="109"/>
                  <a:pt x="852" y="109"/>
                  <a:pt x="852" y="109"/>
                </a:cubicBezTo>
                <a:cubicBezTo>
                  <a:pt x="852" y="200"/>
                  <a:pt x="852" y="200"/>
                  <a:pt x="852" y="200"/>
                </a:cubicBezTo>
                <a:cubicBezTo>
                  <a:pt x="806" y="218"/>
                  <a:pt x="773" y="264"/>
                  <a:pt x="773" y="317"/>
                </a:cubicBezTo>
                <a:cubicBezTo>
                  <a:pt x="773" y="326"/>
                  <a:pt x="774" y="334"/>
                  <a:pt x="776" y="343"/>
                </a:cubicBezTo>
                <a:cubicBezTo>
                  <a:pt x="420" y="408"/>
                  <a:pt x="420" y="408"/>
                  <a:pt x="420" y="408"/>
                </a:cubicBezTo>
                <a:cubicBezTo>
                  <a:pt x="404" y="378"/>
                  <a:pt x="372" y="357"/>
                  <a:pt x="336" y="357"/>
                </a:cubicBezTo>
                <a:cubicBezTo>
                  <a:pt x="288" y="357"/>
                  <a:pt x="247" y="394"/>
                  <a:pt x="241" y="441"/>
                </a:cubicBezTo>
                <a:cubicBezTo>
                  <a:pt x="181" y="452"/>
                  <a:pt x="181" y="452"/>
                  <a:pt x="181" y="452"/>
                </a:cubicBezTo>
                <a:cubicBezTo>
                  <a:pt x="44" y="504"/>
                  <a:pt x="44" y="504"/>
                  <a:pt x="44" y="504"/>
                </a:cubicBezTo>
                <a:cubicBezTo>
                  <a:pt x="190" y="505"/>
                  <a:pt x="190" y="505"/>
                  <a:pt x="190" y="505"/>
                </a:cubicBezTo>
                <a:cubicBezTo>
                  <a:pt x="247" y="494"/>
                  <a:pt x="247" y="494"/>
                  <a:pt x="247" y="494"/>
                </a:cubicBezTo>
                <a:cubicBezTo>
                  <a:pt x="254" y="510"/>
                  <a:pt x="265" y="524"/>
                  <a:pt x="278" y="534"/>
                </a:cubicBezTo>
                <a:cubicBezTo>
                  <a:pt x="70" y="1259"/>
                  <a:pt x="70" y="1259"/>
                  <a:pt x="70" y="1259"/>
                </a:cubicBezTo>
                <a:cubicBezTo>
                  <a:pt x="34" y="1259"/>
                  <a:pt x="34" y="1259"/>
                  <a:pt x="34" y="1259"/>
                </a:cubicBezTo>
                <a:cubicBezTo>
                  <a:pt x="0" y="1259"/>
                  <a:pt x="0" y="1259"/>
                  <a:pt x="0" y="1259"/>
                </a:cubicBezTo>
                <a:cubicBezTo>
                  <a:pt x="6" y="1333"/>
                  <a:pt x="120" y="1392"/>
                  <a:pt x="341" y="1392"/>
                </a:cubicBezTo>
                <a:cubicBezTo>
                  <a:pt x="561" y="1392"/>
                  <a:pt x="679" y="1333"/>
                  <a:pt x="685" y="1259"/>
                </a:cubicBezTo>
                <a:cubicBezTo>
                  <a:pt x="653" y="1259"/>
                  <a:pt x="653" y="1259"/>
                  <a:pt x="653" y="1259"/>
                </a:cubicBezTo>
                <a:cubicBezTo>
                  <a:pt x="624" y="1259"/>
                  <a:pt x="624" y="1259"/>
                  <a:pt x="624" y="1259"/>
                </a:cubicBezTo>
                <a:cubicBezTo>
                  <a:pt x="386" y="540"/>
                  <a:pt x="386" y="540"/>
                  <a:pt x="386" y="540"/>
                </a:cubicBezTo>
                <a:cubicBezTo>
                  <a:pt x="413" y="523"/>
                  <a:pt x="431" y="494"/>
                  <a:pt x="432" y="460"/>
                </a:cubicBezTo>
                <a:cubicBezTo>
                  <a:pt x="798" y="393"/>
                  <a:pt x="798" y="393"/>
                  <a:pt x="798" y="393"/>
                </a:cubicBezTo>
                <a:cubicBezTo>
                  <a:pt x="811" y="412"/>
                  <a:pt x="830" y="426"/>
                  <a:pt x="852" y="435"/>
                </a:cubicBezTo>
                <a:cubicBezTo>
                  <a:pt x="852" y="1391"/>
                  <a:pt x="852" y="1391"/>
                  <a:pt x="852" y="1391"/>
                </a:cubicBezTo>
                <a:cubicBezTo>
                  <a:pt x="661" y="1395"/>
                  <a:pt x="513" y="1421"/>
                  <a:pt x="513" y="1452"/>
                </a:cubicBezTo>
                <a:cubicBezTo>
                  <a:pt x="513" y="1454"/>
                  <a:pt x="514" y="1456"/>
                  <a:pt x="515" y="1458"/>
                </a:cubicBezTo>
                <a:cubicBezTo>
                  <a:pt x="448" y="1458"/>
                  <a:pt x="448" y="1458"/>
                  <a:pt x="448" y="1458"/>
                </a:cubicBezTo>
                <a:cubicBezTo>
                  <a:pt x="448" y="1518"/>
                  <a:pt x="448" y="1518"/>
                  <a:pt x="448" y="1518"/>
                </a:cubicBezTo>
                <a:cubicBezTo>
                  <a:pt x="1347" y="1518"/>
                  <a:pt x="1347" y="1518"/>
                  <a:pt x="1347" y="1518"/>
                </a:cubicBezTo>
                <a:cubicBezTo>
                  <a:pt x="1347" y="1458"/>
                  <a:pt x="1347" y="1458"/>
                  <a:pt x="1347" y="1458"/>
                </a:cubicBezTo>
                <a:cubicBezTo>
                  <a:pt x="1279" y="1458"/>
                  <a:pt x="1279" y="1458"/>
                  <a:pt x="1279" y="1458"/>
                </a:cubicBezTo>
                <a:cubicBezTo>
                  <a:pt x="1280" y="1456"/>
                  <a:pt x="1281" y="1454"/>
                  <a:pt x="1281" y="1452"/>
                </a:cubicBezTo>
                <a:cubicBezTo>
                  <a:pt x="1281" y="1421"/>
                  <a:pt x="1133" y="1395"/>
                  <a:pt x="943" y="1391"/>
                </a:cubicBezTo>
                <a:cubicBezTo>
                  <a:pt x="943" y="435"/>
                  <a:pt x="943" y="435"/>
                  <a:pt x="943" y="435"/>
                </a:cubicBezTo>
                <a:cubicBezTo>
                  <a:pt x="978" y="421"/>
                  <a:pt x="1006" y="390"/>
                  <a:pt x="1017" y="353"/>
                </a:cubicBezTo>
                <a:cubicBezTo>
                  <a:pt x="1367" y="288"/>
                  <a:pt x="1367" y="288"/>
                  <a:pt x="1367" y="288"/>
                </a:cubicBezTo>
                <a:cubicBezTo>
                  <a:pt x="1374" y="304"/>
                  <a:pt x="1386" y="317"/>
                  <a:pt x="1400" y="327"/>
                </a:cubicBezTo>
                <a:cubicBezTo>
                  <a:pt x="1196" y="1036"/>
                  <a:pt x="1196" y="1036"/>
                  <a:pt x="1196" y="1036"/>
                </a:cubicBezTo>
                <a:cubicBezTo>
                  <a:pt x="1160" y="1036"/>
                  <a:pt x="1160" y="1036"/>
                  <a:pt x="1160" y="1036"/>
                </a:cubicBezTo>
                <a:cubicBezTo>
                  <a:pt x="1126" y="1036"/>
                  <a:pt x="1126" y="1036"/>
                  <a:pt x="1126" y="1036"/>
                </a:cubicBezTo>
                <a:cubicBezTo>
                  <a:pt x="1132" y="1110"/>
                  <a:pt x="1246" y="1170"/>
                  <a:pt x="1467" y="1170"/>
                </a:cubicBezTo>
                <a:cubicBezTo>
                  <a:pt x="1687" y="1170"/>
                  <a:pt x="1805" y="1110"/>
                  <a:pt x="1811" y="1036"/>
                </a:cubicBezTo>
                <a:lnTo>
                  <a:pt x="1778" y="1036"/>
                </a:lnTo>
                <a:close/>
                <a:moveTo>
                  <a:pt x="132" y="1259"/>
                </a:moveTo>
                <a:cubicBezTo>
                  <a:pt x="332" y="564"/>
                  <a:pt x="332" y="564"/>
                  <a:pt x="332" y="564"/>
                </a:cubicBezTo>
                <a:cubicBezTo>
                  <a:pt x="562" y="1259"/>
                  <a:pt x="562" y="1259"/>
                  <a:pt x="562" y="1259"/>
                </a:cubicBezTo>
                <a:lnTo>
                  <a:pt x="132" y="1259"/>
                </a:lnTo>
                <a:close/>
                <a:moveTo>
                  <a:pt x="1258" y="1036"/>
                </a:moveTo>
                <a:cubicBezTo>
                  <a:pt x="1457" y="345"/>
                  <a:pt x="1457" y="345"/>
                  <a:pt x="1457" y="345"/>
                </a:cubicBezTo>
                <a:cubicBezTo>
                  <a:pt x="1457" y="345"/>
                  <a:pt x="1458" y="345"/>
                  <a:pt x="1458" y="345"/>
                </a:cubicBezTo>
                <a:cubicBezTo>
                  <a:pt x="1687" y="1036"/>
                  <a:pt x="1687" y="1036"/>
                  <a:pt x="1687" y="1036"/>
                </a:cubicBezTo>
                <a:lnTo>
                  <a:pt x="1258" y="1036"/>
                </a:lnTo>
                <a:close/>
              </a:path>
            </a:pathLst>
          </a:custGeom>
          <a:solidFill>
            <a:srgbClr val="409DA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grpSp>
        <p:nvGrpSpPr>
          <p:cNvPr id="3247" name="Google Shape;3247;p363"/>
          <p:cNvGrpSpPr/>
          <p:nvPr/>
        </p:nvGrpSpPr>
        <p:grpSpPr>
          <a:xfrm>
            <a:off x="6891019" y="3586108"/>
            <a:ext cx="451573" cy="433494"/>
            <a:chOff x="4167127" y="4748027"/>
            <a:chExt cx="734584" cy="734584"/>
          </a:xfrm>
        </p:grpSpPr>
        <p:sp>
          <p:nvSpPr>
            <p:cNvPr id="3248" name="Google Shape;3248;p363"/>
            <p:cNvSpPr/>
            <p:nvPr/>
          </p:nvSpPr>
          <p:spPr>
            <a:xfrm>
              <a:off x="4167127" y="4748027"/>
              <a:ext cx="734584" cy="734584"/>
            </a:xfrm>
            <a:prstGeom prst="ellipse">
              <a:avLst/>
            </a:prstGeom>
            <a:solidFill>
              <a:srgbClr val="483698"/>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338D"/>
                </a:buClr>
                <a:buSzPts val="1350"/>
                <a:buFont typeface="Arial"/>
                <a:buNone/>
              </a:pPr>
              <a:endParaRPr sz="1350" b="0">
                <a:solidFill>
                  <a:schemeClr val="dk1"/>
                </a:solidFill>
                <a:latin typeface="Arial"/>
                <a:ea typeface="Arial"/>
                <a:cs typeface="Arial"/>
                <a:sym typeface="Arial"/>
              </a:endParaRPr>
            </a:p>
          </p:txBody>
        </p:sp>
        <p:sp>
          <p:nvSpPr>
            <p:cNvPr id="3249" name="Google Shape;3249;p363"/>
            <p:cNvSpPr/>
            <p:nvPr/>
          </p:nvSpPr>
          <p:spPr>
            <a:xfrm>
              <a:off x="4650803" y="4998934"/>
              <a:ext cx="133011" cy="131499"/>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338D"/>
                </a:buClr>
                <a:buSzPts val="1350"/>
                <a:buFont typeface="Arial"/>
                <a:buNone/>
              </a:pPr>
              <a:endParaRPr sz="1350" b="0">
                <a:solidFill>
                  <a:schemeClr val="dk1"/>
                </a:solidFill>
                <a:latin typeface="Arial"/>
                <a:ea typeface="Arial"/>
                <a:cs typeface="Arial"/>
                <a:sym typeface="Arial"/>
              </a:endParaRPr>
            </a:p>
          </p:txBody>
        </p:sp>
        <p:sp>
          <p:nvSpPr>
            <p:cNvPr id="3250" name="Google Shape;3250;p363"/>
            <p:cNvSpPr/>
            <p:nvPr/>
          </p:nvSpPr>
          <p:spPr>
            <a:xfrm>
              <a:off x="4599413" y="5130433"/>
              <a:ext cx="235792" cy="169287"/>
            </a:xfrm>
            <a:custGeom>
              <a:avLst/>
              <a:gdLst/>
              <a:ahLst/>
              <a:cxnLst/>
              <a:rect l="l" t="t" r="r" b="b"/>
              <a:pathLst>
                <a:path w="32" h="23" extrusionOk="0">
                  <a:moveTo>
                    <a:pt x="32" y="17"/>
                  </a:moveTo>
                  <a:cubicBezTo>
                    <a:pt x="21" y="23"/>
                    <a:pt x="11" y="23"/>
                    <a:pt x="0" y="17"/>
                  </a:cubicBezTo>
                  <a:cubicBezTo>
                    <a:pt x="2" y="9"/>
                    <a:pt x="5" y="4"/>
                    <a:pt x="11" y="0"/>
                  </a:cubicBezTo>
                  <a:cubicBezTo>
                    <a:pt x="14" y="0"/>
                    <a:pt x="16" y="3"/>
                    <a:pt x="16" y="6"/>
                  </a:cubicBezTo>
                  <a:cubicBezTo>
                    <a:pt x="16" y="3"/>
                    <a:pt x="17" y="1"/>
                    <a:pt x="20" y="0"/>
                  </a:cubicBezTo>
                  <a:cubicBezTo>
                    <a:pt x="27" y="4"/>
                    <a:pt x="30" y="9"/>
                    <a:pt x="32" y="17"/>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51" name="Google Shape;3251;p363"/>
            <p:cNvSpPr/>
            <p:nvPr/>
          </p:nvSpPr>
          <p:spPr>
            <a:xfrm>
              <a:off x="4285023" y="4998934"/>
              <a:ext cx="131499" cy="131499"/>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338D"/>
                </a:buClr>
                <a:buSzPts val="1350"/>
                <a:buFont typeface="Arial"/>
                <a:buNone/>
              </a:pPr>
              <a:endParaRPr sz="1350" b="0">
                <a:solidFill>
                  <a:schemeClr val="dk1"/>
                </a:solidFill>
                <a:latin typeface="Arial"/>
                <a:ea typeface="Arial"/>
                <a:cs typeface="Arial"/>
                <a:sym typeface="Arial"/>
              </a:endParaRPr>
            </a:p>
          </p:txBody>
        </p:sp>
        <p:sp>
          <p:nvSpPr>
            <p:cNvPr id="3252" name="Google Shape;3252;p363"/>
            <p:cNvSpPr/>
            <p:nvPr/>
          </p:nvSpPr>
          <p:spPr>
            <a:xfrm>
              <a:off x="4233632" y="5130433"/>
              <a:ext cx="234280" cy="169287"/>
            </a:xfrm>
            <a:custGeom>
              <a:avLst/>
              <a:gdLst/>
              <a:ahLst/>
              <a:cxnLst/>
              <a:rect l="l" t="t" r="r" b="b"/>
              <a:pathLst>
                <a:path w="32" h="23" extrusionOk="0">
                  <a:moveTo>
                    <a:pt x="0" y="17"/>
                  </a:moveTo>
                  <a:cubicBezTo>
                    <a:pt x="11" y="23"/>
                    <a:pt x="21" y="23"/>
                    <a:pt x="32" y="17"/>
                  </a:cubicBezTo>
                  <a:cubicBezTo>
                    <a:pt x="30" y="9"/>
                    <a:pt x="27" y="4"/>
                    <a:pt x="21" y="0"/>
                  </a:cubicBezTo>
                  <a:cubicBezTo>
                    <a:pt x="18" y="0"/>
                    <a:pt x="17" y="3"/>
                    <a:pt x="16" y="6"/>
                  </a:cubicBezTo>
                  <a:cubicBezTo>
                    <a:pt x="16" y="3"/>
                    <a:pt x="15" y="1"/>
                    <a:pt x="12" y="0"/>
                  </a:cubicBezTo>
                  <a:cubicBezTo>
                    <a:pt x="5" y="4"/>
                    <a:pt x="2" y="9"/>
                    <a:pt x="0" y="17"/>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53" name="Google Shape;3253;p363"/>
            <p:cNvSpPr/>
            <p:nvPr/>
          </p:nvSpPr>
          <p:spPr>
            <a:xfrm>
              <a:off x="4431637" y="4888595"/>
              <a:ext cx="205563" cy="198006"/>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338D"/>
                </a:buClr>
                <a:buSzPts val="1350"/>
                <a:buFont typeface="Arial"/>
                <a:buNone/>
              </a:pPr>
              <a:endParaRPr sz="1350" b="0">
                <a:solidFill>
                  <a:schemeClr val="dk1"/>
                </a:solidFill>
                <a:latin typeface="Arial"/>
                <a:ea typeface="Arial"/>
                <a:cs typeface="Arial"/>
                <a:sym typeface="Arial"/>
              </a:endParaRPr>
            </a:p>
          </p:txBody>
        </p:sp>
        <p:sp>
          <p:nvSpPr>
            <p:cNvPr id="3254" name="Google Shape;3254;p363"/>
            <p:cNvSpPr/>
            <p:nvPr/>
          </p:nvSpPr>
          <p:spPr>
            <a:xfrm>
              <a:off x="4357574" y="5086601"/>
              <a:ext cx="352177" cy="270556"/>
            </a:xfrm>
            <a:custGeom>
              <a:avLst/>
              <a:gdLst/>
              <a:ahLst/>
              <a:cxnLst/>
              <a:rect l="l" t="t" r="r" b="b"/>
              <a:pathLst>
                <a:path w="48" h="37" extrusionOk="0">
                  <a:moveTo>
                    <a:pt x="48" y="28"/>
                  </a:moveTo>
                  <a:cubicBezTo>
                    <a:pt x="31" y="37"/>
                    <a:pt x="17" y="37"/>
                    <a:pt x="0" y="28"/>
                  </a:cubicBezTo>
                  <a:cubicBezTo>
                    <a:pt x="7" y="28"/>
                    <a:pt x="13" y="25"/>
                    <a:pt x="16" y="23"/>
                  </a:cubicBezTo>
                  <a:cubicBezTo>
                    <a:pt x="15" y="17"/>
                    <a:pt x="12" y="12"/>
                    <a:pt x="7" y="9"/>
                  </a:cubicBezTo>
                  <a:cubicBezTo>
                    <a:pt x="10" y="5"/>
                    <a:pt x="13" y="2"/>
                    <a:pt x="17" y="0"/>
                  </a:cubicBezTo>
                  <a:cubicBezTo>
                    <a:pt x="21" y="1"/>
                    <a:pt x="24" y="5"/>
                    <a:pt x="24" y="10"/>
                  </a:cubicBezTo>
                  <a:cubicBezTo>
                    <a:pt x="25" y="5"/>
                    <a:pt x="26" y="2"/>
                    <a:pt x="30" y="0"/>
                  </a:cubicBezTo>
                  <a:cubicBezTo>
                    <a:pt x="35" y="3"/>
                    <a:pt x="38" y="5"/>
                    <a:pt x="41" y="8"/>
                  </a:cubicBezTo>
                  <a:cubicBezTo>
                    <a:pt x="36" y="12"/>
                    <a:pt x="33" y="17"/>
                    <a:pt x="32" y="23"/>
                  </a:cubicBezTo>
                  <a:cubicBezTo>
                    <a:pt x="35" y="26"/>
                    <a:pt x="43" y="28"/>
                    <a:pt x="48" y="2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grpSp>
      <p:sp>
        <p:nvSpPr>
          <p:cNvPr id="3255" name="Google Shape;3255;p363"/>
          <p:cNvSpPr/>
          <p:nvPr/>
        </p:nvSpPr>
        <p:spPr>
          <a:xfrm>
            <a:off x="7593218" y="3586214"/>
            <a:ext cx="510779" cy="433388"/>
          </a:xfrm>
          <a:custGeom>
            <a:avLst/>
            <a:gdLst/>
            <a:ahLst/>
            <a:cxnLst/>
            <a:rect l="l" t="t" r="r" b="b"/>
            <a:pathLst>
              <a:path w="59" h="50" extrusionOk="0">
                <a:moveTo>
                  <a:pt x="29" y="11"/>
                </a:moveTo>
                <a:cubicBezTo>
                  <a:pt x="33" y="4"/>
                  <a:pt x="37" y="0"/>
                  <a:pt x="44" y="0"/>
                </a:cubicBezTo>
                <a:cubicBezTo>
                  <a:pt x="52" y="0"/>
                  <a:pt x="59" y="7"/>
                  <a:pt x="59" y="15"/>
                </a:cubicBezTo>
                <a:cubicBezTo>
                  <a:pt x="59" y="27"/>
                  <a:pt x="44" y="38"/>
                  <a:pt x="29" y="50"/>
                </a:cubicBezTo>
                <a:cubicBezTo>
                  <a:pt x="15" y="38"/>
                  <a:pt x="0" y="27"/>
                  <a:pt x="0" y="15"/>
                </a:cubicBezTo>
                <a:cubicBezTo>
                  <a:pt x="0" y="7"/>
                  <a:pt x="7" y="0"/>
                  <a:pt x="15" y="0"/>
                </a:cubicBezTo>
                <a:cubicBezTo>
                  <a:pt x="22" y="0"/>
                  <a:pt x="26" y="4"/>
                  <a:pt x="29" y="11"/>
                </a:cubicBezTo>
                <a:close/>
              </a:path>
            </a:pathLst>
          </a:custGeom>
          <a:solidFill>
            <a:srgbClr val="DF4C3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56" name="Google Shape;3256;p363"/>
          <p:cNvSpPr/>
          <p:nvPr/>
        </p:nvSpPr>
        <p:spPr>
          <a:xfrm>
            <a:off x="7497969" y="3664796"/>
            <a:ext cx="640556" cy="190500"/>
          </a:xfrm>
          <a:custGeom>
            <a:avLst/>
            <a:gdLst/>
            <a:ahLst/>
            <a:cxnLst/>
            <a:rect l="l" t="t" r="r" b="b"/>
            <a:pathLst>
              <a:path w="74" h="22" extrusionOk="0">
                <a:moveTo>
                  <a:pt x="1" y="16"/>
                </a:moveTo>
                <a:cubicBezTo>
                  <a:pt x="1" y="16"/>
                  <a:pt x="0" y="16"/>
                  <a:pt x="0" y="15"/>
                </a:cubicBezTo>
                <a:cubicBezTo>
                  <a:pt x="0" y="15"/>
                  <a:pt x="1" y="14"/>
                  <a:pt x="1" y="14"/>
                </a:cubicBezTo>
                <a:cubicBezTo>
                  <a:pt x="15" y="14"/>
                  <a:pt x="15" y="14"/>
                  <a:pt x="15" y="14"/>
                </a:cubicBezTo>
                <a:cubicBezTo>
                  <a:pt x="17" y="7"/>
                  <a:pt x="17" y="7"/>
                  <a:pt x="17" y="7"/>
                </a:cubicBezTo>
                <a:cubicBezTo>
                  <a:pt x="17" y="6"/>
                  <a:pt x="18" y="6"/>
                  <a:pt x="18" y="6"/>
                </a:cubicBezTo>
                <a:cubicBezTo>
                  <a:pt x="18" y="6"/>
                  <a:pt x="19" y="6"/>
                  <a:pt x="19" y="7"/>
                </a:cubicBezTo>
                <a:cubicBezTo>
                  <a:pt x="20" y="14"/>
                  <a:pt x="20" y="14"/>
                  <a:pt x="20" y="14"/>
                </a:cubicBezTo>
                <a:cubicBezTo>
                  <a:pt x="20" y="14"/>
                  <a:pt x="20" y="14"/>
                  <a:pt x="20" y="14"/>
                </a:cubicBezTo>
                <a:cubicBezTo>
                  <a:pt x="21" y="14"/>
                  <a:pt x="21" y="15"/>
                  <a:pt x="21" y="15"/>
                </a:cubicBezTo>
                <a:cubicBezTo>
                  <a:pt x="21" y="15"/>
                  <a:pt x="21" y="15"/>
                  <a:pt x="21" y="15"/>
                </a:cubicBezTo>
                <a:cubicBezTo>
                  <a:pt x="22" y="15"/>
                  <a:pt x="22" y="15"/>
                  <a:pt x="22" y="15"/>
                </a:cubicBezTo>
                <a:cubicBezTo>
                  <a:pt x="22" y="15"/>
                  <a:pt x="22" y="14"/>
                  <a:pt x="22" y="14"/>
                </a:cubicBezTo>
                <a:cubicBezTo>
                  <a:pt x="22" y="14"/>
                  <a:pt x="22" y="14"/>
                  <a:pt x="22" y="14"/>
                </a:cubicBezTo>
                <a:cubicBezTo>
                  <a:pt x="26" y="14"/>
                  <a:pt x="26" y="14"/>
                  <a:pt x="26" y="14"/>
                </a:cubicBezTo>
                <a:cubicBezTo>
                  <a:pt x="30" y="1"/>
                  <a:pt x="30" y="1"/>
                  <a:pt x="30" y="1"/>
                </a:cubicBezTo>
                <a:cubicBezTo>
                  <a:pt x="30" y="0"/>
                  <a:pt x="31" y="0"/>
                  <a:pt x="31" y="0"/>
                </a:cubicBezTo>
                <a:cubicBezTo>
                  <a:pt x="31" y="0"/>
                  <a:pt x="31" y="0"/>
                  <a:pt x="32" y="1"/>
                </a:cubicBezTo>
                <a:cubicBezTo>
                  <a:pt x="35" y="14"/>
                  <a:pt x="35" y="14"/>
                  <a:pt x="35" y="14"/>
                </a:cubicBezTo>
                <a:cubicBezTo>
                  <a:pt x="36" y="14"/>
                  <a:pt x="36" y="14"/>
                  <a:pt x="36" y="14"/>
                </a:cubicBezTo>
                <a:cubicBezTo>
                  <a:pt x="36" y="14"/>
                  <a:pt x="37" y="15"/>
                  <a:pt x="37" y="15"/>
                </a:cubicBezTo>
                <a:cubicBezTo>
                  <a:pt x="37" y="17"/>
                  <a:pt x="37" y="17"/>
                  <a:pt x="37" y="17"/>
                </a:cubicBezTo>
                <a:cubicBezTo>
                  <a:pt x="38" y="15"/>
                  <a:pt x="38" y="15"/>
                  <a:pt x="38" y="15"/>
                </a:cubicBezTo>
                <a:cubicBezTo>
                  <a:pt x="38" y="15"/>
                  <a:pt x="38" y="14"/>
                  <a:pt x="39" y="14"/>
                </a:cubicBezTo>
                <a:cubicBezTo>
                  <a:pt x="39" y="14"/>
                  <a:pt x="39" y="14"/>
                  <a:pt x="39" y="14"/>
                </a:cubicBezTo>
                <a:cubicBezTo>
                  <a:pt x="41" y="14"/>
                  <a:pt x="41" y="14"/>
                  <a:pt x="41" y="14"/>
                </a:cubicBezTo>
                <a:cubicBezTo>
                  <a:pt x="43" y="5"/>
                  <a:pt x="43" y="5"/>
                  <a:pt x="43" y="5"/>
                </a:cubicBezTo>
                <a:cubicBezTo>
                  <a:pt x="43" y="4"/>
                  <a:pt x="44" y="4"/>
                  <a:pt x="44" y="4"/>
                </a:cubicBezTo>
                <a:cubicBezTo>
                  <a:pt x="44" y="4"/>
                  <a:pt x="45" y="5"/>
                  <a:pt x="45" y="5"/>
                </a:cubicBezTo>
                <a:cubicBezTo>
                  <a:pt x="48" y="18"/>
                  <a:pt x="48" y="18"/>
                  <a:pt x="48" y="18"/>
                </a:cubicBezTo>
                <a:cubicBezTo>
                  <a:pt x="49" y="15"/>
                  <a:pt x="49" y="15"/>
                  <a:pt x="49" y="15"/>
                </a:cubicBezTo>
                <a:cubicBezTo>
                  <a:pt x="49" y="15"/>
                  <a:pt x="49" y="14"/>
                  <a:pt x="50" y="14"/>
                </a:cubicBezTo>
                <a:cubicBezTo>
                  <a:pt x="50" y="14"/>
                  <a:pt x="50" y="14"/>
                  <a:pt x="50" y="14"/>
                </a:cubicBezTo>
                <a:cubicBezTo>
                  <a:pt x="54" y="14"/>
                  <a:pt x="54" y="14"/>
                  <a:pt x="54" y="14"/>
                </a:cubicBezTo>
                <a:cubicBezTo>
                  <a:pt x="57" y="2"/>
                  <a:pt x="57" y="2"/>
                  <a:pt x="57" y="2"/>
                </a:cubicBezTo>
                <a:cubicBezTo>
                  <a:pt x="57" y="2"/>
                  <a:pt x="58" y="2"/>
                  <a:pt x="58" y="2"/>
                </a:cubicBezTo>
                <a:cubicBezTo>
                  <a:pt x="59" y="2"/>
                  <a:pt x="59" y="2"/>
                  <a:pt x="59" y="2"/>
                </a:cubicBezTo>
                <a:cubicBezTo>
                  <a:pt x="62" y="14"/>
                  <a:pt x="62" y="14"/>
                  <a:pt x="62" y="14"/>
                </a:cubicBezTo>
                <a:cubicBezTo>
                  <a:pt x="63" y="14"/>
                  <a:pt x="63" y="14"/>
                  <a:pt x="63" y="14"/>
                </a:cubicBezTo>
                <a:cubicBezTo>
                  <a:pt x="64" y="14"/>
                  <a:pt x="64" y="15"/>
                  <a:pt x="64" y="15"/>
                </a:cubicBezTo>
                <a:cubicBezTo>
                  <a:pt x="64" y="17"/>
                  <a:pt x="64" y="17"/>
                  <a:pt x="64" y="17"/>
                </a:cubicBezTo>
                <a:cubicBezTo>
                  <a:pt x="66" y="15"/>
                  <a:pt x="66" y="15"/>
                  <a:pt x="66" y="15"/>
                </a:cubicBezTo>
                <a:cubicBezTo>
                  <a:pt x="66" y="14"/>
                  <a:pt x="66" y="14"/>
                  <a:pt x="66" y="14"/>
                </a:cubicBezTo>
                <a:cubicBezTo>
                  <a:pt x="66" y="14"/>
                  <a:pt x="66" y="14"/>
                  <a:pt x="66" y="14"/>
                </a:cubicBezTo>
                <a:cubicBezTo>
                  <a:pt x="74" y="14"/>
                  <a:pt x="74" y="14"/>
                  <a:pt x="74" y="14"/>
                </a:cubicBezTo>
                <a:cubicBezTo>
                  <a:pt x="74" y="14"/>
                  <a:pt x="74" y="15"/>
                  <a:pt x="74" y="15"/>
                </a:cubicBezTo>
                <a:cubicBezTo>
                  <a:pt x="74" y="16"/>
                  <a:pt x="74" y="16"/>
                  <a:pt x="74" y="16"/>
                </a:cubicBezTo>
                <a:cubicBezTo>
                  <a:pt x="67" y="16"/>
                  <a:pt x="67" y="16"/>
                  <a:pt x="67" y="16"/>
                </a:cubicBezTo>
                <a:cubicBezTo>
                  <a:pt x="65" y="19"/>
                  <a:pt x="65" y="19"/>
                  <a:pt x="65" y="19"/>
                </a:cubicBezTo>
                <a:cubicBezTo>
                  <a:pt x="65" y="19"/>
                  <a:pt x="65" y="19"/>
                  <a:pt x="64" y="19"/>
                </a:cubicBezTo>
                <a:cubicBezTo>
                  <a:pt x="64" y="20"/>
                  <a:pt x="63" y="19"/>
                  <a:pt x="63" y="19"/>
                </a:cubicBezTo>
                <a:cubicBezTo>
                  <a:pt x="63" y="16"/>
                  <a:pt x="63" y="16"/>
                  <a:pt x="63" y="16"/>
                </a:cubicBezTo>
                <a:cubicBezTo>
                  <a:pt x="61" y="16"/>
                  <a:pt x="61" y="16"/>
                  <a:pt x="61" y="16"/>
                </a:cubicBezTo>
                <a:cubicBezTo>
                  <a:pt x="61" y="16"/>
                  <a:pt x="61" y="16"/>
                  <a:pt x="61" y="16"/>
                </a:cubicBezTo>
                <a:cubicBezTo>
                  <a:pt x="61" y="16"/>
                  <a:pt x="61" y="16"/>
                  <a:pt x="61" y="15"/>
                </a:cubicBezTo>
                <a:cubicBezTo>
                  <a:pt x="58" y="6"/>
                  <a:pt x="58" y="6"/>
                  <a:pt x="58" y="6"/>
                </a:cubicBezTo>
                <a:cubicBezTo>
                  <a:pt x="55" y="15"/>
                  <a:pt x="55" y="15"/>
                  <a:pt x="55" y="15"/>
                </a:cubicBezTo>
                <a:cubicBezTo>
                  <a:pt x="55" y="16"/>
                  <a:pt x="55" y="16"/>
                  <a:pt x="55" y="16"/>
                </a:cubicBezTo>
                <a:cubicBezTo>
                  <a:pt x="50" y="16"/>
                  <a:pt x="50" y="16"/>
                  <a:pt x="50" y="16"/>
                </a:cubicBezTo>
                <a:cubicBezTo>
                  <a:pt x="49" y="21"/>
                  <a:pt x="49" y="21"/>
                  <a:pt x="49" y="21"/>
                </a:cubicBezTo>
                <a:cubicBezTo>
                  <a:pt x="49" y="21"/>
                  <a:pt x="49" y="21"/>
                  <a:pt x="48" y="21"/>
                </a:cubicBezTo>
                <a:cubicBezTo>
                  <a:pt x="48" y="22"/>
                  <a:pt x="47" y="21"/>
                  <a:pt x="47" y="21"/>
                </a:cubicBezTo>
                <a:cubicBezTo>
                  <a:pt x="44" y="8"/>
                  <a:pt x="44" y="8"/>
                  <a:pt x="44" y="8"/>
                </a:cubicBezTo>
                <a:cubicBezTo>
                  <a:pt x="42" y="15"/>
                  <a:pt x="42" y="15"/>
                  <a:pt x="42" y="15"/>
                </a:cubicBezTo>
                <a:cubicBezTo>
                  <a:pt x="42" y="16"/>
                  <a:pt x="42" y="16"/>
                  <a:pt x="41" y="16"/>
                </a:cubicBezTo>
                <a:cubicBezTo>
                  <a:pt x="39" y="16"/>
                  <a:pt x="39" y="16"/>
                  <a:pt x="39" y="16"/>
                </a:cubicBezTo>
                <a:cubicBezTo>
                  <a:pt x="38" y="21"/>
                  <a:pt x="38" y="21"/>
                  <a:pt x="38" y="21"/>
                </a:cubicBezTo>
                <a:cubicBezTo>
                  <a:pt x="38" y="21"/>
                  <a:pt x="38" y="21"/>
                  <a:pt x="37" y="21"/>
                </a:cubicBezTo>
                <a:cubicBezTo>
                  <a:pt x="37" y="21"/>
                  <a:pt x="37" y="21"/>
                  <a:pt x="37" y="21"/>
                </a:cubicBezTo>
                <a:cubicBezTo>
                  <a:pt x="35" y="16"/>
                  <a:pt x="35" y="16"/>
                  <a:pt x="35" y="16"/>
                </a:cubicBezTo>
                <a:cubicBezTo>
                  <a:pt x="35" y="16"/>
                  <a:pt x="35" y="16"/>
                  <a:pt x="35" y="16"/>
                </a:cubicBezTo>
                <a:cubicBezTo>
                  <a:pt x="35" y="16"/>
                  <a:pt x="35" y="16"/>
                  <a:pt x="35" y="16"/>
                </a:cubicBezTo>
                <a:cubicBezTo>
                  <a:pt x="34" y="16"/>
                  <a:pt x="34" y="16"/>
                  <a:pt x="34" y="15"/>
                </a:cubicBezTo>
                <a:cubicBezTo>
                  <a:pt x="31" y="4"/>
                  <a:pt x="31" y="4"/>
                  <a:pt x="31" y="4"/>
                </a:cubicBezTo>
                <a:cubicBezTo>
                  <a:pt x="28" y="15"/>
                  <a:pt x="28" y="15"/>
                  <a:pt x="28" y="15"/>
                </a:cubicBezTo>
                <a:cubicBezTo>
                  <a:pt x="28" y="16"/>
                  <a:pt x="27" y="16"/>
                  <a:pt x="27" y="16"/>
                </a:cubicBezTo>
                <a:cubicBezTo>
                  <a:pt x="23" y="16"/>
                  <a:pt x="23" y="16"/>
                  <a:pt x="23" y="16"/>
                </a:cubicBezTo>
                <a:cubicBezTo>
                  <a:pt x="22" y="19"/>
                  <a:pt x="22" y="19"/>
                  <a:pt x="22" y="19"/>
                </a:cubicBezTo>
                <a:cubicBezTo>
                  <a:pt x="22" y="19"/>
                  <a:pt x="22" y="19"/>
                  <a:pt x="22" y="19"/>
                </a:cubicBezTo>
                <a:cubicBezTo>
                  <a:pt x="21" y="19"/>
                  <a:pt x="21" y="19"/>
                  <a:pt x="21" y="19"/>
                </a:cubicBezTo>
                <a:cubicBezTo>
                  <a:pt x="20" y="16"/>
                  <a:pt x="20" y="16"/>
                  <a:pt x="20" y="16"/>
                </a:cubicBezTo>
                <a:cubicBezTo>
                  <a:pt x="19" y="16"/>
                  <a:pt x="19" y="16"/>
                  <a:pt x="19" y="16"/>
                </a:cubicBezTo>
                <a:cubicBezTo>
                  <a:pt x="19" y="16"/>
                  <a:pt x="19" y="16"/>
                  <a:pt x="19" y="16"/>
                </a:cubicBezTo>
                <a:cubicBezTo>
                  <a:pt x="19" y="16"/>
                  <a:pt x="19" y="16"/>
                  <a:pt x="19" y="15"/>
                </a:cubicBezTo>
                <a:cubicBezTo>
                  <a:pt x="18" y="10"/>
                  <a:pt x="18" y="10"/>
                  <a:pt x="18" y="10"/>
                </a:cubicBezTo>
                <a:cubicBezTo>
                  <a:pt x="16" y="15"/>
                  <a:pt x="16" y="15"/>
                  <a:pt x="16" y="15"/>
                </a:cubicBezTo>
                <a:cubicBezTo>
                  <a:pt x="16" y="16"/>
                  <a:pt x="16" y="16"/>
                  <a:pt x="16" y="16"/>
                </a:cubicBezTo>
                <a:lnTo>
                  <a:pt x="1" y="16"/>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3257" name="Google Shape;3257;p363"/>
          <p:cNvSpPr txBox="1"/>
          <p:nvPr/>
        </p:nvSpPr>
        <p:spPr>
          <a:xfrm>
            <a:off x="4942383" y="4019602"/>
            <a:ext cx="497437" cy="306898"/>
          </a:xfrm>
          <a:prstGeom prst="rect">
            <a:avLst/>
          </a:prstGeom>
          <a:noFill/>
          <a:ln>
            <a:noFill/>
          </a:ln>
        </p:spPr>
        <p:txBody>
          <a:bodyPr spcFirstLastPara="1" wrap="square" lIns="40950" tIns="40950" rIns="40950" bIns="40950" anchor="t" anchorCtr="0">
            <a:noAutofit/>
          </a:bodyPr>
          <a:lstStyle/>
          <a:p>
            <a:pPr marL="0" marR="0" lvl="0" indent="0" algn="l" rtl="0">
              <a:spcBef>
                <a:spcPts val="0"/>
              </a:spcBef>
              <a:spcAft>
                <a:spcPts val="0"/>
              </a:spcAft>
              <a:buNone/>
            </a:pPr>
            <a:r>
              <a:rPr lang="en-US" sz="900">
                <a:solidFill>
                  <a:schemeClr val="dk2"/>
                </a:solidFill>
                <a:latin typeface="Arial"/>
                <a:ea typeface="Arial"/>
                <a:cs typeface="Arial"/>
                <a:sym typeface="Arial"/>
              </a:rPr>
              <a:t>Labour</a:t>
            </a:r>
            <a:endParaRPr sz="900">
              <a:solidFill>
                <a:schemeClr val="dk2"/>
              </a:solidFill>
              <a:latin typeface="Arial"/>
              <a:ea typeface="Arial"/>
              <a:cs typeface="Arial"/>
              <a:sym typeface="Arial"/>
            </a:endParaRPr>
          </a:p>
        </p:txBody>
      </p:sp>
      <p:sp>
        <p:nvSpPr>
          <p:cNvPr id="3258" name="Google Shape;3258;p363"/>
          <p:cNvSpPr txBox="1"/>
          <p:nvPr/>
        </p:nvSpPr>
        <p:spPr>
          <a:xfrm>
            <a:off x="5508081" y="4019602"/>
            <a:ext cx="497437" cy="306898"/>
          </a:xfrm>
          <a:prstGeom prst="rect">
            <a:avLst/>
          </a:prstGeom>
          <a:noFill/>
          <a:ln>
            <a:noFill/>
          </a:ln>
        </p:spPr>
        <p:txBody>
          <a:bodyPr spcFirstLastPara="1" wrap="square" lIns="40950" tIns="40950" rIns="40950" bIns="40950" anchor="t" anchorCtr="0">
            <a:noAutofit/>
          </a:bodyPr>
          <a:lstStyle/>
          <a:p>
            <a:pPr marL="0" marR="0" lvl="0" indent="0" algn="l" rtl="0">
              <a:spcBef>
                <a:spcPts val="0"/>
              </a:spcBef>
              <a:spcAft>
                <a:spcPts val="0"/>
              </a:spcAft>
              <a:buNone/>
            </a:pPr>
            <a:r>
              <a:rPr lang="en-US" sz="900">
                <a:solidFill>
                  <a:schemeClr val="dk2"/>
                </a:solidFill>
                <a:latin typeface="Arial"/>
                <a:ea typeface="Arial"/>
                <a:cs typeface="Arial"/>
                <a:sym typeface="Arial"/>
              </a:rPr>
              <a:t>Education</a:t>
            </a:r>
            <a:endParaRPr/>
          </a:p>
        </p:txBody>
      </p:sp>
      <p:sp>
        <p:nvSpPr>
          <p:cNvPr id="3259" name="Google Shape;3259;p363"/>
          <p:cNvSpPr txBox="1"/>
          <p:nvPr/>
        </p:nvSpPr>
        <p:spPr>
          <a:xfrm>
            <a:off x="6196800" y="4019602"/>
            <a:ext cx="497437" cy="306898"/>
          </a:xfrm>
          <a:prstGeom prst="rect">
            <a:avLst/>
          </a:prstGeom>
          <a:noFill/>
          <a:ln>
            <a:noFill/>
          </a:ln>
        </p:spPr>
        <p:txBody>
          <a:bodyPr spcFirstLastPara="1" wrap="square" lIns="40950" tIns="40950" rIns="40950" bIns="40950" anchor="t" anchorCtr="0">
            <a:noAutofit/>
          </a:bodyPr>
          <a:lstStyle/>
          <a:p>
            <a:pPr marL="0" marR="0" lvl="0" indent="0" algn="l" rtl="0">
              <a:spcBef>
                <a:spcPts val="0"/>
              </a:spcBef>
              <a:spcAft>
                <a:spcPts val="0"/>
              </a:spcAft>
              <a:buNone/>
            </a:pPr>
            <a:r>
              <a:rPr lang="en-US" sz="900">
                <a:solidFill>
                  <a:schemeClr val="dk2"/>
                </a:solidFill>
                <a:latin typeface="Arial"/>
                <a:ea typeface="Arial"/>
                <a:cs typeface="Arial"/>
                <a:sym typeface="Arial"/>
              </a:rPr>
              <a:t>Justice</a:t>
            </a:r>
            <a:endParaRPr/>
          </a:p>
        </p:txBody>
      </p:sp>
      <p:sp>
        <p:nvSpPr>
          <p:cNvPr id="3260" name="Google Shape;3260;p363"/>
          <p:cNvSpPr txBox="1"/>
          <p:nvPr/>
        </p:nvSpPr>
        <p:spPr>
          <a:xfrm>
            <a:off x="6891019" y="4019602"/>
            <a:ext cx="497437" cy="306898"/>
          </a:xfrm>
          <a:prstGeom prst="rect">
            <a:avLst/>
          </a:prstGeom>
          <a:noFill/>
          <a:ln>
            <a:noFill/>
          </a:ln>
        </p:spPr>
        <p:txBody>
          <a:bodyPr spcFirstLastPara="1" wrap="square" lIns="40950" tIns="40950" rIns="40950" bIns="40950" anchor="t" anchorCtr="0">
            <a:noAutofit/>
          </a:bodyPr>
          <a:lstStyle/>
          <a:p>
            <a:pPr marL="0" marR="0" lvl="0" indent="0" algn="l" rtl="0">
              <a:spcBef>
                <a:spcPts val="0"/>
              </a:spcBef>
              <a:spcAft>
                <a:spcPts val="0"/>
              </a:spcAft>
              <a:buNone/>
            </a:pPr>
            <a:r>
              <a:rPr lang="en-US" sz="900">
                <a:solidFill>
                  <a:schemeClr val="dk2"/>
                </a:solidFill>
                <a:latin typeface="Arial"/>
                <a:ea typeface="Arial"/>
                <a:cs typeface="Arial"/>
                <a:sym typeface="Arial"/>
              </a:rPr>
              <a:t>Social </a:t>
            </a:r>
            <a:endParaRPr/>
          </a:p>
          <a:p>
            <a:pPr marL="0" marR="0" lvl="0" indent="0" algn="l" rtl="0">
              <a:spcBef>
                <a:spcPts val="450"/>
              </a:spcBef>
              <a:spcAft>
                <a:spcPts val="0"/>
              </a:spcAft>
              <a:buNone/>
            </a:pPr>
            <a:r>
              <a:rPr lang="en-US" sz="900">
                <a:solidFill>
                  <a:schemeClr val="dk2"/>
                </a:solidFill>
                <a:latin typeface="Arial"/>
                <a:ea typeface="Arial"/>
                <a:cs typeface="Arial"/>
                <a:sym typeface="Arial"/>
              </a:rPr>
              <a:t>Services</a:t>
            </a:r>
            <a:endParaRPr/>
          </a:p>
        </p:txBody>
      </p:sp>
      <p:sp>
        <p:nvSpPr>
          <p:cNvPr id="3261" name="Google Shape;3261;p363"/>
          <p:cNvSpPr txBox="1"/>
          <p:nvPr/>
        </p:nvSpPr>
        <p:spPr>
          <a:xfrm>
            <a:off x="7669687" y="4019602"/>
            <a:ext cx="497437" cy="306898"/>
          </a:xfrm>
          <a:prstGeom prst="rect">
            <a:avLst/>
          </a:prstGeom>
          <a:noFill/>
          <a:ln>
            <a:noFill/>
          </a:ln>
        </p:spPr>
        <p:txBody>
          <a:bodyPr spcFirstLastPara="1" wrap="square" lIns="40950" tIns="40950" rIns="40950" bIns="40950" anchor="t" anchorCtr="0">
            <a:noAutofit/>
          </a:bodyPr>
          <a:lstStyle/>
          <a:p>
            <a:pPr marL="0" marR="0" lvl="0" indent="0" algn="l" rtl="0">
              <a:spcBef>
                <a:spcPts val="0"/>
              </a:spcBef>
              <a:spcAft>
                <a:spcPts val="0"/>
              </a:spcAft>
              <a:buNone/>
            </a:pPr>
            <a:r>
              <a:rPr lang="en-US" sz="900">
                <a:solidFill>
                  <a:schemeClr val="dk2"/>
                </a:solidFill>
                <a:latin typeface="Arial"/>
                <a:ea typeface="Arial"/>
                <a:cs typeface="Arial"/>
                <a:sym typeface="Arial"/>
              </a:rPr>
              <a:t>Health</a:t>
            </a:r>
            <a:endParaRPr/>
          </a:p>
        </p:txBody>
      </p:sp>
      <p:cxnSp>
        <p:nvCxnSpPr>
          <p:cNvPr id="3262" name="Google Shape;3262;p363"/>
          <p:cNvCxnSpPr/>
          <p:nvPr/>
        </p:nvCxnSpPr>
        <p:spPr>
          <a:xfrm flipH="1">
            <a:off x="6423181" y="2136329"/>
            <a:ext cx="7503" cy="285270"/>
          </a:xfrm>
          <a:prstGeom prst="straightConnector1">
            <a:avLst/>
          </a:prstGeom>
          <a:noFill/>
          <a:ln w="12700" cap="flat" cmpd="sng">
            <a:solidFill>
              <a:schemeClr val="accent3"/>
            </a:solidFill>
            <a:prstDash val="solid"/>
            <a:miter lim="800000"/>
            <a:headEnd type="triangle" w="med" len="med"/>
            <a:tailEnd type="triangle" w="med" len="med"/>
          </a:ln>
        </p:spPr>
      </p:cxnSp>
      <p:cxnSp>
        <p:nvCxnSpPr>
          <p:cNvPr id="3263" name="Google Shape;3263;p363"/>
          <p:cNvCxnSpPr/>
          <p:nvPr/>
        </p:nvCxnSpPr>
        <p:spPr>
          <a:xfrm>
            <a:off x="6423181" y="3032311"/>
            <a:ext cx="0" cy="544931"/>
          </a:xfrm>
          <a:prstGeom prst="straightConnector1">
            <a:avLst/>
          </a:prstGeom>
          <a:noFill/>
          <a:ln w="12700" cap="flat" cmpd="sng">
            <a:solidFill>
              <a:schemeClr val="accent3"/>
            </a:solidFill>
            <a:prstDash val="solid"/>
            <a:miter lim="800000"/>
            <a:headEnd type="triangle" w="med" len="med"/>
            <a:tailEnd type="triangle" w="med" len="med"/>
          </a:ln>
        </p:spPr>
      </p:cxnSp>
      <p:cxnSp>
        <p:nvCxnSpPr>
          <p:cNvPr id="3264" name="Google Shape;3264;p363"/>
          <p:cNvCxnSpPr/>
          <p:nvPr/>
        </p:nvCxnSpPr>
        <p:spPr>
          <a:xfrm>
            <a:off x="5136377" y="3291330"/>
            <a:ext cx="0" cy="204905"/>
          </a:xfrm>
          <a:prstGeom prst="straightConnector1">
            <a:avLst/>
          </a:prstGeom>
          <a:noFill/>
          <a:ln w="12700" cap="flat" cmpd="sng">
            <a:solidFill>
              <a:schemeClr val="accent3"/>
            </a:solidFill>
            <a:prstDash val="solid"/>
            <a:miter lim="800000"/>
            <a:headEnd type="none" w="sm" len="sm"/>
            <a:tailEnd type="triangle" w="med" len="med"/>
          </a:ln>
        </p:spPr>
      </p:cxnSp>
      <p:cxnSp>
        <p:nvCxnSpPr>
          <p:cNvPr id="3265" name="Google Shape;3265;p363"/>
          <p:cNvCxnSpPr/>
          <p:nvPr/>
        </p:nvCxnSpPr>
        <p:spPr>
          <a:xfrm>
            <a:off x="5710615" y="3304777"/>
            <a:ext cx="0" cy="204905"/>
          </a:xfrm>
          <a:prstGeom prst="straightConnector1">
            <a:avLst/>
          </a:prstGeom>
          <a:noFill/>
          <a:ln w="12700" cap="flat" cmpd="sng">
            <a:solidFill>
              <a:schemeClr val="accent3"/>
            </a:solidFill>
            <a:prstDash val="solid"/>
            <a:miter lim="800000"/>
            <a:headEnd type="none" w="sm" len="sm"/>
            <a:tailEnd type="triangle" w="med" len="med"/>
          </a:ln>
        </p:spPr>
      </p:cxnSp>
      <p:cxnSp>
        <p:nvCxnSpPr>
          <p:cNvPr id="3266" name="Google Shape;3266;p363"/>
          <p:cNvCxnSpPr/>
          <p:nvPr/>
        </p:nvCxnSpPr>
        <p:spPr>
          <a:xfrm>
            <a:off x="7115941" y="3285827"/>
            <a:ext cx="0" cy="204905"/>
          </a:xfrm>
          <a:prstGeom prst="straightConnector1">
            <a:avLst/>
          </a:prstGeom>
          <a:noFill/>
          <a:ln w="12700" cap="flat" cmpd="sng">
            <a:solidFill>
              <a:schemeClr val="accent3"/>
            </a:solidFill>
            <a:prstDash val="solid"/>
            <a:miter lim="800000"/>
            <a:headEnd type="none" w="sm" len="sm"/>
            <a:tailEnd type="triangle" w="med" len="med"/>
          </a:ln>
        </p:spPr>
      </p:cxnSp>
      <p:cxnSp>
        <p:nvCxnSpPr>
          <p:cNvPr id="3267" name="Google Shape;3267;p363"/>
          <p:cNvCxnSpPr/>
          <p:nvPr/>
        </p:nvCxnSpPr>
        <p:spPr>
          <a:xfrm>
            <a:off x="7854931" y="3304777"/>
            <a:ext cx="0" cy="204905"/>
          </a:xfrm>
          <a:prstGeom prst="straightConnector1">
            <a:avLst/>
          </a:prstGeom>
          <a:noFill/>
          <a:ln w="12700" cap="flat" cmpd="sng">
            <a:solidFill>
              <a:schemeClr val="accent3"/>
            </a:solidFill>
            <a:prstDash val="solid"/>
            <a:miter lim="800000"/>
            <a:headEnd type="none" w="sm" len="sm"/>
            <a:tailEnd type="triangle" w="med" len="med"/>
          </a:ln>
        </p:spPr>
      </p:cxnSp>
      <p:cxnSp>
        <p:nvCxnSpPr>
          <p:cNvPr id="3268" name="Google Shape;3268;p363"/>
          <p:cNvCxnSpPr/>
          <p:nvPr/>
        </p:nvCxnSpPr>
        <p:spPr>
          <a:xfrm>
            <a:off x="5136377" y="3285827"/>
            <a:ext cx="2712231" cy="18950"/>
          </a:xfrm>
          <a:prstGeom prst="straightConnector1">
            <a:avLst/>
          </a:prstGeom>
          <a:noFill/>
          <a:ln w="12700" cap="flat" cmpd="sng">
            <a:solidFill>
              <a:schemeClr val="accent3"/>
            </a:solidFill>
            <a:prstDash val="solid"/>
            <a:miter lim="800000"/>
            <a:headEnd type="none" w="sm" len="sm"/>
            <a:tailEnd type="none" w="sm" len="sm"/>
          </a:ln>
        </p:spPr>
      </p:cxnSp>
      <p:sp>
        <p:nvSpPr>
          <p:cNvPr id="3269" name="Google Shape;3269;p363"/>
          <p:cNvSpPr txBox="1">
            <a:spLocks noGrp="1"/>
          </p:cNvSpPr>
          <p:nvPr>
            <p:ph type="body" idx="7"/>
          </p:nvPr>
        </p:nvSpPr>
        <p:spPr>
          <a:xfrm>
            <a:off x="938628" y="1248535"/>
            <a:ext cx="3807619" cy="172970"/>
          </a:xfrm>
          <a:prstGeom prst="rect">
            <a:avLst/>
          </a:prstGeom>
          <a:noFill/>
          <a:ln>
            <a:noFill/>
          </a:ln>
        </p:spPr>
        <p:txBody>
          <a:bodyPr spcFirstLastPara="1" wrap="square" lIns="0" tIns="0" rIns="0" bIns="0" anchor="t" anchorCtr="0">
            <a:normAutofit lnSpcReduction="10000"/>
          </a:bodyPr>
          <a:lstStyle/>
          <a:p>
            <a:pPr marL="0" lvl="0" indent="0" algn="l" rtl="0">
              <a:lnSpc>
                <a:spcPct val="100000"/>
              </a:lnSpc>
              <a:spcBef>
                <a:spcPts val="0"/>
              </a:spcBef>
              <a:spcAft>
                <a:spcPts val="0"/>
              </a:spcAft>
              <a:buClr>
                <a:schemeClr val="dk2"/>
              </a:buClr>
              <a:buSzPts val="1200"/>
              <a:buFont typeface="Arial"/>
              <a:buNone/>
            </a:pPr>
            <a:r>
              <a:rPr lang="en-US"/>
              <a:t>Traditional government service experience </a:t>
            </a:r>
            <a:endParaRPr/>
          </a:p>
        </p:txBody>
      </p:sp>
      <p:sp>
        <p:nvSpPr>
          <p:cNvPr id="3270" name="Google Shape;3270;p363"/>
          <p:cNvSpPr txBox="1">
            <a:spLocks noGrp="1"/>
          </p:cNvSpPr>
          <p:nvPr>
            <p:ph type="body" idx="7"/>
          </p:nvPr>
        </p:nvSpPr>
        <p:spPr>
          <a:xfrm>
            <a:off x="5320779" y="1252474"/>
            <a:ext cx="2272440" cy="169031"/>
          </a:xfrm>
          <a:prstGeom prst="rect">
            <a:avLst/>
          </a:prstGeom>
          <a:noFill/>
          <a:ln>
            <a:noFill/>
          </a:ln>
        </p:spPr>
        <p:txBody>
          <a:bodyPr spcFirstLastPara="1" wrap="square" lIns="0" tIns="0" rIns="0" bIns="0" anchor="t" anchorCtr="0">
            <a:normAutofit fontScale="92500"/>
          </a:bodyPr>
          <a:lstStyle/>
          <a:p>
            <a:pPr marL="0" lvl="0" indent="0" algn="l" rtl="0">
              <a:lnSpc>
                <a:spcPct val="100000"/>
              </a:lnSpc>
              <a:spcBef>
                <a:spcPts val="0"/>
              </a:spcBef>
              <a:spcAft>
                <a:spcPts val="0"/>
              </a:spcAft>
              <a:buClr>
                <a:schemeClr val="dk2"/>
              </a:buClr>
              <a:buSzPct val="100000"/>
              <a:buFont typeface="Arial"/>
              <a:buNone/>
            </a:pPr>
            <a:r>
              <a:rPr lang="en-US"/>
              <a:t>Citizen centric service experience</a:t>
            </a:r>
            <a:endParaRPr/>
          </a:p>
        </p:txBody>
      </p:sp>
      <p:sp>
        <p:nvSpPr>
          <p:cNvPr id="3271" name="Google Shape;3271;p363"/>
          <p:cNvSpPr/>
          <p:nvPr/>
        </p:nvSpPr>
        <p:spPr>
          <a:xfrm rot="-5400000">
            <a:off x="4405849" y="1625771"/>
            <a:ext cx="485999" cy="509257"/>
          </a:xfrm>
          <a:prstGeom prst="downArrow">
            <a:avLst>
              <a:gd name="adj1" fmla="val 50000"/>
              <a:gd name="adj2" fmla="val 50000"/>
            </a:avLst>
          </a:prstGeom>
          <a:solidFill>
            <a:srgbClr val="00338D"/>
          </a:solidFill>
          <a:ln w="12700" cap="flat" cmpd="sng">
            <a:solidFill>
              <a:schemeClr val="accen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chemeClr val="lt1"/>
              </a:solidFill>
              <a:latin typeface="Arial"/>
              <a:ea typeface="Arial"/>
              <a:cs typeface="Arial"/>
              <a:sym typeface="Arial"/>
            </a:endParaRPr>
          </a:p>
        </p:txBody>
      </p:sp>
      <p:sp>
        <p:nvSpPr>
          <p:cNvPr id="3272" name="Google Shape;3272;p363"/>
          <p:cNvSpPr/>
          <p:nvPr/>
        </p:nvSpPr>
        <p:spPr>
          <a:xfrm rot="-5400000">
            <a:off x="4405849" y="2219719"/>
            <a:ext cx="485999" cy="509257"/>
          </a:xfrm>
          <a:prstGeom prst="downArrow">
            <a:avLst>
              <a:gd name="adj1" fmla="val 50000"/>
              <a:gd name="adj2" fmla="val 50000"/>
            </a:avLst>
          </a:prstGeom>
          <a:solidFill>
            <a:srgbClr val="00338D"/>
          </a:solidFill>
          <a:ln w="12700" cap="flat" cmpd="sng">
            <a:solidFill>
              <a:schemeClr val="accen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chemeClr val="lt1"/>
              </a:solidFill>
              <a:latin typeface="Arial"/>
              <a:ea typeface="Arial"/>
              <a:cs typeface="Arial"/>
              <a:sym typeface="Arial"/>
            </a:endParaRPr>
          </a:p>
        </p:txBody>
      </p:sp>
      <p:sp>
        <p:nvSpPr>
          <p:cNvPr id="3273" name="Google Shape;3273;p363"/>
          <p:cNvSpPr/>
          <p:nvPr/>
        </p:nvSpPr>
        <p:spPr>
          <a:xfrm rot="-5400000">
            <a:off x="4405849" y="2813667"/>
            <a:ext cx="485999" cy="509257"/>
          </a:xfrm>
          <a:prstGeom prst="downArrow">
            <a:avLst>
              <a:gd name="adj1" fmla="val 50000"/>
              <a:gd name="adj2" fmla="val 50000"/>
            </a:avLst>
          </a:prstGeom>
          <a:solidFill>
            <a:srgbClr val="00338D"/>
          </a:solidFill>
          <a:ln w="12700" cap="flat" cmpd="sng">
            <a:solidFill>
              <a:schemeClr val="accent1"/>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chemeClr val="lt1"/>
              </a:solidFill>
              <a:latin typeface="Arial"/>
              <a:ea typeface="Arial"/>
              <a:cs typeface="Arial"/>
              <a:sym typeface="Arial"/>
            </a:endParaRP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78"/>
        <p:cNvGrpSpPr/>
        <p:nvPr/>
      </p:nvGrpSpPr>
      <p:grpSpPr>
        <a:xfrm>
          <a:off x="0" y="0"/>
          <a:ext cx="0" cy="0"/>
          <a:chOff x="0" y="0"/>
          <a:chExt cx="0" cy="0"/>
        </a:xfrm>
      </p:grpSpPr>
      <p:sp>
        <p:nvSpPr>
          <p:cNvPr id="3279" name="Google Shape;3279;p364"/>
          <p:cNvSpPr txBox="1">
            <a:spLocks noGrp="1"/>
          </p:cNvSpPr>
          <p:nvPr>
            <p:ph type="title"/>
          </p:nvPr>
        </p:nvSpPr>
        <p:spPr>
          <a:xfrm>
            <a:off x="790018" y="181642"/>
            <a:ext cx="7886700" cy="523840"/>
          </a:xfrm>
          <a:prstGeom prst="rect">
            <a:avLst/>
          </a:prstGeom>
          <a:noFill/>
          <a:ln>
            <a:noFill/>
          </a:ln>
        </p:spPr>
        <p:txBody>
          <a:bodyPr spcFirstLastPara="1" wrap="square" lIns="0" tIns="0" rIns="0" bIns="0" anchor="t" anchorCtr="0">
            <a:noAutofit/>
          </a:bodyPr>
          <a:lstStyle/>
          <a:p>
            <a:pPr marL="0" lvl="0" indent="0" algn="ctr" rtl="0">
              <a:lnSpc>
                <a:spcPct val="70000"/>
              </a:lnSpc>
              <a:spcBef>
                <a:spcPts val="0"/>
              </a:spcBef>
              <a:spcAft>
                <a:spcPts val="0"/>
              </a:spcAft>
              <a:buClr>
                <a:schemeClr val="dk2"/>
              </a:buClr>
              <a:buSzPts val="3600"/>
              <a:buFont typeface="Arial"/>
              <a:buNone/>
            </a:pPr>
            <a:r>
              <a:rPr lang="en-US" sz="2400" dirty="0"/>
              <a:t>Finland has Transformed the Citizen experience for 62 Life Events</a:t>
            </a:r>
            <a:endParaRPr sz="3200" dirty="0"/>
          </a:p>
        </p:txBody>
      </p:sp>
      <p:grpSp>
        <p:nvGrpSpPr>
          <p:cNvPr id="3280" name="Google Shape;3280;p364"/>
          <p:cNvGrpSpPr/>
          <p:nvPr/>
        </p:nvGrpSpPr>
        <p:grpSpPr>
          <a:xfrm>
            <a:off x="1" y="705970"/>
            <a:ext cx="9143999" cy="4437530"/>
            <a:chOff x="0" y="562708"/>
            <a:chExt cx="12078119" cy="6410764"/>
          </a:xfrm>
        </p:grpSpPr>
        <p:pic>
          <p:nvPicPr>
            <p:cNvPr id="3281" name="Google Shape;3281;p364"/>
            <p:cNvPicPr preferRelativeResize="0"/>
            <p:nvPr/>
          </p:nvPicPr>
          <p:blipFill rotWithShape="1">
            <a:blip r:embed="rId3">
              <a:alphaModFix/>
            </a:blip>
            <a:srcRect/>
            <a:stretch/>
          </p:blipFill>
          <p:spPr>
            <a:xfrm>
              <a:off x="0" y="562708"/>
              <a:ext cx="12078119" cy="5586883"/>
            </a:xfrm>
            <a:prstGeom prst="rect">
              <a:avLst/>
            </a:prstGeom>
            <a:noFill/>
            <a:ln>
              <a:noFill/>
            </a:ln>
          </p:spPr>
        </p:pic>
        <p:pic>
          <p:nvPicPr>
            <p:cNvPr id="3282" name="Google Shape;3282;p364"/>
            <p:cNvPicPr preferRelativeResize="0"/>
            <p:nvPr/>
          </p:nvPicPr>
          <p:blipFill rotWithShape="1">
            <a:blip r:embed="rId4">
              <a:alphaModFix/>
            </a:blip>
            <a:srcRect/>
            <a:stretch/>
          </p:blipFill>
          <p:spPr>
            <a:xfrm>
              <a:off x="1500483" y="4018325"/>
              <a:ext cx="9059221" cy="2955147"/>
            </a:xfrm>
            <a:prstGeom prst="rect">
              <a:avLst/>
            </a:prstGeom>
            <a:noFill/>
            <a:ln>
              <a:noFill/>
            </a:ln>
          </p:spPr>
        </p:pic>
      </p:grpSp>
      <p:sp>
        <p:nvSpPr>
          <p:cNvPr id="3283" name="Google Shape;3283;p364"/>
          <p:cNvSpPr/>
          <p:nvPr/>
        </p:nvSpPr>
        <p:spPr>
          <a:xfrm>
            <a:off x="60512" y="4573210"/>
            <a:ext cx="1075461" cy="570290"/>
          </a:xfrm>
          <a:prstGeom prst="rect">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125">
              <a:solidFill>
                <a:schemeClr val="lt1"/>
              </a:solidFill>
              <a:latin typeface="Arial"/>
              <a:ea typeface="Arial"/>
              <a:cs typeface="Arial"/>
              <a:sym typeface="Arial"/>
            </a:endParaRPr>
          </a:p>
        </p:txBody>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88"/>
        <p:cNvGrpSpPr/>
        <p:nvPr/>
      </p:nvGrpSpPr>
      <p:grpSpPr>
        <a:xfrm>
          <a:off x="0" y="0"/>
          <a:ext cx="0" cy="0"/>
          <a:chOff x="0" y="0"/>
          <a:chExt cx="0" cy="0"/>
        </a:xfrm>
      </p:grpSpPr>
      <p:sp>
        <p:nvSpPr>
          <p:cNvPr id="3289" name="Google Shape;3289;p365"/>
          <p:cNvSpPr txBox="1">
            <a:spLocks noGrp="1"/>
          </p:cNvSpPr>
          <p:nvPr>
            <p:ph type="body" idx="1"/>
          </p:nvPr>
        </p:nvSpPr>
        <p:spPr>
          <a:xfrm>
            <a:off x="0" y="0"/>
            <a:ext cx="9144000" cy="455295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2"/>
              </a:buClr>
              <a:buSzPts val="1200"/>
              <a:buFont typeface="Arimo"/>
              <a:buNone/>
            </a:pPr>
            <a:endParaRPr/>
          </a:p>
        </p:txBody>
      </p:sp>
      <p:pic>
        <p:nvPicPr>
          <p:cNvPr id="3290" name="Google Shape;3290;p365"/>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3291" name="Google Shape;3291;p365"/>
          <p:cNvSpPr txBox="1">
            <a:spLocks noGrp="1"/>
          </p:cNvSpPr>
          <p:nvPr>
            <p:ph type="body" idx="2"/>
          </p:nvPr>
        </p:nvSpPr>
        <p:spPr>
          <a:xfrm>
            <a:off x="0" y="4552950"/>
            <a:ext cx="9144000" cy="590550"/>
          </a:xfrm>
          <a:prstGeom prst="rect">
            <a:avLst/>
          </a:prstGeom>
          <a:solidFill>
            <a:srgbClr val="002669">
              <a:alpha val="74901"/>
            </a:srgbClr>
          </a:solid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700"/>
              <a:buFont typeface="Arial"/>
              <a:buNone/>
            </a:pPr>
            <a:r>
              <a:rPr lang="en-US" sz="2700" b="0">
                <a:latin typeface="Arial"/>
                <a:ea typeface="Arial"/>
                <a:cs typeface="Arial"/>
                <a:sym typeface="Arial"/>
              </a:rPr>
              <a:t>	 INNOVATION </a:t>
            </a:r>
            <a:r>
              <a:rPr lang="en-US" sz="2700" b="0">
                <a:solidFill>
                  <a:schemeClr val="accent1"/>
                </a:solidFill>
                <a:latin typeface="Arial"/>
                <a:ea typeface="Arial"/>
                <a:cs typeface="Arial"/>
                <a:sym typeface="Arial"/>
              </a:rPr>
              <a:t>IS NOT EASY</a:t>
            </a:r>
            <a:endParaRPr/>
          </a:p>
        </p:txBody>
      </p:sp>
      <p:sp>
        <p:nvSpPr>
          <p:cNvPr id="3292" name="Google Shape;3292;p365"/>
          <p:cNvSpPr/>
          <p:nvPr/>
        </p:nvSpPr>
        <p:spPr>
          <a:xfrm>
            <a:off x="8598963" y="4774390"/>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97"/>
        <p:cNvGrpSpPr/>
        <p:nvPr/>
      </p:nvGrpSpPr>
      <p:grpSpPr>
        <a:xfrm>
          <a:off x="0" y="0"/>
          <a:ext cx="0" cy="0"/>
          <a:chOff x="0" y="0"/>
          <a:chExt cx="0" cy="0"/>
        </a:xfrm>
      </p:grpSpPr>
      <p:pic>
        <p:nvPicPr>
          <p:cNvPr id="3298" name="Google Shape;3298;p366"/>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3299" name="Google Shape;3299;p366"/>
          <p:cNvSpPr txBox="1">
            <a:spLocks noGrp="1"/>
          </p:cNvSpPr>
          <p:nvPr>
            <p:ph type="body" idx="4294967295"/>
          </p:nvPr>
        </p:nvSpPr>
        <p:spPr>
          <a:xfrm>
            <a:off x="3518" y="4552950"/>
            <a:ext cx="9144000" cy="590550"/>
          </a:xfrm>
          <a:prstGeom prst="rect">
            <a:avLst/>
          </a:prstGeom>
          <a:solidFill>
            <a:srgbClr val="002669">
              <a:alpha val="74901"/>
            </a:srgbClr>
          </a:solid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2"/>
              </a:buClr>
              <a:buSzPts val="2700"/>
              <a:buFont typeface="Arial"/>
              <a:buNone/>
            </a:pPr>
            <a:r>
              <a:rPr lang="en-US" sz="2700" b="0"/>
              <a:t>	 </a:t>
            </a:r>
            <a:r>
              <a:rPr lang="en-US" sz="2700" b="0">
                <a:solidFill>
                  <a:schemeClr val="lt1"/>
                </a:solidFill>
              </a:rPr>
              <a:t>WORK IS</a:t>
            </a:r>
            <a:r>
              <a:rPr lang="en-US" sz="2700" b="0"/>
              <a:t> </a:t>
            </a:r>
            <a:r>
              <a:rPr lang="en-US" sz="2700" b="0">
                <a:solidFill>
                  <a:schemeClr val="accent1"/>
                </a:solidFill>
              </a:rPr>
              <a:t>CHANGING</a:t>
            </a:r>
            <a:endParaRPr/>
          </a:p>
        </p:txBody>
      </p:sp>
      <p:sp>
        <p:nvSpPr>
          <p:cNvPr id="3300" name="Google Shape;3300;p366"/>
          <p:cNvSpPr/>
          <p:nvPr/>
        </p:nvSpPr>
        <p:spPr>
          <a:xfrm>
            <a:off x="435078" y="228603"/>
            <a:ext cx="943897" cy="951271"/>
          </a:xfrm>
          <a:prstGeom prst="ellipse">
            <a:avLst/>
          </a:prstGeom>
          <a:solidFill>
            <a:schemeClr val="accent1"/>
          </a:solidFill>
          <a:ln>
            <a:noFill/>
          </a:ln>
        </p:spPr>
        <p:txBody>
          <a:bodyPr spcFirstLastPara="1" wrap="square" lIns="40950" tIns="40950" rIns="40950" bIns="4095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IQ</a:t>
            </a:r>
            <a:endParaRPr/>
          </a:p>
        </p:txBody>
      </p:sp>
      <p:sp>
        <p:nvSpPr>
          <p:cNvPr id="3301" name="Google Shape;3301;p366"/>
          <p:cNvSpPr/>
          <p:nvPr/>
        </p:nvSpPr>
        <p:spPr>
          <a:xfrm>
            <a:off x="435078" y="1296018"/>
            <a:ext cx="943897" cy="951271"/>
          </a:xfrm>
          <a:prstGeom prst="ellipse">
            <a:avLst/>
          </a:prstGeom>
          <a:solidFill>
            <a:schemeClr val="accent4"/>
          </a:solidFill>
          <a:ln>
            <a:noFill/>
          </a:ln>
        </p:spPr>
        <p:txBody>
          <a:bodyPr spcFirstLastPara="1" wrap="square" lIns="40950" tIns="40950" rIns="40950" bIns="4095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EQ</a:t>
            </a:r>
            <a:endParaRPr/>
          </a:p>
        </p:txBody>
      </p:sp>
      <p:sp>
        <p:nvSpPr>
          <p:cNvPr id="3302" name="Google Shape;3302;p366"/>
          <p:cNvSpPr/>
          <p:nvPr/>
        </p:nvSpPr>
        <p:spPr>
          <a:xfrm>
            <a:off x="435078" y="3458192"/>
            <a:ext cx="943897" cy="951271"/>
          </a:xfrm>
          <a:prstGeom prst="ellipse">
            <a:avLst/>
          </a:prstGeom>
          <a:solidFill>
            <a:srgbClr val="FFC000"/>
          </a:solidFill>
          <a:ln>
            <a:noFill/>
          </a:ln>
        </p:spPr>
        <p:txBody>
          <a:bodyPr spcFirstLastPara="1" wrap="square" lIns="40950" tIns="40950" rIns="40950" bIns="4095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DQ</a:t>
            </a:r>
            <a:endParaRPr/>
          </a:p>
        </p:txBody>
      </p:sp>
      <p:sp>
        <p:nvSpPr>
          <p:cNvPr id="3303" name="Google Shape;3303;p366"/>
          <p:cNvSpPr/>
          <p:nvPr/>
        </p:nvSpPr>
        <p:spPr>
          <a:xfrm>
            <a:off x="435078" y="2363433"/>
            <a:ext cx="943897" cy="951271"/>
          </a:xfrm>
          <a:prstGeom prst="ellipse">
            <a:avLst/>
          </a:prstGeom>
          <a:solidFill>
            <a:srgbClr val="C6007E"/>
          </a:solidFill>
          <a:ln>
            <a:noFill/>
          </a:ln>
        </p:spPr>
        <p:txBody>
          <a:bodyPr spcFirstLastPara="1" wrap="square" lIns="40950" tIns="40950" rIns="40950" bIns="4095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AQ</a:t>
            </a:r>
            <a:endParaRPr/>
          </a:p>
        </p:txBody>
      </p:sp>
      <p:sp>
        <p:nvSpPr>
          <p:cNvPr id="3304" name="Google Shape;3304;p366"/>
          <p:cNvSpPr/>
          <p:nvPr/>
        </p:nvSpPr>
        <p:spPr>
          <a:xfrm>
            <a:off x="8598963" y="4774390"/>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98"/>
                                        </p:tgtEl>
                                        <p:attrNameLst>
                                          <p:attrName>style.visibility</p:attrName>
                                        </p:attrNameLst>
                                      </p:cBhvr>
                                      <p:to>
                                        <p:strVal val="visible"/>
                                      </p:to>
                                    </p:set>
                                    <p:animEffect transition="in" filter="fade">
                                      <p:cBhvr>
                                        <p:cTn id="7" dur="5000"/>
                                        <p:tgtEl>
                                          <p:spTgt spid="3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09"/>
        <p:cNvGrpSpPr/>
        <p:nvPr/>
      </p:nvGrpSpPr>
      <p:grpSpPr>
        <a:xfrm>
          <a:off x="0" y="0"/>
          <a:ext cx="0" cy="0"/>
          <a:chOff x="0" y="0"/>
          <a:chExt cx="0" cy="0"/>
        </a:xfrm>
      </p:grpSpPr>
      <p:cxnSp>
        <p:nvCxnSpPr>
          <p:cNvPr id="3310" name="Google Shape;3310;p367"/>
          <p:cNvCxnSpPr>
            <a:endCxn id="3311" idx="1"/>
          </p:cNvCxnSpPr>
          <p:nvPr/>
        </p:nvCxnSpPr>
        <p:spPr>
          <a:xfrm>
            <a:off x="4598180" y="2652492"/>
            <a:ext cx="2560500" cy="0"/>
          </a:xfrm>
          <a:prstGeom prst="straightConnector1">
            <a:avLst/>
          </a:prstGeom>
          <a:noFill/>
          <a:ln w="38100" cap="flat" cmpd="sng">
            <a:solidFill>
              <a:srgbClr val="B4B4B4"/>
            </a:solidFill>
            <a:prstDash val="dot"/>
            <a:miter lim="800000"/>
            <a:headEnd type="none" w="sm" len="sm"/>
            <a:tailEnd type="none" w="sm" len="sm"/>
          </a:ln>
        </p:spPr>
      </p:cxnSp>
      <p:cxnSp>
        <p:nvCxnSpPr>
          <p:cNvPr id="3312" name="Google Shape;3312;p367"/>
          <p:cNvCxnSpPr>
            <a:stCxn id="3313" idx="3"/>
          </p:cNvCxnSpPr>
          <p:nvPr/>
        </p:nvCxnSpPr>
        <p:spPr>
          <a:xfrm>
            <a:off x="1993820" y="2652493"/>
            <a:ext cx="2546700" cy="0"/>
          </a:xfrm>
          <a:prstGeom prst="straightConnector1">
            <a:avLst/>
          </a:prstGeom>
          <a:noFill/>
          <a:ln w="38100" cap="flat" cmpd="sng">
            <a:solidFill>
              <a:srgbClr val="B4B4B4"/>
            </a:solidFill>
            <a:prstDash val="dot"/>
            <a:miter lim="800000"/>
            <a:headEnd type="none" w="sm" len="sm"/>
            <a:tailEnd type="none" w="sm" len="sm"/>
          </a:ln>
        </p:spPr>
      </p:cxnSp>
      <p:cxnSp>
        <p:nvCxnSpPr>
          <p:cNvPr id="3314" name="Google Shape;3314;p367"/>
          <p:cNvCxnSpPr/>
          <p:nvPr/>
        </p:nvCxnSpPr>
        <p:spPr>
          <a:xfrm>
            <a:off x="4566179" y="1160003"/>
            <a:ext cx="0" cy="1575562"/>
          </a:xfrm>
          <a:prstGeom prst="straightConnector1">
            <a:avLst/>
          </a:prstGeom>
          <a:noFill/>
          <a:ln w="38100" cap="flat" cmpd="sng">
            <a:solidFill>
              <a:srgbClr val="B4B4B4"/>
            </a:solidFill>
            <a:prstDash val="dot"/>
            <a:miter lim="800000"/>
            <a:headEnd type="none" w="sm" len="sm"/>
            <a:tailEnd type="none" w="sm" len="sm"/>
          </a:ln>
        </p:spPr>
      </p:cxnSp>
      <p:cxnSp>
        <p:nvCxnSpPr>
          <p:cNvPr id="3315" name="Google Shape;3315;p367"/>
          <p:cNvCxnSpPr/>
          <p:nvPr/>
        </p:nvCxnSpPr>
        <p:spPr>
          <a:xfrm>
            <a:off x="4566179" y="2692987"/>
            <a:ext cx="0" cy="1204433"/>
          </a:xfrm>
          <a:prstGeom prst="straightConnector1">
            <a:avLst/>
          </a:prstGeom>
          <a:noFill/>
          <a:ln w="38100" cap="flat" cmpd="sng">
            <a:solidFill>
              <a:srgbClr val="B4B4B4"/>
            </a:solidFill>
            <a:prstDash val="dot"/>
            <a:miter lim="800000"/>
            <a:headEnd type="none" w="sm" len="sm"/>
            <a:tailEnd type="none" w="sm" len="sm"/>
          </a:ln>
        </p:spPr>
      </p:cxnSp>
      <p:sp>
        <p:nvSpPr>
          <p:cNvPr id="3316" name="Google Shape;3316;p367"/>
          <p:cNvSpPr/>
          <p:nvPr/>
        </p:nvSpPr>
        <p:spPr>
          <a:xfrm>
            <a:off x="4160868" y="2237292"/>
            <a:ext cx="834514" cy="83451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FFFFFF"/>
              </a:solidFill>
              <a:latin typeface="Arial"/>
              <a:ea typeface="Arial"/>
              <a:cs typeface="Arial"/>
              <a:sym typeface="Arial"/>
            </a:endParaRPr>
          </a:p>
        </p:txBody>
      </p:sp>
      <p:sp>
        <p:nvSpPr>
          <p:cNvPr id="3317" name="Google Shape;3317;p367"/>
          <p:cNvSpPr txBox="1"/>
          <p:nvPr/>
        </p:nvSpPr>
        <p:spPr>
          <a:xfrm>
            <a:off x="748289" y="1235284"/>
            <a:ext cx="1282143"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A3A1"/>
                </a:solidFill>
                <a:latin typeface="Arial"/>
                <a:ea typeface="Arial"/>
                <a:cs typeface="Arial"/>
                <a:sym typeface="Arial"/>
              </a:rPr>
              <a:t>Wedding Planner</a:t>
            </a:r>
            <a:endParaRPr/>
          </a:p>
        </p:txBody>
      </p:sp>
      <p:sp>
        <p:nvSpPr>
          <p:cNvPr id="3318" name="Google Shape;3318;p367"/>
          <p:cNvSpPr txBox="1"/>
          <p:nvPr/>
        </p:nvSpPr>
        <p:spPr>
          <a:xfrm>
            <a:off x="894938" y="1930539"/>
            <a:ext cx="1135495"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A3A1"/>
                </a:solidFill>
                <a:latin typeface="Arial"/>
                <a:ea typeface="Arial"/>
                <a:cs typeface="Arial"/>
                <a:sym typeface="Arial"/>
              </a:rPr>
              <a:t>Elderly Caretaker</a:t>
            </a:r>
            <a:endParaRPr/>
          </a:p>
        </p:txBody>
      </p:sp>
      <p:sp>
        <p:nvSpPr>
          <p:cNvPr id="3319" name="Google Shape;3319;p367"/>
          <p:cNvSpPr txBox="1"/>
          <p:nvPr/>
        </p:nvSpPr>
        <p:spPr>
          <a:xfrm>
            <a:off x="1520801" y="2216857"/>
            <a:ext cx="1222373"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A3A1"/>
                </a:solidFill>
                <a:latin typeface="Arial"/>
                <a:ea typeface="Arial"/>
                <a:cs typeface="Arial"/>
                <a:sym typeface="Arial"/>
              </a:rPr>
              <a:t>Beauty Consultant</a:t>
            </a:r>
            <a:endParaRPr/>
          </a:p>
        </p:txBody>
      </p:sp>
      <p:sp>
        <p:nvSpPr>
          <p:cNvPr id="3320" name="Google Shape;3320;p367"/>
          <p:cNvSpPr txBox="1"/>
          <p:nvPr/>
        </p:nvSpPr>
        <p:spPr>
          <a:xfrm>
            <a:off x="3198591" y="2367670"/>
            <a:ext cx="933450"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A3A1"/>
                </a:solidFill>
                <a:latin typeface="Arial"/>
                <a:ea typeface="Arial"/>
                <a:cs typeface="Arial"/>
                <a:sym typeface="Arial"/>
              </a:rPr>
              <a:t>Remote Tutor</a:t>
            </a:r>
            <a:endParaRPr/>
          </a:p>
        </p:txBody>
      </p:sp>
      <p:sp>
        <p:nvSpPr>
          <p:cNvPr id="3321" name="Google Shape;3321;p367"/>
          <p:cNvSpPr txBox="1"/>
          <p:nvPr/>
        </p:nvSpPr>
        <p:spPr>
          <a:xfrm>
            <a:off x="2786101" y="2091636"/>
            <a:ext cx="1466849"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6D2077"/>
                </a:solidFill>
                <a:latin typeface="Arial"/>
                <a:ea typeface="Arial"/>
                <a:cs typeface="Arial"/>
                <a:sym typeface="Arial"/>
              </a:rPr>
              <a:t>Home-school teacher</a:t>
            </a:r>
            <a:endParaRPr/>
          </a:p>
        </p:txBody>
      </p:sp>
      <p:sp>
        <p:nvSpPr>
          <p:cNvPr id="3322" name="Google Shape;3322;p367"/>
          <p:cNvSpPr txBox="1"/>
          <p:nvPr/>
        </p:nvSpPr>
        <p:spPr>
          <a:xfrm>
            <a:off x="2794885" y="1785829"/>
            <a:ext cx="1054099"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A3A1"/>
                </a:solidFill>
                <a:latin typeface="Arial"/>
                <a:ea typeface="Arial"/>
                <a:cs typeface="Arial"/>
                <a:sym typeface="Arial"/>
              </a:rPr>
              <a:t>Tour Guide</a:t>
            </a:r>
            <a:endParaRPr/>
          </a:p>
        </p:txBody>
      </p:sp>
      <p:sp>
        <p:nvSpPr>
          <p:cNvPr id="3323" name="Google Shape;3323;p367"/>
          <p:cNvSpPr txBox="1"/>
          <p:nvPr/>
        </p:nvSpPr>
        <p:spPr>
          <a:xfrm>
            <a:off x="3429585" y="1599456"/>
            <a:ext cx="1054099"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A3A1"/>
                </a:solidFill>
                <a:latin typeface="Arial"/>
                <a:ea typeface="Arial"/>
                <a:cs typeface="Arial"/>
                <a:sym typeface="Arial"/>
              </a:rPr>
              <a:t>Teacher</a:t>
            </a:r>
            <a:endParaRPr/>
          </a:p>
        </p:txBody>
      </p:sp>
      <p:sp>
        <p:nvSpPr>
          <p:cNvPr id="3324" name="Google Shape;3324;p367"/>
          <p:cNvSpPr txBox="1"/>
          <p:nvPr/>
        </p:nvSpPr>
        <p:spPr>
          <a:xfrm>
            <a:off x="2498711" y="1287178"/>
            <a:ext cx="1379589"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6D2077"/>
                </a:solidFill>
                <a:latin typeface="Arial"/>
                <a:ea typeface="Arial"/>
                <a:cs typeface="Arial"/>
                <a:sym typeface="Arial"/>
              </a:rPr>
              <a:t>Elderly Companion</a:t>
            </a:r>
            <a:endParaRPr/>
          </a:p>
        </p:txBody>
      </p:sp>
      <p:sp>
        <p:nvSpPr>
          <p:cNvPr id="3325" name="Google Shape;3325;p367"/>
          <p:cNvSpPr txBox="1"/>
          <p:nvPr/>
        </p:nvSpPr>
        <p:spPr>
          <a:xfrm>
            <a:off x="1263856" y="1581532"/>
            <a:ext cx="1690532"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6D2077"/>
                </a:solidFill>
                <a:latin typeface="Arial"/>
                <a:ea typeface="Arial"/>
                <a:cs typeface="Arial"/>
                <a:sym typeface="Arial"/>
              </a:rPr>
              <a:t>Crisis Hotline Volunteer</a:t>
            </a:r>
            <a:endParaRPr/>
          </a:p>
        </p:txBody>
      </p:sp>
      <p:sp>
        <p:nvSpPr>
          <p:cNvPr id="3326" name="Google Shape;3326;p367"/>
          <p:cNvSpPr txBox="1"/>
          <p:nvPr/>
        </p:nvSpPr>
        <p:spPr>
          <a:xfrm>
            <a:off x="4772772" y="1478257"/>
            <a:ext cx="1054099"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A3A1"/>
                </a:solidFill>
                <a:latin typeface="Arial"/>
                <a:ea typeface="Arial"/>
                <a:cs typeface="Arial"/>
                <a:sym typeface="Arial"/>
              </a:rPr>
              <a:t>Concierge</a:t>
            </a:r>
            <a:endParaRPr/>
          </a:p>
        </p:txBody>
      </p:sp>
      <p:sp>
        <p:nvSpPr>
          <p:cNvPr id="3327" name="Google Shape;3327;p367"/>
          <p:cNvSpPr txBox="1"/>
          <p:nvPr/>
        </p:nvSpPr>
        <p:spPr>
          <a:xfrm>
            <a:off x="5010264" y="1776117"/>
            <a:ext cx="1054099"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A3A1"/>
                </a:solidFill>
                <a:latin typeface="Arial"/>
                <a:ea typeface="Arial"/>
                <a:cs typeface="Arial"/>
                <a:sym typeface="Arial"/>
              </a:rPr>
              <a:t>Social Worker</a:t>
            </a:r>
            <a:endParaRPr/>
          </a:p>
        </p:txBody>
      </p:sp>
      <p:sp>
        <p:nvSpPr>
          <p:cNvPr id="3328" name="Google Shape;3328;p367"/>
          <p:cNvSpPr txBox="1"/>
          <p:nvPr/>
        </p:nvSpPr>
        <p:spPr>
          <a:xfrm>
            <a:off x="5466380" y="2169211"/>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PR/Marketing Director</a:t>
            </a:r>
            <a:endParaRPr/>
          </a:p>
        </p:txBody>
      </p:sp>
      <p:sp>
        <p:nvSpPr>
          <p:cNvPr id="3329" name="Google Shape;3329;p367"/>
          <p:cNvSpPr txBox="1"/>
          <p:nvPr/>
        </p:nvSpPr>
        <p:spPr>
          <a:xfrm>
            <a:off x="6679797" y="1755316"/>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M&amp;A Expert</a:t>
            </a:r>
            <a:endParaRPr/>
          </a:p>
        </p:txBody>
      </p:sp>
      <p:sp>
        <p:nvSpPr>
          <p:cNvPr id="3330" name="Google Shape;3330;p367"/>
          <p:cNvSpPr txBox="1"/>
          <p:nvPr/>
        </p:nvSpPr>
        <p:spPr>
          <a:xfrm>
            <a:off x="7519160" y="1364783"/>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CEO</a:t>
            </a:r>
            <a:endParaRPr/>
          </a:p>
        </p:txBody>
      </p:sp>
      <p:sp>
        <p:nvSpPr>
          <p:cNvPr id="3311" name="Google Shape;3311;p367"/>
          <p:cNvSpPr/>
          <p:nvPr/>
        </p:nvSpPr>
        <p:spPr>
          <a:xfrm>
            <a:off x="7158680" y="2473720"/>
            <a:ext cx="1230351" cy="357545"/>
          </a:xfrm>
          <a:prstGeom prst="roundRect">
            <a:avLst>
              <a:gd name="adj" fmla="val 16667"/>
            </a:avLst>
          </a:prstGeom>
          <a:solidFill>
            <a:schemeClr val="lt2"/>
          </a:solidFill>
          <a:ln w="38100" cap="flat" cmpd="sng">
            <a:solidFill>
              <a:srgbClr val="B4B4B4"/>
            </a:solidFill>
            <a:prstDash val="dot"/>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Creativity or Strategy</a:t>
            </a:r>
            <a:endParaRPr/>
          </a:p>
        </p:txBody>
      </p:sp>
      <p:sp>
        <p:nvSpPr>
          <p:cNvPr id="3313" name="Google Shape;3313;p367"/>
          <p:cNvSpPr/>
          <p:nvPr/>
        </p:nvSpPr>
        <p:spPr>
          <a:xfrm>
            <a:off x="763469" y="2563107"/>
            <a:ext cx="1230351" cy="178772"/>
          </a:xfrm>
          <a:prstGeom prst="roundRect">
            <a:avLst>
              <a:gd name="adj" fmla="val 16667"/>
            </a:avLst>
          </a:prstGeom>
          <a:solidFill>
            <a:schemeClr val="lt2"/>
          </a:solidFill>
          <a:ln w="38100" cap="flat" cmpd="sng">
            <a:solidFill>
              <a:srgbClr val="B4B4B4"/>
            </a:solidFill>
            <a:prstDash val="dot"/>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Optimization</a:t>
            </a:r>
            <a:endParaRPr/>
          </a:p>
        </p:txBody>
      </p:sp>
      <p:sp>
        <p:nvSpPr>
          <p:cNvPr id="3331" name="Google Shape;3331;p367"/>
          <p:cNvSpPr/>
          <p:nvPr/>
        </p:nvSpPr>
        <p:spPr>
          <a:xfrm>
            <a:off x="8469271" y="2563291"/>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332" name="Google Shape;3332;p367"/>
          <p:cNvSpPr/>
          <p:nvPr/>
        </p:nvSpPr>
        <p:spPr>
          <a:xfrm flipH="1">
            <a:off x="561313" y="2563291"/>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333" name="Google Shape;3333;p367"/>
          <p:cNvSpPr/>
          <p:nvPr/>
        </p:nvSpPr>
        <p:spPr>
          <a:xfrm>
            <a:off x="3886397" y="3902990"/>
            <a:ext cx="1371601" cy="357545"/>
          </a:xfrm>
          <a:prstGeom prst="roundRect">
            <a:avLst>
              <a:gd name="adj" fmla="val 16667"/>
            </a:avLst>
          </a:prstGeom>
          <a:solidFill>
            <a:schemeClr val="lt2"/>
          </a:solidFill>
          <a:ln w="38100" cap="flat" cmpd="sng">
            <a:solidFill>
              <a:srgbClr val="B4B4B4"/>
            </a:solidFill>
            <a:prstDash val="dot"/>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Compassion not Needed</a:t>
            </a:r>
            <a:endParaRPr/>
          </a:p>
        </p:txBody>
      </p:sp>
      <p:sp>
        <p:nvSpPr>
          <p:cNvPr id="3334" name="Google Shape;3334;p367"/>
          <p:cNvSpPr/>
          <p:nvPr/>
        </p:nvSpPr>
        <p:spPr>
          <a:xfrm>
            <a:off x="3880380" y="1074661"/>
            <a:ext cx="1371601" cy="178772"/>
          </a:xfrm>
          <a:prstGeom prst="roundRect">
            <a:avLst>
              <a:gd name="adj" fmla="val 16667"/>
            </a:avLst>
          </a:prstGeom>
          <a:solidFill>
            <a:schemeClr val="lt2"/>
          </a:solidFill>
          <a:ln w="38100" cap="flat" cmpd="sng">
            <a:solidFill>
              <a:srgbClr val="B4B4B4"/>
            </a:solidFill>
            <a:prstDash val="dot"/>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Compassion Needed</a:t>
            </a:r>
            <a:endParaRPr/>
          </a:p>
        </p:txBody>
      </p:sp>
      <p:sp>
        <p:nvSpPr>
          <p:cNvPr id="3335" name="Google Shape;3335;p367"/>
          <p:cNvSpPr/>
          <p:nvPr/>
        </p:nvSpPr>
        <p:spPr>
          <a:xfrm rot="-5400000">
            <a:off x="4500279" y="869050"/>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336" name="Google Shape;3336;p367"/>
          <p:cNvSpPr/>
          <p:nvPr/>
        </p:nvSpPr>
        <p:spPr>
          <a:xfrm rot="-5400000" flipH="1">
            <a:off x="4500277" y="4280751"/>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337" name="Google Shape;3337;p367"/>
          <p:cNvSpPr txBox="1"/>
          <p:nvPr/>
        </p:nvSpPr>
        <p:spPr>
          <a:xfrm>
            <a:off x="1315793" y="3042377"/>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Customer Support</a:t>
            </a:r>
            <a:endParaRPr/>
          </a:p>
        </p:txBody>
      </p:sp>
      <p:sp>
        <p:nvSpPr>
          <p:cNvPr id="3338" name="Google Shape;3338;p367"/>
          <p:cNvSpPr txBox="1"/>
          <p:nvPr/>
        </p:nvSpPr>
        <p:spPr>
          <a:xfrm>
            <a:off x="3507922" y="3054785"/>
            <a:ext cx="927099"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Radiologist</a:t>
            </a:r>
            <a:endParaRPr/>
          </a:p>
        </p:txBody>
      </p:sp>
      <p:sp>
        <p:nvSpPr>
          <p:cNvPr id="3339" name="Google Shape;3339;p367"/>
          <p:cNvSpPr txBox="1"/>
          <p:nvPr/>
        </p:nvSpPr>
        <p:spPr>
          <a:xfrm>
            <a:off x="3222264" y="3432489"/>
            <a:ext cx="111751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Security Guards</a:t>
            </a:r>
            <a:endParaRPr/>
          </a:p>
        </p:txBody>
      </p:sp>
      <p:sp>
        <p:nvSpPr>
          <p:cNvPr id="3340" name="Google Shape;3340;p367"/>
          <p:cNvSpPr txBox="1"/>
          <p:nvPr/>
        </p:nvSpPr>
        <p:spPr>
          <a:xfrm>
            <a:off x="1274745" y="3622147"/>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Tele-sales</a:t>
            </a:r>
            <a:endParaRPr/>
          </a:p>
        </p:txBody>
      </p:sp>
      <p:sp>
        <p:nvSpPr>
          <p:cNvPr id="3341" name="Google Shape;3341;p367"/>
          <p:cNvSpPr txBox="1"/>
          <p:nvPr/>
        </p:nvSpPr>
        <p:spPr>
          <a:xfrm>
            <a:off x="1972180" y="3412124"/>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Hematologist</a:t>
            </a:r>
            <a:endParaRPr/>
          </a:p>
        </p:txBody>
      </p:sp>
      <p:sp>
        <p:nvSpPr>
          <p:cNvPr id="3342" name="Google Shape;3342;p367"/>
          <p:cNvSpPr txBox="1"/>
          <p:nvPr/>
        </p:nvSpPr>
        <p:spPr>
          <a:xfrm>
            <a:off x="2707822" y="3851093"/>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Truck driver</a:t>
            </a:r>
            <a:endParaRPr/>
          </a:p>
        </p:txBody>
      </p:sp>
      <p:sp>
        <p:nvSpPr>
          <p:cNvPr id="3343" name="Google Shape;3343;p367"/>
          <p:cNvSpPr txBox="1"/>
          <p:nvPr/>
        </p:nvSpPr>
        <p:spPr>
          <a:xfrm>
            <a:off x="5130464" y="3541894"/>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Research Analyst</a:t>
            </a:r>
            <a:endParaRPr/>
          </a:p>
        </p:txBody>
      </p:sp>
      <p:sp>
        <p:nvSpPr>
          <p:cNvPr id="3344" name="Google Shape;3344;p367"/>
          <p:cNvSpPr txBox="1"/>
          <p:nvPr/>
        </p:nvSpPr>
        <p:spPr>
          <a:xfrm>
            <a:off x="6147559" y="3258477"/>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Economist</a:t>
            </a:r>
            <a:endParaRPr/>
          </a:p>
        </p:txBody>
      </p:sp>
      <p:sp>
        <p:nvSpPr>
          <p:cNvPr id="3345" name="Google Shape;3345;p367"/>
          <p:cNvSpPr txBox="1"/>
          <p:nvPr/>
        </p:nvSpPr>
        <p:spPr>
          <a:xfrm>
            <a:off x="7158682" y="3023983"/>
            <a:ext cx="852499"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Columnist</a:t>
            </a:r>
            <a:endParaRPr/>
          </a:p>
        </p:txBody>
      </p:sp>
      <p:sp>
        <p:nvSpPr>
          <p:cNvPr id="3346" name="Google Shape;3346;p367"/>
          <p:cNvSpPr txBox="1"/>
          <p:nvPr/>
        </p:nvSpPr>
        <p:spPr>
          <a:xfrm>
            <a:off x="7422748" y="3379687"/>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Scientist</a:t>
            </a:r>
            <a:endParaRPr/>
          </a:p>
        </p:txBody>
      </p:sp>
      <p:sp>
        <p:nvSpPr>
          <p:cNvPr id="3347" name="Google Shape;3347;p367"/>
          <p:cNvSpPr txBox="1"/>
          <p:nvPr/>
        </p:nvSpPr>
        <p:spPr>
          <a:xfrm>
            <a:off x="7703232" y="3704191"/>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Artist</a:t>
            </a:r>
            <a:endParaRPr/>
          </a:p>
        </p:txBody>
      </p:sp>
      <p:sp>
        <p:nvSpPr>
          <p:cNvPr id="3348" name="Google Shape;3348;p367"/>
          <p:cNvSpPr/>
          <p:nvPr/>
        </p:nvSpPr>
        <p:spPr>
          <a:xfrm rot="294012">
            <a:off x="4156118" y="2237228"/>
            <a:ext cx="832157" cy="832157"/>
          </a:xfrm>
          <a:prstGeom prst="arc">
            <a:avLst>
              <a:gd name="adj1" fmla="val 16200000"/>
              <a:gd name="adj2" fmla="val 15719411"/>
            </a:avLst>
          </a:prstGeom>
          <a:noFill/>
          <a:ln w="38100" cap="flat" cmpd="sng">
            <a:solidFill>
              <a:srgbClr val="B4B4B4"/>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349" name="Google Shape;3349;p367"/>
          <p:cNvSpPr/>
          <p:nvPr/>
        </p:nvSpPr>
        <p:spPr>
          <a:xfrm>
            <a:off x="6691300" y="4304047"/>
            <a:ext cx="1909775" cy="230420"/>
          </a:xfrm>
          <a:prstGeom prst="parallelogram">
            <a:avLst>
              <a:gd name="adj" fmla="val 25000"/>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750">
                <a:solidFill>
                  <a:srgbClr val="000000"/>
                </a:solidFill>
                <a:latin typeface="Arial"/>
                <a:ea typeface="Arial"/>
                <a:cs typeface="Arial"/>
                <a:sym typeface="Arial"/>
              </a:rPr>
              <a:t>Source: AI Superpowers Kai-Fu Lee</a:t>
            </a:r>
            <a:endParaRPr/>
          </a:p>
          <a:p>
            <a:pPr marL="0" marR="0" lvl="0" indent="0" algn="ctr" rtl="0">
              <a:spcBef>
                <a:spcPts val="0"/>
              </a:spcBef>
              <a:spcAft>
                <a:spcPts val="0"/>
              </a:spcAft>
              <a:buNone/>
            </a:pPr>
            <a:endParaRPr sz="750">
              <a:solidFill>
                <a:srgbClr val="000000"/>
              </a:solidFill>
              <a:latin typeface="Arial"/>
              <a:ea typeface="Arial"/>
              <a:cs typeface="Arial"/>
              <a:sym typeface="Arial"/>
            </a:endParaRPr>
          </a:p>
        </p:txBody>
      </p:sp>
      <p:sp>
        <p:nvSpPr>
          <p:cNvPr id="3350" name="Google Shape;3350;p367"/>
          <p:cNvSpPr txBox="1">
            <a:spLocks noGrp="1"/>
          </p:cNvSpPr>
          <p:nvPr>
            <p:ph type="title"/>
          </p:nvPr>
        </p:nvSpPr>
        <p:spPr>
          <a:xfrm>
            <a:off x="763470" y="363025"/>
            <a:ext cx="8058149" cy="529760"/>
          </a:xfrm>
          <a:prstGeom prst="rect">
            <a:avLst/>
          </a:prstGeom>
          <a:noFill/>
          <a:ln>
            <a:noFill/>
          </a:ln>
        </p:spPr>
        <p:txBody>
          <a:bodyPr spcFirstLastPara="1" wrap="square" lIns="0" tIns="0" rIns="0" bIns="0" anchor="t" anchorCtr="0">
            <a:spAutoFit/>
          </a:bodyPr>
          <a:lstStyle/>
          <a:p>
            <a:pPr marL="0" lvl="0" indent="0" algn="l" rtl="0">
              <a:lnSpc>
                <a:spcPct val="85000"/>
              </a:lnSpc>
              <a:spcBef>
                <a:spcPts val="0"/>
              </a:spcBef>
              <a:spcAft>
                <a:spcPts val="0"/>
              </a:spcAft>
              <a:buClr>
                <a:srgbClr val="00338E"/>
              </a:buClr>
              <a:buSzPts val="4000"/>
              <a:buFont typeface="Arial"/>
              <a:buNone/>
            </a:pPr>
            <a:r>
              <a:rPr lang="en-US">
                <a:solidFill>
                  <a:srgbClr val="00338E"/>
                </a:solidFill>
                <a:latin typeface="Arial"/>
                <a:ea typeface="Arial"/>
                <a:cs typeface="Arial"/>
                <a:sym typeface="Arial"/>
              </a:rPr>
              <a:t>Impact of AI on professions</a:t>
            </a:r>
            <a:endParaRPr/>
          </a:p>
        </p:txBody>
      </p:sp>
      <p:grpSp>
        <p:nvGrpSpPr>
          <p:cNvPr id="3351" name="Google Shape;3351;p367"/>
          <p:cNvGrpSpPr/>
          <p:nvPr/>
        </p:nvGrpSpPr>
        <p:grpSpPr>
          <a:xfrm>
            <a:off x="4374817" y="2408583"/>
            <a:ext cx="390601" cy="456232"/>
            <a:chOff x="2002" y="10"/>
            <a:chExt cx="3678" cy="4296"/>
          </a:xfrm>
        </p:grpSpPr>
        <p:sp>
          <p:nvSpPr>
            <p:cNvPr id="3352" name="Google Shape;3352;p367"/>
            <p:cNvSpPr/>
            <p:nvPr/>
          </p:nvSpPr>
          <p:spPr>
            <a:xfrm>
              <a:off x="2626" y="10"/>
              <a:ext cx="2430" cy="2431"/>
            </a:xfrm>
            <a:prstGeom prst="ellipse">
              <a:avLst/>
            </a:prstGeom>
            <a:noFill/>
            <a:ln w="12700" cap="flat"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353" name="Google Shape;3353;p367"/>
            <p:cNvSpPr/>
            <p:nvPr/>
          </p:nvSpPr>
          <p:spPr>
            <a:xfrm>
              <a:off x="3840" y="262"/>
              <a:ext cx="967" cy="965"/>
            </a:xfrm>
            <a:custGeom>
              <a:avLst/>
              <a:gdLst/>
              <a:ahLst/>
              <a:cxnLst/>
              <a:rect l="l" t="t" r="r" b="b"/>
              <a:pathLst>
                <a:path w="476" h="475" extrusionOk="0">
                  <a:moveTo>
                    <a:pt x="476" y="475"/>
                  </a:moveTo>
                  <a:cubicBezTo>
                    <a:pt x="476" y="212"/>
                    <a:pt x="263" y="0"/>
                    <a:pt x="0" y="0"/>
                  </a:cubicBezTo>
                </a:path>
              </a:pathLst>
            </a:cu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354" name="Google Shape;3354;p367"/>
            <p:cNvSpPr/>
            <p:nvPr/>
          </p:nvSpPr>
          <p:spPr>
            <a:xfrm>
              <a:off x="3663" y="2441"/>
              <a:ext cx="356" cy="441"/>
            </a:xfrm>
            <a:custGeom>
              <a:avLst/>
              <a:gdLst/>
              <a:ahLst/>
              <a:cxnLst/>
              <a:rect l="l" t="t" r="r" b="b"/>
              <a:pathLst>
                <a:path w="356" h="441" extrusionOk="0">
                  <a:moveTo>
                    <a:pt x="0" y="0"/>
                  </a:moveTo>
                  <a:lnTo>
                    <a:pt x="0" y="441"/>
                  </a:lnTo>
                  <a:lnTo>
                    <a:pt x="356" y="441"/>
                  </a:lnTo>
                  <a:lnTo>
                    <a:pt x="356" y="0"/>
                  </a:lnTo>
                </a:path>
              </a:pathLst>
            </a:custGeom>
            <a:noFill/>
            <a:ln w="12700" cap="flat" cmpd="sng">
              <a:solidFill>
                <a:srgbClr val="0091DA"/>
              </a:solidFill>
              <a:prstDash val="solid"/>
              <a:miter lim="800000"/>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355" name="Google Shape;3355;p367"/>
            <p:cNvSpPr/>
            <p:nvPr/>
          </p:nvSpPr>
          <p:spPr>
            <a:xfrm>
              <a:off x="3198" y="1085"/>
              <a:ext cx="429" cy="578"/>
            </a:xfrm>
            <a:prstGeom prst="rect">
              <a:avLst/>
            </a:prstGeom>
            <a:noFill/>
            <a:ln w="12700" cap="flat" cmpd="sng">
              <a:solidFill>
                <a:srgbClr val="0091DA"/>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356" name="Google Shape;3356;p367"/>
            <p:cNvSpPr/>
            <p:nvPr/>
          </p:nvSpPr>
          <p:spPr>
            <a:xfrm>
              <a:off x="3627" y="790"/>
              <a:ext cx="428" cy="873"/>
            </a:xfrm>
            <a:prstGeom prst="rect">
              <a:avLst/>
            </a:prstGeom>
            <a:noFill/>
            <a:ln w="12700" cap="flat" cmpd="sng">
              <a:solidFill>
                <a:srgbClr val="0091DA"/>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357" name="Google Shape;3357;p367"/>
            <p:cNvSpPr/>
            <p:nvPr/>
          </p:nvSpPr>
          <p:spPr>
            <a:xfrm>
              <a:off x="4055" y="1085"/>
              <a:ext cx="429" cy="578"/>
            </a:xfrm>
            <a:prstGeom prst="rect">
              <a:avLst/>
            </a:prstGeom>
            <a:noFill/>
            <a:ln w="12700" cap="flat" cmpd="sng">
              <a:solidFill>
                <a:srgbClr val="0091DA"/>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cxnSp>
          <p:nvCxnSpPr>
            <p:cNvPr id="3358" name="Google Shape;3358;p367"/>
            <p:cNvCxnSpPr/>
            <p:nvPr/>
          </p:nvCxnSpPr>
          <p:spPr>
            <a:xfrm flipH="1">
              <a:off x="2250" y="3331"/>
              <a:ext cx="221" cy="233"/>
            </a:xfrm>
            <a:prstGeom prst="straightConnector1">
              <a:avLst/>
            </a:prstGeom>
            <a:noFill/>
            <a:ln w="12700" cap="rnd" cmpd="sng">
              <a:solidFill>
                <a:srgbClr val="0091DA"/>
              </a:solidFill>
              <a:prstDash val="solid"/>
              <a:miter lim="800000"/>
              <a:headEnd type="none" w="med" len="med"/>
              <a:tailEnd type="none" w="med" len="med"/>
            </a:ln>
          </p:spPr>
        </p:cxnSp>
        <p:cxnSp>
          <p:nvCxnSpPr>
            <p:cNvPr id="3359" name="Google Shape;3359;p367"/>
            <p:cNvCxnSpPr/>
            <p:nvPr/>
          </p:nvCxnSpPr>
          <p:spPr>
            <a:xfrm rot="10800000">
              <a:off x="2674" y="3333"/>
              <a:ext cx="220" cy="231"/>
            </a:xfrm>
            <a:prstGeom prst="straightConnector1">
              <a:avLst/>
            </a:prstGeom>
            <a:noFill/>
            <a:ln w="12700" cap="rnd" cmpd="sng">
              <a:solidFill>
                <a:srgbClr val="0091DA"/>
              </a:solidFill>
              <a:prstDash val="solid"/>
              <a:miter lim="800000"/>
              <a:headEnd type="none" w="med" len="med"/>
              <a:tailEnd type="none" w="med" len="med"/>
            </a:ln>
          </p:spPr>
        </p:cxnSp>
        <p:cxnSp>
          <p:nvCxnSpPr>
            <p:cNvPr id="3360" name="Google Shape;3360;p367"/>
            <p:cNvCxnSpPr/>
            <p:nvPr/>
          </p:nvCxnSpPr>
          <p:spPr>
            <a:xfrm flipH="1">
              <a:off x="3097" y="3317"/>
              <a:ext cx="233" cy="247"/>
            </a:xfrm>
            <a:prstGeom prst="straightConnector1">
              <a:avLst/>
            </a:prstGeom>
            <a:noFill/>
            <a:ln w="12700" cap="rnd" cmpd="sng">
              <a:solidFill>
                <a:srgbClr val="0091DA"/>
              </a:solidFill>
              <a:prstDash val="solid"/>
              <a:miter lim="800000"/>
              <a:headEnd type="none" w="med" len="med"/>
              <a:tailEnd type="none" w="med" len="med"/>
            </a:ln>
          </p:spPr>
        </p:cxnSp>
        <p:sp>
          <p:nvSpPr>
            <p:cNvPr id="3361" name="Google Shape;3361;p367"/>
            <p:cNvSpPr/>
            <p:nvPr/>
          </p:nvSpPr>
          <p:spPr>
            <a:xfrm>
              <a:off x="2002" y="3524"/>
              <a:ext cx="295"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362" name="Google Shape;3362;p367"/>
            <p:cNvSpPr/>
            <p:nvPr/>
          </p:nvSpPr>
          <p:spPr>
            <a:xfrm>
              <a:off x="2425" y="3077"/>
              <a:ext cx="294" cy="295"/>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363" name="Google Shape;3363;p367"/>
            <p:cNvSpPr/>
            <p:nvPr/>
          </p:nvSpPr>
          <p:spPr>
            <a:xfrm>
              <a:off x="2847" y="3524"/>
              <a:ext cx="297"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364" name="Google Shape;3364;p367"/>
            <p:cNvSpPr/>
            <p:nvPr/>
          </p:nvSpPr>
          <p:spPr>
            <a:xfrm>
              <a:off x="3531" y="2882"/>
              <a:ext cx="620" cy="961"/>
            </a:xfrm>
            <a:custGeom>
              <a:avLst/>
              <a:gdLst/>
              <a:ahLst/>
              <a:cxnLst/>
              <a:rect l="l" t="t" r="r" b="b"/>
              <a:pathLst>
                <a:path w="305" h="473" extrusionOk="0">
                  <a:moveTo>
                    <a:pt x="305" y="473"/>
                  </a:moveTo>
                  <a:cubicBezTo>
                    <a:pt x="305" y="56"/>
                    <a:pt x="305" y="56"/>
                    <a:pt x="305" y="56"/>
                  </a:cubicBezTo>
                  <a:cubicBezTo>
                    <a:pt x="305" y="25"/>
                    <a:pt x="280" y="0"/>
                    <a:pt x="249" y="0"/>
                  </a:cubicBezTo>
                  <a:cubicBezTo>
                    <a:pt x="55" y="0"/>
                    <a:pt x="55" y="0"/>
                    <a:pt x="55" y="0"/>
                  </a:cubicBezTo>
                  <a:cubicBezTo>
                    <a:pt x="25" y="0"/>
                    <a:pt x="0" y="25"/>
                    <a:pt x="0" y="56"/>
                  </a:cubicBezTo>
                  <a:cubicBezTo>
                    <a:pt x="0" y="473"/>
                    <a:pt x="0" y="473"/>
                    <a:pt x="0" y="473"/>
                  </a:cubicBezTo>
                </a:path>
              </a:pathLst>
            </a:cu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365" name="Google Shape;3365;p367"/>
            <p:cNvSpPr/>
            <p:nvPr/>
          </p:nvSpPr>
          <p:spPr>
            <a:xfrm>
              <a:off x="3531" y="3843"/>
              <a:ext cx="620" cy="463"/>
            </a:xfrm>
            <a:custGeom>
              <a:avLst/>
              <a:gdLst/>
              <a:ahLst/>
              <a:cxnLst/>
              <a:rect l="l" t="t" r="r" b="b"/>
              <a:pathLst>
                <a:path w="305" h="228" extrusionOk="0">
                  <a:moveTo>
                    <a:pt x="0" y="0"/>
                  </a:moveTo>
                  <a:cubicBezTo>
                    <a:pt x="0" y="172"/>
                    <a:pt x="0" y="172"/>
                    <a:pt x="0" y="172"/>
                  </a:cubicBezTo>
                  <a:cubicBezTo>
                    <a:pt x="0" y="203"/>
                    <a:pt x="25" y="228"/>
                    <a:pt x="55" y="228"/>
                  </a:cubicBezTo>
                  <a:cubicBezTo>
                    <a:pt x="249" y="228"/>
                    <a:pt x="249" y="228"/>
                    <a:pt x="249" y="228"/>
                  </a:cubicBezTo>
                  <a:cubicBezTo>
                    <a:pt x="280" y="228"/>
                    <a:pt x="305" y="203"/>
                    <a:pt x="305" y="172"/>
                  </a:cubicBezTo>
                  <a:cubicBezTo>
                    <a:pt x="305" y="0"/>
                    <a:pt x="305" y="0"/>
                    <a:pt x="305" y="0"/>
                  </a:cubicBezTo>
                </a:path>
              </a:pathLst>
            </a:cu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cxnSp>
          <p:nvCxnSpPr>
            <p:cNvPr id="3366" name="Google Shape;3366;p367"/>
            <p:cNvCxnSpPr/>
            <p:nvPr/>
          </p:nvCxnSpPr>
          <p:spPr>
            <a:xfrm>
              <a:off x="5211" y="3331"/>
              <a:ext cx="221" cy="233"/>
            </a:xfrm>
            <a:prstGeom prst="straightConnector1">
              <a:avLst/>
            </a:prstGeom>
            <a:noFill/>
            <a:ln w="12700" cap="rnd" cmpd="sng">
              <a:solidFill>
                <a:srgbClr val="0091DA"/>
              </a:solidFill>
              <a:prstDash val="solid"/>
              <a:miter lim="800000"/>
              <a:headEnd type="none" w="med" len="med"/>
              <a:tailEnd type="none" w="med" len="med"/>
            </a:ln>
          </p:spPr>
        </p:cxnSp>
        <p:cxnSp>
          <p:nvCxnSpPr>
            <p:cNvPr id="3367" name="Google Shape;3367;p367"/>
            <p:cNvCxnSpPr/>
            <p:nvPr/>
          </p:nvCxnSpPr>
          <p:spPr>
            <a:xfrm rot="10800000" flipH="1">
              <a:off x="4788" y="3333"/>
              <a:ext cx="220" cy="231"/>
            </a:xfrm>
            <a:prstGeom prst="straightConnector1">
              <a:avLst/>
            </a:prstGeom>
            <a:noFill/>
            <a:ln w="12700" cap="rnd" cmpd="sng">
              <a:solidFill>
                <a:srgbClr val="0091DA"/>
              </a:solidFill>
              <a:prstDash val="solid"/>
              <a:miter lim="800000"/>
              <a:headEnd type="none" w="med" len="med"/>
              <a:tailEnd type="none" w="med" len="med"/>
            </a:ln>
          </p:spPr>
        </p:cxnSp>
        <p:cxnSp>
          <p:nvCxnSpPr>
            <p:cNvPr id="3368" name="Google Shape;3368;p367"/>
            <p:cNvCxnSpPr/>
            <p:nvPr/>
          </p:nvCxnSpPr>
          <p:spPr>
            <a:xfrm>
              <a:off x="4350" y="3317"/>
              <a:ext cx="235" cy="247"/>
            </a:xfrm>
            <a:prstGeom prst="straightConnector1">
              <a:avLst/>
            </a:prstGeom>
            <a:noFill/>
            <a:ln w="12700" cap="rnd" cmpd="sng">
              <a:solidFill>
                <a:srgbClr val="0091DA"/>
              </a:solidFill>
              <a:prstDash val="solid"/>
              <a:miter lim="800000"/>
              <a:headEnd type="none" w="med" len="med"/>
              <a:tailEnd type="none" w="med" len="med"/>
            </a:ln>
          </p:spPr>
        </p:cxnSp>
        <p:sp>
          <p:nvSpPr>
            <p:cNvPr id="3369" name="Google Shape;3369;p367"/>
            <p:cNvSpPr/>
            <p:nvPr/>
          </p:nvSpPr>
          <p:spPr>
            <a:xfrm>
              <a:off x="5385" y="3524"/>
              <a:ext cx="295"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370" name="Google Shape;3370;p367"/>
            <p:cNvSpPr/>
            <p:nvPr/>
          </p:nvSpPr>
          <p:spPr>
            <a:xfrm>
              <a:off x="4963" y="3077"/>
              <a:ext cx="294" cy="295"/>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371" name="Google Shape;3371;p367"/>
            <p:cNvSpPr/>
            <p:nvPr/>
          </p:nvSpPr>
          <p:spPr>
            <a:xfrm>
              <a:off x="4539" y="3524"/>
              <a:ext cx="294"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nvGrpSpPr>
          <p:cNvPr id="3372" name="Google Shape;3372;p367"/>
          <p:cNvGrpSpPr/>
          <p:nvPr/>
        </p:nvGrpSpPr>
        <p:grpSpPr>
          <a:xfrm>
            <a:off x="0" y="4691875"/>
            <a:ext cx="9157939" cy="451625"/>
            <a:chOff x="0" y="6255834"/>
            <a:chExt cx="12210585" cy="602166"/>
          </a:xfrm>
        </p:grpSpPr>
        <p:pic>
          <p:nvPicPr>
            <p:cNvPr id="3373" name="Google Shape;3373;p367"/>
            <p:cNvPicPr preferRelativeResize="0"/>
            <p:nvPr/>
          </p:nvPicPr>
          <p:blipFill rotWithShape="1">
            <a:blip r:embed="rId3">
              <a:alphaModFix/>
            </a:blip>
            <a:srcRect/>
            <a:stretch/>
          </p:blipFill>
          <p:spPr>
            <a:xfrm>
              <a:off x="0" y="6255834"/>
              <a:ext cx="12210585" cy="602166"/>
            </a:xfrm>
            <a:prstGeom prst="rect">
              <a:avLst/>
            </a:prstGeom>
            <a:noFill/>
            <a:ln>
              <a:noFill/>
            </a:ln>
          </p:spPr>
        </p:pic>
        <p:grpSp>
          <p:nvGrpSpPr>
            <p:cNvPr id="3374" name="Google Shape;3374;p367"/>
            <p:cNvGrpSpPr/>
            <p:nvPr/>
          </p:nvGrpSpPr>
          <p:grpSpPr>
            <a:xfrm>
              <a:off x="683536" y="6400809"/>
              <a:ext cx="10913736" cy="255781"/>
              <a:chOff x="393601" y="6367356"/>
              <a:chExt cx="10913736" cy="255781"/>
            </a:xfrm>
          </p:grpSpPr>
          <p:sp>
            <p:nvSpPr>
              <p:cNvPr id="3375" name="Google Shape;3375;p367"/>
              <p:cNvSpPr txBox="1"/>
              <p:nvPr/>
            </p:nvSpPr>
            <p:spPr>
              <a:xfrm>
                <a:off x="1066588" y="6438472"/>
                <a:ext cx="10240749" cy="18466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FFFFFF"/>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3376" name="Google Shape;3376;p367"/>
              <p:cNvSpPr/>
              <p:nvPr/>
            </p:nvSpPr>
            <p:spPr>
              <a:xfrm>
                <a:off x="393601" y="6367356"/>
                <a:ext cx="484029" cy="196893"/>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13"/>
                                        </p:tgtEl>
                                        <p:attrNameLst>
                                          <p:attrName>style.visibility</p:attrName>
                                        </p:attrNameLst>
                                      </p:cBhvr>
                                      <p:to>
                                        <p:strVal val="visible"/>
                                      </p:to>
                                    </p:set>
                                    <p:animEffect transition="in" filter="fade">
                                      <p:cBhvr>
                                        <p:cTn id="7" dur="500"/>
                                        <p:tgtEl>
                                          <p:spTgt spid="3313"/>
                                        </p:tgtEl>
                                      </p:cBhvr>
                                    </p:animEffect>
                                  </p:childTnLst>
                                </p:cTn>
                              </p:par>
                              <p:par>
                                <p:cTn id="8" presetID="10" presetClass="entr" presetSubtype="0" fill="hold" nodeType="withEffect">
                                  <p:stCondLst>
                                    <p:cond delay="0"/>
                                  </p:stCondLst>
                                  <p:childTnLst>
                                    <p:set>
                                      <p:cBhvr>
                                        <p:cTn id="9" dur="1" fill="hold">
                                          <p:stCondLst>
                                            <p:cond delay="0"/>
                                          </p:stCondLst>
                                        </p:cTn>
                                        <p:tgtEl>
                                          <p:spTgt spid="3311"/>
                                        </p:tgtEl>
                                        <p:attrNameLst>
                                          <p:attrName>style.visibility</p:attrName>
                                        </p:attrNameLst>
                                      </p:cBhvr>
                                      <p:to>
                                        <p:strVal val="visible"/>
                                      </p:to>
                                    </p:set>
                                    <p:animEffect transition="in" filter="fade">
                                      <p:cBhvr>
                                        <p:cTn id="10" dur="500"/>
                                        <p:tgtEl>
                                          <p:spTgt spid="3311"/>
                                        </p:tgtEl>
                                      </p:cBhvr>
                                    </p:animEffect>
                                  </p:childTnLst>
                                </p:cTn>
                              </p:par>
                              <p:par>
                                <p:cTn id="11" presetID="10" presetClass="entr" presetSubtype="0" fill="hold" nodeType="withEffect">
                                  <p:stCondLst>
                                    <p:cond delay="0"/>
                                  </p:stCondLst>
                                  <p:childTnLst>
                                    <p:set>
                                      <p:cBhvr>
                                        <p:cTn id="12" dur="1" fill="hold">
                                          <p:stCondLst>
                                            <p:cond delay="0"/>
                                          </p:stCondLst>
                                        </p:cTn>
                                        <p:tgtEl>
                                          <p:spTgt spid="3333"/>
                                        </p:tgtEl>
                                        <p:attrNameLst>
                                          <p:attrName>style.visibility</p:attrName>
                                        </p:attrNameLst>
                                      </p:cBhvr>
                                      <p:to>
                                        <p:strVal val="visible"/>
                                      </p:to>
                                    </p:set>
                                    <p:animEffect transition="in" filter="fade">
                                      <p:cBhvr>
                                        <p:cTn id="13" dur="500"/>
                                        <p:tgtEl>
                                          <p:spTgt spid="3333"/>
                                        </p:tgtEl>
                                      </p:cBhvr>
                                    </p:animEffect>
                                  </p:childTnLst>
                                </p:cTn>
                              </p:par>
                              <p:par>
                                <p:cTn id="14" presetID="10" presetClass="entr" presetSubtype="0" fill="hold" nodeType="withEffect">
                                  <p:stCondLst>
                                    <p:cond delay="0"/>
                                  </p:stCondLst>
                                  <p:childTnLst>
                                    <p:set>
                                      <p:cBhvr>
                                        <p:cTn id="15" dur="1" fill="hold">
                                          <p:stCondLst>
                                            <p:cond delay="0"/>
                                          </p:stCondLst>
                                        </p:cTn>
                                        <p:tgtEl>
                                          <p:spTgt spid="3334"/>
                                        </p:tgtEl>
                                        <p:attrNameLst>
                                          <p:attrName>style.visibility</p:attrName>
                                        </p:attrNameLst>
                                      </p:cBhvr>
                                      <p:to>
                                        <p:strVal val="visible"/>
                                      </p:to>
                                    </p:set>
                                    <p:animEffect transition="in" filter="fade">
                                      <p:cBhvr>
                                        <p:cTn id="16" dur="500"/>
                                        <p:tgtEl>
                                          <p:spTgt spid="333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317"/>
                                        </p:tgtEl>
                                        <p:attrNameLst>
                                          <p:attrName>style.visibility</p:attrName>
                                        </p:attrNameLst>
                                      </p:cBhvr>
                                      <p:to>
                                        <p:strVal val="visible"/>
                                      </p:to>
                                    </p:set>
                                    <p:animEffect transition="in" filter="fade">
                                      <p:cBhvr>
                                        <p:cTn id="20" dur="500"/>
                                        <p:tgtEl>
                                          <p:spTgt spid="331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318"/>
                                        </p:tgtEl>
                                        <p:attrNameLst>
                                          <p:attrName>style.visibility</p:attrName>
                                        </p:attrNameLst>
                                      </p:cBhvr>
                                      <p:to>
                                        <p:strVal val="visible"/>
                                      </p:to>
                                    </p:set>
                                    <p:animEffect transition="in" filter="fade">
                                      <p:cBhvr>
                                        <p:cTn id="24" dur="500"/>
                                        <p:tgtEl>
                                          <p:spTgt spid="3318"/>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3323"/>
                                        </p:tgtEl>
                                        <p:attrNameLst>
                                          <p:attrName>style.visibility</p:attrName>
                                        </p:attrNameLst>
                                      </p:cBhvr>
                                      <p:to>
                                        <p:strVal val="visible"/>
                                      </p:to>
                                    </p:set>
                                    <p:animEffect transition="in" filter="fade">
                                      <p:cBhvr>
                                        <p:cTn id="28" dur="500"/>
                                        <p:tgtEl>
                                          <p:spTgt spid="3323"/>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322"/>
                                        </p:tgtEl>
                                        <p:attrNameLst>
                                          <p:attrName>style.visibility</p:attrName>
                                        </p:attrNameLst>
                                      </p:cBhvr>
                                      <p:to>
                                        <p:strVal val="visible"/>
                                      </p:to>
                                    </p:set>
                                    <p:animEffect transition="in" filter="fade">
                                      <p:cBhvr>
                                        <p:cTn id="32" dur="500"/>
                                        <p:tgtEl>
                                          <p:spTgt spid="3322"/>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3319"/>
                                        </p:tgtEl>
                                        <p:attrNameLst>
                                          <p:attrName>style.visibility</p:attrName>
                                        </p:attrNameLst>
                                      </p:cBhvr>
                                      <p:to>
                                        <p:strVal val="visible"/>
                                      </p:to>
                                    </p:set>
                                    <p:animEffect transition="in" filter="fade">
                                      <p:cBhvr>
                                        <p:cTn id="36" dur="500"/>
                                        <p:tgtEl>
                                          <p:spTgt spid="3319"/>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3320"/>
                                        </p:tgtEl>
                                        <p:attrNameLst>
                                          <p:attrName>style.visibility</p:attrName>
                                        </p:attrNameLst>
                                      </p:cBhvr>
                                      <p:to>
                                        <p:strVal val="visible"/>
                                      </p:to>
                                    </p:set>
                                    <p:animEffect transition="in" filter="fade">
                                      <p:cBhvr>
                                        <p:cTn id="40" dur="500"/>
                                        <p:tgtEl>
                                          <p:spTgt spid="3320"/>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3324"/>
                                        </p:tgtEl>
                                        <p:attrNameLst>
                                          <p:attrName>style.visibility</p:attrName>
                                        </p:attrNameLst>
                                      </p:cBhvr>
                                      <p:to>
                                        <p:strVal val="visible"/>
                                      </p:to>
                                    </p:set>
                                    <p:animEffect transition="in" filter="fade">
                                      <p:cBhvr>
                                        <p:cTn id="44" dur="500"/>
                                        <p:tgtEl>
                                          <p:spTgt spid="3324"/>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3325"/>
                                        </p:tgtEl>
                                        <p:attrNameLst>
                                          <p:attrName>style.visibility</p:attrName>
                                        </p:attrNameLst>
                                      </p:cBhvr>
                                      <p:to>
                                        <p:strVal val="visible"/>
                                      </p:to>
                                    </p:set>
                                    <p:animEffect transition="in" filter="fade">
                                      <p:cBhvr>
                                        <p:cTn id="48" dur="500"/>
                                        <p:tgtEl>
                                          <p:spTgt spid="3325"/>
                                        </p:tgtEl>
                                      </p:cBhvr>
                                    </p:animEffect>
                                  </p:childTnLst>
                                </p:cTn>
                              </p:par>
                            </p:childTnLst>
                          </p:cTn>
                        </p:par>
                        <p:par>
                          <p:cTn id="49" fill="hold">
                            <p:stCondLst>
                              <p:cond delay="4500"/>
                            </p:stCondLst>
                            <p:childTnLst>
                              <p:par>
                                <p:cTn id="50" presetID="10" presetClass="entr" presetSubtype="0" fill="hold" nodeType="afterEffect">
                                  <p:stCondLst>
                                    <p:cond delay="0"/>
                                  </p:stCondLst>
                                  <p:childTnLst>
                                    <p:set>
                                      <p:cBhvr>
                                        <p:cTn id="51" dur="1" fill="hold">
                                          <p:stCondLst>
                                            <p:cond delay="0"/>
                                          </p:stCondLst>
                                        </p:cTn>
                                        <p:tgtEl>
                                          <p:spTgt spid="3321"/>
                                        </p:tgtEl>
                                        <p:attrNameLst>
                                          <p:attrName>style.visibility</p:attrName>
                                        </p:attrNameLst>
                                      </p:cBhvr>
                                      <p:to>
                                        <p:strVal val="visible"/>
                                      </p:to>
                                    </p:set>
                                    <p:animEffect transition="in" filter="fade">
                                      <p:cBhvr>
                                        <p:cTn id="52" dur="500"/>
                                        <p:tgtEl>
                                          <p:spTgt spid="3321"/>
                                        </p:tgtEl>
                                      </p:cBhvr>
                                    </p:animEffect>
                                  </p:childTnLst>
                                </p:cTn>
                              </p:par>
                            </p:childTnLst>
                          </p:cTn>
                        </p:par>
                        <p:par>
                          <p:cTn id="53" fill="hold">
                            <p:stCondLst>
                              <p:cond delay="5000"/>
                            </p:stCondLst>
                            <p:childTnLst>
                              <p:par>
                                <p:cTn id="54" presetID="10" presetClass="entr" presetSubtype="0" fill="hold" nodeType="afterEffect">
                                  <p:stCondLst>
                                    <p:cond delay="0"/>
                                  </p:stCondLst>
                                  <p:childTnLst>
                                    <p:set>
                                      <p:cBhvr>
                                        <p:cTn id="55" dur="1" fill="hold">
                                          <p:stCondLst>
                                            <p:cond delay="0"/>
                                          </p:stCondLst>
                                        </p:cTn>
                                        <p:tgtEl>
                                          <p:spTgt spid="3327"/>
                                        </p:tgtEl>
                                        <p:attrNameLst>
                                          <p:attrName>style.visibility</p:attrName>
                                        </p:attrNameLst>
                                      </p:cBhvr>
                                      <p:to>
                                        <p:strVal val="visible"/>
                                      </p:to>
                                    </p:set>
                                    <p:animEffect transition="in" filter="fade">
                                      <p:cBhvr>
                                        <p:cTn id="56" dur="500"/>
                                        <p:tgtEl>
                                          <p:spTgt spid="3327"/>
                                        </p:tgtEl>
                                      </p:cBhvr>
                                    </p:animEffect>
                                  </p:childTnLst>
                                </p:cTn>
                              </p:par>
                            </p:childTnLst>
                          </p:cTn>
                        </p:par>
                        <p:par>
                          <p:cTn id="57" fill="hold">
                            <p:stCondLst>
                              <p:cond delay="5500"/>
                            </p:stCondLst>
                            <p:childTnLst>
                              <p:par>
                                <p:cTn id="58" presetID="10" presetClass="entr" presetSubtype="0" fill="hold" nodeType="afterEffect">
                                  <p:stCondLst>
                                    <p:cond delay="0"/>
                                  </p:stCondLst>
                                  <p:childTnLst>
                                    <p:set>
                                      <p:cBhvr>
                                        <p:cTn id="59" dur="1" fill="hold">
                                          <p:stCondLst>
                                            <p:cond delay="0"/>
                                          </p:stCondLst>
                                        </p:cTn>
                                        <p:tgtEl>
                                          <p:spTgt spid="3326"/>
                                        </p:tgtEl>
                                        <p:attrNameLst>
                                          <p:attrName>style.visibility</p:attrName>
                                        </p:attrNameLst>
                                      </p:cBhvr>
                                      <p:to>
                                        <p:strVal val="visible"/>
                                      </p:to>
                                    </p:set>
                                    <p:animEffect transition="in" filter="fade">
                                      <p:cBhvr>
                                        <p:cTn id="60" dur="500"/>
                                        <p:tgtEl>
                                          <p:spTgt spid="3326"/>
                                        </p:tgtEl>
                                      </p:cBhvr>
                                    </p:animEffect>
                                  </p:childTnLst>
                                </p:cTn>
                              </p:par>
                            </p:childTnLst>
                          </p:cTn>
                        </p:par>
                        <p:par>
                          <p:cTn id="61" fill="hold">
                            <p:stCondLst>
                              <p:cond delay="6000"/>
                            </p:stCondLst>
                            <p:childTnLst>
                              <p:par>
                                <p:cTn id="62" presetID="10" presetClass="entr" presetSubtype="0" fill="hold" nodeType="afterEffect">
                                  <p:stCondLst>
                                    <p:cond delay="0"/>
                                  </p:stCondLst>
                                  <p:childTnLst>
                                    <p:set>
                                      <p:cBhvr>
                                        <p:cTn id="63" dur="1" fill="hold">
                                          <p:stCondLst>
                                            <p:cond delay="0"/>
                                          </p:stCondLst>
                                        </p:cTn>
                                        <p:tgtEl>
                                          <p:spTgt spid="3330"/>
                                        </p:tgtEl>
                                        <p:attrNameLst>
                                          <p:attrName>style.visibility</p:attrName>
                                        </p:attrNameLst>
                                      </p:cBhvr>
                                      <p:to>
                                        <p:strVal val="visible"/>
                                      </p:to>
                                    </p:set>
                                    <p:animEffect transition="in" filter="fade">
                                      <p:cBhvr>
                                        <p:cTn id="64" dur="500"/>
                                        <p:tgtEl>
                                          <p:spTgt spid="3330"/>
                                        </p:tgtEl>
                                      </p:cBhvr>
                                    </p:animEffect>
                                  </p:childTnLst>
                                </p:cTn>
                              </p:par>
                            </p:childTnLst>
                          </p:cTn>
                        </p:par>
                        <p:par>
                          <p:cTn id="65" fill="hold">
                            <p:stCondLst>
                              <p:cond delay="6500"/>
                            </p:stCondLst>
                            <p:childTnLst>
                              <p:par>
                                <p:cTn id="66" presetID="10" presetClass="entr" presetSubtype="0" fill="hold" nodeType="afterEffect">
                                  <p:stCondLst>
                                    <p:cond delay="0"/>
                                  </p:stCondLst>
                                  <p:childTnLst>
                                    <p:set>
                                      <p:cBhvr>
                                        <p:cTn id="67" dur="1" fill="hold">
                                          <p:stCondLst>
                                            <p:cond delay="0"/>
                                          </p:stCondLst>
                                        </p:cTn>
                                        <p:tgtEl>
                                          <p:spTgt spid="3329"/>
                                        </p:tgtEl>
                                        <p:attrNameLst>
                                          <p:attrName>style.visibility</p:attrName>
                                        </p:attrNameLst>
                                      </p:cBhvr>
                                      <p:to>
                                        <p:strVal val="visible"/>
                                      </p:to>
                                    </p:set>
                                    <p:animEffect transition="in" filter="fade">
                                      <p:cBhvr>
                                        <p:cTn id="68" dur="500"/>
                                        <p:tgtEl>
                                          <p:spTgt spid="3329"/>
                                        </p:tgtEl>
                                      </p:cBhvr>
                                    </p:animEffect>
                                  </p:childTnLst>
                                </p:cTn>
                              </p:par>
                            </p:childTnLst>
                          </p:cTn>
                        </p:par>
                        <p:par>
                          <p:cTn id="69" fill="hold">
                            <p:stCondLst>
                              <p:cond delay="7000"/>
                            </p:stCondLst>
                            <p:childTnLst>
                              <p:par>
                                <p:cTn id="70" presetID="10" presetClass="entr" presetSubtype="0" fill="hold" nodeType="afterEffect">
                                  <p:stCondLst>
                                    <p:cond delay="0"/>
                                  </p:stCondLst>
                                  <p:childTnLst>
                                    <p:set>
                                      <p:cBhvr>
                                        <p:cTn id="71" dur="1" fill="hold">
                                          <p:stCondLst>
                                            <p:cond delay="0"/>
                                          </p:stCondLst>
                                        </p:cTn>
                                        <p:tgtEl>
                                          <p:spTgt spid="3328"/>
                                        </p:tgtEl>
                                        <p:attrNameLst>
                                          <p:attrName>style.visibility</p:attrName>
                                        </p:attrNameLst>
                                      </p:cBhvr>
                                      <p:to>
                                        <p:strVal val="visible"/>
                                      </p:to>
                                    </p:set>
                                    <p:animEffect transition="in" filter="fade">
                                      <p:cBhvr>
                                        <p:cTn id="72" dur="500"/>
                                        <p:tgtEl>
                                          <p:spTgt spid="3328"/>
                                        </p:tgtEl>
                                      </p:cBhvr>
                                    </p:animEffect>
                                  </p:childTnLst>
                                </p:cTn>
                              </p:par>
                            </p:childTnLst>
                          </p:cTn>
                        </p:par>
                        <p:par>
                          <p:cTn id="73" fill="hold">
                            <p:stCondLst>
                              <p:cond delay="7500"/>
                            </p:stCondLst>
                            <p:childTnLst>
                              <p:par>
                                <p:cTn id="74" presetID="10" presetClass="entr" presetSubtype="0" fill="hold" nodeType="afterEffect">
                                  <p:stCondLst>
                                    <p:cond delay="0"/>
                                  </p:stCondLst>
                                  <p:childTnLst>
                                    <p:set>
                                      <p:cBhvr>
                                        <p:cTn id="75" dur="1" fill="hold">
                                          <p:stCondLst>
                                            <p:cond delay="0"/>
                                          </p:stCondLst>
                                        </p:cTn>
                                        <p:tgtEl>
                                          <p:spTgt spid="3337"/>
                                        </p:tgtEl>
                                        <p:attrNameLst>
                                          <p:attrName>style.visibility</p:attrName>
                                        </p:attrNameLst>
                                      </p:cBhvr>
                                      <p:to>
                                        <p:strVal val="visible"/>
                                      </p:to>
                                    </p:set>
                                    <p:animEffect transition="in" filter="fade">
                                      <p:cBhvr>
                                        <p:cTn id="76" dur="500"/>
                                        <p:tgtEl>
                                          <p:spTgt spid="3337"/>
                                        </p:tgtEl>
                                      </p:cBhvr>
                                    </p:animEffect>
                                  </p:childTnLst>
                                </p:cTn>
                              </p:par>
                            </p:childTnLst>
                          </p:cTn>
                        </p:par>
                        <p:par>
                          <p:cTn id="77" fill="hold">
                            <p:stCondLst>
                              <p:cond delay="8000"/>
                            </p:stCondLst>
                            <p:childTnLst>
                              <p:par>
                                <p:cTn id="78" presetID="10" presetClass="entr" presetSubtype="0" fill="hold" nodeType="afterEffect">
                                  <p:stCondLst>
                                    <p:cond delay="0"/>
                                  </p:stCondLst>
                                  <p:childTnLst>
                                    <p:set>
                                      <p:cBhvr>
                                        <p:cTn id="79" dur="1" fill="hold">
                                          <p:stCondLst>
                                            <p:cond delay="0"/>
                                          </p:stCondLst>
                                        </p:cTn>
                                        <p:tgtEl>
                                          <p:spTgt spid="3339"/>
                                        </p:tgtEl>
                                        <p:attrNameLst>
                                          <p:attrName>style.visibility</p:attrName>
                                        </p:attrNameLst>
                                      </p:cBhvr>
                                      <p:to>
                                        <p:strVal val="visible"/>
                                      </p:to>
                                    </p:set>
                                    <p:animEffect transition="in" filter="fade">
                                      <p:cBhvr>
                                        <p:cTn id="80" dur="500"/>
                                        <p:tgtEl>
                                          <p:spTgt spid="3339"/>
                                        </p:tgtEl>
                                      </p:cBhvr>
                                    </p:animEffect>
                                  </p:childTnLst>
                                </p:cTn>
                              </p:par>
                            </p:childTnLst>
                          </p:cTn>
                        </p:par>
                        <p:par>
                          <p:cTn id="81" fill="hold">
                            <p:stCondLst>
                              <p:cond delay="8500"/>
                            </p:stCondLst>
                            <p:childTnLst>
                              <p:par>
                                <p:cTn id="82" presetID="10" presetClass="entr" presetSubtype="0" fill="hold" nodeType="afterEffect">
                                  <p:stCondLst>
                                    <p:cond delay="0"/>
                                  </p:stCondLst>
                                  <p:childTnLst>
                                    <p:set>
                                      <p:cBhvr>
                                        <p:cTn id="83" dur="1" fill="hold">
                                          <p:stCondLst>
                                            <p:cond delay="0"/>
                                          </p:stCondLst>
                                        </p:cTn>
                                        <p:tgtEl>
                                          <p:spTgt spid="3340"/>
                                        </p:tgtEl>
                                        <p:attrNameLst>
                                          <p:attrName>style.visibility</p:attrName>
                                        </p:attrNameLst>
                                      </p:cBhvr>
                                      <p:to>
                                        <p:strVal val="visible"/>
                                      </p:to>
                                    </p:set>
                                    <p:animEffect transition="in" filter="fade">
                                      <p:cBhvr>
                                        <p:cTn id="84" dur="500"/>
                                        <p:tgtEl>
                                          <p:spTgt spid="3340"/>
                                        </p:tgtEl>
                                      </p:cBhvr>
                                    </p:animEffect>
                                  </p:childTnLst>
                                </p:cTn>
                              </p:par>
                            </p:childTnLst>
                          </p:cTn>
                        </p:par>
                        <p:par>
                          <p:cTn id="85" fill="hold">
                            <p:stCondLst>
                              <p:cond delay="9000"/>
                            </p:stCondLst>
                            <p:childTnLst>
                              <p:par>
                                <p:cTn id="86" presetID="10" presetClass="entr" presetSubtype="0" fill="hold" nodeType="afterEffect">
                                  <p:stCondLst>
                                    <p:cond delay="0"/>
                                  </p:stCondLst>
                                  <p:childTnLst>
                                    <p:set>
                                      <p:cBhvr>
                                        <p:cTn id="87" dur="1" fill="hold">
                                          <p:stCondLst>
                                            <p:cond delay="0"/>
                                          </p:stCondLst>
                                        </p:cTn>
                                        <p:tgtEl>
                                          <p:spTgt spid="3341"/>
                                        </p:tgtEl>
                                        <p:attrNameLst>
                                          <p:attrName>style.visibility</p:attrName>
                                        </p:attrNameLst>
                                      </p:cBhvr>
                                      <p:to>
                                        <p:strVal val="visible"/>
                                      </p:to>
                                    </p:set>
                                    <p:animEffect transition="in" filter="fade">
                                      <p:cBhvr>
                                        <p:cTn id="88" dur="500"/>
                                        <p:tgtEl>
                                          <p:spTgt spid="3341"/>
                                        </p:tgtEl>
                                      </p:cBhvr>
                                    </p:animEffect>
                                  </p:childTnLst>
                                </p:cTn>
                              </p:par>
                            </p:childTnLst>
                          </p:cTn>
                        </p:par>
                        <p:par>
                          <p:cTn id="89" fill="hold">
                            <p:stCondLst>
                              <p:cond delay="9500"/>
                            </p:stCondLst>
                            <p:childTnLst>
                              <p:par>
                                <p:cTn id="90" presetID="10" presetClass="entr" presetSubtype="0" fill="hold" nodeType="afterEffect">
                                  <p:stCondLst>
                                    <p:cond delay="0"/>
                                  </p:stCondLst>
                                  <p:childTnLst>
                                    <p:set>
                                      <p:cBhvr>
                                        <p:cTn id="91" dur="1" fill="hold">
                                          <p:stCondLst>
                                            <p:cond delay="0"/>
                                          </p:stCondLst>
                                        </p:cTn>
                                        <p:tgtEl>
                                          <p:spTgt spid="3342"/>
                                        </p:tgtEl>
                                        <p:attrNameLst>
                                          <p:attrName>style.visibility</p:attrName>
                                        </p:attrNameLst>
                                      </p:cBhvr>
                                      <p:to>
                                        <p:strVal val="visible"/>
                                      </p:to>
                                    </p:set>
                                    <p:animEffect transition="in" filter="fade">
                                      <p:cBhvr>
                                        <p:cTn id="92" dur="500"/>
                                        <p:tgtEl>
                                          <p:spTgt spid="3342"/>
                                        </p:tgtEl>
                                      </p:cBhvr>
                                    </p:animEffect>
                                  </p:childTnLst>
                                </p:cTn>
                              </p:par>
                            </p:childTnLst>
                          </p:cTn>
                        </p:par>
                        <p:par>
                          <p:cTn id="93" fill="hold">
                            <p:stCondLst>
                              <p:cond delay="10000"/>
                            </p:stCondLst>
                            <p:childTnLst>
                              <p:par>
                                <p:cTn id="94" presetID="10" presetClass="entr" presetSubtype="0" fill="hold" nodeType="afterEffect">
                                  <p:stCondLst>
                                    <p:cond delay="0"/>
                                  </p:stCondLst>
                                  <p:childTnLst>
                                    <p:set>
                                      <p:cBhvr>
                                        <p:cTn id="95" dur="1" fill="hold">
                                          <p:stCondLst>
                                            <p:cond delay="0"/>
                                          </p:stCondLst>
                                        </p:cTn>
                                        <p:tgtEl>
                                          <p:spTgt spid="3338"/>
                                        </p:tgtEl>
                                        <p:attrNameLst>
                                          <p:attrName>style.visibility</p:attrName>
                                        </p:attrNameLst>
                                      </p:cBhvr>
                                      <p:to>
                                        <p:strVal val="visible"/>
                                      </p:to>
                                    </p:set>
                                    <p:animEffect transition="in" filter="fade">
                                      <p:cBhvr>
                                        <p:cTn id="96" dur="500"/>
                                        <p:tgtEl>
                                          <p:spTgt spid="3338"/>
                                        </p:tgtEl>
                                      </p:cBhvr>
                                    </p:animEffect>
                                  </p:childTnLst>
                                </p:cTn>
                              </p:par>
                            </p:childTnLst>
                          </p:cTn>
                        </p:par>
                        <p:par>
                          <p:cTn id="97" fill="hold">
                            <p:stCondLst>
                              <p:cond delay="10500"/>
                            </p:stCondLst>
                            <p:childTnLst>
                              <p:par>
                                <p:cTn id="98" presetID="10" presetClass="entr" presetSubtype="0" fill="hold" nodeType="afterEffect">
                                  <p:stCondLst>
                                    <p:cond delay="0"/>
                                  </p:stCondLst>
                                  <p:childTnLst>
                                    <p:set>
                                      <p:cBhvr>
                                        <p:cTn id="99" dur="1" fill="hold">
                                          <p:stCondLst>
                                            <p:cond delay="0"/>
                                          </p:stCondLst>
                                        </p:cTn>
                                        <p:tgtEl>
                                          <p:spTgt spid="3344"/>
                                        </p:tgtEl>
                                        <p:attrNameLst>
                                          <p:attrName>style.visibility</p:attrName>
                                        </p:attrNameLst>
                                      </p:cBhvr>
                                      <p:to>
                                        <p:strVal val="visible"/>
                                      </p:to>
                                    </p:set>
                                    <p:animEffect transition="in" filter="fade">
                                      <p:cBhvr>
                                        <p:cTn id="100" dur="500"/>
                                        <p:tgtEl>
                                          <p:spTgt spid="3344"/>
                                        </p:tgtEl>
                                      </p:cBhvr>
                                    </p:animEffect>
                                  </p:childTnLst>
                                </p:cTn>
                              </p:par>
                            </p:childTnLst>
                          </p:cTn>
                        </p:par>
                        <p:par>
                          <p:cTn id="101" fill="hold">
                            <p:stCondLst>
                              <p:cond delay="11000"/>
                            </p:stCondLst>
                            <p:childTnLst>
                              <p:par>
                                <p:cTn id="102" presetID="10" presetClass="entr" presetSubtype="0" fill="hold" nodeType="afterEffect">
                                  <p:stCondLst>
                                    <p:cond delay="0"/>
                                  </p:stCondLst>
                                  <p:childTnLst>
                                    <p:set>
                                      <p:cBhvr>
                                        <p:cTn id="103" dur="1" fill="hold">
                                          <p:stCondLst>
                                            <p:cond delay="0"/>
                                          </p:stCondLst>
                                        </p:cTn>
                                        <p:tgtEl>
                                          <p:spTgt spid="3343"/>
                                        </p:tgtEl>
                                        <p:attrNameLst>
                                          <p:attrName>style.visibility</p:attrName>
                                        </p:attrNameLst>
                                      </p:cBhvr>
                                      <p:to>
                                        <p:strVal val="visible"/>
                                      </p:to>
                                    </p:set>
                                    <p:animEffect transition="in" filter="fade">
                                      <p:cBhvr>
                                        <p:cTn id="104" dur="500"/>
                                        <p:tgtEl>
                                          <p:spTgt spid="3343"/>
                                        </p:tgtEl>
                                      </p:cBhvr>
                                    </p:animEffect>
                                  </p:childTnLst>
                                </p:cTn>
                              </p:par>
                            </p:childTnLst>
                          </p:cTn>
                        </p:par>
                        <p:par>
                          <p:cTn id="105" fill="hold">
                            <p:stCondLst>
                              <p:cond delay="11500"/>
                            </p:stCondLst>
                            <p:childTnLst>
                              <p:par>
                                <p:cTn id="106" presetID="10" presetClass="entr" presetSubtype="0" fill="hold" nodeType="afterEffect">
                                  <p:stCondLst>
                                    <p:cond delay="0"/>
                                  </p:stCondLst>
                                  <p:childTnLst>
                                    <p:set>
                                      <p:cBhvr>
                                        <p:cTn id="107" dur="1" fill="hold">
                                          <p:stCondLst>
                                            <p:cond delay="0"/>
                                          </p:stCondLst>
                                        </p:cTn>
                                        <p:tgtEl>
                                          <p:spTgt spid="3345"/>
                                        </p:tgtEl>
                                        <p:attrNameLst>
                                          <p:attrName>style.visibility</p:attrName>
                                        </p:attrNameLst>
                                      </p:cBhvr>
                                      <p:to>
                                        <p:strVal val="visible"/>
                                      </p:to>
                                    </p:set>
                                    <p:animEffect transition="in" filter="fade">
                                      <p:cBhvr>
                                        <p:cTn id="108" dur="500"/>
                                        <p:tgtEl>
                                          <p:spTgt spid="3345"/>
                                        </p:tgtEl>
                                      </p:cBhvr>
                                    </p:animEffect>
                                  </p:childTnLst>
                                </p:cTn>
                              </p:par>
                            </p:childTnLst>
                          </p:cTn>
                        </p:par>
                        <p:par>
                          <p:cTn id="109" fill="hold">
                            <p:stCondLst>
                              <p:cond delay="12000"/>
                            </p:stCondLst>
                            <p:childTnLst>
                              <p:par>
                                <p:cTn id="110" presetID="10" presetClass="entr" presetSubtype="0" fill="hold" nodeType="afterEffect">
                                  <p:stCondLst>
                                    <p:cond delay="0"/>
                                  </p:stCondLst>
                                  <p:childTnLst>
                                    <p:set>
                                      <p:cBhvr>
                                        <p:cTn id="111" dur="1" fill="hold">
                                          <p:stCondLst>
                                            <p:cond delay="0"/>
                                          </p:stCondLst>
                                        </p:cTn>
                                        <p:tgtEl>
                                          <p:spTgt spid="3347"/>
                                        </p:tgtEl>
                                        <p:attrNameLst>
                                          <p:attrName>style.visibility</p:attrName>
                                        </p:attrNameLst>
                                      </p:cBhvr>
                                      <p:to>
                                        <p:strVal val="visible"/>
                                      </p:to>
                                    </p:set>
                                    <p:animEffect transition="in" filter="fade">
                                      <p:cBhvr>
                                        <p:cTn id="112" dur="500"/>
                                        <p:tgtEl>
                                          <p:spTgt spid="3347"/>
                                        </p:tgtEl>
                                      </p:cBhvr>
                                    </p:animEffect>
                                  </p:childTnLst>
                                </p:cTn>
                              </p:par>
                            </p:childTnLst>
                          </p:cTn>
                        </p:par>
                        <p:par>
                          <p:cTn id="113" fill="hold">
                            <p:stCondLst>
                              <p:cond delay="12500"/>
                            </p:stCondLst>
                            <p:childTnLst>
                              <p:par>
                                <p:cTn id="114" presetID="10" presetClass="entr" presetSubtype="0" fill="hold" nodeType="afterEffect">
                                  <p:stCondLst>
                                    <p:cond delay="0"/>
                                  </p:stCondLst>
                                  <p:childTnLst>
                                    <p:set>
                                      <p:cBhvr>
                                        <p:cTn id="115" dur="1" fill="hold">
                                          <p:stCondLst>
                                            <p:cond delay="0"/>
                                          </p:stCondLst>
                                        </p:cTn>
                                        <p:tgtEl>
                                          <p:spTgt spid="3346"/>
                                        </p:tgtEl>
                                        <p:attrNameLst>
                                          <p:attrName>style.visibility</p:attrName>
                                        </p:attrNameLst>
                                      </p:cBhvr>
                                      <p:to>
                                        <p:strVal val="visible"/>
                                      </p:to>
                                    </p:set>
                                    <p:animEffect transition="in" filter="fade">
                                      <p:cBhvr>
                                        <p:cTn id="116" dur="500"/>
                                        <p:tgtEl>
                                          <p:spTgt spid="3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sp>
        <p:nvSpPr>
          <p:cNvPr id="2084" name="Google Shape;2084;p341"/>
          <p:cNvSpPr>
            <a:spLocks noGrp="1"/>
          </p:cNvSpPr>
          <p:nvPr>
            <p:ph type="pic" idx="2"/>
          </p:nvPr>
        </p:nvSpPr>
        <p:spPr>
          <a:xfrm>
            <a:off x="0" y="0"/>
            <a:ext cx="9144000" cy="5143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450"/>
              </a:spcAft>
              <a:buNone/>
            </a:pPr>
            <a:endParaRPr/>
          </a:p>
        </p:txBody>
      </p:sp>
      <p:pic>
        <p:nvPicPr>
          <p:cNvPr id="2085" name="Google Shape;2085;p341"/>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086" name="Google Shape;2086;p341"/>
          <p:cNvSpPr txBox="1"/>
          <p:nvPr/>
        </p:nvSpPr>
        <p:spPr>
          <a:xfrm>
            <a:off x="0" y="4552950"/>
            <a:ext cx="9144000" cy="590550"/>
          </a:xfrm>
          <a:prstGeom prst="rect">
            <a:avLst/>
          </a:prstGeom>
          <a:solidFill>
            <a:srgbClr val="002669">
              <a:alpha val="7490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3300"/>
              <a:buFont typeface="Arial"/>
              <a:buNone/>
            </a:pPr>
            <a:r>
              <a:rPr lang="en-US" sz="3300" b="0">
                <a:solidFill>
                  <a:schemeClr val="dk2"/>
                </a:solidFill>
                <a:latin typeface="Arial"/>
                <a:ea typeface="Arial"/>
                <a:cs typeface="Arial"/>
                <a:sym typeface="Arial"/>
              </a:rPr>
              <a:t>	 </a:t>
            </a:r>
            <a:r>
              <a:rPr lang="en-US" sz="2700" b="0">
                <a:solidFill>
                  <a:schemeClr val="lt1"/>
                </a:solidFill>
                <a:latin typeface="Arial"/>
                <a:ea typeface="Arial"/>
                <a:cs typeface="Arial"/>
                <a:sym typeface="Arial"/>
              </a:rPr>
              <a:t>TIMES ARE </a:t>
            </a:r>
            <a:r>
              <a:rPr lang="en-US" sz="2700" b="0">
                <a:solidFill>
                  <a:srgbClr val="0091DA"/>
                </a:solidFill>
                <a:latin typeface="Arial"/>
                <a:ea typeface="Arial"/>
                <a:cs typeface="Arial"/>
                <a:sym typeface="Arial"/>
              </a:rPr>
              <a:t>CHANGING</a:t>
            </a:r>
            <a:endParaRPr/>
          </a:p>
        </p:txBody>
      </p:sp>
      <p:sp>
        <p:nvSpPr>
          <p:cNvPr id="2087" name="Google Shape;2087;p341"/>
          <p:cNvSpPr/>
          <p:nvPr/>
        </p:nvSpPr>
        <p:spPr>
          <a:xfrm>
            <a:off x="8598963" y="4774390"/>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85"/>
                                        </p:tgtEl>
                                        <p:attrNameLst>
                                          <p:attrName>style.visibility</p:attrName>
                                        </p:attrNameLst>
                                      </p:cBhvr>
                                      <p:to>
                                        <p:strVal val="visible"/>
                                      </p:to>
                                    </p:set>
                                    <p:animEffect transition="in" filter="fade">
                                      <p:cBhvr>
                                        <p:cTn id="7" dur="5000"/>
                                        <p:tgtEl>
                                          <p:spTgt spid="2085"/>
                                        </p:tgtEl>
                                      </p:cBhvr>
                                    </p:animEffect>
                                  </p:childTnLst>
                                </p:cTn>
                              </p:par>
                              <p:par>
                                <p:cTn id="8" presetID="10" presetClass="entr" presetSubtype="0" fill="hold" nodeType="withEffect">
                                  <p:stCondLst>
                                    <p:cond delay="0"/>
                                  </p:stCondLst>
                                  <p:childTnLst>
                                    <p:set>
                                      <p:cBhvr>
                                        <p:cTn id="9" dur="1" fill="hold">
                                          <p:stCondLst>
                                            <p:cond delay="0"/>
                                          </p:stCondLst>
                                        </p:cTn>
                                        <p:tgtEl>
                                          <p:spTgt spid="2086"/>
                                        </p:tgtEl>
                                        <p:attrNameLst>
                                          <p:attrName>style.visibility</p:attrName>
                                        </p:attrNameLst>
                                      </p:cBhvr>
                                      <p:to>
                                        <p:strVal val="visible"/>
                                      </p:to>
                                    </p:set>
                                    <p:animEffect transition="in" filter="fade">
                                      <p:cBhvr>
                                        <p:cTn id="10" dur="2000"/>
                                        <p:tgtEl>
                                          <p:spTgt spid="2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81"/>
        <p:cNvGrpSpPr/>
        <p:nvPr/>
      </p:nvGrpSpPr>
      <p:grpSpPr>
        <a:xfrm>
          <a:off x="0" y="0"/>
          <a:ext cx="0" cy="0"/>
          <a:chOff x="0" y="0"/>
          <a:chExt cx="0" cy="0"/>
        </a:xfrm>
      </p:grpSpPr>
      <p:cxnSp>
        <p:nvCxnSpPr>
          <p:cNvPr id="3382" name="Google Shape;3382;p368"/>
          <p:cNvCxnSpPr>
            <a:endCxn id="3383" idx="1"/>
          </p:cNvCxnSpPr>
          <p:nvPr/>
        </p:nvCxnSpPr>
        <p:spPr>
          <a:xfrm>
            <a:off x="4598180" y="2652492"/>
            <a:ext cx="2560500" cy="0"/>
          </a:xfrm>
          <a:prstGeom prst="straightConnector1">
            <a:avLst/>
          </a:prstGeom>
          <a:noFill/>
          <a:ln w="38100" cap="flat" cmpd="sng">
            <a:solidFill>
              <a:srgbClr val="B4B4B4"/>
            </a:solidFill>
            <a:prstDash val="dot"/>
            <a:miter lim="800000"/>
            <a:headEnd type="none" w="sm" len="sm"/>
            <a:tailEnd type="none" w="sm" len="sm"/>
          </a:ln>
        </p:spPr>
      </p:cxnSp>
      <p:cxnSp>
        <p:nvCxnSpPr>
          <p:cNvPr id="3384" name="Google Shape;3384;p368"/>
          <p:cNvCxnSpPr>
            <a:stCxn id="3385" idx="3"/>
          </p:cNvCxnSpPr>
          <p:nvPr/>
        </p:nvCxnSpPr>
        <p:spPr>
          <a:xfrm>
            <a:off x="1993820" y="2652493"/>
            <a:ext cx="2546700" cy="0"/>
          </a:xfrm>
          <a:prstGeom prst="straightConnector1">
            <a:avLst/>
          </a:prstGeom>
          <a:noFill/>
          <a:ln w="38100" cap="flat" cmpd="sng">
            <a:solidFill>
              <a:srgbClr val="B4B4B4"/>
            </a:solidFill>
            <a:prstDash val="dot"/>
            <a:miter lim="800000"/>
            <a:headEnd type="none" w="sm" len="sm"/>
            <a:tailEnd type="none" w="sm" len="sm"/>
          </a:ln>
        </p:spPr>
      </p:cxnSp>
      <p:cxnSp>
        <p:nvCxnSpPr>
          <p:cNvPr id="3386" name="Google Shape;3386;p368"/>
          <p:cNvCxnSpPr/>
          <p:nvPr/>
        </p:nvCxnSpPr>
        <p:spPr>
          <a:xfrm>
            <a:off x="4566179" y="1160003"/>
            <a:ext cx="0" cy="1575562"/>
          </a:xfrm>
          <a:prstGeom prst="straightConnector1">
            <a:avLst/>
          </a:prstGeom>
          <a:noFill/>
          <a:ln w="38100" cap="flat" cmpd="sng">
            <a:solidFill>
              <a:srgbClr val="B4B4B4"/>
            </a:solidFill>
            <a:prstDash val="dot"/>
            <a:miter lim="800000"/>
            <a:headEnd type="none" w="sm" len="sm"/>
            <a:tailEnd type="none" w="sm" len="sm"/>
          </a:ln>
        </p:spPr>
      </p:cxnSp>
      <p:cxnSp>
        <p:nvCxnSpPr>
          <p:cNvPr id="3387" name="Google Shape;3387;p368"/>
          <p:cNvCxnSpPr/>
          <p:nvPr/>
        </p:nvCxnSpPr>
        <p:spPr>
          <a:xfrm>
            <a:off x="4566179" y="2692987"/>
            <a:ext cx="0" cy="1204433"/>
          </a:xfrm>
          <a:prstGeom prst="straightConnector1">
            <a:avLst/>
          </a:prstGeom>
          <a:noFill/>
          <a:ln w="38100" cap="flat" cmpd="sng">
            <a:solidFill>
              <a:srgbClr val="B4B4B4"/>
            </a:solidFill>
            <a:prstDash val="dot"/>
            <a:miter lim="800000"/>
            <a:headEnd type="none" w="sm" len="sm"/>
            <a:tailEnd type="none" w="sm" len="sm"/>
          </a:ln>
        </p:spPr>
      </p:cxnSp>
      <p:sp>
        <p:nvSpPr>
          <p:cNvPr id="3388" name="Google Shape;3388;p368"/>
          <p:cNvSpPr/>
          <p:nvPr/>
        </p:nvSpPr>
        <p:spPr>
          <a:xfrm>
            <a:off x="4160868" y="2237292"/>
            <a:ext cx="834514" cy="83451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FFFFFF"/>
              </a:solidFill>
              <a:latin typeface="Arial"/>
              <a:ea typeface="Arial"/>
              <a:cs typeface="Arial"/>
              <a:sym typeface="Arial"/>
            </a:endParaRPr>
          </a:p>
        </p:txBody>
      </p:sp>
      <p:sp>
        <p:nvSpPr>
          <p:cNvPr id="3389" name="Google Shape;3389;p368"/>
          <p:cNvSpPr txBox="1"/>
          <p:nvPr/>
        </p:nvSpPr>
        <p:spPr>
          <a:xfrm>
            <a:off x="748289" y="1235284"/>
            <a:ext cx="1282143"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A3A1"/>
                </a:solidFill>
                <a:latin typeface="Arial"/>
                <a:ea typeface="Arial"/>
                <a:cs typeface="Arial"/>
                <a:sym typeface="Arial"/>
              </a:rPr>
              <a:t>Wedding Planner</a:t>
            </a:r>
            <a:endParaRPr/>
          </a:p>
        </p:txBody>
      </p:sp>
      <p:sp>
        <p:nvSpPr>
          <p:cNvPr id="3390" name="Google Shape;3390;p368"/>
          <p:cNvSpPr txBox="1"/>
          <p:nvPr/>
        </p:nvSpPr>
        <p:spPr>
          <a:xfrm>
            <a:off x="894938" y="1930539"/>
            <a:ext cx="1135495"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A3A1"/>
                </a:solidFill>
                <a:latin typeface="Arial"/>
                <a:ea typeface="Arial"/>
                <a:cs typeface="Arial"/>
                <a:sym typeface="Arial"/>
              </a:rPr>
              <a:t>Elderly Caretaker</a:t>
            </a:r>
            <a:endParaRPr/>
          </a:p>
        </p:txBody>
      </p:sp>
      <p:sp>
        <p:nvSpPr>
          <p:cNvPr id="3391" name="Google Shape;3391;p368"/>
          <p:cNvSpPr txBox="1"/>
          <p:nvPr/>
        </p:nvSpPr>
        <p:spPr>
          <a:xfrm>
            <a:off x="1520801" y="2216857"/>
            <a:ext cx="1222373"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A3A1"/>
                </a:solidFill>
                <a:latin typeface="Arial"/>
                <a:ea typeface="Arial"/>
                <a:cs typeface="Arial"/>
                <a:sym typeface="Arial"/>
              </a:rPr>
              <a:t>Beauty Consultant</a:t>
            </a:r>
            <a:endParaRPr/>
          </a:p>
        </p:txBody>
      </p:sp>
      <p:sp>
        <p:nvSpPr>
          <p:cNvPr id="3392" name="Google Shape;3392;p368"/>
          <p:cNvSpPr txBox="1"/>
          <p:nvPr/>
        </p:nvSpPr>
        <p:spPr>
          <a:xfrm>
            <a:off x="3198591" y="2367670"/>
            <a:ext cx="933450"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A3A1"/>
                </a:solidFill>
                <a:latin typeface="Arial"/>
                <a:ea typeface="Arial"/>
                <a:cs typeface="Arial"/>
                <a:sym typeface="Arial"/>
              </a:rPr>
              <a:t>Remote Tutor</a:t>
            </a:r>
            <a:endParaRPr/>
          </a:p>
        </p:txBody>
      </p:sp>
      <p:sp>
        <p:nvSpPr>
          <p:cNvPr id="3393" name="Google Shape;3393;p368"/>
          <p:cNvSpPr txBox="1"/>
          <p:nvPr/>
        </p:nvSpPr>
        <p:spPr>
          <a:xfrm>
            <a:off x="2786101" y="2091636"/>
            <a:ext cx="1466849"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6D2077"/>
                </a:solidFill>
                <a:latin typeface="Arial"/>
                <a:ea typeface="Arial"/>
                <a:cs typeface="Arial"/>
                <a:sym typeface="Arial"/>
              </a:rPr>
              <a:t>Home-school teacher</a:t>
            </a:r>
            <a:endParaRPr/>
          </a:p>
        </p:txBody>
      </p:sp>
      <p:sp>
        <p:nvSpPr>
          <p:cNvPr id="3394" name="Google Shape;3394;p368"/>
          <p:cNvSpPr txBox="1"/>
          <p:nvPr/>
        </p:nvSpPr>
        <p:spPr>
          <a:xfrm>
            <a:off x="2794885" y="1785829"/>
            <a:ext cx="1054099"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A3A1"/>
                </a:solidFill>
                <a:latin typeface="Arial"/>
                <a:ea typeface="Arial"/>
                <a:cs typeface="Arial"/>
                <a:sym typeface="Arial"/>
              </a:rPr>
              <a:t>Tour Guide</a:t>
            </a:r>
            <a:endParaRPr/>
          </a:p>
        </p:txBody>
      </p:sp>
      <p:sp>
        <p:nvSpPr>
          <p:cNvPr id="3395" name="Google Shape;3395;p368"/>
          <p:cNvSpPr txBox="1"/>
          <p:nvPr/>
        </p:nvSpPr>
        <p:spPr>
          <a:xfrm>
            <a:off x="3429585" y="1599456"/>
            <a:ext cx="1054099"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A3A1"/>
                </a:solidFill>
                <a:latin typeface="Arial"/>
                <a:ea typeface="Arial"/>
                <a:cs typeface="Arial"/>
                <a:sym typeface="Arial"/>
              </a:rPr>
              <a:t>Teacher</a:t>
            </a:r>
            <a:endParaRPr/>
          </a:p>
        </p:txBody>
      </p:sp>
      <p:sp>
        <p:nvSpPr>
          <p:cNvPr id="3396" name="Google Shape;3396;p368"/>
          <p:cNvSpPr txBox="1"/>
          <p:nvPr/>
        </p:nvSpPr>
        <p:spPr>
          <a:xfrm>
            <a:off x="2498711" y="1287178"/>
            <a:ext cx="1379589"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6D2077"/>
                </a:solidFill>
                <a:latin typeface="Arial"/>
                <a:ea typeface="Arial"/>
                <a:cs typeface="Arial"/>
                <a:sym typeface="Arial"/>
              </a:rPr>
              <a:t>Elderly Companion</a:t>
            </a:r>
            <a:endParaRPr/>
          </a:p>
        </p:txBody>
      </p:sp>
      <p:sp>
        <p:nvSpPr>
          <p:cNvPr id="3397" name="Google Shape;3397;p368"/>
          <p:cNvSpPr txBox="1"/>
          <p:nvPr/>
        </p:nvSpPr>
        <p:spPr>
          <a:xfrm>
            <a:off x="1263856" y="1581532"/>
            <a:ext cx="1690532"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6D2077"/>
                </a:solidFill>
                <a:latin typeface="Arial"/>
                <a:ea typeface="Arial"/>
                <a:cs typeface="Arial"/>
                <a:sym typeface="Arial"/>
              </a:rPr>
              <a:t>Crisis Hotline Volunteer</a:t>
            </a:r>
            <a:endParaRPr/>
          </a:p>
        </p:txBody>
      </p:sp>
      <p:sp>
        <p:nvSpPr>
          <p:cNvPr id="3398" name="Google Shape;3398;p368"/>
          <p:cNvSpPr txBox="1"/>
          <p:nvPr/>
        </p:nvSpPr>
        <p:spPr>
          <a:xfrm>
            <a:off x="4772772" y="1478257"/>
            <a:ext cx="1054099"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A3A1"/>
                </a:solidFill>
                <a:latin typeface="Arial"/>
                <a:ea typeface="Arial"/>
                <a:cs typeface="Arial"/>
                <a:sym typeface="Arial"/>
              </a:rPr>
              <a:t>Concierge</a:t>
            </a:r>
            <a:endParaRPr/>
          </a:p>
        </p:txBody>
      </p:sp>
      <p:sp>
        <p:nvSpPr>
          <p:cNvPr id="3399" name="Google Shape;3399;p368"/>
          <p:cNvSpPr txBox="1"/>
          <p:nvPr/>
        </p:nvSpPr>
        <p:spPr>
          <a:xfrm>
            <a:off x="5010264" y="1776117"/>
            <a:ext cx="1054099"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A3A1"/>
                </a:solidFill>
                <a:latin typeface="Arial"/>
                <a:ea typeface="Arial"/>
                <a:cs typeface="Arial"/>
                <a:sym typeface="Arial"/>
              </a:rPr>
              <a:t>Social Worker</a:t>
            </a:r>
            <a:endParaRPr/>
          </a:p>
        </p:txBody>
      </p:sp>
      <p:sp>
        <p:nvSpPr>
          <p:cNvPr id="3400" name="Google Shape;3400;p368"/>
          <p:cNvSpPr txBox="1"/>
          <p:nvPr/>
        </p:nvSpPr>
        <p:spPr>
          <a:xfrm>
            <a:off x="5466380" y="2169211"/>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PR/Marketing Director</a:t>
            </a:r>
            <a:endParaRPr/>
          </a:p>
        </p:txBody>
      </p:sp>
      <p:sp>
        <p:nvSpPr>
          <p:cNvPr id="3401" name="Google Shape;3401;p368"/>
          <p:cNvSpPr txBox="1"/>
          <p:nvPr/>
        </p:nvSpPr>
        <p:spPr>
          <a:xfrm>
            <a:off x="6679797" y="1755316"/>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M&amp;A Expert</a:t>
            </a:r>
            <a:endParaRPr/>
          </a:p>
        </p:txBody>
      </p:sp>
      <p:sp>
        <p:nvSpPr>
          <p:cNvPr id="3402" name="Google Shape;3402;p368"/>
          <p:cNvSpPr txBox="1"/>
          <p:nvPr/>
        </p:nvSpPr>
        <p:spPr>
          <a:xfrm>
            <a:off x="7519160" y="1364783"/>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CEO</a:t>
            </a:r>
            <a:endParaRPr/>
          </a:p>
        </p:txBody>
      </p:sp>
      <p:sp>
        <p:nvSpPr>
          <p:cNvPr id="3383" name="Google Shape;3383;p368"/>
          <p:cNvSpPr/>
          <p:nvPr/>
        </p:nvSpPr>
        <p:spPr>
          <a:xfrm>
            <a:off x="7158680" y="2473720"/>
            <a:ext cx="1230351" cy="357545"/>
          </a:xfrm>
          <a:prstGeom prst="roundRect">
            <a:avLst>
              <a:gd name="adj" fmla="val 16667"/>
            </a:avLst>
          </a:prstGeom>
          <a:solidFill>
            <a:schemeClr val="lt2"/>
          </a:solidFill>
          <a:ln w="38100" cap="flat" cmpd="sng">
            <a:solidFill>
              <a:srgbClr val="B4B4B4"/>
            </a:solidFill>
            <a:prstDash val="dot"/>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Creativity or Strategy</a:t>
            </a:r>
            <a:endParaRPr/>
          </a:p>
        </p:txBody>
      </p:sp>
      <p:sp>
        <p:nvSpPr>
          <p:cNvPr id="3385" name="Google Shape;3385;p368"/>
          <p:cNvSpPr/>
          <p:nvPr/>
        </p:nvSpPr>
        <p:spPr>
          <a:xfrm>
            <a:off x="763469" y="2563107"/>
            <a:ext cx="1230351" cy="178772"/>
          </a:xfrm>
          <a:prstGeom prst="roundRect">
            <a:avLst>
              <a:gd name="adj" fmla="val 16667"/>
            </a:avLst>
          </a:prstGeom>
          <a:solidFill>
            <a:schemeClr val="lt2"/>
          </a:solidFill>
          <a:ln w="38100" cap="flat" cmpd="sng">
            <a:solidFill>
              <a:srgbClr val="B4B4B4"/>
            </a:solidFill>
            <a:prstDash val="dot"/>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Optimization</a:t>
            </a:r>
            <a:endParaRPr/>
          </a:p>
        </p:txBody>
      </p:sp>
      <p:sp>
        <p:nvSpPr>
          <p:cNvPr id="3403" name="Google Shape;3403;p368"/>
          <p:cNvSpPr/>
          <p:nvPr/>
        </p:nvSpPr>
        <p:spPr>
          <a:xfrm>
            <a:off x="8469271" y="2563291"/>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404" name="Google Shape;3404;p368"/>
          <p:cNvSpPr/>
          <p:nvPr/>
        </p:nvSpPr>
        <p:spPr>
          <a:xfrm flipH="1">
            <a:off x="561313" y="2563291"/>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405" name="Google Shape;3405;p368"/>
          <p:cNvSpPr/>
          <p:nvPr/>
        </p:nvSpPr>
        <p:spPr>
          <a:xfrm>
            <a:off x="3886397" y="3902990"/>
            <a:ext cx="1371601" cy="357545"/>
          </a:xfrm>
          <a:prstGeom prst="roundRect">
            <a:avLst>
              <a:gd name="adj" fmla="val 16667"/>
            </a:avLst>
          </a:prstGeom>
          <a:solidFill>
            <a:schemeClr val="lt2"/>
          </a:solidFill>
          <a:ln w="38100" cap="flat" cmpd="sng">
            <a:solidFill>
              <a:srgbClr val="B4B4B4"/>
            </a:solidFill>
            <a:prstDash val="dot"/>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Compassion not Needed</a:t>
            </a:r>
            <a:endParaRPr/>
          </a:p>
        </p:txBody>
      </p:sp>
      <p:sp>
        <p:nvSpPr>
          <p:cNvPr id="3406" name="Google Shape;3406;p368"/>
          <p:cNvSpPr/>
          <p:nvPr/>
        </p:nvSpPr>
        <p:spPr>
          <a:xfrm>
            <a:off x="3880380" y="1074661"/>
            <a:ext cx="1371601" cy="178772"/>
          </a:xfrm>
          <a:prstGeom prst="roundRect">
            <a:avLst>
              <a:gd name="adj" fmla="val 16667"/>
            </a:avLst>
          </a:prstGeom>
          <a:solidFill>
            <a:schemeClr val="lt2"/>
          </a:solidFill>
          <a:ln w="38100" cap="flat" cmpd="sng">
            <a:solidFill>
              <a:srgbClr val="B4B4B4"/>
            </a:solidFill>
            <a:prstDash val="dot"/>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Compassion Needed</a:t>
            </a:r>
            <a:endParaRPr/>
          </a:p>
        </p:txBody>
      </p:sp>
      <p:sp>
        <p:nvSpPr>
          <p:cNvPr id="3407" name="Google Shape;3407;p368"/>
          <p:cNvSpPr/>
          <p:nvPr/>
        </p:nvSpPr>
        <p:spPr>
          <a:xfrm rot="-5400000">
            <a:off x="4500279" y="869050"/>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408" name="Google Shape;3408;p368"/>
          <p:cNvSpPr/>
          <p:nvPr/>
        </p:nvSpPr>
        <p:spPr>
          <a:xfrm rot="-5400000" flipH="1">
            <a:off x="4500277" y="4280751"/>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409" name="Google Shape;3409;p368"/>
          <p:cNvSpPr txBox="1"/>
          <p:nvPr/>
        </p:nvSpPr>
        <p:spPr>
          <a:xfrm>
            <a:off x="5130464" y="3541894"/>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Research Analyst</a:t>
            </a:r>
            <a:endParaRPr/>
          </a:p>
        </p:txBody>
      </p:sp>
      <p:sp>
        <p:nvSpPr>
          <p:cNvPr id="3410" name="Google Shape;3410;p368"/>
          <p:cNvSpPr txBox="1"/>
          <p:nvPr/>
        </p:nvSpPr>
        <p:spPr>
          <a:xfrm>
            <a:off x="6147559" y="3258477"/>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Economist</a:t>
            </a:r>
            <a:endParaRPr/>
          </a:p>
        </p:txBody>
      </p:sp>
      <p:sp>
        <p:nvSpPr>
          <p:cNvPr id="3411" name="Google Shape;3411;p368"/>
          <p:cNvSpPr txBox="1"/>
          <p:nvPr/>
        </p:nvSpPr>
        <p:spPr>
          <a:xfrm>
            <a:off x="7158682" y="3023983"/>
            <a:ext cx="852499"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Columnist</a:t>
            </a:r>
            <a:endParaRPr/>
          </a:p>
        </p:txBody>
      </p:sp>
      <p:sp>
        <p:nvSpPr>
          <p:cNvPr id="3412" name="Google Shape;3412;p368"/>
          <p:cNvSpPr txBox="1"/>
          <p:nvPr/>
        </p:nvSpPr>
        <p:spPr>
          <a:xfrm>
            <a:off x="7422748" y="3379687"/>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Scientist</a:t>
            </a:r>
            <a:endParaRPr/>
          </a:p>
        </p:txBody>
      </p:sp>
      <p:sp>
        <p:nvSpPr>
          <p:cNvPr id="3413" name="Google Shape;3413;p368"/>
          <p:cNvSpPr txBox="1"/>
          <p:nvPr/>
        </p:nvSpPr>
        <p:spPr>
          <a:xfrm>
            <a:off x="7703232" y="3704191"/>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Artist</a:t>
            </a:r>
            <a:endParaRPr/>
          </a:p>
        </p:txBody>
      </p:sp>
      <p:sp>
        <p:nvSpPr>
          <p:cNvPr id="3414" name="Google Shape;3414;p368"/>
          <p:cNvSpPr/>
          <p:nvPr/>
        </p:nvSpPr>
        <p:spPr>
          <a:xfrm rot="294012">
            <a:off x="4156118" y="2237228"/>
            <a:ext cx="832157" cy="832157"/>
          </a:xfrm>
          <a:prstGeom prst="arc">
            <a:avLst>
              <a:gd name="adj1" fmla="val 16200000"/>
              <a:gd name="adj2" fmla="val 15719411"/>
            </a:avLst>
          </a:prstGeom>
          <a:noFill/>
          <a:ln w="38100" cap="flat" cmpd="sng">
            <a:solidFill>
              <a:srgbClr val="B4B4B4"/>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grpSp>
        <p:nvGrpSpPr>
          <p:cNvPr id="3415" name="Google Shape;3415;p368"/>
          <p:cNvGrpSpPr/>
          <p:nvPr/>
        </p:nvGrpSpPr>
        <p:grpSpPr>
          <a:xfrm>
            <a:off x="4374817" y="2408583"/>
            <a:ext cx="390601" cy="456232"/>
            <a:chOff x="2002" y="10"/>
            <a:chExt cx="3678" cy="4296"/>
          </a:xfrm>
        </p:grpSpPr>
        <p:sp>
          <p:nvSpPr>
            <p:cNvPr id="3416" name="Google Shape;3416;p368"/>
            <p:cNvSpPr/>
            <p:nvPr/>
          </p:nvSpPr>
          <p:spPr>
            <a:xfrm>
              <a:off x="2626" y="10"/>
              <a:ext cx="2430" cy="2431"/>
            </a:xfrm>
            <a:prstGeom prst="ellipse">
              <a:avLst/>
            </a:prstGeom>
            <a:noFill/>
            <a:ln w="12700" cap="flat"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17" name="Google Shape;3417;p368"/>
            <p:cNvSpPr/>
            <p:nvPr/>
          </p:nvSpPr>
          <p:spPr>
            <a:xfrm>
              <a:off x="3840" y="262"/>
              <a:ext cx="967" cy="965"/>
            </a:xfrm>
            <a:custGeom>
              <a:avLst/>
              <a:gdLst/>
              <a:ahLst/>
              <a:cxnLst/>
              <a:rect l="l" t="t" r="r" b="b"/>
              <a:pathLst>
                <a:path w="476" h="475" extrusionOk="0">
                  <a:moveTo>
                    <a:pt x="476" y="475"/>
                  </a:moveTo>
                  <a:cubicBezTo>
                    <a:pt x="476" y="212"/>
                    <a:pt x="263" y="0"/>
                    <a:pt x="0" y="0"/>
                  </a:cubicBezTo>
                </a:path>
              </a:pathLst>
            </a:cu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18" name="Google Shape;3418;p368"/>
            <p:cNvSpPr/>
            <p:nvPr/>
          </p:nvSpPr>
          <p:spPr>
            <a:xfrm>
              <a:off x="3663" y="2441"/>
              <a:ext cx="356" cy="441"/>
            </a:xfrm>
            <a:custGeom>
              <a:avLst/>
              <a:gdLst/>
              <a:ahLst/>
              <a:cxnLst/>
              <a:rect l="l" t="t" r="r" b="b"/>
              <a:pathLst>
                <a:path w="356" h="441" extrusionOk="0">
                  <a:moveTo>
                    <a:pt x="0" y="0"/>
                  </a:moveTo>
                  <a:lnTo>
                    <a:pt x="0" y="441"/>
                  </a:lnTo>
                  <a:lnTo>
                    <a:pt x="356" y="441"/>
                  </a:lnTo>
                  <a:lnTo>
                    <a:pt x="356" y="0"/>
                  </a:lnTo>
                </a:path>
              </a:pathLst>
            </a:custGeom>
            <a:noFill/>
            <a:ln w="12700" cap="flat" cmpd="sng">
              <a:solidFill>
                <a:srgbClr val="0091DA"/>
              </a:solidFill>
              <a:prstDash val="solid"/>
              <a:miter lim="800000"/>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19" name="Google Shape;3419;p368"/>
            <p:cNvSpPr/>
            <p:nvPr/>
          </p:nvSpPr>
          <p:spPr>
            <a:xfrm>
              <a:off x="3198" y="1085"/>
              <a:ext cx="429" cy="578"/>
            </a:xfrm>
            <a:prstGeom prst="rect">
              <a:avLst/>
            </a:prstGeom>
            <a:noFill/>
            <a:ln w="12700" cap="flat" cmpd="sng">
              <a:solidFill>
                <a:srgbClr val="0091DA"/>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20" name="Google Shape;3420;p368"/>
            <p:cNvSpPr/>
            <p:nvPr/>
          </p:nvSpPr>
          <p:spPr>
            <a:xfrm>
              <a:off x="3627" y="790"/>
              <a:ext cx="428" cy="873"/>
            </a:xfrm>
            <a:prstGeom prst="rect">
              <a:avLst/>
            </a:prstGeom>
            <a:noFill/>
            <a:ln w="12700" cap="flat" cmpd="sng">
              <a:solidFill>
                <a:srgbClr val="0091DA"/>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21" name="Google Shape;3421;p368"/>
            <p:cNvSpPr/>
            <p:nvPr/>
          </p:nvSpPr>
          <p:spPr>
            <a:xfrm>
              <a:off x="4055" y="1085"/>
              <a:ext cx="429" cy="578"/>
            </a:xfrm>
            <a:prstGeom prst="rect">
              <a:avLst/>
            </a:prstGeom>
            <a:noFill/>
            <a:ln w="12700" cap="flat" cmpd="sng">
              <a:solidFill>
                <a:srgbClr val="0091DA"/>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cxnSp>
          <p:nvCxnSpPr>
            <p:cNvPr id="3422" name="Google Shape;3422;p368"/>
            <p:cNvCxnSpPr/>
            <p:nvPr/>
          </p:nvCxnSpPr>
          <p:spPr>
            <a:xfrm flipH="1">
              <a:off x="2250" y="3331"/>
              <a:ext cx="221" cy="233"/>
            </a:xfrm>
            <a:prstGeom prst="straightConnector1">
              <a:avLst/>
            </a:prstGeom>
            <a:noFill/>
            <a:ln w="12700" cap="rnd" cmpd="sng">
              <a:solidFill>
                <a:srgbClr val="0091DA"/>
              </a:solidFill>
              <a:prstDash val="solid"/>
              <a:miter lim="800000"/>
              <a:headEnd type="none" w="med" len="med"/>
              <a:tailEnd type="none" w="med" len="med"/>
            </a:ln>
          </p:spPr>
        </p:cxnSp>
        <p:cxnSp>
          <p:nvCxnSpPr>
            <p:cNvPr id="3423" name="Google Shape;3423;p368"/>
            <p:cNvCxnSpPr/>
            <p:nvPr/>
          </p:nvCxnSpPr>
          <p:spPr>
            <a:xfrm rot="10800000">
              <a:off x="2674" y="3333"/>
              <a:ext cx="220" cy="231"/>
            </a:xfrm>
            <a:prstGeom prst="straightConnector1">
              <a:avLst/>
            </a:prstGeom>
            <a:noFill/>
            <a:ln w="12700" cap="rnd" cmpd="sng">
              <a:solidFill>
                <a:srgbClr val="0091DA"/>
              </a:solidFill>
              <a:prstDash val="solid"/>
              <a:miter lim="800000"/>
              <a:headEnd type="none" w="med" len="med"/>
              <a:tailEnd type="none" w="med" len="med"/>
            </a:ln>
          </p:spPr>
        </p:cxnSp>
        <p:cxnSp>
          <p:nvCxnSpPr>
            <p:cNvPr id="3424" name="Google Shape;3424;p368"/>
            <p:cNvCxnSpPr/>
            <p:nvPr/>
          </p:nvCxnSpPr>
          <p:spPr>
            <a:xfrm flipH="1">
              <a:off x="3097" y="3317"/>
              <a:ext cx="233" cy="247"/>
            </a:xfrm>
            <a:prstGeom prst="straightConnector1">
              <a:avLst/>
            </a:prstGeom>
            <a:noFill/>
            <a:ln w="12700" cap="rnd" cmpd="sng">
              <a:solidFill>
                <a:srgbClr val="0091DA"/>
              </a:solidFill>
              <a:prstDash val="solid"/>
              <a:miter lim="800000"/>
              <a:headEnd type="none" w="med" len="med"/>
              <a:tailEnd type="none" w="med" len="med"/>
            </a:ln>
          </p:spPr>
        </p:cxnSp>
        <p:sp>
          <p:nvSpPr>
            <p:cNvPr id="3425" name="Google Shape;3425;p368"/>
            <p:cNvSpPr/>
            <p:nvPr/>
          </p:nvSpPr>
          <p:spPr>
            <a:xfrm>
              <a:off x="2002" y="3524"/>
              <a:ext cx="295"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26" name="Google Shape;3426;p368"/>
            <p:cNvSpPr/>
            <p:nvPr/>
          </p:nvSpPr>
          <p:spPr>
            <a:xfrm>
              <a:off x="2425" y="3077"/>
              <a:ext cx="294" cy="295"/>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27" name="Google Shape;3427;p368"/>
            <p:cNvSpPr/>
            <p:nvPr/>
          </p:nvSpPr>
          <p:spPr>
            <a:xfrm>
              <a:off x="2847" y="3524"/>
              <a:ext cx="297"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28" name="Google Shape;3428;p368"/>
            <p:cNvSpPr/>
            <p:nvPr/>
          </p:nvSpPr>
          <p:spPr>
            <a:xfrm>
              <a:off x="3531" y="2882"/>
              <a:ext cx="620" cy="961"/>
            </a:xfrm>
            <a:custGeom>
              <a:avLst/>
              <a:gdLst/>
              <a:ahLst/>
              <a:cxnLst/>
              <a:rect l="l" t="t" r="r" b="b"/>
              <a:pathLst>
                <a:path w="305" h="473" extrusionOk="0">
                  <a:moveTo>
                    <a:pt x="305" y="473"/>
                  </a:moveTo>
                  <a:cubicBezTo>
                    <a:pt x="305" y="56"/>
                    <a:pt x="305" y="56"/>
                    <a:pt x="305" y="56"/>
                  </a:cubicBezTo>
                  <a:cubicBezTo>
                    <a:pt x="305" y="25"/>
                    <a:pt x="280" y="0"/>
                    <a:pt x="249" y="0"/>
                  </a:cubicBezTo>
                  <a:cubicBezTo>
                    <a:pt x="55" y="0"/>
                    <a:pt x="55" y="0"/>
                    <a:pt x="55" y="0"/>
                  </a:cubicBezTo>
                  <a:cubicBezTo>
                    <a:pt x="25" y="0"/>
                    <a:pt x="0" y="25"/>
                    <a:pt x="0" y="56"/>
                  </a:cubicBezTo>
                  <a:cubicBezTo>
                    <a:pt x="0" y="473"/>
                    <a:pt x="0" y="473"/>
                    <a:pt x="0" y="473"/>
                  </a:cubicBezTo>
                </a:path>
              </a:pathLst>
            </a:cu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29" name="Google Shape;3429;p368"/>
            <p:cNvSpPr/>
            <p:nvPr/>
          </p:nvSpPr>
          <p:spPr>
            <a:xfrm>
              <a:off x="3531" y="3843"/>
              <a:ext cx="620" cy="463"/>
            </a:xfrm>
            <a:custGeom>
              <a:avLst/>
              <a:gdLst/>
              <a:ahLst/>
              <a:cxnLst/>
              <a:rect l="l" t="t" r="r" b="b"/>
              <a:pathLst>
                <a:path w="305" h="228" extrusionOk="0">
                  <a:moveTo>
                    <a:pt x="0" y="0"/>
                  </a:moveTo>
                  <a:cubicBezTo>
                    <a:pt x="0" y="172"/>
                    <a:pt x="0" y="172"/>
                    <a:pt x="0" y="172"/>
                  </a:cubicBezTo>
                  <a:cubicBezTo>
                    <a:pt x="0" y="203"/>
                    <a:pt x="25" y="228"/>
                    <a:pt x="55" y="228"/>
                  </a:cubicBezTo>
                  <a:cubicBezTo>
                    <a:pt x="249" y="228"/>
                    <a:pt x="249" y="228"/>
                    <a:pt x="249" y="228"/>
                  </a:cubicBezTo>
                  <a:cubicBezTo>
                    <a:pt x="280" y="228"/>
                    <a:pt x="305" y="203"/>
                    <a:pt x="305" y="172"/>
                  </a:cubicBezTo>
                  <a:cubicBezTo>
                    <a:pt x="305" y="0"/>
                    <a:pt x="305" y="0"/>
                    <a:pt x="305" y="0"/>
                  </a:cubicBezTo>
                </a:path>
              </a:pathLst>
            </a:cu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cxnSp>
          <p:nvCxnSpPr>
            <p:cNvPr id="3430" name="Google Shape;3430;p368"/>
            <p:cNvCxnSpPr/>
            <p:nvPr/>
          </p:nvCxnSpPr>
          <p:spPr>
            <a:xfrm>
              <a:off x="5211" y="3331"/>
              <a:ext cx="221" cy="233"/>
            </a:xfrm>
            <a:prstGeom prst="straightConnector1">
              <a:avLst/>
            </a:prstGeom>
            <a:noFill/>
            <a:ln w="12700" cap="rnd" cmpd="sng">
              <a:solidFill>
                <a:srgbClr val="0091DA"/>
              </a:solidFill>
              <a:prstDash val="solid"/>
              <a:miter lim="800000"/>
              <a:headEnd type="none" w="med" len="med"/>
              <a:tailEnd type="none" w="med" len="med"/>
            </a:ln>
          </p:spPr>
        </p:cxnSp>
        <p:cxnSp>
          <p:nvCxnSpPr>
            <p:cNvPr id="3431" name="Google Shape;3431;p368"/>
            <p:cNvCxnSpPr/>
            <p:nvPr/>
          </p:nvCxnSpPr>
          <p:spPr>
            <a:xfrm rot="10800000" flipH="1">
              <a:off x="4788" y="3333"/>
              <a:ext cx="220" cy="231"/>
            </a:xfrm>
            <a:prstGeom prst="straightConnector1">
              <a:avLst/>
            </a:prstGeom>
            <a:noFill/>
            <a:ln w="12700" cap="rnd" cmpd="sng">
              <a:solidFill>
                <a:srgbClr val="0091DA"/>
              </a:solidFill>
              <a:prstDash val="solid"/>
              <a:miter lim="800000"/>
              <a:headEnd type="none" w="med" len="med"/>
              <a:tailEnd type="none" w="med" len="med"/>
            </a:ln>
          </p:spPr>
        </p:cxnSp>
        <p:cxnSp>
          <p:nvCxnSpPr>
            <p:cNvPr id="3432" name="Google Shape;3432;p368"/>
            <p:cNvCxnSpPr/>
            <p:nvPr/>
          </p:nvCxnSpPr>
          <p:spPr>
            <a:xfrm>
              <a:off x="4350" y="3317"/>
              <a:ext cx="235" cy="247"/>
            </a:xfrm>
            <a:prstGeom prst="straightConnector1">
              <a:avLst/>
            </a:prstGeom>
            <a:noFill/>
            <a:ln w="12700" cap="rnd" cmpd="sng">
              <a:solidFill>
                <a:srgbClr val="0091DA"/>
              </a:solidFill>
              <a:prstDash val="solid"/>
              <a:miter lim="800000"/>
              <a:headEnd type="none" w="med" len="med"/>
              <a:tailEnd type="none" w="med" len="med"/>
            </a:ln>
          </p:spPr>
        </p:cxnSp>
        <p:sp>
          <p:nvSpPr>
            <p:cNvPr id="3433" name="Google Shape;3433;p368"/>
            <p:cNvSpPr/>
            <p:nvPr/>
          </p:nvSpPr>
          <p:spPr>
            <a:xfrm>
              <a:off x="5385" y="3524"/>
              <a:ext cx="295"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34" name="Google Shape;3434;p368"/>
            <p:cNvSpPr/>
            <p:nvPr/>
          </p:nvSpPr>
          <p:spPr>
            <a:xfrm>
              <a:off x="4963" y="3077"/>
              <a:ext cx="294" cy="295"/>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35" name="Google Shape;3435;p368"/>
            <p:cNvSpPr/>
            <p:nvPr/>
          </p:nvSpPr>
          <p:spPr>
            <a:xfrm>
              <a:off x="4539" y="3524"/>
              <a:ext cx="294"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sp>
        <p:nvSpPr>
          <p:cNvPr id="3436" name="Google Shape;3436;p368"/>
          <p:cNvSpPr/>
          <p:nvPr/>
        </p:nvSpPr>
        <p:spPr>
          <a:xfrm>
            <a:off x="1834680" y="2985787"/>
            <a:ext cx="1328065" cy="1328065"/>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950">
                <a:solidFill>
                  <a:srgbClr val="FFFFFF"/>
                </a:solidFill>
                <a:latin typeface="Arial"/>
                <a:ea typeface="Arial"/>
                <a:cs typeface="Arial"/>
                <a:sym typeface="Arial"/>
              </a:rPr>
              <a:t>AI</a:t>
            </a:r>
            <a:endParaRPr/>
          </a:p>
        </p:txBody>
      </p:sp>
      <p:sp>
        <p:nvSpPr>
          <p:cNvPr id="3437" name="Google Shape;3437;p368"/>
          <p:cNvSpPr/>
          <p:nvPr/>
        </p:nvSpPr>
        <p:spPr>
          <a:xfrm>
            <a:off x="6691300" y="4304047"/>
            <a:ext cx="1909775" cy="230420"/>
          </a:xfrm>
          <a:prstGeom prst="parallelogram">
            <a:avLst>
              <a:gd name="adj" fmla="val 25000"/>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750">
                <a:solidFill>
                  <a:srgbClr val="000000"/>
                </a:solidFill>
                <a:latin typeface="Arial"/>
                <a:ea typeface="Arial"/>
                <a:cs typeface="Arial"/>
                <a:sym typeface="Arial"/>
              </a:rPr>
              <a:t>Source: AI Superpowers Kai-Fu Lee</a:t>
            </a:r>
            <a:endParaRPr/>
          </a:p>
          <a:p>
            <a:pPr marL="0" marR="0" lvl="0" indent="0" algn="ctr" rtl="0">
              <a:spcBef>
                <a:spcPts val="0"/>
              </a:spcBef>
              <a:spcAft>
                <a:spcPts val="0"/>
              </a:spcAft>
              <a:buNone/>
            </a:pPr>
            <a:endParaRPr sz="750">
              <a:solidFill>
                <a:srgbClr val="000000"/>
              </a:solidFill>
              <a:latin typeface="Arial"/>
              <a:ea typeface="Arial"/>
              <a:cs typeface="Arial"/>
              <a:sym typeface="Arial"/>
            </a:endParaRPr>
          </a:p>
        </p:txBody>
      </p:sp>
      <p:sp>
        <p:nvSpPr>
          <p:cNvPr id="3438" name="Google Shape;3438;p368"/>
          <p:cNvSpPr txBox="1">
            <a:spLocks noGrp="1"/>
          </p:cNvSpPr>
          <p:nvPr>
            <p:ph type="title"/>
          </p:nvPr>
        </p:nvSpPr>
        <p:spPr>
          <a:xfrm>
            <a:off x="763470" y="363025"/>
            <a:ext cx="8058149" cy="529760"/>
          </a:xfrm>
          <a:prstGeom prst="rect">
            <a:avLst/>
          </a:prstGeom>
          <a:noFill/>
          <a:ln>
            <a:noFill/>
          </a:ln>
        </p:spPr>
        <p:txBody>
          <a:bodyPr spcFirstLastPara="1" wrap="square" lIns="0" tIns="0" rIns="0" bIns="0" anchor="t" anchorCtr="0">
            <a:spAutoFit/>
          </a:bodyPr>
          <a:lstStyle/>
          <a:p>
            <a:pPr marL="0" lvl="0" indent="0" algn="l" rtl="0">
              <a:lnSpc>
                <a:spcPct val="85000"/>
              </a:lnSpc>
              <a:spcBef>
                <a:spcPts val="0"/>
              </a:spcBef>
              <a:spcAft>
                <a:spcPts val="0"/>
              </a:spcAft>
              <a:buClr>
                <a:srgbClr val="00338E"/>
              </a:buClr>
              <a:buSzPts val="4000"/>
              <a:buFont typeface="Arial"/>
              <a:buNone/>
            </a:pPr>
            <a:r>
              <a:rPr lang="en-US">
                <a:solidFill>
                  <a:srgbClr val="00338E"/>
                </a:solidFill>
                <a:latin typeface="Arial"/>
                <a:ea typeface="Arial"/>
                <a:cs typeface="Arial"/>
                <a:sym typeface="Arial"/>
              </a:rPr>
              <a:t>Impact of AI on professions</a:t>
            </a:r>
            <a:endParaRPr/>
          </a:p>
        </p:txBody>
      </p:sp>
      <p:grpSp>
        <p:nvGrpSpPr>
          <p:cNvPr id="3439" name="Google Shape;3439;p368"/>
          <p:cNvGrpSpPr/>
          <p:nvPr/>
        </p:nvGrpSpPr>
        <p:grpSpPr>
          <a:xfrm>
            <a:off x="0" y="4691875"/>
            <a:ext cx="9157939" cy="451625"/>
            <a:chOff x="0" y="6255834"/>
            <a:chExt cx="12210585" cy="602166"/>
          </a:xfrm>
        </p:grpSpPr>
        <p:pic>
          <p:nvPicPr>
            <p:cNvPr id="3440" name="Google Shape;3440;p368"/>
            <p:cNvPicPr preferRelativeResize="0"/>
            <p:nvPr/>
          </p:nvPicPr>
          <p:blipFill rotWithShape="1">
            <a:blip r:embed="rId3">
              <a:alphaModFix/>
            </a:blip>
            <a:srcRect/>
            <a:stretch/>
          </p:blipFill>
          <p:spPr>
            <a:xfrm>
              <a:off x="0" y="6255834"/>
              <a:ext cx="12210585" cy="602166"/>
            </a:xfrm>
            <a:prstGeom prst="rect">
              <a:avLst/>
            </a:prstGeom>
            <a:noFill/>
            <a:ln>
              <a:noFill/>
            </a:ln>
          </p:spPr>
        </p:pic>
        <p:grpSp>
          <p:nvGrpSpPr>
            <p:cNvPr id="3441" name="Google Shape;3441;p368"/>
            <p:cNvGrpSpPr/>
            <p:nvPr/>
          </p:nvGrpSpPr>
          <p:grpSpPr>
            <a:xfrm>
              <a:off x="683536" y="6400809"/>
              <a:ext cx="10913736" cy="255781"/>
              <a:chOff x="393601" y="6367356"/>
              <a:chExt cx="10913736" cy="255781"/>
            </a:xfrm>
          </p:grpSpPr>
          <p:sp>
            <p:nvSpPr>
              <p:cNvPr id="3442" name="Google Shape;3442;p368"/>
              <p:cNvSpPr txBox="1"/>
              <p:nvPr/>
            </p:nvSpPr>
            <p:spPr>
              <a:xfrm>
                <a:off x="1066588" y="6438472"/>
                <a:ext cx="10240749" cy="18466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FFFFFF"/>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3443" name="Google Shape;3443;p368"/>
              <p:cNvSpPr/>
              <p:nvPr/>
            </p:nvSpPr>
            <p:spPr>
              <a:xfrm>
                <a:off x="393601" y="6367356"/>
                <a:ext cx="484029" cy="196893"/>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48"/>
        <p:cNvGrpSpPr/>
        <p:nvPr/>
      </p:nvGrpSpPr>
      <p:grpSpPr>
        <a:xfrm>
          <a:off x="0" y="0"/>
          <a:ext cx="0" cy="0"/>
          <a:chOff x="0" y="0"/>
          <a:chExt cx="0" cy="0"/>
        </a:xfrm>
      </p:grpSpPr>
      <p:cxnSp>
        <p:nvCxnSpPr>
          <p:cNvPr id="3449" name="Google Shape;3449;p369"/>
          <p:cNvCxnSpPr>
            <a:endCxn id="3450" idx="1"/>
          </p:cNvCxnSpPr>
          <p:nvPr/>
        </p:nvCxnSpPr>
        <p:spPr>
          <a:xfrm>
            <a:off x="4598180" y="2652492"/>
            <a:ext cx="2560500" cy="0"/>
          </a:xfrm>
          <a:prstGeom prst="straightConnector1">
            <a:avLst/>
          </a:prstGeom>
          <a:noFill/>
          <a:ln w="38100" cap="flat" cmpd="sng">
            <a:solidFill>
              <a:srgbClr val="B4B4B4"/>
            </a:solidFill>
            <a:prstDash val="dot"/>
            <a:miter lim="800000"/>
            <a:headEnd type="none" w="sm" len="sm"/>
            <a:tailEnd type="none" w="sm" len="sm"/>
          </a:ln>
        </p:spPr>
      </p:cxnSp>
      <p:cxnSp>
        <p:nvCxnSpPr>
          <p:cNvPr id="3451" name="Google Shape;3451;p369"/>
          <p:cNvCxnSpPr>
            <a:stCxn id="3452" idx="3"/>
          </p:cNvCxnSpPr>
          <p:nvPr/>
        </p:nvCxnSpPr>
        <p:spPr>
          <a:xfrm>
            <a:off x="1993820" y="2652493"/>
            <a:ext cx="2546700" cy="0"/>
          </a:xfrm>
          <a:prstGeom prst="straightConnector1">
            <a:avLst/>
          </a:prstGeom>
          <a:noFill/>
          <a:ln w="38100" cap="flat" cmpd="sng">
            <a:solidFill>
              <a:srgbClr val="B4B4B4"/>
            </a:solidFill>
            <a:prstDash val="dot"/>
            <a:miter lim="800000"/>
            <a:headEnd type="none" w="sm" len="sm"/>
            <a:tailEnd type="none" w="sm" len="sm"/>
          </a:ln>
        </p:spPr>
      </p:cxnSp>
      <p:cxnSp>
        <p:nvCxnSpPr>
          <p:cNvPr id="3453" name="Google Shape;3453;p369"/>
          <p:cNvCxnSpPr/>
          <p:nvPr/>
        </p:nvCxnSpPr>
        <p:spPr>
          <a:xfrm>
            <a:off x="4566179" y="1160003"/>
            <a:ext cx="0" cy="1575562"/>
          </a:xfrm>
          <a:prstGeom prst="straightConnector1">
            <a:avLst/>
          </a:prstGeom>
          <a:noFill/>
          <a:ln w="38100" cap="flat" cmpd="sng">
            <a:solidFill>
              <a:srgbClr val="B4B4B4"/>
            </a:solidFill>
            <a:prstDash val="dot"/>
            <a:miter lim="800000"/>
            <a:headEnd type="none" w="sm" len="sm"/>
            <a:tailEnd type="none" w="sm" len="sm"/>
          </a:ln>
        </p:spPr>
      </p:cxnSp>
      <p:cxnSp>
        <p:nvCxnSpPr>
          <p:cNvPr id="3454" name="Google Shape;3454;p369"/>
          <p:cNvCxnSpPr/>
          <p:nvPr/>
        </p:nvCxnSpPr>
        <p:spPr>
          <a:xfrm>
            <a:off x="4566179" y="2692987"/>
            <a:ext cx="0" cy="1204433"/>
          </a:xfrm>
          <a:prstGeom prst="straightConnector1">
            <a:avLst/>
          </a:prstGeom>
          <a:noFill/>
          <a:ln w="38100" cap="flat" cmpd="sng">
            <a:solidFill>
              <a:srgbClr val="B4B4B4"/>
            </a:solidFill>
            <a:prstDash val="dot"/>
            <a:miter lim="800000"/>
            <a:headEnd type="none" w="sm" len="sm"/>
            <a:tailEnd type="none" w="sm" len="sm"/>
          </a:ln>
        </p:spPr>
      </p:cxnSp>
      <p:sp>
        <p:nvSpPr>
          <p:cNvPr id="3455" name="Google Shape;3455;p369"/>
          <p:cNvSpPr/>
          <p:nvPr/>
        </p:nvSpPr>
        <p:spPr>
          <a:xfrm>
            <a:off x="4160868" y="2237292"/>
            <a:ext cx="834514" cy="83451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FFFFFF"/>
              </a:solidFill>
              <a:latin typeface="Arial"/>
              <a:ea typeface="Arial"/>
              <a:cs typeface="Arial"/>
              <a:sym typeface="Arial"/>
            </a:endParaRPr>
          </a:p>
        </p:txBody>
      </p:sp>
      <p:sp>
        <p:nvSpPr>
          <p:cNvPr id="3456" name="Google Shape;3456;p369"/>
          <p:cNvSpPr txBox="1"/>
          <p:nvPr/>
        </p:nvSpPr>
        <p:spPr>
          <a:xfrm>
            <a:off x="748289" y="1235284"/>
            <a:ext cx="1282143"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A3A1"/>
                </a:solidFill>
                <a:latin typeface="Arial"/>
                <a:ea typeface="Arial"/>
                <a:cs typeface="Arial"/>
                <a:sym typeface="Arial"/>
              </a:rPr>
              <a:t>Wedding Planner</a:t>
            </a:r>
            <a:endParaRPr/>
          </a:p>
        </p:txBody>
      </p:sp>
      <p:sp>
        <p:nvSpPr>
          <p:cNvPr id="3457" name="Google Shape;3457;p369"/>
          <p:cNvSpPr txBox="1"/>
          <p:nvPr/>
        </p:nvSpPr>
        <p:spPr>
          <a:xfrm>
            <a:off x="894938" y="1930539"/>
            <a:ext cx="1135495"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A3A1"/>
                </a:solidFill>
                <a:latin typeface="Arial"/>
                <a:ea typeface="Arial"/>
                <a:cs typeface="Arial"/>
                <a:sym typeface="Arial"/>
              </a:rPr>
              <a:t>Elderly Caretaker</a:t>
            </a:r>
            <a:endParaRPr/>
          </a:p>
        </p:txBody>
      </p:sp>
      <p:sp>
        <p:nvSpPr>
          <p:cNvPr id="3458" name="Google Shape;3458;p369"/>
          <p:cNvSpPr txBox="1"/>
          <p:nvPr/>
        </p:nvSpPr>
        <p:spPr>
          <a:xfrm>
            <a:off x="1520801" y="2216857"/>
            <a:ext cx="1222373"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A3A1"/>
                </a:solidFill>
                <a:latin typeface="Arial"/>
                <a:ea typeface="Arial"/>
                <a:cs typeface="Arial"/>
                <a:sym typeface="Arial"/>
              </a:rPr>
              <a:t>Beauty Consultant</a:t>
            </a:r>
            <a:endParaRPr/>
          </a:p>
        </p:txBody>
      </p:sp>
      <p:sp>
        <p:nvSpPr>
          <p:cNvPr id="3459" name="Google Shape;3459;p369"/>
          <p:cNvSpPr txBox="1"/>
          <p:nvPr/>
        </p:nvSpPr>
        <p:spPr>
          <a:xfrm>
            <a:off x="3198591" y="2367670"/>
            <a:ext cx="933450"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A3A1"/>
                </a:solidFill>
                <a:latin typeface="Arial"/>
                <a:ea typeface="Arial"/>
                <a:cs typeface="Arial"/>
                <a:sym typeface="Arial"/>
              </a:rPr>
              <a:t>Remote Tutor</a:t>
            </a:r>
            <a:endParaRPr/>
          </a:p>
        </p:txBody>
      </p:sp>
      <p:sp>
        <p:nvSpPr>
          <p:cNvPr id="3460" name="Google Shape;3460;p369"/>
          <p:cNvSpPr txBox="1"/>
          <p:nvPr/>
        </p:nvSpPr>
        <p:spPr>
          <a:xfrm>
            <a:off x="2786101" y="2091636"/>
            <a:ext cx="1466849"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6D2077"/>
                </a:solidFill>
                <a:latin typeface="Arial"/>
                <a:ea typeface="Arial"/>
                <a:cs typeface="Arial"/>
                <a:sym typeface="Arial"/>
              </a:rPr>
              <a:t>Home-school teacher</a:t>
            </a:r>
            <a:endParaRPr/>
          </a:p>
        </p:txBody>
      </p:sp>
      <p:sp>
        <p:nvSpPr>
          <p:cNvPr id="3461" name="Google Shape;3461;p369"/>
          <p:cNvSpPr txBox="1"/>
          <p:nvPr/>
        </p:nvSpPr>
        <p:spPr>
          <a:xfrm>
            <a:off x="2794885" y="1785829"/>
            <a:ext cx="1054099"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A3A1"/>
                </a:solidFill>
                <a:latin typeface="Arial"/>
                <a:ea typeface="Arial"/>
                <a:cs typeface="Arial"/>
                <a:sym typeface="Arial"/>
              </a:rPr>
              <a:t>Tour Guide</a:t>
            </a:r>
            <a:endParaRPr/>
          </a:p>
        </p:txBody>
      </p:sp>
      <p:sp>
        <p:nvSpPr>
          <p:cNvPr id="3462" name="Google Shape;3462;p369"/>
          <p:cNvSpPr txBox="1"/>
          <p:nvPr/>
        </p:nvSpPr>
        <p:spPr>
          <a:xfrm>
            <a:off x="3429585" y="1599456"/>
            <a:ext cx="1054099"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A3A1"/>
                </a:solidFill>
                <a:latin typeface="Arial"/>
                <a:ea typeface="Arial"/>
                <a:cs typeface="Arial"/>
                <a:sym typeface="Arial"/>
              </a:rPr>
              <a:t>Teacher</a:t>
            </a:r>
            <a:endParaRPr/>
          </a:p>
        </p:txBody>
      </p:sp>
      <p:sp>
        <p:nvSpPr>
          <p:cNvPr id="3463" name="Google Shape;3463;p369"/>
          <p:cNvSpPr txBox="1"/>
          <p:nvPr/>
        </p:nvSpPr>
        <p:spPr>
          <a:xfrm>
            <a:off x="2498711" y="1287178"/>
            <a:ext cx="1379589"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6D2077"/>
                </a:solidFill>
                <a:latin typeface="Arial"/>
                <a:ea typeface="Arial"/>
                <a:cs typeface="Arial"/>
                <a:sym typeface="Arial"/>
              </a:rPr>
              <a:t>Elderly Companion</a:t>
            </a:r>
            <a:endParaRPr/>
          </a:p>
        </p:txBody>
      </p:sp>
      <p:sp>
        <p:nvSpPr>
          <p:cNvPr id="3464" name="Google Shape;3464;p369"/>
          <p:cNvSpPr txBox="1"/>
          <p:nvPr/>
        </p:nvSpPr>
        <p:spPr>
          <a:xfrm>
            <a:off x="1263856" y="1581532"/>
            <a:ext cx="1690532"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6D2077"/>
                </a:solidFill>
                <a:latin typeface="Arial"/>
                <a:ea typeface="Arial"/>
                <a:cs typeface="Arial"/>
                <a:sym typeface="Arial"/>
              </a:rPr>
              <a:t>Crisis Hotline Volunteer</a:t>
            </a:r>
            <a:endParaRPr/>
          </a:p>
        </p:txBody>
      </p:sp>
      <p:sp>
        <p:nvSpPr>
          <p:cNvPr id="3465" name="Google Shape;3465;p369"/>
          <p:cNvSpPr txBox="1"/>
          <p:nvPr/>
        </p:nvSpPr>
        <p:spPr>
          <a:xfrm>
            <a:off x="4772772" y="1478257"/>
            <a:ext cx="1054099"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A3A1"/>
                </a:solidFill>
                <a:latin typeface="Arial"/>
                <a:ea typeface="Arial"/>
                <a:cs typeface="Arial"/>
                <a:sym typeface="Arial"/>
              </a:rPr>
              <a:t>Concierge</a:t>
            </a:r>
            <a:endParaRPr/>
          </a:p>
        </p:txBody>
      </p:sp>
      <p:sp>
        <p:nvSpPr>
          <p:cNvPr id="3466" name="Google Shape;3466;p369"/>
          <p:cNvSpPr txBox="1"/>
          <p:nvPr/>
        </p:nvSpPr>
        <p:spPr>
          <a:xfrm>
            <a:off x="5010264" y="1776117"/>
            <a:ext cx="1054099"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A3A1"/>
                </a:solidFill>
                <a:latin typeface="Arial"/>
                <a:ea typeface="Arial"/>
                <a:cs typeface="Arial"/>
                <a:sym typeface="Arial"/>
              </a:rPr>
              <a:t>Social Worker</a:t>
            </a:r>
            <a:endParaRPr/>
          </a:p>
        </p:txBody>
      </p:sp>
      <p:sp>
        <p:nvSpPr>
          <p:cNvPr id="3467" name="Google Shape;3467;p369"/>
          <p:cNvSpPr txBox="1"/>
          <p:nvPr/>
        </p:nvSpPr>
        <p:spPr>
          <a:xfrm>
            <a:off x="5466380" y="2169211"/>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PR/Marketing Director</a:t>
            </a:r>
            <a:endParaRPr/>
          </a:p>
        </p:txBody>
      </p:sp>
      <p:sp>
        <p:nvSpPr>
          <p:cNvPr id="3468" name="Google Shape;3468;p369"/>
          <p:cNvSpPr txBox="1"/>
          <p:nvPr/>
        </p:nvSpPr>
        <p:spPr>
          <a:xfrm>
            <a:off x="6679797" y="1755316"/>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M&amp;A Expert</a:t>
            </a:r>
            <a:endParaRPr/>
          </a:p>
        </p:txBody>
      </p:sp>
      <p:sp>
        <p:nvSpPr>
          <p:cNvPr id="3469" name="Google Shape;3469;p369"/>
          <p:cNvSpPr txBox="1"/>
          <p:nvPr/>
        </p:nvSpPr>
        <p:spPr>
          <a:xfrm>
            <a:off x="7519160" y="1364783"/>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CEO</a:t>
            </a:r>
            <a:endParaRPr/>
          </a:p>
        </p:txBody>
      </p:sp>
      <p:sp>
        <p:nvSpPr>
          <p:cNvPr id="3450" name="Google Shape;3450;p369"/>
          <p:cNvSpPr/>
          <p:nvPr/>
        </p:nvSpPr>
        <p:spPr>
          <a:xfrm>
            <a:off x="7158680" y="2473720"/>
            <a:ext cx="1230351" cy="357545"/>
          </a:xfrm>
          <a:prstGeom prst="roundRect">
            <a:avLst>
              <a:gd name="adj" fmla="val 16667"/>
            </a:avLst>
          </a:prstGeom>
          <a:solidFill>
            <a:schemeClr val="lt2"/>
          </a:solidFill>
          <a:ln w="38100" cap="flat" cmpd="sng">
            <a:solidFill>
              <a:srgbClr val="B4B4B4"/>
            </a:solidFill>
            <a:prstDash val="dot"/>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Creativity or Strategy</a:t>
            </a:r>
            <a:endParaRPr/>
          </a:p>
        </p:txBody>
      </p:sp>
      <p:sp>
        <p:nvSpPr>
          <p:cNvPr id="3452" name="Google Shape;3452;p369"/>
          <p:cNvSpPr/>
          <p:nvPr/>
        </p:nvSpPr>
        <p:spPr>
          <a:xfrm>
            <a:off x="763469" y="2563107"/>
            <a:ext cx="1230351" cy="178772"/>
          </a:xfrm>
          <a:prstGeom prst="roundRect">
            <a:avLst>
              <a:gd name="adj" fmla="val 16667"/>
            </a:avLst>
          </a:prstGeom>
          <a:solidFill>
            <a:schemeClr val="lt2"/>
          </a:solidFill>
          <a:ln w="38100" cap="flat" cmpd="sng">
            <a:solidFill>
              <a:srgbClr val="B4B4B4"/>
            </a:solidFill>
            <a:prstDash val="dot"/>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Optimization</a:t>
            </a:r>
            <a:endParaRPr/>
          </a:p>
        </p:txBody>
      </p:sp>
      <p:sp>
        <p:nvSpPr>
          <p:cNvPr id="3470" name="Google Shape;3470;p369"/>
          <p:cNvSpPr/>
          <p:nvPr/>
        </p:nvSpPr>
        <p:spPr>
          <a:xfrm>
            <a:off x="8469271" y="2563291"/>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471" name="Google Shape;3471;p369"/>
          <p:cNvSpPr/>
          <p:nvPr/>
        </p:nvSpPr>
        <p:spPr>
          <a:xfrm flipH="1">
            <a:off x="561313" y="2563291"/>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472" name="Google Shape;3472;p369"/>
          <p:cNvSpPr/>
          <p:nvPr/>
        </p:nvSpPr>
        <p:spPr>
          <a:xfrm>
            <a:off x="3886397" y="3902990"/>
            <a:ext cx="1371601" cy="357545"/>
          </a:xfrm>
          <a:prstGeom prst="roundRect">
            <a:avLst>
              <a:gd name="adj" fmla="val 16667"/>
            </a:avLst>
          </a:prstGeom>
          <a:solidFill>
            <a:schemeClr val="lt2"/>
          </a:solidFill>
          <a:ln w="38100" cap="flat" cmpd="sng">
            <a:solidFill>
              <a:srgbClr val="B4B4B4"/>
            </a:solidFill>
            <a:prstDash val="dot"/>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Compassion not Needed</a:t>
            </a:r>
            <a:endParaRPr/>
          </a:p>
        </p:txBody>
      </p:sp>
      <p:sp>
        <p:nvSpPr>
          <p:cNvPr id="3473" name="Google Shape;3473;p369"/>
          <p:cNvSpPr/>
          <p:nvPr/>
        </p:nvSpPr>
        <p:spPr>
          <a:xfrm>
            <a:off x="3880380" y="1074661"/>
            <a:ext cx="1371601" cy="178772"/>
          </a:xfrm>
          <a:prstGeom prst="roundRect">
            <a:avLst>
              <a:gd name="adj" fmla="val 16667"/>
            </a:avLst>
          </a:prstGeom>
          <a:solidFill>
            <a:schemeClr val="lt2"/>
          </a:solidFill>
          <a:ln w="38100" cap="flat" cmpd="sng">
            <a:solidFill>
              <a:srgbClr val="B4B4B4"/>
            </a:solidFill>
            <a:prstDash val="dot"/>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Compassion Needed</a:t>
            </a:r>
            <a:endParaRPr/>
          </a:p>
        </p:txBody>
      </p:sp>
      <p:sp>
        <p:nvSpPr>
          <p:cNvPr id="3474" name="Google Shape;3474;p369"/>
          <p:cNvSpPr/>
          <p:nvPr/>
        </p:nvSpPr>
        <p:spPr>
          <a:xfrm rot="-5400000">
            <a:off x="4500279" y="869050"/>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475" name="Google Shape;3475;p369"/>
          <p:cNvSpPr/>
          <p:nvPr/>
        </p:nvSpPr>
        <p:spPr>
          <a:xfrm rot="-5400000" flipH="1">
            <a:off x="4500277" y="4280751"/>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476" name="Google Shape;3476;p369"/>
          <p:cNvSpPr/>
          <p:nvPr/>
        </p:nvSpPr>
        <p:spPr>
          <a:xfrm rot="294012">
            <a:off x="4156118" y="2237228"/>
            <a:ext cx="832157" cy="832157"/>
          </a:xfrm>
          <a:prstGeom prst="arc">
            <a:avLst>
              <a:gd name="adj1" fmla="val 16200000"/>
              <a:gd name="adj2" fmla="val 15719411"/>
            </a:avLst>
          </a:prstGeom>
          <a:noFill/>
          <a:ln w="38100" cap="flat" cmpd="sng">
            <a:solidFill>
              <a:srgbClr val="B4B4B4"/>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grpSp>
        <p:nvGrpSpPr>
          <p:cNvPr id="3477" name="Google Shape;3477;p369"/>
          <p:cNvGrpSpPr/>
          <p:nvPr/>
        </p:nvGrpSpPr>
        <p:grpSpPr>
          <a:xfrm>
            <a:off x="4374817" y="2408583"/>
            <a:ext cx="390601" cy="456232"/>
            <a:chOff x="2002" y="10"/>
            <a:chExt cx="3678" cy="4296"/>
          </a:xfrm>
        </p:grpSpPr>
        <p:sp>
          <p:nvSpPr>
            <p:cNvPr id="3478" name="Google Shape;3478;p369"/>
            <p:cNvSpPr/>
            <p:nvPr/>
          </p:nvSpPr>
          <p:spPr>
            <a:xfrm>
              <a:off x="2626" y="10"/>
              <a:ext cx="2430" cy="2431"/>
            </a:xfrm>
            <a:prstGeom prst="ellipse">
              <a:avLst/>
            </a:prstGeom>
            <a:noFill/>
            <a:ln w="12700" cap="flat"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79" name="Google Shape;3479;p369"/>
            <p:cNvSpPr/>
            <p:nvPr/>
          </p:nvSpPr>
          <p:spPr>
            <a:xfrm>
              <a:off x="3840" y="262"/>
              <a:ext cx="967" cy="965"/>
            </a:xfrm>
            <a:custGeom>
              <a:avLst/>
              <a:gdLst/>
              <a:ahLst/>
              <a:cxnLst/>
              <a:rect l="l" t="t" r="r" b="b"/>
              <a:pathLst>
                <a:path w="476" h="475" extrusionOk="0">
                  <a:moveTo>
                    <a:pt x="476" y="475"/>
                  </a:moveTo>
                  <a:cubicBezTo>
                    <a:pt x="476" y="212"/>
                    <a:pt x="263" y="0"/>
                    <a:pt x="0" y="0"/>
                  </a:cubicBezTo>
                </a:path>
              </a:pathLst>
            </a:cu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80" name="Google Shape;3480;p369"/>
            <p:cNvSpPr/>
            <p:nvPr/>
          </p:nvSpPr>
          <p:spPr>
            <a:xfrm>
              <a:off x="3663" y="2441"/>
              <a:ext cx="356" cy="441"/>
            </a:xfrm>
            <a:custGeom>
              <a:avLst/>
              <a:gdLst/>
              <a:ahLst/>
              <a:cxnLst/>
              <a:rect l="l" t="t" r="r" b="b"/>
              <a:pathLst>
                <a:path w="356" h="441" extrusionOk="0">
                  <a:moveTo>
                    <a:pt x="0" y="0"/>
                  </a:moveTo>
                  <a:lnTo>
                    <a:pt x="0" y="441"/>
                  </a:lnTo>
                  <a:lnTo>
                    <a:pt x="356" y="441"/>
                  </a:lnTo>
                  <a:lnTo>
                    <a:pt x="356" y="0"/>
                  </a:lnTo>
                </a:path>
              </a:pathLst>
            </a:custGeom>
            <a:noFill/>
            <a:ln w="12700" cap="flat" cmpd="sng">
              <a:solidFill>
                <a:srgbClr val="0091DA"/>
              </a:solidFill>
              <a:prstDash val="solid"/>
              <a:miter lim="800000"/>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81" name="Google Shape;3481;p369"/>
            <p:cNvSpPr/>
            <p:nvPr/>
          </p:nvSpPr>
          <p:spPr>
            <a:xfrm>
              <a:off x="3198" y="1085"/>
              <a:ext cx="429" cy="578"/>
            </a:xfrm>
            <a:prstGeom prst="rect">
              <a:avLst/>
            </a:prstGeom>
            <a:noFill/>
            <a:ln w="12700" cap="flat" cmpd="sng">
              <a:solidFill>
                <a:srgbClr val="0091DA"/>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82" name="Google Shape;3482;p369"/>
            <p:cNvSpPr/>
            <p:nvPr/>
          </p:nvSpPr>
          <p:spPr>
            <a:xfrm>
              <a:off x="3627" y="790"/>
              <a:ext cx="428" cy="873"/>
            </a:xfrm>
            <a:prstGeom prst="rect">
              <a:avLst/>
            </a:prstGeom>
            <a:noFill/>
            <a:ln w="12700" cap="flat" cmpd="sng">
              <a:solidFill>
                <a:srgbClr val="0091DA"/>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83" name="Google Shape;3483;p369"/>
            <p:cNvSpPr/>
            <p:nvPr/>
          </p:nvSpPr>
          <p:spPr>
            <a:xfrm>
              <a:off x="4055" y="1085"/>
              <a:ext cx="429" cy="578"/>
            </a:xfrm>
            <a:prstGeom prst="rect">
              <a:avLst/>
            </a:prstGeom>
            <a:noFill/>
            <a:ln w="12700" cap="flat" cmpd="sng">
              <a:solidFill>
                <a:srgbClr val="0091DA"/>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cxnSp>
          <p:nvCxnSpPr>
            <p:cNvPr id="3484" name="Google Shape;3484;p369"/>
            <p:cNvCxnSpPr/>
            <p:nvPr/>
          </p:nvCxnSpPr>
          <p:spPr>
            <a:xfrm flipH="1">
              <a:off x="2250" y="3331"/>
              <a:ext cx="221" cy="233"/>
            </a:xfrm>
            <a:prstGeom prst="straightConnector1">
              <a:avLst/>
            </a:prstGeom>
            <a:noFill/>
            <a:ln w="12700" cap="rnd" cmpd="sng">
              <a:solidFill>
                <a:srgbClr val="0091DA"/>
              </a:solidFill>
              <a:prstDash val="solid"/>
              <a:miter lim="800000"/>
              <a:headEnd type="none" w="med" len="med"/>
              <a:tailEnd type="none" w="med" len="med"/>
            </a:ln>
          </p:spPr>
        </p:cxnSp>
        <p:cxnSp>
          <p:nvCxnSpPr>
            <p:cNvPr id="3485" name="Google Shape;3485;p369"/>
            <p:cNvCxnSpPr/>
            <p:nvPr/>
          </p:nvCxnSpPr>
          <p:spPr>
            <a:xfrm rot="10800000">
              <a:off x="2674" y="3333"/>
              <a:ext cx="220" cy="231"/>
            </a:xfrm>
            <a:prstGeom prst="straightConnector1">
              <a:avLst/>
            </a:prstGeom>
            <a:noFill/>
            <a:ln w="12700" cap="rnd" cmpd="sng">
              <a:solidFill>
                <a:srgbClr val="0091DA"/>
              </a:solidFill>
              <a:prstDash val="solid"/>
              <a:miter lim="800000"/>
              <a:headEnd type="none" w="med" len="med"/>
              <a:tailEnd type="none" w="med" len="med"/>
            </a:ln>
          </p:spPr>
        </p:cxnSp>
        <p:cxnSp>
          <p:nvCxnSpPr>
            <p:cNvPr id="3486" name="Google Shape;3486;p369"/>
            <p:cNvCxnSpPr/>
            <p:nvPr/>
          </p:nvCxnSpPr>
          <p:spPr>
            <a:xfrm flipH="1">
              <a:off x="3097" y="3317"/>
              <a:ext cx="233" cy="247"/>
            </a:xfrm>
            <a:prstGeom prst="straightConnector1">
              <a:avLst/>
            </a:prstGeom>
            <a:noFill/>
            <a:ln w="12700" cap="rnd" cmpd="sng">
              <a:solidFill>
                <a:srgbClr val="0091DA"/>
              </a:solidFill>
              <a:prstDash val="solid"/>
              <a:miter lim="800000"/>
              <a:headEnd type="none" w="med" len="med"/>
              <a:tailEnd type="none" w="med" len="med"/>
            </a:ln>
          </p:spPr>
        </p:cxnSp>
        <p:sp>
          <p:nvSpPr>
            <p:cNvPr id="3487" name="Google Shape;3487;p369"/>
            <p:cNvSpPr/>
            <p:nvPr/>
          </p:nvSpPr>
          <p:spPr>
            <a:xfrm>
              <a:off x="2002" y="3524"/>
              <a:ext cx="295"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88" name="Google Shape;3488;p369"/>
            <p:cNvSpPr/>
            <p:nvPr/>
          </p:nvSpPr>
          <p:spPr>
            <a:xfrm>
              <a:off x="2425" y="3077"/>
              <a:ext cx="294" cy="295"/>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89" name="Google Shape;3489;p369"/>
            <p:cNvSpPr/>
            <p:nvPr/>
          </p:nvSpPr>
          <p:spPr>
            <a:xfrm>
              <a:off x="2847" y="3524"/>
              <a:ext cx="297"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90" name="Google Shape;3490;p369"/>
            <p:cNvSpPr/>
            <p:nvPr/>
          </p:nvSpPr>
          <p:spPr>
            <a:xfrm>
              <a:off x="3531" y="2882"/>
              <a:ext cx="620" cy="961"/>
            </a:xfrm>
            <a:custGeom>
              <a:avLst/>
              <a:gdLst/>
              <a:ahLst/>
              <a:cxnLst/>
              <a:rect l="l" t="t" r="r" b="b"/>
              <a:pathLst>
                <a:path w="305" h="473" extrusionOk="0">
                  <a:moveTo>
                    <a:pt x="305" y="473"/>
                  </a:moveTo>
                  <a:cubicBezTo>
                    <a:pt x="305" y="56"/>
                    <a:pt x="305" y="56"/>
                    <a:pt x="305" y="56"/>
                  </a:cubicBezTo>
                  <a:cubicBezTo>
                    <a:pt x="305" y="25"/>
                    <a:pt x="280" y="0"/>
                    <a:pt x="249" y="0"/>
                  </a:cubicBezTo>
                  <a:cubicBezTo>
                    <a:pt x="55" y="0"/>
                    <a:pt x="55" y="0"/>
                    <a:pt x="55" y="0"/>
                  </a:cubicBezTo>
                  <a:cubicBezTo>
                    <a:pt x="25" y="0"/>
                    <a:pt x="0" y="25"/>
                    <a:pt x="0" y="56"/>
                  </a:cubicBezTo>
                  <a:cubicBezTo>
                    <a:pt x="0" y="473"/>
                    <a:pt x="0" y="473"/>
                    <a:pt x="0" y="473"/>
                  </a:cubicBezTo>
                </a:path>
              </a:pathLst>
            </a:cu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91" name="Google Shape;3491;p369"/>
            <p:cNvSpPr/>
            <p:nvPr/>
          </p:nvSpPr>
          <p:spPr>
            <a:xfrm>
              <a:off x="3531" y="3843"/>
              <a:ext cx="620" cy="463"/>
            </a:xfrm>
            <a:custGeom>
              <a:avLst/>
              <a:gdLst/>
              <a:ahLst/>
              <a:cxnLst/>
              <a:rect l="l" t="t" r="r" b="b"/>
              <a:pathLst>
                <a:path w="305" h="228" extrusionOk="0">
                  <a:moveTo>
                    <a:pt x="0" y="0"/>
                  </a:moveTo>
                  <a:cubicBezTo>
                    <a:pt x="0" y="172"/>
                    <a:pt x="0" y="172"/>
                    <a:pt x="0" y="172"/>
                  </a:cubicBezTo>
                  <a:cubicBezTo>
                    <a:pt x="0" y="203"/>
                    <a:pt x="25" y="228"/>
                    <a:pt x="55" y="228"/>
                  </a:cubicBezTo>
                  <a:cubicBezTo>
                    <a:pt x="249" y="228"/>
                    <a:pt x="249" y="228"/>
                    <a:pt x="249" y="228"/>
                  </a:cubicBezTo>
                  <a:cubicBezTo>
                    <a:pt x="280" y="228"/>
                    <a:pt x="305" y="203"/>
                    <a:pt x="305" y="172"/>
                  </a:cubicBezTo>
                  <a:cubicBezTo>
                    <a:pt x="305" y="0"/>
                    <a:pt x="305" y="0"/>
                    <a:pt x="305" y="0"/>
                  </a:cubicBezTo>
                </a:path>
              </a:pathLst>
            </a:cu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cxnSp>
          <p:nvCxnSpPr>
            <p:cNvPr id="3492" name="Google Shape;3492;p369"/>
            <p:cNvCxnSpPr/>
            <p:nvPr/>
          </p:nvCxnSpPr>
          <p:spPr>
            <a:xfrm>
              <a:off x="5211" y="3331"/>
              <a:ext cx="221" cy="233"/>
            </a:xfrm>
            <a:prstGeom prst="straightConnector1">
              <a:avLst/>
            </a:prstGeom>
            <a:noFill/>
            <a:ln w="12700" cap="rnd" cmpd="sng">
              <a:solidFill>
                <a:srgbClr val="0091DA"/>
              </a:solidFill>
              <a:prstDash val="solid"/>
              <a:miter lim="800000"/>
              <a:headEnd type="none" w="med" len="med"/>
              <a:tailEnd type="none" w="med" len="med"/>
            </a:ln>
          </p:spPr>
        </p:cxnSp>
        <p:cxnSp>
          <p:nvCxnSpPr>
            <p:cNvPr id="3493" name="Google Shape;3493;p369"/>
            <p:cNvCxnSpPr/>
            <p:nvPr/>
          </p:nvCxnSpPr>
          <p:spPr>
            <a:xfrm rot="10800000" flipH="1">
              <a:off x="4788" y="3333"/>
              <a:ext cx="220" cy="231"/>
            </a:xfrm>
            <a:prstGeom prst="straightConnector1">
              <a:avLst/>
            </a:prstGeom>
            <a:noFill/>
            <a:ln w="12700" cap="rnd" cmpd="sng">
              <a:solidFill>
                <a:srgbClr val="0091DA"/>
              </a:solidFill>
              <a:prstDash val="solid"/>
              <a:miter lim="800000"/>
              <a:headEnd type="none" w="med" len="med"/>
              <a:tailEnd type="none" w="med" len="med"/>
            </a:ln>
          </p:spPr>
        </p:cxnSp>
        <p:cxnSp>
          <p:nvCxnSpPr>
            <p:cNvPr id="3494" name="Google Shape;3494;p369"/>
            <p:cNvCxnSpPr/>
            <p:nvPr/>
          </p:nvCxnSpPr>
          <p:spPr>
            <a:xfrm>
              <a:off x="4350" y="3317"/>
              <a:ext cx="235" cy="247"/>
            </a:xfrm>
            <a:prstGeom prst="straightConnector1">
              <a:avLst/>
            </a:prstGeom>
            <a:noFill/>
            <a:ln w="12700" cap="rnd" cmpd="sng">
              <a:solidFill>
                <a:srgbClr val="0091DA"/>
              </a:solidFill>
              <a:prstDash val="solid"/>
              <a:miter lim="800000"/>
              <a:headEnd type="none" w="med" len="med"/>
              <a:tailEnd type="none" w="med" len="med"/>
            </a:ln>
          </p:spPr>
        </p:cxnSp>
        <p:sp>
          <p:nvSpPr>
            <p:cNvPr id="3495" name="Google Shape;3495;p369"/>
            <p:cNvSpPr/>
            <p:nvPr/>
          </p:nvSpPr>
          <p:spPr>
            <a:xfrm>
              <a:off x="5385" y="3524"/>
              <a:ext cx="295"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96" name="Google Shape;3496;p369"/>
            <p:cNvSpPr/>
            <p:nvPr/>
          </p:nvSpPr>
          <p:spPr>
            <a:xfrm>
              <a:off x="4963" y="3077"/>
              <a:ext cx="294" cy="295"/>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497" name="Google Shape;3497;p369"/>
            <p:cNvSpPr/>
            <p:nvPr/>
          </p:nvSpPr>
          <p:spPr>
            <a:xfrm>
              <a:off x="4539" y="3524"/>
              <a:ext cx="294"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sp>
        <p:nvSpPr>
          <p:cNvPr id="3498" name="Google Shape;3498;p369"/>
          <p:cNvSpPr/>
          <p:nvPr/>
        </p:nvSpPr>
        <p:spPr>
          <a:xfrm>
            <a:off x="1834680" y="2985787"/>
            <a:ext cx="1328065" cy="1328065"/>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950">
                <a:solidFill>
                  <a:srgbClr val="FFFFFF"/>
                </a:solidFill>
                <a:latin typeface="Arial"/>
                <a:ea typeface="Arial"/>
                <a:cs typeface="Arial"/>
                <a:sym typeface="Arial"/>
              </a:rPr>
              <a:t>AI</a:t>
            </a:r>
            <a:endParaRPr/>
          </a:p>
        </p:txBody>
      </p:sp>
      <p:sp>
        <p:nvSpPr>
          <p:cNvPr id="3499" name="Google Shape;3499;p369"/>
          <p:cNvSpPr/>
          <p:nvPr/>
        </p:nvSpPr>
        <p:spPr>
          <a:xfrm>
            <a:off x="5974380" y="2982667"/>
            <a:ext cx="1328065" cy="1328065"/>
          </a:xfrm>
          <a:prstGeom prst="ellipse">
            <a:avLst/>
          </a:prstGeom>
          <a:gradFill>
            <a:gsLst>
              <a:gs pos="0">
                <a:schemeClr val="accent1"/>
              </a:gs>
              <a:gs pos="38000">
                <a:schemeClr val="accent3"/>
              </a:gs>
              <a:gs pos="100000">
                <a:schemeClr val="accent2"/>
              </a:gs>
            </a:gsLst>
            <a:lin ang="0" scaled="0"/>
          </a:gradFill>
          <a:ln>
            <a:noFill/>
          </a:ln>
        </p:spPr>
        <p:txBody>
          <a:bodyPr spcFirstLastPara="1" wrap="square" lIns="0" tIns="45700" rIns="731500" bIns="45700" anchor="ctr" anchorCtr="0">
            <a:noAutofit/>
          </a:bodyPr>
          <a:lstStyle/>
          <a:p>
            <a:pPr marL="0" marR="0" lvl="0" indent="0" algn="ctr" rtl="0">
              <a:spcBef>
                <a:spcPts val="0"/>
              </a:spcBef>
              <a:spcAft>
                <a:spcPts val="0"/>
              </a:spcAft>
              <a:buNone/>
            </a:pPr>
            <a:r>
              <a:rPr lang="en-US" sz="825">
                <a:solidFill>
                  <a:srgbClr val="FFFFFF"/>
                </a:solidFill>
                <a:latin typeface="Arial"/>
                <a:ea typeface="Arial"/>
                <a:cs typeface="Arial"/>
                <a:sym typeface="Arial"/>
              </a:rPr>
              <a:t>AI</a:t>
            </a:r>
            <a:endParaRPr/>
          </a:p>
        </p:txBody>
      </p:sp>
      <p:sp>
        <p:nvSpPr>
          <p:cNvPr id="3500" name="Google Shape;3500;p369"/>
          <p:cNvSpPr txBox="1"/>
          <p:nvPr/>
        </p:nvSpPr>
        <p:spPr>
          <a:xfrm>
            <a:off x="6773698" y="3458186"/>
            <a:ext cx="528746" cy="25391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825">
                <a:solidFill>
                  <a:srgbClr val="FFFFFF"/>
                </a:solidFill>
                <a:latin typeface="Arial"/>
                <a:ea typeface="Arial"/>
                <a:cs typeface="Arial"/>
                <a:sym typeface="Arial"/>
              </a:rPr>
              <a:t>HUMAN</a:t>
            </a:r>
            <a:br>
              <a:rPr lang="en-US" sz="825">
                <a:solidFill>
                  <a:srgbClr val="FFFFFF"/>
                </a:solidFill>
                <a:latin typeface="Arial"/>
                <a:ea typeface="Arial"/>
                <a:cs typeface="Arial"/>
                <a:sym typeface="Arial"/>
              </a:rPr>
            </a:br>
            <a:r>
              <a:rPr lang="en-US" sz="825">
                <a:solidFill>
                  <a:srgbClr val="FFFFFF"/>
                </a:solidFill>
                <a:latin typeface="Arial"/>
                <a:ea typeface="Arial"/>
                <a:cs typeface="Arial"/>
                <a:sym typeface="Arial"/>
              </a:rPr>
              <a:t>+AI</a:t>
            </a:r>
            <a:endParaRPr/>
          </a:p>
        </p:txBody>
      </p:sp>
      <p:cxnSp>
        <p:nvCxnSpPr>
          <p:cNvPr id="3501" name="Google Shape;3501;p369"/>
          <p:cNvCxnSpPr/>
          <p:nvPr/>
        </p:nvCxnSpPr>
        <p:spPr>
          <a:xfrm flipH="1">
            <a:off x="6408550" y="3167804"/>
            <a:ext cx="336893" cy="937085"/>
          </a:xfrm>
          <a:prstGeom prst="straightConnector1">
            <a:avLst/>
          </a:prstGeom>
          <a:noFill/>
          <a:ln w="9525" cap="flat" cmpd="sng">
            <a:solidFill>
              <a:schemeClr val="lt1"/>
            </a:solidFill>
            <a:prstDash val="solid"/>
            <a:miter lim="800000"/>
            <a:headEnd type="none" w="sm" len="sm"/>
            <a:tailEnd type="none" w="sm" len="sm"/>
          </a:ln>
        </p:spPr>
      </p:cxnSp>
      <p:cxnSp>
        <p:nvCxnSpPr>
          <p:cNvPr id="3502" name="Google Shape;3502;p369"/>
          <p:cNvCxnSpPr/>
          <p:nvPr/>
        </p:nvCxnSpPr>
        <p:spPr>
          <a:xfrm flipH="1">
            <a:off x="6506813" y="3409683"/>
            <a:ext cx="186156" cy="517802"/>
          </a:xfrm>
          <a:prstGeom prst="straightConnector1">
            <a:avLst/>
          </a:prstGeom>
          <a:noFill/>
          <a:ln w="9525" cap="flat" cmpd="sng">
            <a:solidFill>
              <a:srgbClr val="0091DA"/>
            </a:solidFill>
            <a:prstDash val="solid"/>
            <a:miter lim="800000"/>
            <a:headEnd type="none" w="sm" len="sm"/>
            <a:tailEnd type="none" w="sm" len="sm"/>
          </a:ln>
        </p:spPr>
      </p:cxnSp>
      <p:cxnSp>
        <p:nvCxnSpPr>
          <p:cNvPr id="3503" name="Google Shape;3503;p369"/>
          <p:cNvCxnSpPr/>
          <p:nvPr/>
        </p:nvCxnSpPr>
        <p:spPr>
          <a:xfrm flipH="1">
            <a:off x="6437388" y="3409683"/>
            <a:ext cx="186156" cy="517802"/>
          </a:xfrm>
          <a:prstGeom prst="straightConnector1">
            <a:avLst/>
          </a:prstGeom>
          <a:noFill/>
          <a:ln w="9525" cap="flat" cmpd="sng">
            <a:solidFill>
              <a:srgbClr val="0091DA"/>
            </a:solidFill>
            <a:prstDash val="solid"/>
            <a:miter lim="800000"/>
            <a:headEnd type="none" w="sm" len="sm"/>
            <a:tailEnd type="none" w="sm" len="sm"/>
          </a:ln>
        </p:spPr>
      </p:cxnSp>
      <p:sp>
        <p:nvSpPr>
          <p:cNvPr id="3504" name="Google Shape;3504;p369"/>
          <p:cNvSpPr/>
          <p:nvPr/>
        </p:nvSpPr>
        <p:spPr>
          <a:xfrm>
            <a:off x="6691300" y="4304047"/>
            <a:ext cx="1909775" cy="230420"/>
          </a:xfrm>
          <a:prstGeom prst="parallelogram">
            <a:avLst>
              <a:gd name="adj" fmla="val 25000"/>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750">
                <a:solidFill>
                  <a:srgbClr val="000000"/>
                </a:solidFill>
                <a:latin typeface="Arial"/>
                <a:ea typeface="Arial"/>
                <a:cs typeface="Arial"/>
                <a:sym typeface="Arial"/>
              </a:rPr>
              <a:t>Source: AI Superpowers Kai-Fu Lee</a:t>
            </a:r>
            <a:endParaRPr/>
          </a:p>
          <a:p>
            <a:pPr marL="0" marR="0" lvl="0" indent="0" algn="ctr" rtl="0">
              <a:spcBef>
                <a:spcPts val="0"/>
              </a:spcBef>
              <a:spcAft>
                <a:spcPts val="0"/>
              </a:spcAft>
              <a:buNone/>
            </a:pPr>
            <a:endParaRPr sz="750">
              <a:solidFill>
                <a:srgbClr val="000000"/>
              </a:solidFill>
              <a:latin typeface="Arial"/>
              <a:ea typeface="Arial"/>
              <a:cs typeface="Arial"/>
              <a:sym typeface="Arial"/>
            </a:endParaRPr>
          </a:p>
        </p:txBody>
      </p:sp>
      <p:sp>
        <p:nvSpPr>
          <p:cNvPr id="3505" name="Google Shape;3505;p369"/>
          <p:cNvSpPr txBox="1"/>
          <p:nvPr/>
        </p:nvSpPr>
        <p:spPr>
          <a:xfrm>
            <a:off x="763470" y="363024"/>
            <a:ext cx="8058149" cy="529760"/>
          </a:xfrm>
          <a:prstGeom prst="rect">
            <a:avLst/>
          </a:prstGeom>
          <a:noFill/>
          <a:ln>
            <a:noFill/>
          </a:ln>
        </p:spPr>
        <p:txBody>
          <a:bodyPr spcFirstLastPara="1" wrap="square" lIns="0" tIns="0" rIns="0" bIns="0" anchor="t" anchorCtr="0">
            <a:spAutoFit/>
          </a:bodyPr>
          <a:lstStyle/>
          <a:p>
            <a:pPr marL="0" marR="0" lvl="0" indent="0" algn="l" rtl="0">
              <a:lnSpc>
                <a:spcPct val="85000"/>
              </a:lnSpc>
              <a:spcBef>
                <a:spcPts val="0"/>
              </a:spcBef>
              <a:spcAft>
                <a:spcPts val="0"/>
              </a:spcAft>
              <a:buClr>
                <a:srgbClr val="00338E"/>
              </a:buClr>
              <a:buSzPts val="4050"/>
              <a:buFont typeface="Arial"/>
              <a:buNone/>
            </a:pPr>
            <a:r>
              <a:rPr lang="en-US" sz="4050">
                <a:solidFill>
                  <a:srgbClr val="00338E"/>
                </a:solidFill>
                <a:latin typeface="Arial"/>
                <a:ea typeface="Arial"/>
                <a:cs typeface="Arial"/>
                <a:sym typeface="Arial"/>
              </a:rPr>
              <a:t>Impact of AI on professions</a:t>
            </a:r>
            <a:endParaRPr/>
          </a:p>
        </p:txBody>
      </p:sp>
      <p:grpSp>
        <p:nvGrpSpPr>
          <p:cNvPr id="3506" name="Google Shape;3506;p369"/>
          <p:cNvGrpSpPr/>
          <p:nvPr/>
        </p:nvGrpSpPr>
        <p:grpSpPr>
          <a:xfrm>
            <a:off x="0" y="4691875"/>
            <a:ext cx="9157939" cy="451625"/>
            <a:chOff x="0" y="6255834"/>
            <a:chExt cx="12210585" cy="602166"/>
          </a:xfrm>
        </p:grpSpPr>
        <p:pic>
          <p:nvPicPr>
            <p:cNvPr id="3507" name="Google Shape;3507;p369"/>
            <p:cNvPicPr preferRelativeResize="0"/>
            <p:nvPr/>
          </p:nvPicPr>
          <p:blipFill rotWithShape="1">
            <a:blip r:embed="rId3">
              <a:alphaModFix/>
            </a:blip>
            <a:srcRect/>
            <a:stretch/>
          </p:blipFill>
          <p:spPr>
            <a:xfrm>
              <a:off x="0" y="6255834"/>
              <a:ext cx="12210585" cy="602166"/>
            </a:xfrm>
            <a:prstGeom prst="rect">
              <a:avLst/>
            </a:prstGeom>
            <a:noFill/>
            <a:ln>
              <a:noFill/>
            </a:ln>
          </p:spPr>
        </p:pic>
        <p:grpSp>
          <p:nvGrpSpPr>
            <p:cNvPr id="3508" name="Google Shape;3508;p369"/>
            <p:cNvGrpSpPr/>
            <p:nvPr/>
          </p:nvGrpSpPr>
          <p:grpSpPr>
            <a:xfrm>
              <a:off x="683536" y="6400809"/>
              <a:ext cx="10913736" cy="255781"/>
              <a:chOff x="393601" y="6367356"/>
              <a:chExt cx="10913736" cy="255781"/>
            </a:xfrm>
          </p:grpSpPr>
          <p:sp>
            <p:nvSpPr>
              <p:cNvPr id="3509" name="Google Shape;3509;p369"/>
              <p:cNvSpPr txBox="1"/>
              <p:nvPr/>
            </p:nvSpPr>
            <p:spPr>
              <a:xfrm>
                <a:off x="1066588" y="6438472"/>
                <a:ext cx="10240749" cy="18466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FFFFFF"/>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3510" name="Google Shape;3510;p369"/>
              <p:cNvSpPr/>
              <p:nvPr/>
            </p:nvSpPr>
            <p:spPr>
              <a:xfrm>
                <a:off x="393601" y="6367356"/>
                <a:ext cx="484029" cy="196893"/>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15"/>
        <p:cNvGrpSpPr/>
        <p:nvPr/>
      </p:nvGrpSpPr>
      <p:grpSpPr>
        <a:xfrm>
          <a:off x="0" y="0"/>
          <a:ext cx="0" cy="0"/>
          <a:chOff x="0" y="0"/>
          <a:chExt cx="0" cy="0"/>
        </a:xfrm>
      </p:grpSpPr>
      <p:cxnSp>
        <p:nvCxnSpPr>
          <p:cNvPr id="3516" name="Google Shape;3516;p370"/>
          <p:cNvCxnSpPr>
            <a:endCxn id="3517" idx="1"/>
          </p:cNvCxnSpPr>
          <p:nvPr/>
        </p:nvCxnSpPr>
        <p:spPr>
          <a:xfrm>
            <a:off x="4598180" y="2652492"/>
            <a:ext cx="2560500" cy="0"/>
          </a:xfrm>
          <a:prstGeom prst="straightConnector1">
            <a:avLst/>
          </a:prstGeom>
          <a:noFill/>
          <a:ln w="38100" cap="flat" cmpd="sng">
            <a:solidFill>
              <a:srgbClr val="B4B4B4"/>
            </a:solidFill>
            <a:prstDash val="dot"/>
            <a:miter lim="800000"/>
            <a:headEnd type="none" w="sm" len="sm"/>
            <a:tailEnd type="none" w="sm" len="sm"/>
          </a:ln>
        </p:spPr>
      </p:cxnSp>
      <p:cxnSp>
        <p:nvCxnSpPr>
          <p:cNvPr id="3518" name="Google Shape;3518;p370"/>
          <p:cNvCxnSpPr>
            <a:stCxn id="3519" idx="3"/>
          </p:cNvCxnSpPr>
          <p:nvPr/>
        </p:nvCxnSpPr>
        <p:spPr>
          <a:xfrm>
            <a:off x="1993820" y="2652493"/>
            <a:ext cx="2546700" cy="0"/>
          </a:xfrm>
          <a:prstGeom prst="straightConnector1">
            <a:avLst/>
          </a:prstGeom>
          <a:noFill/>
          <a:ln w="38100" cap="flat" cmpd="sng">
            <a:solidFill>
              <a:srgbClr val="B4B4B4"/>
            </a:solidFill>
            <a:prstDash val="dot"/>
            <a:miter lim="800000"/>
            <a:headEnd type="none" w="sm" len="sm"/>
            <a:tailEnd type="none" w="sm" len="sm"/>
          </a:ln>
        </p:spPr>
      </p:cxnSp>
      <p:cxnSp>
        <p:nvCxnSpPr>
          <p:cNvPr id="3520" name="Google Shape;3520;p370"/>
          <p:cNvCxnSpPr/>
          <p:nvPr/>
        </p:nvCxnSpPr>
        <p:spPr>
          <a:xfrm>
            <a:off x="4566179" y="1160003"/>
            <a:ext cx="0" cy="1575562"/>
          </a:xfrm>
          <a:prstGeom prst="straightConnector1">
            <a:avLst/>
          </a:prstGeom>
          <a:noFill/>
          <a:ln w="38100" cap="flat" cmpd="sng">
            <a:solidFill>
              <a:srgbClr val="B4B4B4"/>
            </a:solidFill>
            <a:prstDash val="dot"/>
            <a:miter lim="800000"/>
            <a:headEnd type="none" w="sm" len="sm"/>
            <a:tailEnd type="none" w="sm" len="sm"/>
          </a:ln>
        </p:spPr>
      </p:cxnSp>
      <p:cxnSp>
        <p:nvCxnSpPr>
          <p:cNvPr id="3521" name="Google Shape;3521;p370"/>
          <p:cNvCxnSpPr/>
          <p:nvPr/>
        </p:nvCxnSpPr>
        <p:spPr>
          <a:xfrm>
            <a:off x="4566179" y="2692987"/>
            <a:ext cx="0" cy="1204433"/>
          </a:xfrm>
          <a:prstGeom prst="straightConnector1">
            <a:avLst/>
          </a:prstGeom>
          <a:noFill/>
          <a:ln w="38100" cap="flat" cmpd="sng">
            <a:solidFill>
              <a:srgbClr val="B4B4B4"/>
            </a:solidFill>
            <a:prstDash val="dot"/>
            <a:miter lim="800000"/>
            <a:headEnd type="none" w="sm" len="sm"/>
            <a:tailEnd type="none" w="sm" len="sm"/>
          </a:ln>
        </p:spPr>
      </p:cxnSp>
      <p:sp>
        <p:nvSpPr>
          <p:cNvPr id="3522" name="Google Shape;3522;p370"/>
          <p:cNvSpPr/>
          <p:nvPr/>
        </p:nvSpPr>
        <p:spPr>
          <a:xfrm>
            <a:off x="4160868" y="2237292"/>
            <a:ext cx="834514" cy="83451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FFFFFF"/>
              </a:solidFill>
              <a:latin typeface="Arial"/>
              <a:ea typeface="Arial"/>
              <a:cs typeface="Arial"/>
              <a:sym typeface="Arial"/>
            </a:endParaRPr>
          </a:p>
        </p:txBody>
      </p:sp>
      <p:sp>
        <p:nvSpPr>
          <p:cNvPr id="3523" name="Google Shape;3523;p370"/>
          <p:cNvSpPr txBox="1"/>
          <p:nvPr/>
        </p:nvSpPr>
        <p:spPr>
          <a:xfrm>
            <a:off x="4772772" y="1478257"/>
            <a:ext cx="1054099"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A3A1"/>
                </a:solidFill>
                <a:latin typeface="Arial"/>
                <a:ea typeface="Arial"/>
                <a:cs typeface="Arial"/>
                <a:sym typeface="Arial"/>
              </a:rPr>
              <a:t>Concierge</a:t>
            </a:r>
            <a:endParaRPr/>
          </a:p>
        </p:txBody>
      </p:sp>
      <p:sp>
        <p:nvSpPr>
          <p:cNvPr id="3524" name="Google Shape;3524;p370"/>
          <p:cNvSpPr txBox="1"/>
          <p:nvPr/>
        </p:nvSpPr>
        <p:spPr>
          <a:xfrm>
            <a:off x="5010264" y="1776117"/>
            <a:ext cx="1054099"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A3A1"/>
                </a:solidFill>
                <a:latin typeface="Arial"/>
                <a:ea typeface="Arial"/>
                <a:cs typeface="Arial"/>
                <a:sym typeface="Arial"/>
              </a:rPr>
              <a:t>Social Worker</a:t>
            </a:r>
            <a:endParaRPr/>
          </a:p>
        </p:txBody>
      </p:sp>
      <p:sp>
        <p:nvSpPr>
          <p:cNvPr id="3525" name="Google Shape;3525;p370"/>
          <p:cNvSpPr txBox="1"/>
          <p:nvPr/>
        </p:nvSpPr>
        <p:spPr>
          <a:xfrm>
            <a:off x="5466380" y="2169211"/>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PR/Marketing Director</a:t>
            </a:r>
            <a:endParaRPr/>
          </a:p>
        </p:txBody>
      </p:sp>
      <p:sp>
        <p:nvSpPr>
          <p:cNvPr id="3526" name="Google Shape;3526;p370"/>
          <p:cNvSpPr txBox="1"/>
          <p:nvPr/>
        </p:nvSpPr>
        <p:spPr>
          <a:xfrm>
            <a:off x="6679797" y="1755316"/>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M&amp;A Expert</a:t>
            </a:r>
            <a:endParaRPr/>
          </a:p>
        </p:txBody>
      </p:sp>
      <p:sp>
        <p:nvSpPr>
          <p:cNvPr id="3527" name="Google Shape;3527;p370"/>
          <p:cNvSpPr txBox="1"/>
          <p:nvPr/>
        </p:nvSpPr>
        <p:spPr>
          <a:xfrm>
            <a:off x="7519160" y="1364783"/>
            <a:ext cx="1371601"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b="1">
                <a:solidFill>
                  <a:srgbClr val="00338D"/>
                </a:solidFill>
                <a:latin typeface="Arial"/>
                <a:ea typeface="Arial"/>
                <a:cs typeface="Arial"/>
                <a:sym typeface="Arial"/>
              </a:rPr>
              <a:t>CEO</a:t>
            </a:r>
            <a:endParaRPr/>
          </a:p>
        </p:txBody>
      </p:sp>
      <p:sp>
        <p:nvSpPr>
          <p:cNvPr id="3517" name="Google Shape;3517;p370"/>
          <p:cNvSpPr/>
          <p:nvPr/>
        </p:nvSpPr>
        <p:spPr>
          <a:xfrm>
            <a:off x="7158680" y="2473720"/>
            <a:ext cx="1230351" cy="357545"/>
          </a:xfrm>
          <a:prstGeom prst="roundRect">
            <a:avLst>
              <a:gd name="adj" fmla="val 16667"/>
            </a:avLst>
          </a:prstGeom>
          <a:solidFill>
            <a:schemeClr val="lt2"/>
          </a:solidFill>
          <a:ln w="38100" cap="flat" cmpd="sng">
            <a:solidFill>
              <a:srgbClr val="B4B4B4"/>
            </a:solidFill>
            <a:prstDash val="dot"/>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Creativity or Strategy</a:t>
            </a:r>
            <a:endParaRPr/>
          </a:p>
        </p:txBody>
      </p:sp>
      <p:sp>
        <p:nvSpPr>
          <p:cNvPr id="3519" name="Google Shape;3519;p370"/>
          <p:cNvSpPr/>
          <p:nvPr/>
        </p:nvSpPr>
        <p:spPr>
          <a:xfrm>
            <a:off x="763469" y="2563107"/>
            <a:ext cx="1230351" cy="178772"/>
          </a:xfrm>
          <a:prstGeom prst="roundRect">
            <a:avLst>
              <a:gd name="adj" fmla="val 16667"/>
            </a:avLst>
          </a:prstGeom>
          <a:solidFill>
            <a:schemeClr val="lt2"/>
          </a:solidFill>
          <a:ln w="38100" cap="flat" cmpd="sng">
            <a:solidFill>
              <a:srgbClr val="B4B4B4"/>
            </a:solidFill>
            <a:prstDash val="dot"/>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Optimization</a:t>
            </a:r>
            <a:endParaRPr/>
          </a:p>
        </p:txBody>
      </p:sp>
      <p:sp>
        <p:nvSpPr>
          <p:cNvPr id="3528" name="Google Shape;3528;p370"/>
          <p:cNvSpPr/>
          <p:nvPr/>
        </p:nvSpPr>
        <p:spPr>
          <a:xfrm>
            <a:off x="8469271" y="2563291"/>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529" name="Google Shape;3529;p370"/>
          <p:cNvSpPr/>
          <p:nvPr/>
        </p:nvSpPr>
        <p:spPr>
          <a:xfrm flipH="1">
            <a:off x="561313" y="2563291"/>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530" name="Google Shape;3530;p370"/>
          <p:cNvSpPr/>
          <p:nvPr/>
        </p:nvSpPr>
        <p:spPr>
          <a:xfrm>
            <a:off x="3886397" y="3902990"/>
            <a:ext cx="1371601" cy="357545"/>
          </a:xfrm>
          <a:prstGeom prst="roundRect">
            <a:avLst>
              <a:gd name="adj" fmla="val 16667"/>
            </a:avLst>
          </a:prstGeom>
          <a:solidFill>
            <a:schemeClr val="lt2"/>
          </a:solidFill>
          <a:ln w="38100" cap="flat" cmpd="sng">
            <a:solidFill>
              <a:srgbClr val="B4B4B4"/>
            </a:solidFill>
            <a:prstDash val="dot"/>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Compassion not Needed</a:t>
            </a:r>
            <a:endParaRPr/>
          </a:p>
        </p:txBody>
      </p:sp>
      <p:sp>
        <p:nvSpPr>
          <p:cNvPr id="3531" name="Google Shape;3531;p370"/>
          <p:cNvSpPr/>
          <p:nvPr/>
        </p:nvSpPr>
        <p:spPr>
          <a:xfrm>
            <a:off x="3880380" y="1074661"/>
            <a:ext cx="1371601" cy="178772"/>
          </a:xfrm>
          <a:prstGeom prst="roundRect">
            <a:avLst>
              <a:gd name="adj" fmla="val 16667"/>
            </a:avLst>
          </a:prstGeom>
          <a:solidFill>
            <a:schemeClr val="lt2"/>
          </a:solidFill>
          <a:ln w="38100" cap="flat" cmpd="sng">
            <a:solidFill>
              <a:srgbClr val="B4B4B4"/>
            </a:solidFill>
            <a:prstDash val="dot"/>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Compassion Needed</a:t>
            </a:r>
            <a:endParaRPr/>
          </a:p>
        </p:txBody>
      </p:sp>
      <p:sp>
        <p:nvSpPr>
          <p:cNvPr id="3532" name="Google Shape;3532;p370"/>
          <p:cNvSpPr/>
          <p:nvPr/>
        </p:nvSpPr>
        <p:spPr>
          <a:xfrm rot="-5400000">
            <a:off x="4500279" y="869050"/>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533" name="Google Shape;3533;p370"/>
          <p:cNvSpPr/>
          <p:nvPr/>
        </p:nvSpPr>
        <p:spPr>
          <a:xfrm rot="-5400000" flipH="1">
            <a:off x="4500277" y="4280751"/>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534" name="Google Shape;3534;p370"/>
          <p:cNvSpPr/>
          <p:nvPr/>
        </p:nvSpPr>
        <p:spPr>
          <a:xfrm rot="294012">
            <a:off x="4156118" y="2237228"/>
            <a:ext cx="832157" cy="832157"/>
          </a:xfrm>
          <a:prstGeom prst="arc">
            <a:avLst>
              <a:gd name="adj1" fmla="val 16200000"/>
              <a:gd name="adj2" fmla="val 15719411"/>
            </a:avLst>
          </a:prstGeom>
          <a:noFill/>
          <a:ln w="38100" cap="flat" cmpd="sng">
            <a:solidFill>
              <a:srgbClr val="B4B4B4"/>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grpSp>
        <p:nvGrpSpPr>
          <p:cNvPr id="3535" name="Google Shape;3535;p370"/>
          <p:cNvGrpSpPr/>
          <p:nvPr/>
        </p:nvGrpSpPr>
        <p:grpSpPr>
          <a:xfrm>
            <a:off x="4374817" y="2408583"/>
            <a:ext cx="390601" cy="456232"/>
            <a:chOff x="2002" y="10"/>
            <a:chExt cx="3678" cy="4296"/>
          </a:xfrm>
        </p:grpSpPr>
        <p:sp>
          <p:nvSpPr>
            <p:cNvPr id="3536" name="Google Shape;3536;p370"/>
            <p:cNvSpPr/>
            <p:nvPr/>
          </p:nvSpPr>
          <p:spPr>
            <a:xfrm>
              <a:off x="2626" y="10"/>
              <a:ext cx="2430" cy="2431"/>
            </a:xfrm>
            <a:prstGeom prst="ellipse">
              <a:avLst/>
            </a:prstGeom>
            <a:noFill/>
            <a:ln w="12700" cap="flat"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537" name="Google Shape;3537;p370"/>
            <p:cNvSpPr/>
            <p:nvPr/>
          </p:nvSpPr>
          <p:spPr>
            <a:xfrm>
              <a:off x="3840" y="262"/>
              <a:ext cx="967" cy="965"/>
            </a:xfrm>
            <a:custGeom>
              <a:avLst/>
              <a:gdLst/>
              <a:ahLst/>
              <a:cxnLst/>
              <a:rect l="l" t="t" r="r" b="b"/>
              <a:pathLst>
                <a:path w="476" h="475" extrusionOk="0">
                  <a:moveTo>
                    <a:pt x="476" y="475"/>
                  </a:moveTo>
                  <a:cubicBezTo>
                    <a:pt x="476" y="212"/>
                    <a:pt x="263" y="0"/>
                    <a:pt x="0" y="0"/>
                  </a:cubicBezTo>
                </a:path>
              </a:pathLst>
            </a:cu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538" name="Google Shape;3538;p370"/>
            <p:cNvSpPr/>
            <p:nvPr/>
          </p:nvSpPr>
          <p:spPr>
            <a:xfrm>
              <a:off x="3663" y="2441"/>
              <a:ext cx="356" cy="441"/>
            </a:xfrm>
            <a:custGeom>
              <a:avLst/>
              <a:gdLst/>
              <a:ahLst/>
              <a:cxnLst/>
              <a:rect l="l" t="t" r="r" b="b"/>
              <a:pathLst>
                <a:path w="356" h="441" extrusionOk="0">
                  <a:moveTo>
                    <a:pt x="0" y="0"/>
                  </a:moveTo>
                  <a:lnTo>
                    <a:pt x="0" y="441"/>
                  </a:lnTo>
                  <a:lnTo>
                    <a:pt x="356" y="441"/>
                  </a:lnTo>
                  <a:lnTo>
                    <a:pt x="356" y="0"/>
                  </a:lnTo>
                </a:path>
              </a:pathLst>
            </a:custGeom>
            <a:noFill/>
            <a:ln w="12700" cap="flat" cmpd="sng">
              <a:solidFill>
                <a:srgbClr val="0091DA"/>
              </a:solidFill>
              <a:prstDash val="solid"/>
              <a:miter lim="800000"/>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539" name="Google Shape;3539;p370"/>
            <p:cNvSpPr/>
            <p:nvPr/>
          </p:nvSpPr>
          <p:spPr>
            <a:xfrm>
              <a:off x="3198" y="1085"/>
              <a:ext cx="429" cy="578"/>
            </a:xfrm>
            <a:prstGeom prst="rect">
              <a:avLst/>
            </a:prstGeom>
            <a:noFill/>
            <a:ln w="12700" cap="flat" cmpd="sng">
              <a:solidFill>
                <a:srgbClr val="0091DA"/>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540" name="Google Shape;3540;p370"/>
            <p:cNvSpPr/>
            <p:nvPr/>
          </p:nvSpPr>
          <p:spPr>
            <a:xfrm>
              <a:off x="3627" y="790"/>
              <a:ext cx="428" cy="873"/>
            </a:xfrm>
            <a:prstGeom prst="rect">
              <a:avLst/>
            </a:prstGeom>
            <a:noFill/>
            <a:ln w="12700" cap="flat" cmpd="sng">
              <a:solidFill>
                <a:srgbClr val="0091DA"/>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541" name="Google Shape;3541;p370"/>
            <p:cNvSpPr/>
            <p:nvPr/>
          </p:nvSpPr>
          <p:spPr>
            <a:xfrm>
              <a:off x="4055" y="1085"/>
              <a:ext cx="429" cy="578"/>
            </a:xfrm>
            <a:prstGeom prst="rect">
              <a:avLst/>
            </a:prstGeom>
            <a:noFill/>
            <a:ln w="12700" cap="flat" cmpd="sng">
              <a:solidFill>
                <a:srgbClr val="0091DA"/>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cxnSp>
          <p:nvCxnSpPr>
            <p:cNvPr id="3542" name="Google Shape;3542;p370"/>
            <p:cNvCxnSpPr/>
            <p:nvPr/>
          </p:nvCxnSpPr>
          <p:spPr>
            <a:xfrm flipH="1">
              <a:off x="2250" y="3331"/>
              <a:ext cx="221" cy="233"/>
            </a:xfrm>
            <a:prstGeom prst="straightConnector1">
              <a:avLst/>
            </a:prstGeom>
            <a:noFill/>
            <a:ln w="12700" cap="rnd" cmpd="sng">
              <a:solidFill>
                <a:srgbClr val="0091DA"/>
              </a:solidFill>
              <a:prstDash val="solid"/>
              <a:miter lim="800000"/>
              <a:headEnd type="none" w="med" len="med"/>
              <a:tailEnd type="none" w="med" len="med"/>
            </a:ln>
          </p:spPr>
        </p:cxnSp>
        <p:cxnSp>
          <p:nvCxnSpPr>
            <p:cNvPr id="3543" name="Google Shape;3543;p370"/>
            <p:cNvCxnSpPr/>
            <p:nvPr/>
          </p:nvCxnSpPr>
          <p:spPr>
            <a:xfrm rot="10800000">
              <a:off x="2674" y="3333"/>
              <a:ext cx="220" cy="231"/>
            </a:xfrm>
            <a:prstGeom prst="straightConnector1">
              <a:avLst/>
            </a:prstGeom>
            <a:noFill/>
            <a:ln w="12700" cap="rnd" cmpd="sng">
              <a:solidFill>
                <a:srgbClr val="0091DA"/>
              </a:solidFill>
              <a:prstDash val="solid"/>
              <a:miter lim="800000"/>
              <a:headEnd type="none" w="med" len="med"/>
              <a:tailEnd type="none" w="med" len="med"/>
            </a:ln>
          </p:spPr>
        </p:cxnSp>
        <p:cxnSp>
          <p:nvCxnSpPr>
            <p:cNvPr id="3544" name="Google Shape;3544;p370"/>
            <p:cNvCxnSpPr/>
            <p:nvPr/>
          </p:nvCxnSpPr>
          <p:spPr>
            <a:xfrm flipH="1">
              <a:off x="3097" y="3317"/>
              <a:ext cx="233" cy="247"/>
            </a:xfrm>
            <a:prstGeom prst="straightConnector1">
              <a:avLst/>
            </a:prstGeom>
            <a:noFill/>
            <a:ln w="12700" cap="rnd" cmpd="sng">
              <a:solidFill>
                <a:srgbClr val="0091DA"/>
              </a:solidFill>
              <a:prstDash val="solid"/>
              <a:miter lim="800000"/>
              <a:headEnd type="none" w="med" len="med"/>
              <a:tailEnd type="none" w="med" len="med"/>
            </a:ln>
          </p:spPr>
        </p:cxnSp>
        <p:sp>
          <p:nvSpPr>
            <p:cNvPr id="3545" name="Google Shape;3545;p370"/>
            <p:cNvSpPr/>
            <p:nvPr/>
          </p:nvSpPr>
          <p:spPr>
            <a:xfrm>
              <a:off x="2002" y="3524"/>
              <a:ext cx="295"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546" name="Google Shape;3546;p370"/>
            <p:cNvSpPr/>
            <p:nvPr/>
          </p:nvSpPr>
          <p:spPr>
            <a:xfrm>
              <a:off x="2425" y="3077"/>
              <a:ext cx="294" cy="295"/>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547" name="Google Shape;3547;p370"/>
            <p:cNvSpPr/>
            <p:nvPr/>
          </p:nvSpPr>
          <p:spPr>
            <a:xfrm>
              <a:off x="2847" y="3524"/>
              <a:ext cx="297"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548" name="Google Shape;3548;p370"/>
            <p:cNvSpPr/>
            <p:nvPr/>
          </p:nvSpPr>
          <p:spPr>
            <a:xfrm>
              <a:off x="3531" y="2882"/>
              <a:ext cx="620" cy="961"/>
            </a:xfrm>
            <a:custGeom>
              <a:avLst/>
              <a:gdLst/>
              <a:ahLst/>
              <a:cxnLst/>
              <a:rect l="l" t="t" r="r" b="b"/>
              <a:pathLst>
                <a:path w="305" h="473" extrusionOk="0">
                  <a:moveTo>
                    <a:pt x="305" y="473"/>
                  </a:moveTo>
                  <a:cubicBezTo>
                    <a:pt x="305" y="56"/>
                    <a:pt x="305" y="56"/>
                    <a:pt x="305" y="56"/>
                  </a:cubicBezTo>
                  <a:cubicBezTo>
                    <a:pt x="305" y="25"/>
                    <a:pt x="280" y="0"/>
                    <a:pt x="249" y="0"/>
                  </a:cubicBezTo>
                  <a:cubicBezTo>
                    <a:pt x="55" y="0"/>
                    <a:pt x="55" y="0"/>
                    <a:pt x="55" y="0"/>
                  </a:cubicBezTo>
                  <a:cubicBezTo>
                    <a:pt x="25" y="0"/>
                    <a:pt x="0" y="25"/>
                    <a:pt x="0" y="56"/>
                  </a:cubicBezTo>
                  <a:cubicBezTo>
                    <a:pt x="0" y="473"/>
                    <a:pt x="0" y="473"/>
                    <a:pt x="0" y="473"/>
                  </a:cubicBezTo>
                </a:path>
              </a:pathLst>
            </a:cu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549" name="Google Shape;3549;p370"/>
            <p:cNvSpPr/>
            <p:nvPr/>
          </p:nvSpPr>
          <p:spPr>
            <a:xfrm>
              <a:off x="3531" y="3843"/>
              <a:ext cx="620" cy="463"/>
            </a:xfrm>
            <a:custGeom>
              <a:avLst/>
              <a:gdLst/>
              <a:ahLst/>
              <a:cxnLst/>
              <a:rect l="l" t="t" r="r" b="b"/>
              <a:pathLst>
                <a:path w="305" h="228" extrusionOk="0">
                  <a:moveTo>
                    <a:pt x="0" y="0"/>
                  </a:moveTo>
                  <a:cubicBezTo>
                    <a:pt x="0" y="172"/>
                    <a:pt x="0" y="172"/>
                    <a:pt x="0" y="172"/>
                  </a:cubicBezTo>
                  <a:cubicBezTo>
                    <a:pt x="0" y="203"/>
                    <a:pt x="25" y="228"/>
                    <a:pt x="55" y="228"/>
                  </a:cubicBezTo>
                  <a:cubicBezTo>
                    <a:pt x="249" y="228"/>
                    <a:pt x="249" y="228"/>
                    <a:pt x="249" y="228"/>
                  </a:cubicBezTo>
                  <a:cubicBezTo>
                    <a:pt x="280" y="228"/>
                    <a:pt x="305" y="203"/>
                    <a:pt x="305" y="172"/>
                  </a:cubicBezTo>
                  <a:cubicBezTo>
                    <a:pt x="305" y="0"/>
                    <a:pt x="305" y="0"/>
                    <a:pt x="305" y="0"/>
                  </a:cubicBezTo>
                </a:path>
              </a:pathLst>
            </a:cu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cxnSp>
          <p:nvCxnSpPr>
            <p:cNvPr id="3550" name="Google Shape;3550;p370"/>
            <p:cNvCxnSpPr/>
            <p:nvPr/>
          </p:nvCxnSpPr>
          <p:spPr>
            <a:xfrm>
              <a:off x="5211" y="3331"/>
              <a:ext cx="221" cy="233"/>
            </a:xfrm>
            <a:prstGeom prst="straightConnector1">
              <a:avLst/>
            </a:prstGeom>
            <a:noFill/>
            <a:ln w="12700" cap="rnd" cmpd="sng">
              <a:solidFill>
                <a:srgbClr val="0091DA"/>
              </a:solidFill>
              <a:prstDash val="solid"/>
              <a:miter lim="800000"/>
              <a:headEnd type="none" w="med" len="med"/>
              <a:tailEnd type="none" w="med" len="med"/>
            </a:ln>
          </p:spPr>
        </p:cxnSp>
        <p:cxnSp>
          <p:nvCxnSpPr>
            <p:cNvPr id="3551" name="Google Shape;3551;p370"/>
            <p:cNvCxnSpPr/>
            <p:nvPr/>
          </p:nvCxnSpPr>
          <p:spPr>
            <a:xfrm rot="10800000" flipH="1">
              <a:off x="4788" y="3333"/>
              <a:ext cx="220" cy="231"/>
            </a:xfrm>
            <a:prstGeom prst="straightConnector1">
              <a:avLst/>
            </a:prstGeom>
            <a:noFill/>
            <a:ln w="12700" cap="rnd" cmpd="sng">
              <a:solidFill>
                <a:srgbClr val="0091DA"/>
              </a:solidFill>
              <a:prstDash val="solid"/>
              <a:miter lim="800000"/>
              <a:headEnd type="none" w="med" len="med"/>
              <a:tailEnd type="none" w="med" len="med"/>
            </a:ln>
          </p:spPr>
        </p:cxnSp>
        <p:cxnSp>
          <p:nvCxnSpPr>
            <p:cNvPr id="3552" name="Google Shape;3552;p370"/>
            <p:cNvCxnSpPr/>
            <p:nvPr/>
          </p:nvCxnSpPr>
          <p:spPr>
            <a:xfrm>
              <a:off x="4350" y="3317"/>
              <a:ext cx="235" cy="247"/>
            </a:xfrm>
            <a:prstGeom prst="straightConnector1">
              <a:avLst/>
            </a:prstGeom>
            <a:noFill/>
            <a:ln w="12700" cap="rnd" cmpd="sng">
              <a:solidFill>
                <a:srgbClr val="0091DA"/>
              </a:solidFill>
              <a:prstDash val="solid"/>
              <a:miter lim="800000"/>
              <a:headEnd type="none" w="med" len="med"/>
              <a:tailEnd type="none" w="med" len="med"/>
            </a:ln>
          </p:spPr>
        </p:cxnSp>
        <p:sp>
          <p:nvSpPr>
            <p:cNvPr id="3553" name="Google Shape;3553;p370"/>
            <p:cNvSpPr/>
            <p:nvPr/>
          </p:nvSpPr>
          <p:spPr>
            <a:xfrm>
              <a:off x="5385" y="3524"/>
              <a:ext cx="295"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554" name="Google Shape;3554;p370"/>
            <p:cNvSpPr/>
            <p:nvPr/>
          </p:nvSpPr>
          <p:spPr>
            <a:xfrm>
              <a:off x="4963" y="3077"/>
              <a:ext cx="294" cy="295"/>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555" name="Google Shape;3555;p370"/>
            <p:cNvSpPr/>
            <p:nvPr/>
          </p:nvSpPr>
          <p:spPr>
            <a:xfrm>
              <a:off x="4539" y="3524"/>
              <a:ext cx="294"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sp>
        <p:nvSpPr>
          <p:cNvPr id="3556" name="Google Shape;3556;p370"/>
          <p:cNvSpPr/>
          <p:nvPr/>
        </p:nvSpPr>
        <p:spPr>
          <a:xfrm>
            <a:off x="1834680" y="2985787"/>
            <a:ext cx="1328065" cy="1328065"/>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950">
                <a:solidFill>
                  <a:srgbClr val="FFFFFF"/>
                </a:solidFill>
                <a:latin typeface="Arial"/>
                <a:ea typeface="Arial"/>
                <a:cs typeface="Arial"/>
                <a:sym typeface="Arial"/>
              </a:rPr>
              <a:t>AI</a:t>
            </a:r>
            <a:endParaRPr/>
          </a:p>
        </p:txBody>
      </p:sp>
      <p:sp>
        <p:nvSpPr>
          <p:cNvPr id="3557" name="Google Shape;3557;p370"/>
          <p:cNvSpPr/>
          <p:nvPr/>
        </p:nvSpPr>
        <p:spPr>
          <a:xfrm>
            <a:off x="5974380" y="2982667"/>
            <a:ext cx="1328065" cy="1328065"/>
          </a:xfrm>
          <a:prstGeom prst="ellipse">
            <a:avLst/>
          </a:prstGeom>
          <a:gradFill>
            <a:gsLst>
              <a:gs pos="0">
                <a:schemeClr val="accent1"/>
              </a:gs>
              <a:gs pos="38000">
                <a:schemeClr val="accent3"/>
              </a:gs>
              <a:gs pos="100000">
                <a:schemeClr val="accent2"/>
              </a:gs>
            </a:gsLst>
            <a:lin ang="0" scaled="0"/>
          </a:gradFill>
          <a:ln>
            <a:noFill/>
          </a:ln>
        </p:spPr>
        <p:txBody>
          <a:bodyPr spcFirstLastPara="1" wrap="square" lIns="0" tIns="45700" rIns="731500" bIns="45700" anchor="ctr" anchorCtr="0">
            <a:noAutofit/>
          </a:bodyPr>
          <a:lstStyle/>
          <a:p>
            <a:pPr marL="0" marR="0" lvl="0" indent="0" algn="ctr" rtl="0">
              <a:spcBef>
                <a:spcPts val="0"/>
              </a:spcBef>
              <a:spcAft>
                <a:spcPts val="0"/>
              </a:spcAft>
              <a:buNone/>
            </a:pPr>
            <a:r>
              <a:rPr lang="en-US" sz="825">
                <a:solidFill>
                  <a:srgbClr val="FFFFFF"/>
                </a:solidFill>
                <a:latin typeface="Arial"/>
                <a:ea typeface="Arial"/>
                <a:cs typeface="Arial"/>
                <a:sym typeface="Arial"/>
              </a:rPr>
              <a:t>AI</a:t>
            </a:r>
            <a:endParaRPr/>
          </a:p>
        </p:txBody>
      </p:sp>
      <p:sp>
        <p:nvSpPr>
          <p:cNvPr id="3558" name="Google Shape;3558;p370"/>
          <p:cNvSpPr txBox="1"/>
          <p:nvPr/>
        </p:nvSpPr>
        <p:spPr>
          <a:xfrm>
            <a:off x="6773698" y="3458186"/>
            <a:ext cx="528746" cy="25391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825">
                <a:solidFill>
                  <a:srgbClr val="FFFFFF"/>
                </a:solidFill>
                <a:latin typeface="Arial"/>
                <a:ea typeface="Arial"/>
                <a:cs typeface="Arial"/>
                <a:sym typeface="Arial"/>
              </a:rPr>
              <a:t>HUMAN</a:t>
            </a:r>
            <a:br>
              <a:rPr lang="en-US" sz="825">
                <a:solidFill>
                  <a:srgbClr val="FFFFFF"/>
                </a:solidFill>
                <a:latin typeface="Arial"/>
                <a:ea typeface="Arial"/>
                <a:cs typeface="Arial"/>
                <a:sym typeface="Arial"/>
              </a:rPr>
            </a:br>
            <a:r>
              <a:rPr lang="en-US" sz="825">
                <a:solidFill>
                  <a:srgbClr val="FFFFFF"/>
                </a:solidFill>
                <a:latin typeface="Arial"/>
                <a:ea typeface="Arial"/>
                <a:cs typeface="Arial"/>
                <a:sym typeface="Arial"/>
              </a:rPr>
              <a:t>+AI</a:t>
            </a:r>
            <a:endParaRPr/>
          </a:p>
        </p:txBody>
      </p:sp>
      <p:cxnSp>
        <p:nvCxnSpPr>
          <p:cNvPr id="3559" name="Google Shape;3559;p370"/>
          <p:cNvCxnSpPr/>
          <p:nvPr/>
        </p:nvCxnSpPr>
        <p:spPr>
          <a:xfrm flipH="1">
            <a:off x="6408550" y="3167804"/>
            <a:ext cx="336893" cy="937085"/>
          </a:xfrm>
          <a:prstGeom prst="straightConnector1">
            <a:avLst/>
          </a:prstGeom>
          <a:noFill/>
          <a:ln w="9525" cap="flat" cmpd="sng">
            <a:solidFill>
              <a:schemeClr val="lt1"/>
            </a:solidFill>
            <a:prstDash val="solid"/>
            <a:miter lim="800000"/>
            <a:headEnd type="none" w="sm" len="sm"/>
            <a:tailEnd type="none" w="sm" len="sm"/>
          </a:ln>
        </p:spPr>
      </p:cxnSp>
      <p:cxnSp>
        <p:nvCxnSpPr>
          <p:cNvPr id="3560" name="Google Shape;3560;p370"/>
          <p:cNvCxnSpPr/>
          <p:nvPr/>
        </p:nvCxnSpPr>
        <p:spPr>
          <a:xfrm flipH="1">
            <a:off x="6506813" y="3409683"/>
            <a:ext cx="186156" cy="517802"/>
          </a:xfrm>
          <a:prstGeom prst="straightConnector1">
            <a:avLst/>
          </a:prstGeom>
          <a:noFill/>
          <a:ln w="9525" cap="flat" cmpd="sng">
            <a:solidFill>
              <a:srgbClr val="0091DA"/>
            </a:solidFill>
            <a:prstDash val="solid"/>
            <a:miter lim="800000"/>
            <a:headEnd type="none" w="sm" len="sm"/>
            <a:tailEnd type="none" w="sm" len="sm"/>
          </a:ln>
        </p:spPr>
      </p:cxnSp>
      <p:cxnSp>
        <p:nvCxnSpPr>
          <p:cNvPr id="3561" name="Google Shape;3561;p370"/>
          <p:cNvCxnSpPr/>
          <p:nvPr/>
        </p:nvCxnSpPr>
        <p:spPr>
          <a:xfrm flipH="1">
            <a:off x="6437388" y="3409683"/>
            <a:ext cx="186156" cy="517802"/>
          </a:xfrm>
          <a:prstGeom prst="straightConnector1">
            <a:avLst/>
          </a:prstGeom>
          <a:noFill/>
          <a:ln w="9525" cap="flat" cmpd="sng">
            <a:solidFill>
              <a:srgbClr val="0091DA"/>
            </a:solidFill>
            <a:prstDash val="solid"/>
            <a:miter lim="800000"/>
            <a:headEnd type="none" w="sm" len="sm"/>
            <a:tailEnd type="none" w="sm" len="sm"/>
          </a:ln>
        </p:spPr>
      </p:cxnSp>
      <p:sp>
        <p:nvSpPr>
          <p:cNvPr id="3562" name="Google Shape;3562;p370"/>
          <p:cNvSpPr/>
          <p:nvPr/>
        </p:nvSpPr>
        <p:spPr>
          <a:xfrm>
            <a:off x="1834680" y="1044154"/>
            <a:ext cx="1328065" cy="1328065"/>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3563" name="Google Shape;3563;p370"/>
          <p:cNvSpPr/>
          <p:nvPr/>
        </p:nvSpPr>
        <p:spPr>
          <a:xfrm>
            <a:off x="2223499" y="1432973"/>
            <a:ext cx="550422" cy="550422"/>
          </a:xfrm>
          <a:prstGeom prst="ellipse">
            <a:avLst/>
          </a:prstGeom>
          <a:solidFill>
            <a:schemeClr val="accent1"/>
          </a:solidFill>
          <a:ln>
            <a:noFill/>
          </a:ln>
        </p:spPr>
        <p:txBody>
          <a:bodyPr spcFirstLastPara="1" wrap="square" lIns="54600" tIns="54600" rIns="54600" bIns="54600" anchor="ctr" anchorCtr="0">
            <a:noAutofit/>
          </a:bodyPr>
          <a:lstStyle/>
          <a:p>
            <a:pPr marL="0" marR="0" lvl="0" indent="0" algn="ctr" rtl="0">
              <a:spcBef>
                <a:spcPts val="0"/>
              </a:spcBef>
              <a:spcAft>
                <a:spcPts val="0"/>
              </a:spcAft>
              <a:buNone/>
            </a:pPr>
            <a:r>
              <a:rPr lang="en-US" sz="1500">
                <a:solidFill>
                  <a:srgbClr val="FFFFFF"/>
                </a:solidFill>
                <a:latin typeface="Arial"/>
                <a:ea typeface="Arial"/>
                <a:cs typeface="Arial"/>
                <a:sym typeface="Arial"/>
              </a:rPr>
              <a:t>AI</a:t>
            </a:r>
            <a:endParaRPr/>
          </a:p>
        </p:txBody>
      </p:sp>
      <p:sp>
        <p:nvSpPr>
          <p:cNvPr id="3564" name="Google Shape;3564;p370"/>
          <p:cNvSpPr txBox="1"/>
          <p:nvPr/>
        </p:nvSpPr>
        <p:spPr>
          <a:xfrm>
            <a:off x="2021458" y="2029736"/>
            <a:ext cx="954505" cy="20774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350">
                <a:solidFill>
                  <a:srgbClr val="FFFFFF"/>
                </a:solidFill>
                <a:latin typeface="Arial"/>
                <a:ea typeface="Arial"/>
                <a:cs typeface="Arial"/>
                <a:sym typeface="Arial"/>
              </a:rPr>
              <a:t>HUMAN</a:t>
            </a:r>
            <a:endParaRPr/>
          </a:p>
        </p:txBody>
      </p:sp>
      <p:sp>
        <p:nvSpPr>
          <p:cNvPr id="3565" name="Google Shape;3565;p370"/>
          <p:cNvSpPr/>
          <p:nvPr/>
        </p:nvSpPr>
        <p:spPr>
          <a:xfrm>
            <a:off x="6691300" y="4304047"/>
            <a:ext cx="1909775" cy="230420"/>
          </a:xfrm>
          <a:prstGeom prst="parallelogram">
            <a:avLst>
              <a:gd name="adj" fmla="val 25000"/>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750">
                <a:solidFill>
                  <a:srgbClr val="000000"/>
                </a:solidFill>
                <a:latin typeface="Arial"/>
                <a:ea typeface="Arial"/>
                <a:cs typeface="Arial"/>
                <a:sym typeface="Arial"/>
              </a:rPr>
              <a:t>Source: AI Superpowers Kai-Fu Lee</a:t>
            </a:r>
            <a:endParaRPr/>
          </a:p>
          <a:p>
            <a:pPr marL="0" marR="0" lvl="0" indent="0" algn="ctr" rtl="0">
              <a:spcBef>
                <a:spcPts val="0"/>
              </a:spcBef>
              <a:spcAft>
                <a:spcPts val="0"/>
              </a:spcAft>
              <a:buNone/>
            </a:pPr>
            <a:endParaRPr sz="750">
              <a:solidFill>
                <a:srgbClr val="000000"/>
              </a:solidFill>
              <a:latin typeface="Arial"/>
              <a:ea typeface="Arial"/>
              <a:cs typeface="Arial"/>
              <a:sym typeface="Arial"/>
            </a:endParaRPr>
          </a:p>
        </p:txBody>
      </p:sp>
      <p:sp>
        <p:nvSpPr>
          <p:cNvPr id="3566" name="Google Shape;3566;p370"/>
          <p:cNvSpPr txBox="1">
            <a:spLocks noGrp="1"/>
          </p:cNvSpPr>
          <p:nvPr>
            <p:ph type="title"/>
          </p:nvPr>
        </p:nvSpPr>
        <p:spPr>
          <a:xfrm>
            <a:off x="763470" y="363025"/>
            <a:ext cx="8058149" cy="529760"/>
          </a:xfrm>
          <a:prstGeom prst="rect">
            <a:avLst/>
          </a:prstGeom>
          <a:noFill/>
          <a:ln>
            <a:noFill/>
          </a:ln>
        </p:spPr>
        <p:txBody>
          <a:bodyPr spcFirstLastPara="1" wrap="square" lIns="0" tIns="0" rIns="0" bIns="0" anchor="t" anchorCtr="0">
            <a:spAutoFit/>
          </a:bodyPr>
          <a:lstStyle/>
          <a:p>
            <a:pPr marL="0" lvl="0" indent="0" algn="l" rtl="0">
              <a:lnSpc>
                <a:spcPct val="85000"/>
              </a:lnSpc>
              <a:spcBef>
                <a:spcPts val="0"/>
              </a:spcBef>
              <a:spcAft>
                <a:spcPts val="0"/>
              </a:spcAft>
              <a:buClr>
                <a:srgbClr val="00338E"/>
              </a:buClr>
              <a:buSzPts val="4000"/>
              <a:buFont typeface="Arial"/>
              <a:buNone/>
            </a:pPr>
            <a:r>
              <a:rPr lang="en-US">
                <a:solidFill>
                  <a:srgbClr val="00338E"/>
                </a:solidFill>
                <a:latin typeface="Arial"/>
                <a:ea typeface="Arial"/>
                <a:cs typeface="Arial"/>
                <a:sym typeface="Arial"/>
              </a:rPr>
              <a:t>Impact of AI on professions</a:t>
            </a:r>
            <a:endParaRPr/>
          </a:p>
        </p:txBody>
      </p:sp>
      <p:grpSp>
        <p:nvGrpSpPr>
          <p:cNvPr id="3567" name="Google Shape;3567;p370"/>
          <p:cNvGrpSpPr/>
          <p:nvPr/>
        </p:nvGrpSpPr>
        <p:grpSpPr>
          <a:xfrm>
            <a:off x="0" y="4691875"/>
            <a:ext cx="9157939" cy="451625"/>
            <a:chOff x="0" y="6255834"/>
            <a:chExt cx="12210585" cy="602166"/>
          </a:xfrm>
        </p:grpSpPr>
        <p:pic>
          <p:nvPicPr>
            <p:cNvPr id="3568" name="Google Shape;3568;p370"/>
            <p:cNvPicPr preferRelativeResize="0"/>
            <p:nvPr/>
          </p:nvPicPr>
          <p:blipFill rotWithShape="1">
            <a:blip r:embed="rId3">
              <a:alphaModFix/>
            </a:blip>
            <a:srcRect/>
            <a:stretch/>
          </p:blipFill>
          <p:spPr>
            <a:xfrm>
              <a:off x="0" y="6255834"/>
              <a:ext cx="12210585" cy="602166"/>
            </a:xfrm>
            <a:prstGeom prst="rect">
              <a:avLst/>
            </a:prstGeom>
            <a:noFill/>
            <a:ln>
              <a:noFill/>
            </a:ln>
          </p:spPr>
        </p:pic>
        <p:grpSp>
          <p:nvGrpSpPr>
            <p:cNvPr id="3569" name="Google Shape;3569;p370"/>
            <p:cNvGrpSpPr/>
            <p:nvPr/>
          </p:nvGrpSpPr>
          <p:grpSpPr>
            <a:xfrm>
              <a:off x="683536" y="6400809"/>
              <a:ext cx="10913736" cy="255781"/>
              <a:chOff x="393601" y="6367356"/>
              <a:chExt cx="10913736" cy="255781"/>
            </a:xfrm>
          </p:grpSpPr>
          <p:sp>
            <p:nvSpPr>
              <p:cNvPr id="3570" name="Google Shape;3570;p370"/>
              <p:cNvSpPr txBox="1"/>
              <p:nvPr/>
            </p:nvSpPr>
            <p:spPr>
              <a:xfrm>
                <a:off x="1066588" y="6438472"/>
                <a:ext cx="10240749" cy="18466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FFFFFF"/>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3571" name="Google Shape;3571;p370"/>
              <p:cNvSpPr/>
              <p:nvPr/>
            </p:nvSpPr>
            <p:spPr>
              <a:xfrm>
                <a:off x="393601" y="6367356"/>
                <a:ext cx="484029" cy="196893"/>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76"/>
        <p:cNvGrpSpPr/>
        <p:nvPr/>
      </p:nvGrpSpPr>
      <p:grpSpPr>
        <a:xfrm>
          <a:off x="0" y="0"/>
          <a:ext cx="0" cy="0"/>
          <a:chOff x="0" y="0"/>
          <a:chExt cx="0" cy="0"/>
        </a:xfrm>
      </p:grpSpPr>
      <p:cxnSp>
        <p:nvCxnSpPr>
          <p:cNvPr id="3577" name="Google Shape;3577;p371"/>
          <p:cNvCxnSpPr>
            <a:endCxn id="3578" idx="1"/>
          </p:cNvCxnSpPr>
          <p:nvPr/>
        </p:nvCxnSpPr>
        <p:spPr>
          <a:xfrm>
            <a:off x="4598180" y="2652492"/>
            <a:ext cx="2560500" cy="0"/>
          </a:xfrm>
          <a:prstGeom prst="straightConnector1">
            <a:avLst/>
          </a:prstGeom>
          <a:noFill/>
          <a:ln w="38100" cap="flat" cmpd="sng">
            <a:solidFill>
              <a:srgbClr val="B4B4B4"/>
            </a:solidFill>
            <a:prstDash val="dot"/>
            <a:miter lim="800000"/>
            <a:headEnd type="none" w="sm" len="sm"/>
            <a:tailEnd type="none" w="sm" len="sm"/>
          </a:ln>
        </p:spPr>
      </p:cxnSp>
      <p:cxnSp>
        <p:nvCxnSpPr>
          <p:cNvPr id="3579" name="Google Shape;3579;p371"/>
          <p:cNvCxnSpPr>
            <a:stCxn id="3580" idx="3"/>
          </p:cNvCxnSpPr>
          <p:nvPr/>
        </p:nvCxnSpPr>
        <p:spPr>
          <a:xfrm>
            <a:off x="1993820" y="2652493"/>
            <a:ext cx="2546700" cy="0"/>
          </a:xfrm>
          <a:prstGeom prst="straightConnector1">
            <a:avLst/>
          </a:prstGeom>
          <a:noFill/>
          <a:ln w="38100" cap="flat" cmpd="sng">
            <a:solidFill>
              <a:srgbClr val="B4B4B4"/>
            </a:solidFill>
            <a:prstDash val="dot"/>
            <a:miter lim="800000"/>
            <a:headEnd type="none" w="sm" len="sm"/>
            <a:tailEnd type="none" w="sm" len="sm"/>
          </a:ln>
        </p:spPr>
      </p:cxnSp>
      <p:cxnSp>
        <p:nvCxnSpPr>
          <p:cNvPr id="3581" name="Google Shape;3581;p371"/>
          <p:cNvCxnSpPr/>
          <p:nvPr/>
        </p:nvCxnSpPr>
        <p:spPr>
          <a:xfrm>
            <a:off x="4566179" y="1160003"/>
            <a:ext cx="0" cy="1575562"/>
          </a:xfrm>
          <a:prstGeom prst="straightConnector1">
            <a:avLst/>
          </a:prstGeom>
          <a:noFill/>
          <a:ln w="38100" cap="flat" cmpd="sng">
            <a:solidFill>
              <a:srgbClr val="B4B4B4"/>
            </a:solidFill>
            <a:prstDash val="dot"/>
            <a:miter lim="800000"/>
            <a:headEnd type="none" w="sm" len="sm"/>
            <a:tailEnd type="none" w="sm" len="sm"/>
          </a:ln>
        </p:spPr>
      </p:cxnSp>
      <p:cxnSp>
        <p:nvCxnSpPr>
          <p:cNvPr id="3582" name="Google Shape;3582;p371"/>
          <p:cNvCxnSpPr/>
          <p:nvPr/>
        </p:nvCxnSpPr>
        <p:spPr>
          <a:xfrm>
            <a:off x="4566179" y="2692987"/>
            <a:ext cx="0" cy="1204433"/>
          </a:xfrm>
          <a:prstGeom prst="straightConnector1">
            <a:avLst/>
          </a:prstGeom>
          <a:noFill/>
          <a:ln w="38100" cap="flat" cmpd="sng">
            <a:solidFill>
              <a:srgbClr val="B4B4B4"/>
            </a:solidFill>
            <a:prstDash val="dot"/>
            <a:miter lim="800000"/>
            <a:headEnd type="none" w="sm" len="sm"/>
            <a:tailEnd type="none" w="sm" len="sm"/>
          </a:ln>
        </p:spPr>
      </p:cxnSp>
      <p:sp>
        <p:nvSpPr>
          <p:cNvPr id="3583" name="Google Shape;3583;p371"/>
          <p:cNvSpPr/>
          <p:nvPr/>
        </p:nvSpPr>
        <p:spPr>
          <a:xfrm>
            <a:off x="4160868" y="2237292"/>
            <a:ext cx="834514" cy="83451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FFFFFF"/>
              </a:solidFill>
              <a:latin typeface="Arial"/>
              <a:ea typeface="Arial"/>
              <a:cs typeface="Arial"/>
              <a:sym typeface="Arial"/>
            </a:endParaRPr>
          </a:p>
        </p:txBody>
      </p:sp>
      <p:sp>
        <p:nvSpPr>
          <p:cNvPr id="3578" name="Google Shape;3578;p371"/>
          <p:cNvSpPr/>
          <p:nvPr/>
        </p:nvSpPr>
        <p:spPr>
          <a:xfrm>
            <a:off x="7158680" y="2473720"/>
            <a:ext cx="1230351" cy="357545"/>
          </a:xfrm>
          <a:prstGeom prst="roundRect">
            <a:avLst>
              <a:gd name="adj" fmla="val 16667"/>
            </a:avLst>
          </a:prstGeom>
          <a:solidFill>
            <a:schemeClr val="lt2"/>
          </a:solidFill>
          <a:ln w="38100" cap="flat" cmpd="sng">
            <a:solidFill>
              <a:srgbClr val="B4B4B4"/>
            </a:solidFill>
            <a:prstDash val="dot"/>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Creativity or Strategy</a:t>
            </a:r>
            <a:endParaRPr/>
          </a:p>
        </p:txBody>
      </p:sp>
      <p:sp>
        <p:nvSpPr>
          <p:cNvPr id="3580" name="Google Shape;3580;p371"/>
          <p:cNvSpPr/>
          <p:nvPr/>
        </p:nvSpPr>
        <p:spPr>
          <a:xfrm>
            <a:off x="763469" y="2563107"/>
            <a:ext cx="1230351" cy="178772"/>
          </a:xfrm>
          <a:prstGeom prst="roundRect">
            <a:avLst>
              <a:gd name="adj" fmla="val 16667"/>
            </a:avLst>
          </a:prstGeom>
          <a:solidFill>
            <a:schemeClr val="lt2"/>
          </a:solidFill>
          <a:ln w="38100" cap="flat" cmpd="sng">
            <a:solidFill>
              <a:srgbClr val="B4B4B4"/>
            </a:solidFill>
            <a:prstDash val="dot"/>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Optimization</a:t>
            </a:r>
            <a:endParaRPr/>
          </a:p>
        </p:txBody>
      </p:sp>
      <p:sp>
        <p:nvSpPr>
          <p:cNvPr id="3584" name="Google Shape;3584;p371"/>
          <p:cNvSpPr/>
          <p:nvPr/>
        </p:nvSpPr>
        <p:spPr>
          <a:xfrm>
            <a:off x="8469271" y="2563291"/>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585" name="Google Shape;3585;p371"/>
          <p:cNvSpPr/>
          <p:nvPr/>
        </p:nvSpPr>
        <p:spPr>
          <a:xfrm flipH="1">
            <a:off x="561313" y="2563291"/>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586" name="Google Shape;3586;p371"/>
          <p:cNvSpPr/>
          <p:nvPr/>
        </p:nvSpPr>
        <p:spPr>
          <a:xfrm>
            <a:off x="3886397" y="3902990"/>
            <a:ext cx="1371601" cy="357545"/>
          </a:xfrm>
          <a:prstGeom prst="roundRect">
            <a:avLst>
              <a:gd name="adj" fmla="val 16667"/>
            </a:avLst>
          </a:prstGeom>
          <a:solidFill>
            <a:schemeClr val="lt2"/>
          </a:solidFill>
          <a:ln w="38100" cap="flat" cmpd="sng">
            <a:solidFill>
              <a:srgbClr val="B4B4B4"/>
            </a:solidFill>
            <a:prstDash val="dot"/>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Compassion not Needed</a:t>
            </a:r>
            <a:endParaRPr/>
          </a:p>
        </p:txBody>
      </p:sp>
      <p:sp>
        <p:nvSpPr>
          <p:cNvPr id="3587" name="Google Shape;3587;p371"/>
          <p:cNvSpPr/>
          <p:nvPr/>
        </p:nvSpPr>
        <p:spPr>
          <a:xfrm>
            <a:off x="3880380" y="1074661"/>
            <a:ext cx="1371601" cy="178772"/>
          </a:xfrm>
          <a:prstGeom prst="roundRect">
            <a:avLst>
              <a:gd name="adj" fmla="val 16667"/>
            </a:avLst>
          </a:prstGeom>
          <a:solidFill>
            <a:schemeClr val="lt2"/>
          </a:solidFill>
          <a:ln w="38100" cap="flat" cmpd="sng">
            <a:solidFill>
              <a:srgbClr val="B4B4B4"/>
            </a:solidFill>
            <a:prstDash val="dot"/>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r>
              <a:rPr lang="en-US" sz="1050">
                <a:solidFill>
                  <a:srgbClr val="000000"/>
                </a:solidFill>
                <a:latin typeface="Arial"/>
                <a:ea typeface="Arial"/>
                <a:cs typeface="Arial"/>
                <a:sym typeface="Arial"/>
              </a:rPr>
              <a:t>Compassion Needed</a:t>
            </a:r>
            <a:endParaRPr/>
          </a:p>
        </p:txBody>
      </p:sp>
      <p:sp>
        <p:nvSpPr>
          <p:cNvPr id="3588" name="Google Shape;3588;p371"/>
          <p:cNvSpPr/>
          <p:nvPr/>
        </p:nvSpPr>
        <p:spPr>
          <a:xfrm rot="-5400000">
            <a:off x="4500279" y="869050"/>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589" name="Google Shape;3589;p371"/>
          <p:cNvSpPr/>
          <p:nvPr/>
        </p:nvSpPr>
        <p:spPr>
          <a:xfrm rot="-5400000" flipH="1">
            <a:off x="4500277" y="4280751"/>
            <a:ext cx="131804" cy="178400"/>
          </a:xfrm>
          <a:prstGeom prst="chevron">
            <a:avLst>
              <a:gd name="adj" fmla="val 68970"/>
            </a:avLst>
          </a:prstGeom>
          <a:solidFill>
            <a:srgbClr val="0091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sp>
        <p:nvSpPr>
          <p:cNvPr id="3590" name="Google Shape;3590;p371"/>
          <p:cNvSpPr/>
          <p:nvPr/>
        </p:nvSpPr>
        <p:spPr>
          <a:xfrm rot="294012">
            <a:off x="4156118" y="2237228"/>
            <a:ext cx="832157" cy="832157"/>
          </a:xfrm>
          <a:prstGeom prst="arc">
            <a:avLst>
              <a:gd name="adj1" fmla="val 16200000"/>
              <a:gd name="adj2" fmla="val 15719411"/>
            </a:avLst>
          </a:prstGeom>
          <a:noFill/>
          <a:ln w="38100" cap="flat" cmpd="sng">
            <a:solidFill>
              <a:srgbClr val="B4B4B4"/>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0000"/>
              </a:solidFill>
              <a:latin typeface="Arial"/>
              <a:ea typeface="Arial"/>
              <a:cs typeface="Arial"/>
              <a:sym typeface="Arial"/>
            </a:endParaRPr>
          </a:p>
        </p:txBody>
      </p:sp>
      <p:grpSp>
        <p:nvGrpSpPr>
          <p:cNvPr id="3591" name="Google Shape;3591;p371"/>
          <p:cNvGrpSpPr/>
          <p:nvPr/>
        </p:nvGrpSpPr>
        <p:grpSpPr>
          <a:xfrm>
            <a:off x="4374817" y="2408583"/>
            <a:ext cx="390601" cy="456232"/>
            <a:chOff x="2002" y="10"/>
            <a:chExt cx="3678" cy="4296"/>
          </a:xfrm>
        </p:grpSpPr>
        <p:sp>
          <p:nvSpPr>
            <p:cNvPr id="3592" name="Google Shape;3592;p371"/>
            <p:cNvSpPr/>
            <p:nvPr/>
          </p:nvSpPr>
          <p:spPr>
            <a:xfrm>
              <a:off x="2626" y="10"/>
              <a:ext cx="2430" cy="2431"/>
            </a:xfrm>
            <a:prstGeom prst="ellipse">
              <a:avLst/>
            </a:prstGeom>
            <a:noFill/>
            <a:ln w="12700" cap="flat"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593" name="Google Shape;3593;p371"/>
            <p:cNvSpPr/>
            <p:nvPr/>
          </p:nvSpPr>
          <p:spPr>
            <a:xfrm>
              <a:off x="3840" y="262"/>
              <a:ext cx="967" cy="965"/>
            </a:xfrm>
            <a:custGeom>
              <a:avLst/>
              <a:gdLst/>
              <a:ahLst/>
              <a:cxnLst/>
              <a:rect l="l" t="t" r="r" b="b"/>
              <a:pathLst>
                <a:path w="476" h="475" extrusionOk="0">
                  <a:moveTo>
                    <a:pt x="476" y="475"/>
                  </a:moveTo>
                  <a:cubicBezTo>
                    <a:pt x="476" y="212"/>
                    <a:pt x="263" y="0"/>
                    <a:pt x="0" y="0"/>
                  </a:cubicBezTo>
                </a:path>
              </a:pathLst>
            </a:cu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594" name="Google Shape;3594;p371"/>
            <p:cNvSpPr/>
            <p:nvPr/>
          </p:nvSpPr>
          <p:spPr>
            <a:xfrm>
              <a:off x="3663" y="2441"/>
              <a:ext cx="356" cy="441"/>
            </a:xfrm>
            <a:custGeom>
              <a:avLst/>
              <a:gdLst/>
              <a:ahLst/>
              <a:cxnLst/>
              <a:rect l="l" t="t" r="r" b="b"/>
              <a:pathLst>
                <a:path w="356" h="441" extrusionOk="0">
                  <a:moveTo>
                    <a:pt x="0" y="0"/>
                  </a:moveTo>
                  <a:lnTo>
                    <a:pt x="0" y="441"/>
                  </a:lnTo>
                  <a:lnTo>
                    <a:pt x="356" y="441"/>
                  </a:lnTo>
                  <a:lnTo>
                    <a:pt x="356" y="0"/>
                  </a:lnTo>
                </a:path>
              </a:pathLst>
            </a:custGeom>
            <a:noFill/>
            <a:ln w="12700" cap="flat" cmpd="sng">
              <a:solidFill>
                <a:srgbClr val="0091DA"/>
              </a:solidFill>
              <a:prstDash val="solid"/>
              <a:miter lim="800000"/>
              <a:headEnd type="none" w="med" len="med"/>
              <a:tailEnd type="none" w="med" len="med"/>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595" name="Google Shape;3595;p371"/>
            <p:cNvSpPr/>
            <p:nvPr/>
          </p:nvSpPr>
          <p:spPr>
            <a:xfrm>
              <a:off x="3198" y="1085"/>
              <a:ext cx="429" cy="578"/>
            </a:xfrm>
            <a:prstGeom prst="rect">
              <a:avLst/>
            </a:prstGeom>
            <a:noFill/>
            <a:ln w="12700" cap="flat" cmpd="sng">
              <a:solidFill>
                <a:srgbClr val="0091DA"/>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596" name="Google Shape;3596;p371"/>
            <p:cNvSpPr/>
            <p:nvPr/>
          </p:nvSpPr>
          <p:spPr>
            <a:xfrm>
              <a:off x="3627" y="790"/>
              <a:ext cx="428" cy="873"/>
            </a:xfrm>
            <a:prstGeom prst="rect">
              <a:avLst/>
            </a:prstGeom>
            <a:noFill/>
            <a:ln w="12700" cap="flat" cmpd="sng">
              <a:solidFill>
                <a:srgbClr val="0091DA"/>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597" name="Google Shape;3597;p371"/>
            <p:cNvSpPr/>
            <p:nvPr/>
          </p:nvSpPr>
          <p:spPr>
            <a:xfrm>
              <a:off x="4055" y="1085"/>
              <a:ext cx="429" cy="578"/>
            </a:xfrm>
            <a:prstGeom prst="rect">
              <a:avLst/>
            </a:prstGeom>
            <a:noFill/>
            <a:ln w="12700" cap="flat" cmpd="sng">
              <a:solidFill>
                <a:srgbClr val="0091DA"/>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cxnSp>
          <p:nvCxnSpPr>
            <p:cNvPr id="3598" name="Google Shape;3598;p371"/>
            <p:cNvCxnSpPr/>
            <p:nvPr/>
          </p:nvCxnSpPr>
          <p:spPr>
            <a:xfrm flipH="1">
              <a:off x="2250" y="3331"/>
              <a:ext cx="221" cy="233"/>
            </a:xfrm>
            <a:prstGeom prst="straightConnector1">
              <a:avLst/>
            </a:prstGeom>
            <a:noFill/>
            <a:ln w="12700" cap="rnd" cmpd="sng">
              <a:solidFill>
                <a:srgbClr val="0091DA"/>
              </a:solidFill>
              <a:prstDash val="solid"/>
              <a:miter lim="800000"/>
              <a:headEnd type="none" w="med" len="med"/>
              <a:tailEnd type="none" w="med" len="med"/>
            </a:ln>
          </p:spPr>
        </p:cxnSp>
        <p:cxnSp>
          <p:nvCxnSpPr>
            <p:cNvPr id="3599" name="Google Shape;3599;p371"/>
            <p:cNvCxnSpPr/>
            <p:nvPr/>
          </p:nvCxnSpPr>
          <p:spPr>
            <a:xfrm rot="10800000">
              <a:off x="2674" y="3333"/>
              <a:ext cx="220" cy="231"/>
            </a:xfrm>
            <a:prstGeom prst="straightConnector1">
              <a:avLst/>
            </a:prstGeom>
            <a:noFill/>
            <a:ln w="12700" cap="rnd" cmpd="sng">
              <a:solidFill>
                <a:srgbClr val="0091DA"/>
              </a:solidFill>
              <a:prstDash val="solid"/>
              <a:miter lim="800000"/>
              <a:headEnd type="none" w="med" len="med"/>
              <a:tailEnd type="none" w="med" len="med"/>
            </a:ln>
          </p:spPr>
        </p:cxnSp>
        <p:cxnSp>
          <p:nvCxnSpPr>
            <p:cNvPr id="3600" name="Google Shape;3600;p371"/>
            <p:cNvCxnSpPr/>
            <p:nvPr/>
          </p:nvCxnSpPr>
          <p:spPr>
            <a:xfrm flipH="1">
              <a:off x="3097" y="3317"/>
              <a:ext cx="233" cy="247"/>
            </a:xfrm>
            <a:prstGeom prst="straightConnector1">
              <a:avLst/>
            </a:prstGeom>
            <a:noFill/>
            <a:ln w="12700" cap="rnd" cmpd="sng">
              <a:solidFill>
                <a:srgbClr val="0091DA"/>
              </a:solidFill>
              <a:prstDash val="solid"/>
              <a:miter lim="800000"/>
              <a:headEnd type="none" w="med" len="med"/>
              <a:tailEnd type="none" w="med" len="med"/>
            </a:ln>
          </p:spPr>
        </p:cxnSp>
        <p:sp>
          <p:nvSpPr>
            <p:cNvPr id="3601" name="Google Shape;3601;p371"/>
            <p:cNvSpPr/>
            <p:nvPr/>
          </p:nvSpPr>
          <p:spPr>
            <a:xfrm>
              <a:off x="2002" y="3524"/>
              <a:ext cx="295"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602" name="Google Shape;3602;p371"/>
            <p:cNvSpPr/>
            <p:nvPr/>
          </p:nvSpPr>
          <p:spPr>
            <a:xfrm>
              <a:off x="2425" y="3077"/>
              <a:ext cx="294" cy="295"/>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603" name="Google Shape;3603;p371"/>
            <p:cNvSpPr/>
            <p:nvPr/>
          </p:nvSpPr>
          <p:spPr>
            <a:xfrm>
              <a:off x="2847" y="3524"/>
              <a:ext cx="297"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604" name="Google Shape;3604;p371"/>
            <p:cNvSpPr/>
            <p:nvPr/>
          </p:nvSpPr>
          <p:spPr>
            <a:xfrm>
              <a:off x="3531" y="2882"/>
              <a:ext cx="620" cy="961"/>
            </a:xfrm>
            <a:custGeom>
              <a:avLst/>
              <a:gdLst/>
              <a:ahLst/>
              <a:cxnLst/>
              <a:rect l="l" t="t" r="r" b="b"/>
              <a:pathLst>
                <a:path w="305" h="473" extrusionOk="0">
                  <a:moveTo>
                    <a:pt x="305" y="473"/>
                  </a:moveTo>
                  <a:cubicBezTo>
                    <a:pt x="305" y="56"/>
                    <a:pt x="305" y="56"/>
                    <a:pt x="305" y="56"/>
                  </a:cubicBezTo>
                  <a:cubicBezTo>
                    <a:pt x="305" y="25"/>
                    <a:pt x="280" y="0"/>
                    <a:pt x="249" y="0"/>
                  </a:cubicBezTo>
                  <a:cubicBezTo>
                    <a:pt x="55" y="0"/>
                    <a:pt x="55" y="0"/>
                    <a:pt x="55" y="0"/>
                  </a:cubicBezTo>
                  <a:cubicBezTo>
                    <a:pt x="25" y="0"/>
                    <a:pt x="0" y="25"/>
                    <a:pt x="0" y="56"/>
                  </a:cubicBezTo>
                  <a:cubicBezTo>
                    <a:pt x="0" y="473"/>
                    <a:pt x="0" y="473"/>
                    <a:pt x="0" y="473"/>
                  </a:cubicBezTo>
                </a:path>
              </a:pathLst>
            </a:cu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605" name="Google Shape;3605;p371"/>
            <p:cNvSpPr/>
            <p:nvPr/>
          </p:nvSpPr>
          <p:spPr>
            <a:xfrm>
              <a:off x="3531" y="3843"/>
              <a:ext cx="620" cy="463"/>
            </a:xfrm>
            <a:custGeom>
              <a:avLst/>
              <a:gdLst/>
              <a:ahLst/>
              <a:cxnLst/>
              <a:rect l="l" t="t" r="r" b="b"/>
              <a:pathLst>
                <a:path w="305" h="228" extrusionOk="0">
                  <a:moveTo>
                    <a:pt x="0" y="0"/>
                  </a:moveTo>
                  <a:cubicBezTo>
                    <a:pt x="0" y="172"/>
                    <a:pt x="0" y="172"/>
                    <a:pt x="0" y="172"/>
                  </a:cubicBezTo>
                  <a:cubicBezTo>
                    <a:pt x="0" y="203"/>
                    <a:pt x="25" y="228"/>
                    <a:pt x="55" y="228"/>
                  </a:cubicBezTo>
                  <a:cubicBezTo>
                    <a:pt x="249" y="228"/>
                    <a:pt x="249" y="228"/>
                    <a:pt x="249" y="228"/>
                  </a:cubicBezTo>
                  <a:cubicBezTo>
                    <a:pt x="280" y="228"/>
                    <a:pt x="305" y="203"/>
                    <a:pt x="305" y="172"/>
                  </a:cubicBezTo>
                  <a:cubicBezTo>
                    <a:pt x="305" y="0"/>
                    <a:pt x="305" y="0"/>
                    <a:pt x="305" y="0"/>
                  </a:cubicBezTo>
                </a:path>
              </a:pathLst>
            </a:cu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cxnSp>
          <p:nvCxnSpPr>
            <p:cNvPr id="3606" name="Google Shape;3606;p371"/>
            <p:cNvCxnSpPr/>
            <p:nvPr/>
          </p:nvCxnSpPr>
          <p:spPr>
            <a:xfrm>
              <a:off x="5211" y="3331"/>
              <a:ext cx="221" cy="233"/>
            </a:xfrm>
            <a:prstGeom prst="straightConnector1">
              <a:avLst/>
            </a:prstGeom>
            <a:noFill/>
            <a:ln w="12700" cap="rnd" cmpd="sng">
              <a:solidFill>
                <a:srgbClr val="0091DA"/>
              </a:solidFill>
              <a:prstDash val="solid"/>
              <a:miter lim="800000"/>
              <a:headEnd type="none" w="med" len="med"/>
              <a:tailEnd type="none" w="med" len="med"/>
            </a:ln>
          </p:spPr>
        </p:cxnSp>
        <p:cxnSp>
          <p:nvCxnSpPr>
            <p:cNvPr id="3607" name="Google Shape;3607;p371"/>
            <p:cNvCxnSpPr/>
            <p:nvPr/>
          </p:nvCxnSpPr>
          <p:spPr>
            <a:xfrm rot="10800000" flipH="1">
              <a:off x="4788" y="3333"/>
              <a:ext cx="220" cy="231"/>
            </a:xfrm>
            <a:prstGeom prst="straightConnector1">
              <a:avLst/>
            </a:prstGeom>
            <a:noFill/>
            <a:ln w="12700" cap="rnd" cmpd="sng">
              <a:solidFill>
                <a:srgbClr val="0091DA"/>
              </a:solidFill>
              <a:prstDash val="solid"/>
              <a:miter lim="800000"/>
              <a:headEnd type="none" w="med" len="med"/>
              <a:tailEnd type="none" w="med" len="med"/>
            </a:ln>
          </p:spPr>
        </p:cxnSp>
        <p:cxnSp>
          <p:nvCxnSpPr>
            <p:cNvPr id="3608" name="Google Shape;3608;p371"/>
            <p:cNvCxnSpPr/>
            <p:nvPr/>
          </p:nvCxnSpPr>
          <p:spPr>
            <a:xfrm>
              <a:off x="4350" y="3317"/>
              <a:ext cx="235" cy="247"/>
            </a:xfrm>
            <a:prstGeom prst="straightConnector1">
              <a:avLst/>
            </a:prstGeom>
            <a:noFill/>
            <a:ln w="12700" cap="rnd" cmpd="sng">
              <a:solidFill>
                <a:srgbClr val="0091DA"/>
              </a:solidFill>
              <a:prstDash val="solid"/>
              <a:miter lim="800000"/>
              <a:headEnd type="none" w="med" len="med"/>
              <a:tailEnd type="none" w="med" len="med"/>
            </a:ln>
          </p:spPr>
        </p:cxnSp>
        <p:sp>
          <p:nvSpPr>
            <p:cNvPr id="3609" name="Google Shape;3609;p371"/>
            <p:cNvSpPr/>
            <p:nvPr/>
          </p:nvSpPr>
          <p:spPr>
            <a:xfrm>
              <a:off x="5385" y="3524"/>
              <a:ext cx="295"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610" name="Google Shape;3610;p371"/>
            <p:cNvSpPr/>
            <p:nvPr/>
          </p:nvSpPr>
          <p:spPr>
            <a:xfrm>
              <a:off x="4963" y="3077"/>
              <a:ext cx="294" cy="295"/>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3611" name="Google Shape;3611;p371"/>
            <p:cNvSpPr/>
            <p:nvPr/>
          </p:nvSpPr>
          <p:spPr>
            <a:xfrm>
              <a:off x="4539" y="3524"/>
              <a:ext cx="294" cy="294"/>
            </a:xfrm>
            <a:prstGeom prst="ellipse">
              <a:avLst/>
            </a:prstGeom>
            <a:noFill/>
            <a:ln w="12700" cap="rnd" cmpd="sng">
              <a:solidFill>
                <a:srgbClr val="0091DA"/>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sp>
        <p:nvSpPr>
          <p:cNvPr id="3612" name="Google Shape;3612;p371"/>
          <p:cNvSpPr/>
          <p:nvPr/>
        </p:nvSpPr>
        <p:spPr>
          <a:xfrm>
            <a:off x="1834680" y="2985787"/>
            <a:ext cx="1328065" cy="1328065"/>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950">
                <a:solidFill>
                  <a:srgbClr val="FFFFFF"/>
                </a:solidFill>
                <a:latin typeface="Arial"/>
                <a:ea typeface="Arial"/>
                <a:cs typeface="Arial"/>
                <a:sym typeface="Arial"/>
              </a:rPr>
              <a:t>AI</a:t>
            </a:r>
            <a:endParaRPr/>
          </a:p>
        </p:txBody>
      </p:sp>
      <p:sp>
        <p:nvSpPr>
          <p:cNvPr id="3613" name="Google Shape;3613;p371"/>
          <p:cNvSpPr/>
          <p:nvPr/>
        </p:nvSpPr>
        <p:spPr>
          <a:xfrm>
            <a:off x="5974380" y="2982667"/>
            <a:ext cx="1328065" cy="1328065"/>
          </a:xfrm>
          <a:prstGeom prst="ellipse">
            <a:avLst/>
          </a:prstGeom>
          <a:gradFill>
            <a:gsLst>
              <a:gs pos="0">
                <a:schemeClr val="accent1"/>
              </a:gs>
              <a:gs pos="38000">
                <a:schemeClr val="accent3"/>
              </a:gs>
              <a:gs pos="100000">
                <a:schemeClr val="accent2"/>
              </a:gs>
            </a:gsLst>
            <a:lin ang="0" scaled="0"/>
          </a:gradFill>
          <a:ln>
            <a:noFill/>
          </a:ln>
        </p:spPr>
        <p:txBody>
          <a:bodyPr spcFirstLastPara="1" wrap="square" lIns="0" tIns="45700" rIns="731500" bIns="45700" anchor="ctr" anchorCtr="0">
            <a:noAutofit/>
          </a:bodyPr>
          <a:lstStyle/>
          <a:p>
            <a:pPr marL="0" marR="0" lvl="0" indent="0" algn="ctr" rtl="0">
              <a:spcBef>
                <a:spcPts val="0"/>
              </a:spcBef>
              <a:spcAft>
                <a:spcPts val="0"/>
              </a:spcAft>
              <a:buNone/>
            </a:pPr>
            <a:r>
              <a:rPr lang="en-US" sz="825">
                <a:solidFill>
                  <a:srgbClr val="FFFFFF"/>
                </a:solidFill>
                <a:latin typeface="Arial"/>
                <a:ea typeface="Arial"/>
                <a:cs typeface="Arial"/>
                <a:sym typeface="Arial"/>
              </a:rPr>
              <a:t>AI</a:t>
            </a:r>
            <a:endParaRPr/>
          </a:p>
        </p:txBody>
      </p:sp>
      <p:sp>
        <p:nvSpPr>
          <p:cNvPr id="3614" name="Google Shape;3614;p371"/>
          <p:cNvSpPr txBox="1"/>
          <p:nvPr/>
        </p:nvSpPr>
        <p:spPr>
          <a:xfrm>
            <a:off x="6773698" y="3458186"/>
            <a:ext cx="528746" cy="25391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825">
                <a:solidFill>
                  <a:srgbClr val="FFFFFF"/>
                </a:solidFill>
                <a:latin typeface="Arial"/>
                <a:ea typeface="Arial"/>
                <a:cs typeface="Arial"/>
                <a:sym typeface="Arial"/>
              </a:rPr>
              <a:t>HUMAN</a:t>
            </a:r>
            <a:br>
              <a:rPr lang="en-US" sz="825">
                <a:solidFill>
                  <a:srgbClr val="FFFFFF"/>
                </a:solidFill>
                <a:latin typeface="Arial"/>
                <a:ea typeface="Arial"/>
                <a:cs typeface="Arial"/>
                <a:sym typeface="Arial"/>
              </a:rPr>
            </a:br>
            <a:r>
              <a:rPr lang="en-US" sz="825">
                <a:solidFill>
                  <a:srgbClr val="FFFFFF"/>
                </a:solidFill>
                <a:latin typeface="Arial"/>
                <a:ea typeface="Arial"/>
                <a:cs typeface="Arial"/>
                <a:sym typeface="Arial"/>
              </a:rPr>
              <a:t>+AI</a:t>
            </a:r>
            <a:endParaRPr/>
          </a:p>
        </p:txBody>
      </p:sp>
      <p:cxnSp>
        <p:nvCxnSpPr>
          <p:cNvPr id="3615" name="Google Shape;3615;p371"/>
          <p:cNvCxnSpPr/>
          <p:nvPr/>
        </p:nvCxnSpPr>
        <p:spPr>
          <a:xfrm flipH="1">
            <a:off x="6408550" y="3167804"/>
            <a:ext cx="336893" cy="937085"/>
          </a:xfrm>
          <a:prstGeom prst="straightConnector1">
            <a:avLst/>
          </a:prstGeom>
          <a:noFill/>
          <a:ln w="9525" cap="flat" cmpd="sng">
            <a:solidFill>
              <a:schemeClr val="lt1"/>
            </a:solidFill>
            <a:prstDash val="solid"/>
            <a:miter lim="800000"/>
            <a:headEnd type="none" w="sm" len="sm"/>
            <a:tailEnd type="none" w="sm" len="sm"/>
          </a:ln>
        </p:spPr>
      </p:cxnSp>
      <p:cxnSp>
        <p:nvCxnSpPr>
          <p:cNvPr id="3616" name="Google Shape;3616;p371"/>
          <p:cNvCxnSpPr/>
          <p:nvPr/>
        </p:nvCxnSpPr>
        <p:spPr>
          <a:xfrm flipH="1">
            <a:off x="6506813" y="3409683"/>
            <a:ext cx="186156" cy="517802"/>
          </a:xfrm>
          <a:prstGeom prst="straightConnector1">
            <a:avLst/>
          </a:prstGeom>
          <a:noFill/>
          <a:ln w="9525" cap="flat" cmpd="sng">
            <a:solidFill>
              <a:srgbClr val="0091DA"/>
            </a:solidFill>
            <a:prstDash val="solid"/>
            <a:miter lim="800000"/>
            <a:headEnd type="none" w="sm" len="sm"/>
            <a:tailEnd type="none" w="sm" len="sm"/>
          </a:ln>
        </p:spPr>
      </p:cxnSp>
      <p:cxnSp>
        <p:nvCxnSpPr>
          <p:cNvPr id="3617" name="Google Shape;3617;p371"/>
          <p:cNvCxnSpPr/>
          <p:nvPr/>
        </p:nvCxnSpPr>
        <p:spPr>
          <a:xfrm flipH="1">
            <a:off x="6437388" y="3409683"/>
            <a:ext cx="186156" cy="517802"/>
          </a:xfrm>
          <a:prstGeom prst="straightConnector1">
            <a:avLst/>
          </a:prstGeom>
          <a:noFill/>
          <a:ln w="9525" cap="flat" cmpd="sng">
            <a:solidFill>
              <a:srgbClr val="0091DA"/>
            </a:solidFill>
            <a:prstDash val="solid"/>
            <a:miter lim="800000"/>
            <a:headEnd type="none" w="sm" len="sm"/>
            <a:tailEnd type="none" w="sm" len="sm"/>
          </a:ln>
        </p:spPr>
      </p:cxnSp>
      <p:sp>
        <p:nvSpPr>
          <p:cNvPr id="3618" name="Google Shape;3618;p371"/>
          <p:cNvSpPr/>
          <p:nvPr/>
        </p:nvSpPr>
        <p:spPr>
          <a:xfrm>
            <a:off x="1834680" y="1044154"/>
            <a:ext cx="1328065" cy="1328065"/>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3619" name="Google Shape;3619;p371"/>
          <p:cNvSpPr/>
          <p:nvPr/>
        </p:nvSpPr>
        <p:spPr>
          <a:xfrm>
            <a:off x="2223499" y="1432973"/>
            <a:ext cx="550422" cy="550422"/>
          </a:xfrm>
          <a:prstGeom prst="ellipse">
            <a:avLst/>
          </a:prstGeom>
          <a:solidFill>
            <a:schemeClr val="accent1"/>
          </a:solidFill>
          <a:ln>
            <a:noFill/>
          </a:ln>
        </p:spPr>
        <p:txBody>
          <a:bodyPr spcFirstLastPara="1" wrap="square" lIns="54600" tIns="54600" rIns="54600" bIns="54600" anchor="ctr" anchorCtr="0">
            <a:noAutofit/>
          </a:bodyPr>
          <a:lstStyle/>
          <a:p>
            <a:pPr marL="0" marR="0" lvl="0" indent="0" algn="ctr" rtl="0">
              <a:spcBef>
                <a:spcPts val="0"/>
              </a:spcBef>
              <a:spcAft>
                <a:spcPts val="0"/>
              </a:spcAft>
              <a:buNone/>
            </a:pPr>
            <a:r>
              <a:rPr lang="en-US" sz="1500">
                <a:solidFill>
                  <a:srgbClr val="FFFFFF"/>
                </a:solidFill>
                <a:latin typeface="Arial"/>
                <a:ea typeface="Arial"/>
                <a:cs typeface="Arial"/>
                <a:sym typeface="Arial"/>
              </a:rPr>
              <a:t>AI</a:t>
            </a:r>
            <a:endParaRPr/>
          </a:p>
        </p:txBody>
      </p:sp>
      <p:sp>
        <p:nvSpPr>
          <p:cNvPr id="3620" name="Google Shape;3620;p371"/>
          <p:cNvSpPr txBox="1"/>
          <p:nvPr/>
        </p:nvSpPr>
        <p:spPr>
          <a:xfrm>
            <a:off x="2021458" y="2029736"/>
            <a:ext cx="954505" cy="20774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350">
                <a:solidFill>
                  <a:srgbClr val="FFFFFF"/>
                </a:solidFill>
                <a:latin typeface="Arial"/>
                <a:ea typeface="Arial"/>
                <a:cs typeface="Arial"/>
                <a:sym typeface="Arial"/>
              </a:rPr>
              <a:t>HUMAN</a:t>
            </a:r>
            <a:endParaRPr/>
          </a:p>
        </p:txBody>
      </p:sp>
      <p:sp>
        <p:nvSpPr>
          <p:cNvPr id="3621" name="Google Shape;3621;p371"/>
          <p:cNvSpPr/>
          <p:nvPr/>
        </p:nvSpPr>
        <p:spPr>
          <a:xfrm>
            <a:off x="5969616" y="1044154"/>
            <a:ext cx="1328065" cy="1328065"/>
          </a:xfrm>
          <a:prstGeom prst="ellipse">
            <a:avLst/>
          </a:prstGeom>
          <a:gradFill>
            <a:gsLst>
              <a:gs pos="0">
                <a:schemeClr val="accent3"/>
              </a:gs>
              <a:gs pos="50000">
                <a:schemeClr val="accent2"/>
              </a:gs>
              <a:gs pos="100000">
                <a:schemeClr val="accent2"/>
              </a:gs>
            </a:gsLst>
            <a:path path="circle">
              <a:fillToRect l="50000" t="50000" r="50000" b="50000"/>
            </a:path>
            <a:tileRect/>
          </a:grad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1350">
                <a:solidFill>
                  <a:srgbClr val="FFFFFF"/>
                </a:solidFill>
                <a:latin typeface="Arial"/>
                <a:ea typeface="Arial"/>
                <a:cs typeface="Arial"/>
                <a:sym typeface="Arial"/>
              </a:rPr>
              <a:t>HUMAN</a:t>
            </a:r>
            <a:br>
              <a:rPr lang="en-US" sz="1350">
                <a:solidFill>
                  <a:srgbClr val="FFFFFF"/>
                </a:solidFill>
                <a:latin typeface="Arial"/>
                <a:ea typeface="Arial"/>
                <a:cs typeface="Arial"/>
                <a:sym typeface="Arial"/>
              </a:rPr>
            </a:br>
            <a:r>
              <a:rPr lang="en-US" sz="1050">
                <a:solidFill>
                  <a:srgbClr val="FFFFFF"/>
                </a:solidFill>
                <a:latin typeface="Arial"/>
                <a:ea typeface="Arial"/>
                <a:cs typeface="Arial"/>
                <a:sym typeface="Arial"/>
              </a:rPr>
              <a:t>+AI</a:t>
            </a:r>
            <a:endParaRPr sz="1350">
              <a:solidFill>
                <a:srgbClr val="FFFFFF"/>
              </a:solidFill>
              <a:latin typeface="Arial"/>
              <a:ea typeface="Arial"/>
              <a:cs typeface="Arial"/>
              <a:sym typeface="Arial"/>
            </a:endParaRPr>
          </a:p>
        </p:txBody>
      </p:sp>
      <p:sp>
        <p:nvSpPr>
          <p:cNvPr id="3622" name="Google Shape;3622;p371"/>
          <p:cNvSpPr/>
          <p:nvPr/>
        </p:nvSpPr>
        <p:spPr>
          <a:xfrm>
            <a:off x="6691300" y="4304047"/>
            <a:ext cx="1909775" cy="230420"/>
          </a:xfrm>
          <a:prstGeom prst="parallelogram">
            <a:avLst>
              <a:gd name="adj" fmla="val 25000"/>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750">
                <a:solidFill>
                  <a:srgbClr val="000000"/>
                </a:solidFill>
                <a:latin typeface="Arial"/>
                <a:ea typeface="Arial"/>
                <a:cs typeface="Arial"/>
                <a:sym typeface="Arial"/>
              </a:rPr>
              <a:t>Source: AI Superpowers Kai-Fu Lee</a:t>
            </a:r>
            <a:endParaRPr/>
          </a:p>
          <a:p>
            <a:pPr marL="0" marR="0" lvl="0" indent="0" algn="ctr" rtl="0">
              <a:spcBef>
                <a:spcPts val="0"/>
              </a:spcBef>
              <a:spcAft>
                <a:spcPts val="0"/>
              </a:spcAft>
              <a:buNone/>
            </a:pPr>
            <a:endParaRPr sz="750">
              <a:solidFill>
                <a:srgbClr val="000000"/>
              </a:solidFill>
              <a:latin typeface="Arial"/>
              <a:ea typeface="Arial"/>
              <a:cs typeface="Arial"/>
              <a:sym typeface="Arial"/>
            </a:endParaRPr>
          </a:p>
        </p:txBody>
      </p:sp>
      <p:sp>
        <p:nvSpPr>
          <p:cNvPr id="3623" name="Google Shape;3623;p371"/>
          <p:cNvSpPr txBox="1"/>
          <p:nvPr/>
        </p:nvSpPr>
        <p:spPr>
          <a:xfrm>
            <a:off x="763470" y="363024"/>
            <a:ext cx="8058149" cy="529760"/>
          </a:xfrm>
          <a:prstGeom prst="rect">
            <a:avLst/>
          </a:prstGeom>
          <a:noFill/>
          <a:ln>
            <a:noFill/>
          </a:ln>
        </p:spPr>
        <p:txBody>
          <a:bodyPr spcFirstLastPara="1" wrap="square" lIns="0" tIns="0" rIns="0" bIns="0" anchor="t" anchorCtr="0">
            <a:spAutoFit/>
          </a:bodyPr>
          <a:lstStyle/>
          <a:p>
            <a:pPr marL="0" marR="0" lvl="0" indent="0" algn="l" rtl="0">
              <a:lnSpc>
                <a:spcPct val="85000"/>
              </a:lnSpc>
              <a:spcBef>
                <a:spcPts val="0"/>
              </a:spcBef>
              <a:spcAft>
                <a:spcPts val="0"/>
              </a:spcAft>
              <a:buClr>
                <a:srgbClr val="00338E"/>
              </a:buClr>
              <a:buSzPts val="4050"/>
              <a:buFont typeface="Arial"/>
              <a:buNone/>
            </a:pPr>
            <a:r>
              <a:rPr lang="en-US" sz="4050">
                <a:solidFill>
                  <a:srgbClr val="00338E"/>
                </a:solidFill>
                <a:latin typeface="Arial"/>
                <a:ea typeface="Arial"/>
                <a:cs typeface="Arial"/>
                <a:sym typeface="Arial"/>
              </a:rPr>
              <a:t>Impact of AI on professions</a:t>
            </a:r>
            <a:endParaRPr/>
          </a:p>
        </p:txBody>
      </p:sp>
      <p:grpSp>
        <p:nvGrpSpPr>
          <p:cNvPr id="3624" name="Google Shape;3624;p371"/>
          <p:cNvGrpSpPr/>
          <p:nvPr/>
        </p:nvGrpSpPr>
        <p:grpSpPr>
          <a:xfrm>
            <a:off x="0" y="4691875"/>
            <a:ext cx="9157939" cy="451625"/>
            <a:chOff x="0" y="6255834"/>
            <a:chExt cx="12210585" cy="602166"/>
          </a:xfrm>
        </p:grpSpPr>
        <p:pic>
          <p:nvPicPr>
            <p:cNvPr id="3625" name="Google Shape;3625;p371"/>
            <p:cNvPicPr preferRelativeResize="0"/>
            <p:nvPr/>
          </p:nvPicPr>
          <p:blipFill rotWithShape="1">
            <a:blip r:embed="rId3">
              <a:alphaModFix/>
            </a:blip>
            <a:srcRect/>
            <a:stretch/>
          </p:blipFill>
          <p:spPr>
            <a:xfrm>
              <a:off x="0" y="6255834"/>
              <a:ext cx="12210585" cy="602166"/>
            </a:xfrm>
            <a:prstGeom prst="rect">
              <a:avLst/>
            </a:prstGeom>
            <a:noFill/>
            <a:ln>
              <a:noFill/>
            </a:ln>
          </p:spPr>
        </p:pic>
        <p:grpSp>
          <p:nvGrpSpPr>
            <p:cNvPr id="3626" name="Google Shape;3626;p371"/>
            <p:cNvGrpSpPr/>
            <p:nvPr/>
          </p:nvGrpSpPr>
          <p:grpSpPr>
            <a:xfrm>
              <a:off x="683536" y="6400809"/>
              <a:ext cx="10913736" cy="255781"/>
              <a:chOff x="393601" y="6367356"/>
              <a:chExt cx="10913736" cy="255781"/>
            </a:xfrm>
          </p:grpSpPr>
          <p:sp>
            <p:nvSpPr>
              <p:cNvPr id="3627" name="Google Shape;3627;p371"/>
              <p:cNvSpPr txBox="1"/>
              <p:nvPr/>
            </p:nvSpPr>
            <p:spPr>
              <a:xfrm>
                <a:off x="1066588" y="6438472"/>
                <a:ext cx="10240749" cy="18466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50">
                    <a:solidFill>
                      <a:srgbClr val="FFFFFF"/>
                    </a:solidFill>
                    <a:latin typeface="Arial"/>
                    <a:ea typeface="Arial"/>
                    <a:cs typeface="Arial"/>
                    <a:sym typeface="Arial"/>
                  </a:rPr>
                  <a:t>© 2019 KPMG LLP, a Canadian limited liability partnership and a member firm of the KPMG network of independent member firms affiliated with KPMG International Cooperative (“KPMG International”), a Swiss entity. All rights reserved. The KPMG name and logo are registered trademarks or trademarks of KPMG International.</a:t>
                </a:r>
                <a:endParaRPr/>
              </a:p>
            </p:txBody>
          </p:sp>
          <p:sp>
            <p:nvSpPr>
              <p:cNvPr id="3628" name="Google Shape;3628;p371"/>
              <p:cNvSpPr/>
              <p:nvPr/>
            </p:nvSpPr>
            <p:spPr>
              <a:xfrm>
                <a:off x="393601" y="6367356"/>
                <a:ext cx="484029" cy="196893"/>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33"/>
        <p:cNvGrpSpPr/>
        <p:nvPr/>
      </p:nvGrpSpPr>
      <p:grpSpPr>
        <a:xfrm>
          <a:off x="0" y="0"/>
          <a:ext cx="0" cy="0"/>
          <a:chOff x="0" y="0"/>
          <a:chExt cx="0" cy="0"/>
        </a:xfrm>
      </p:grpSpPr>
      <p:grpSp>
        <p:nvGrpSpPr>
          <p:cNvPr id="3634" name="Google Shape;3634;p372"/>
          <p:cNvGrpSpPr/>
          <p:nvPr/>
        </p:nvGrpSpPr>
        <p:grpSpPr>
          <a:xfrm>
            <a:off x="4009061" y="915566"/>
            <a:ext cx="4611579" cy="3456384"/>
            <a:chOff x="2892647" y="733749"/>
            <a:chExt cx="7233938" cy="5423830"/>
          </a:xfrm>
        </p:grpSpPr>
        <p:sp>
          <p:nvSpPr>
            <p:cNvPr id="3635" name="Google Shape;3635;p372"/>
            <p:cNvSpPr/>
            <p:nvPr/>
          </p:nvSpPr>
          <p:spPr>
            <a:xfrm>
              <a:off x="4984961" y="1204489"/>
              <a:ext cx="3427782" cy="4192990"/>
            </a:xfrm>
            <a:custGeom>
              <a:avLst/>
              <a:gdLst/>
              <a:ahLst/>
              <a:cxnLst/>
              <a:rect l="l" t="t" r="r" b="b"/>
              <a:pathLst>
                <a:path w="21600" h="21600" extrusionOk="0">
                  <a:moveTo>
                    <a:pt x="10893" y="0"/>
                  </a:moveTo>
                  <a:lnTo>
                    <a:pt x="1004" y="6661"/>
                  </a:lnTo>
                  <a:lnTo>
                    <a:pt x="0" y="16644"/>
                  </a:lnTo>
                  <a:lnTo>
                    <a:pt x="10830" y="21600"/>
                  </a:lnTo>
                  <a:lnTo>
                    <a:pt x="19446" y="15650"/>
                  </a:lnTo>
                  <a:lnTo>
                    <a:pt x="21600" y="6222"/>
                  </a:lnTo>
                  <a:lnTo>
                    <a:pt x="10893" y="0"/>
                  </a:lnTo>
                  <a:close/>
                </a:path>
              </a:pathLst>
            </a:custGeom>
            <a:solidFill>
              <a:srgbClr val="00B0F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13">
                <a:solidFill>
                  <a:srgbClr val="FFFFFF"/>
                </a:solidFill>
                <a:latin typeface="Arial"/>
                <a:ea typeface="Arial"/>
                <a:cs typeface="Arial"/>
                <a:sym typeface="Arial"/>
              </a:endParaRPr>
            </a:p>
          </p:txBody>
        </p:sp>
        <p:sp>
          <p:nvSpPr>
            <p:cNvPr id="3636" name="Google Shape;3636;p372"/>
            <p:cNvSpPr txBox="1"/>
            <p:nvPr/>
          </p:nvSpPr>
          <p:spPr>
            <a:xfrm>
              <a:off x="5090868" y="733749"/>
              <a:ext cx="3192005" cy="292540"/>
            </a:xfrm>
            <a:prstGeom prst="rect">
              <a:avLst/>
            </a:prstGeom>
            <a:noFill/>
            <a:ln>
              <a:noFill/>
            </a:ln>
          </p:spPr>
          <p:txBody>
            <a:bodyPr spcFirstLastPara="1" wrap="square" lIns="4750" tIns="4750" rIns="4750" bIns="4750" anchor="ctr" anchorCtr="0">
              <a:noAutofit/>
            </a:bodyPr>
            <a:lstStyle/>
            <a:p>
              <a:pPr marL="0" marR="0" lvl="0" indent="0" algn="ctr" rtl="0">
                <a:lnSpc>
                  <a:spcPct val="110000"/>
                </a:lnSpc>
                <a:spcBef>
                  <a:spcPts val="0"/>
                </a:spcBef>
                <a:spcAft>
                  <a:spcPts val="0"/>
                </a:spcAft>
                <a:buNone/>
              </a:pPr>
              <a:r>
                <a:rPr lang="en-US" sz="1050" b="1" cap="none">
                  <a:solidFill>
                    <a:srgbClr val="0091DA"/>
                  </a:solidFill>
                  <a:latin typeface="Arial"/>
                  <a:ea typeface="Arial"/>
                  <a:cs typeface="Arial"/>
                  <a:sym typeface="Arial"/>
                </a:rPr>
                <a:t>AI &amp; MACHINE LEARNING SPECIALIST</a:t>
              </a:r>
              <a:endParaRPr sz="1050" b="1" cap="none">
                <a:solidFill>
                  <a:srgbClr val="0091DA"/>
                </a:solidFill>
                <a:latin typeface="Arial"/>
                <a:ea typeface="Arial"/>
                <a:cs typeface="Arial"/>
                <a:sym typeface="Arial"/>
              </a:endParaRPr>
            </a:p>
          </p:txBody>
        </p:sp>
        <p:sp>
          <p:nvSpPr>
            <p:cNvPr id="3637" name="Google Shape;3637;p372"/>
            <p:cNvSpPr txBox="1"/>
            <p:nvPr/>
          </p:nvSpPr>
          <p:spPr>
            <a:xfrm>
              <a:off x="4580433" y="5623568"/>
              <a:ext cx="4243354" cy="534011"/>
            </a:xfrm>
            <a:prstGeom prst="rect">
              <a:avLst/>
            </a:prstGeom>
            <a:noFill/>
            <a:ln>
              <a:noFill/>
            </a:ln>
          </p:spPr>
          <p:txBody>
            <a:bodyPr spcFirstLastPara="1" wrap="square" lIns="4750" tIns="4750" rIns="4750" bIns="4750" anchor="ctr" anchorCtr="0">
              <a:noAutofit/>
            </a:bodyPr>
            <a:lstStyle/>
            <a:p>
              <a:pPr marL="0" marR="0" lvl="0" indent="0" algn="ctr" rtl="0">
                <a:lnSpc>
                  <a:spcPct val="110000"/>
                </a:lnSpc>
                <a:spcBef>
                  <a:spcPts val="0"/>
                </a:spcBef>
                <a:spcAft>
                  <a:spcPts val="0"/>
                </a:spcAft>
                <a:buNone/>
              </a:pPr>
              <a:r>
                <a:rPr lang="en-US" sz="1050" b="1" cap="none">
                  <a:solidFill>
                    <a:srgbClr val="0091DA"/>
                  </a:solidFill>
                  <a:latin typeface="Arial"/>
                  <a:ea typeface="Arial"/>
                  <a:cs typeface="Arial"/>
                  <a:sym typeface="Arial"/>
                </a:rPr>
                <a:t>TEACHER</a:t>
              </a:r>
              <a:endParaRPr/>
            </a:p>
          </p:txBody>
        </p:sp>
        <p:sp>
          <p:nvSpPr>
            <p:cNvPr id="3638" name="Google Shape;3638;p372"/>
            <p:cNvSpPr txBox="1"/>
            <p:nvPr/>
          </p:nvSpPr>
          <p:spPr>
            <a:xfrm>
              <a:off x="2931820" y="1905927"/>
              <a:ext cx="1883699" cy="710854"/>
            </a:xfrm>
            <a:prstGeom prst="rect">
              <a:avLst/>
            </a:prstGeom>
            <a:noFill/>
            <a:ln>
              <a:noFill/>
            </a:ln>
          </p:spPr>
          <p:txBody>
            <a:bodyPr spcFirstLastPara="1" wrap="square" lIns="4750" tIns="4750" rIns="4750" bIns="4750" anchor="ctr" anchorCtr="0">
              <a:noAutofit/>
            </a:bodyPr>
            <a:lstStyle/>
            <a:p>
              <a:pPr marL="0" marR="0" lvl="0" indent="0" algn="ctr" rtl="0">
                <a:lnSpc>
                  <a:spcPct val="105714"/>
                </a:lnSpc>
                <a:spcBef>
                  <a:spcPts val="0"/>
                </a:spcBef>
                <a:spcAft>
                  <a:spcPts val="0"/>
                </a:spcAft>
                <a:buNone/>
              </a:pPr>
              <a:r>
                <a:rPr lang="en-US" sz="1050" b="1" cap="none">
                  <a:solidFill>
                    <a:srgbClr val="0091DA"/>
                  </a:solidFill>
                  <a:latin typeface="Arial"/>
                  <a:ea typeface="Arial"/>
                  <a:cs typeface="Arial"/>
                  <a:sym typeface="Arial"/>
                </a:rPr>
                <a:t>NURSE</a:t>
              </a:r>
              <a:endParaRPr/>
            </a:p>
          </p:txBody>
        </p:sp>
        <p:sp>
          <p:nvSpPr>
            <p:cNvPr id="3639" name="Google Shape;3639;p372"/>
            <p:cNvSpPr txBox="1"/>
            <p:nvPr/>
          </p:nvSpPr>
          <p:spPr>
            <a:xfrm>
              <a:off x="2892647" y="4208023"/>
              <a:ext cx="1831924" cy="710854"/>
            </a:xfrm>
            <a:prstGeom prst="rect">
              <a:avLst/>
            </a:prstGeom>
            <a:noFill/>
            <a:ln>
              <a:noFill/>
            </a:ln>
          </p:spPr>
          <p:txBody>
            <a:bodyPr spcFirstLastPara="1" wrap="square" lIns="4750" tIns="4750" rIns="4750" bIns="4750" anchor="ctr" anchorCtr="0">
              <a:noAutofit/>
            </a:bodyPr>
            <a:lstStyle/>
            <a:p>
              <a:pPr marL="0" marR="0" lvl="0" indent="0" algn="ctr" rtl="0">
                <a:lnSpc>
                  <a:spcPct val="105714"/>
                </a:lnSpc>
                <a:spcBef>
                  <a:spcPts val="0"/>
                </a:spcBef>
                <a:spcAft>
                  <a:spcPts val="0"/>
                </a:spcAft>
                <a:buNone/>
              </a:pPr>
              <a:r>
                <a:rPr lang="en-US" sz="1050" b="1" cap="none">
                  <a:solidFill>
                    <a:srgbClr val="0091DA"/>
                  </a:solidFill>
                  <a:latin typeface="Arial"/>
                  <a:ea typeface="Arial"/>
                  <a:cs typeface="Arial"/>
                  <a:sym typeface="Arial"/>
                </a:rPr>
                <a:t>HOME CARE PROVIDER</a:t>
              </a:r>
              <a:endParaRPr/>
            </a:p>
          </p:txBody>
        </p:sp>
        <p:sp>
          <p:nvSpPr>
            <p:cNvPr id="3640" name="Google Shape;3640;p372"/>
            <p:cNvSpPr txBox="1"/>
            <p:nvPr/>
          </p:nvSpPr>
          <p:spPr>
            <a:xfrm>
              <a:off x="8783478" y="1928625"/>
              <a:ext cx="1343107" cy="710855"/>
            </a:xfrm>
            <a:prstGeom prst="rect">
              <a:avLst/>
            </a:prstGeom>
            <a:noFill/>
            <a:ln>
              <a:noFill/>
            </a:ln>
          </p:spPr>
          <p:txBody>
            <a:bodyPr spcFirstLastPara="1" wrap="square" lIns="4750" tIns="4750" rIns="4750" bIns="4750" anchor="ctr" anchorCtr="0">
              <a:noAutofit/>
            </a:bodyPr>
            <a:lstStyle/>
            <a:p>
              <a:pPr marL="0" marR="0" lvl="0" indent="0" algn="l" rtl="0">
                <a:lnSpc>
                  <a:spcPct val="105714"/>
                </a:lnSpc>
                <a:spcBef>
                  <a:spcPts val="0"/>
                </a:spcBef>
                <a:spcAft>
                  <a:spcPts val="0"/>
                </a:spcAft>
                <a:buNone/>
              </a:pPr>
              <a:r>
                <a:rPr lang="en-US" sz="1050" b="1" cap="none">
                  <a:solidFill>
                    <a:srgbClr val="0091DA"/>
                  </a:solidFill>
                  <a:latin typeface="Arial"/>
                  <a:ea typeface="Arial"/>
                  <a:cs typeface="Arial"/>
                  <a:sym typeface="Arial"/>
                </a:rPr>
                <a:t>BIG DATA SPECIALIST</a:t>
              </a:r>
              <a:endParaRPr/>
            </a:p>
          </p:txBody>
        </p:sp>
        <p:sp>
          <p:nvSpPr>
            <p:cNvPr id="3641" name="Google Shape;3641;p372"/>
            <p:cNvSpPr txBox="1"/>
            <p:nvPr/>
          </p:nvSpPr>
          <p:spPr>
            <a:xfrm>
              <a:off x="8783478" y="4218523"/>
              <a:ext cx="1343107" cy="710855"/>
            </a:xfrm>
            <a:prstGeom prst="rect">
              <a:avLst/>
            </a:prstGeom>
            <a:noFill/>
            <a:ln>
              <a:noFill/>
            </a:ln>
          </p:spPr>
          <p:txBody>
            <a:bodyPr spcFirstLastPara="1" wrap="square" lIns="4750" tIns="4750" rIns="4750" bIns="4750" anchor="ctr" anchorCtr="0">
              <a:noAutofit/>
            </a:bodyPr>
            <a:lstStyle/>
            <a:p>
              <a:pPr marL="0" marR="0" lvl="0" indent="0" algn="l" rtl="0">
                <a:lnSpc>
                  <a:spcPct val="105714"/>
                </a:lnSpc>
                <a:spcBef>
                  <a:spcPts val="0"/>
                </a:spcBef>
                <a:spcAft>
                  <a:spcPts val="0"/>
                </a:spcAft>
                <a:buNone/>
              </a:pPr>
              <a:r>
                <a:rPr lang="en-US" sz="1050" b="1" cap="none">
                  <a:solidFill>
                    <a:srgbClr val="0091DA"/>
                  </a:solidFill>
                  <a:latin typeface="Arial"/>
                  <a:ea typeface="Arial"/>
                  <a:cs typeface="Arial"/>
                  <a:sym typeface="Arial"/>
                </a:rPr>
                <a:t>ROBOTICS ENGINEERS</a:t>
              </a:r>
              <a:endParaRPr/>
            </a:p>
          </p:txBody>
        </p:sp>
        <p:sp>
          <p:nvSpPr>
            <p:cNvPr id="3642" name="Google Shape;3642;p372"/>
            <p:cNvSpPr/>
            <p:nvPr/>
          </p:nvSpPr>
          <p:spPr>
            <a:xfrm>
              <a:off x="4757819" y="1187691"/>
              <a:ext cx="3882064" cy="4482621"/>
            </a:xfrm>
            <a:custGeom>
              <a:avLst/>
              <a:gdLst/>
              <a:ahLst/>
              <a:cxnLst/>
              <a:rect l="l" t="t" r="r" b="b"/>
              <a:pathLst>
                <a:path w="21600" h="21600" extrusionOk="0">
                  <a:moveTo>
                    <a:pt x="10800" y="0"/>
                  </a:moveTo>
                  <a:lnTo>
                    <a:pt x="21600" y="5400"/>
                  </a:lnTo>
                  <a:lnTo>
                    <a:pt x="21600" y="16200"/>
                  </a:lnTo>
                  <a:lnTo>
                    <a:pt x="10800" y="21600"/>
                  </a:lnTo>
                  <a:lnTo>
                    <a:pt x="0" y="16200"/>
                  </a:lnTo>
                  <a:lnTo>
                    <a:pt x="0" y="5400"/>
                  </a:lnTo>
                  <a:close/>
                </a:path>
              </a:pathLst>
            </a:custGeom>
            <a:noFill/>
            <a:ln w="38100" cap="flat" cmpd="sng">
              <a:solidFill>
                <a:srgbClr val="00338D"/>
              </a:solidFill>
              <a:prstDash val="solid"/>
              <a:miter lim="400000"/>
              <a:headEnd type="none" w="sm" len="sm"/>
              <a:tailEnd type="none" w="sm" len="sm"/>
            </a:ln>
          </p:spPr>
          <p:txBody>
            <a:bodyPr spcFirstLastPara="1" wrap="square" lIns="0" tIns="0" rIns="0" bIns="0" anchor="ctr" anchorCtr="0">
              <a:noAutofit/>
            </a:bodyPr>
            <a:lstStyle/>
            <a:p>
              <a:pPr marL="0" marR="0" lvl="0" indent="0" algn="l" rtl="0">
                <a:spcBef>
                  <a:spcPts val="0"/>
                </a:spcBef>
                <a:spcAft>
                  <a:spcPts val="0"/>
                </a:spcAft>
                <a:buNone/>
              </a:pPr>
              <a:endParaRPr sz="1013">
                <a:solidFill>
                  <a:srgbClr val="FFFFFF"/>
                </a:solidFill>
                <a:latin typeface="Arial"/>
                <a:ea typeface="Arial"/>
                <a:cs typeface="Arial"/>
                <a:sym typeface="Arial"/>
              </a:endParaRPr>
            </a:p>
          </p:txBody>
        </p:sp>
        <p:cxnSp>
          <p:nvCxnSpPr>
            <p:cNvPr id="3643" name="Google Shape;3643;p372"/>
            <p:cNvCxnSpPr/>
            <p:nvPr/>
          </p:nvCxnSpPr>
          <p:spPr>
            <a:xfrm rot="10800000" flipH="1">
              <a:off x="4762866" y="2283268"/>
              <a:ext cx="3871973" cy="2291464"/>
            </a:xfrm>
            <a:prstGeom prst="straightConnector1">
              <a:avLst/>
            </a:prstGeom>
            <a:noFill/>
            <a:ln w="25400" cap="rnd" cmpd="sng">
              <a:solidFill>
                <a:srgbClr val="000000">
                  <a:alpha val="38431"/>
                </a:srgbClr>
              </a:solidFill>
              <a:prstDash val="dashDot"/>
              <a:round/>
              <a:headEnd type="none" w="sm" len="sm"/>
              <a:tailEnd type="none" w="sm" len="sm"/>
            </a:ln>
          </p:spPr>
        </p:cxnSp>
        <p:cxnSp>
          <p:nvCxnSpPr>
            <p:cNvPr id="3644" name="Google Shape;3644;p372"/>
            <p:cNvCxnSpPr/>
            <p:nvPr/>
          </p:nvCxnSpPr>
          <p:spPr>
            <a:xfrm>
              <a:off x="4778548" y="2283268"/>
              <a:ext cx="3871973" cy="2291464"/>
            </a:xfrm>
            <a:prstGeom prst="straightConnector1">
              <a:avLst/>
            </a:prstGeom>
            <a:noFill/>
            <a:ln w="25400" cap="rnd" cmpd="sng">
              <a:solidFill>
                <a:srgbClr val="000000">
                  <a:alpha val="38431"/>
                </a:srgbClr>
              </a:solidFill>
              <a:prstDash val="dashDot"/>
              <a:round/>
              <a:headEnd type="none" w="sm" len="sm"/>
              <a:tailEnd type="none" w="sm" len="sm"/>
            </a:ln>
          </p:spPr>
        </p:cxnSp>
        <p:cxnSp>
          <p:nvCxnSpPr>
            <p:cNvPr id="3645" name="Google Shape;3645;p372"/>
            <p:cNvCxnSpPr/>
            <p:nvPr/>
          </p:nvCxnSpPr>
          <p:spPr>
            <a:xfrm rot="10800000" flipH="1">
              <a:off x="6698804" y="1196559"/>
              <a:ext cx="1" cy="4464883"/>
            </a:xfrm>
            <a:prstGeom prst="straightConnector1">
              <a:avLst/>
            </a:prstGeom>
            <a:noFill/>
            <a:ln w="25400" cap="rnd" cmpd="sng">
              <a:solidFill>
                <a:srgbClr val="000000">
                  <a:alpha val="38431"/>
                </a:srgbClr>
              </a:solidFill>
              <a:prstDash val="dashDot"/>
              <a:round/>
              <a:headEnd type="none" w="sm" len="sm"/>
              <a:tailEnd type="none" w="sm" len="sm"/>
            </a:ln>
          </p:spPr>
        </p:cxnSp>
        <p:sp>
          <p:nvSpPr>
            <p:cNvPr id="3646" name="Google Shape;3646;p372"/>
            <p:cNvSpPr txBox="1"/>
            <p:nvPr/>
          </p:nvSpPr>
          <p:spPr>
            <a:xfrm>
              <a:off x="5871883" y="2801527"/>
              <a:ext cx="1680202" cy="998915"/>
            </a:xfrm>
            <a:prstGeom prst="rect">
              <a:avLst/>
            </a:prstGeom>
            <a:noFill/>
            <a:ln>
              <a:noFill/>
            </a:ln>
          </p:spPr>
          <p:txBody>
            <a:bodyPr spcFirstLastPara="1" wrap="square" lIns="19050" tIns="19050" rIns="19050" bIns="19050" anchor="ctr" anchorCtr="0">
              <a:noAutofit/>
            </a:bodyPr>
            <a:lstStyle/>
            <a:p>
              <a:pPr marL="0" marR="0" lvl="0" indent="0" algn="ctr" rtl="0">
                <a:lnSpc>
                  <a:spcPct val="90833"/>
                </a:lnSpc>
                <a:spcBef>
                  <a:spcPts val="0"/>
                </a:spcBef>
                <a:spcAft>
                  <a:spcPts val="0"/>
                </a:spcAft>
                <a:buNone/>
              </a:pPr>
              <a:r>
                <a:rPr lang="en-US" sz="1800" b="1">
                  <a:solidFill>
                    <a:srgbClr val="FFFFFF"/>
                  </a:solidFill>
                  <a:latin typeface="Arial"/>
                  <a:ea typeface="Arial"/>
                  <a:cs typeface="Arial"/>
                  <a:sym typeface="Arial"/>
                </a:rPr>
                <a:t>Jobs </a:t>
              </a:r>
              <a:br>
                <a:rPr lang="en-US" sz="1800" b="1">
                  <a:solidFill>
                    <a:srgbClr val="FFFFFF"/>
                  </a:solidFill>
                  <a:latin typeface="Arial"/>
                  <a:ea typeface="Arial"/>
                  <a:cs typeface="Arial"/>
                  <a:sym typeface="Arial"/>
                </a:rPr>
              </a:br>
              <a:r>
                <a:rPr lang="en-US" sz="1800" b="1">
                  <a:solidFill>
                    <a:srgbClr val="FFFFFF"/>
                  </a:solidFill>
                  <a:latin typeface="Arial"/>
                  <a:ea typeface="Arial"/>
                  <a:cs typeface="Arial"/>
                  <a:sym typeface="Arial"/>
                </a:rPr>
                <a:t>of the Future</a:t>
              </a:r>
              <a:endParaRPr sz="1800" b="1">
                <a:solidFill>
                  <a:srgbClr val="FFFFFF"/>
                </a:solidFill>
                <a:latin typeface="Arial"/>
                <a:ea typeface="Arial"/>
                <a:cs typeface="Arial"/>
                <a:sym typeface="Arial"/>
              </a:endParaRPr>
            </a:p>
          </p:txBody>
        </p:sp>
      </p:grpSp>
      <p:sp>
        <p:nvSpPr>
          <p:cNvPr id="3647" name="Google Shape;3647;p372"/>
          <p:cNvSpPr txBox="1"/>
          <p:nvPr/>
        </p:nvSpPr>
        <p:spPr>
          <a:xfrm>
            <a:off x="824645" y="3659427"/>
            <a:ext cx="3280827" cy="101587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8D"/>
              </a:buClr>
              <a:buSzPts val="3000"/>
              <a:buFont typeface="Arial"/>
              <a:buNone/>
            </a:pPr>
            <a:r>
              <a:rPr lang="en-US" sz="3000" b="1">
                <a:solidFill>
                  <a:srgbClr val="00338D"/>
                </a:solidFill>
                <a:latin typeface="Arial"/>
                <a:ea typeface="Arial"/>
                <a:cs typeface="Arial"/>
                <a:sym typeface="Arial"/>
              </a:rPr>
              <a:t>…and create 133 million new jobs</a:t>
            </a:r>
            <a:endParaRPr sz="2100" b="1">
              <a:solidFill>
                <a:srgbClr val="00338D"/>
              </a:solidFill>
              <a:latin typeface="Arial"/>
              <a:ea typeface="Arial"/>
              <a:cs typeface="Arial"/>
              <a:sym typeface="Arial"/>
            </a:endParaRPr>
          </a:p>
          <a:p>
            <a:pPr marL="0" marR="0" lvl="0" indent="0" algn="l" rtl="0">
              <a:lnSpc>
                <a:spcPct val="100000"/>
              </a:lnSpc>
              <a:spcBef>
                <a:spcPts val="600"/>
              </a:spcBef>
              <a:spcAft>
                <a:spcPts val="0"/>
              </a:spcAft>
              <a:buClr>
                <a:schemeClr val="dk2"/>
              </a:buClr>
              <a:buSzPts val="2100"/>
              <a:buFont typeface="Arial"/>
              <a:buNone/>
            </a:pPr>
            <a:endParaRPr sz="2100" b="1">
              <a:solidFill>
                <a:srgbClr val="00338D"/>
              </a:solidFill>
              <a:latin typeface="Arial"/>
              <a:ea typeface="Arial"/>
              <a:cs typeface="Arial"/>
              <a:sym typeface="Arial"/>
            </a:endParaRPr>
          </a:p>
        </p:txBody>
      </p:sp>
      <p:sp>
        <p:nvSpPr>
          <p:cNvPr id="3648" name="Google Shape;3648;p372"/>
          <p:cNvSpPr/>
          <p:nvPr/>
        </p:nvSpPr>
        <p:spPr>
          <a:xfrm rot="5400000">
            <a:off x="534572" y="2243682"/>
            <a:ext cx="2123127" cy="720080"/>
          </a:xfrm>
          <a:prstGeom prst="homePlate">
            <a:avLst>
              <a:gd name="adj" fmla="val 50000"/>
            </a:avLst>
          </a:prstGeom>
          <a:solidFill>
            <a:schemeClr val="accent1"/>
          </a:solidFill>
          <a:ln>
            <a:noFill/>
          </a:ln>
        </p:spPr>
        <p:txBody>
          <a:bodyPr spcFirstLastPara="1" wrap="square" lIns="54600" tIns="54600" rIns="54600" bIns="54600" anchor="ctr" anchorCtr="0">
            <a:noAutofit/>
          </a:bodyPr>
          <a:lstStyle/>
          <a:p>
            <a:pPr marL="0" marR="0" lvl="0" indent="0" algn="l" rtl="0">
              <a:spcBef>
                <a:spcPts val="0"/>
              </a:spcBef>
              <a:spcAft>
                <a:spcPts val="0"/>
              </a:spcAft>
              <a:buNone/>
            </a:pPr>
            <a:endParaRPr sz="1500">
              <a:solidFill>
                <a:srgbClr val="FFFFFF"/>
              </a:solidFill>
              <a:latin typeface="Arial"/>
              <a:ea typeface="Arial"/>
              <a:cs typeface="Arial"/>
              <a:sym typeface="Arial"/>
            </a:endParaRPr>
          </a:p>
        </p:txBody>
      </p:sp>
      <p:sp>
        <p:nvSpPr>
          <p:cNvPr id="3649" name="Google Shape;3649;p372"/>
          <p:cNvSpPr/>
          <p:nvPr/>
        </p:nvSpPr>
        <p:spPr>
          <a:xfrm rot="-5400000">
            <a:off x="1071895" y="1721070"/>
            <a:ext cx="3168353" cy="720080"/>
          </a:xfrm>
          <a:prstGeom prst="homePlate">
            <a:avLst>
              <a:gd name="adj" fmla="val 50000"/>
            </a:avLst>
          </a:prstGeom>
          <a:solidFill>
            <a:schemeClr val="accent1"/>
          </a:solidFill>
          <a:ln>
            <a:noFill/>
          </a:ln>
        </p:spPr>
        <p:txBody>
          <a:bodyPr spcFirstLastPara="1" wrap="square" lIns="54600" tIns="54600" rIns="54600" bIns="54600" anchor="ctr" anchorCtr="0">
            <a:noAutofit/>
          </a:bodyPr>
          <a:lstStyle/>
          <a:p>
            <a:pPr marL="0" marR="0" lvl="0" indent="0" algn="l" rtl="0">
              <a:spcBef>
                <a:spcPts val="0"/>
              </a:spcBef>
              <a:spcAft>
                <a:spcPts val="0"/>
              </a:spcAft>
              <a:buNone/>
            </a:pPr>
            <a:endParaRPr sz="1500">
              <a:solidFill>
                <a:srgbClr val="FFFFFF"/>
              </a:solidFill>
              <a:latin typeface="Arial"/>
              <a:ea typeface="Arial"/>
              <a:cs typeface="Arial"/>
              <a:sym typeface="Arial"/>
            </a:endParaRPr>
          </a:p>
        </p:txBody>
      </p:sp>
      <p:sp>
        <p:nvSpPr>
          <p:cNvPr id="3650" name="Google Shape;3650;p372"/>
          <p:cNvSpPr txBox="1"/>
          <p:nvPr/>
        </p:nvSpPr>
        <p:spPr>
          <a:xfrm>
            <a:off x="833591" y="299311"/>
            <a:ext cx="1427286" cy="101587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8D"/>
              </a:buClr>
              <a:buSzPts val="3000"/>
              <a:buFont typeface="Arial"/>
              <a:buNone/>
            </a:pPr>
            <a:r>
              <a:rPr lang="en-US" sz="1800" b="1" dirty="0">
                <a:solidFill>
                  <a:srgbClr val="00338D"/>
                </a:solidFill>
                <a:latin typeface="Arial"/>
                <a:ea typeface="Arial"/>
                <a:cs typeface="Arial"/>
                <a:sym typeface="Arial"/>
              </a:rPr>
              <a:t>AI will displace 75 million jobs…</a:t>
            </a:r>
            <a:endParaRPr b="1" dirty="0">
              <a:solidFill>
                <a:srgbClr val="00338D"/>
              </a:solidFill>
              <a:latin typeface="Arial"/>
              <a:ea typeface="Arial"/>
              <a:cs typeface="Arial"/>
              <a:sym typeface="Arial"/>
            </a:endParaRPr>
          </a:p>
          <a:p>
            <a:pPr marL="0" marR="0" lvl="0" indent="0" algn="l" rtl="0">
              <a:lnSpc>
                <a:spcPct val="100000"/>
              </a:lnSpc>
              <a:spcBef>
                <a:spcPts val="600"/>
              </a:spcBef>
              <a:spcAft>
                <a:spcPts val="0"/>
              </a:spcAft>
              <a:buClr>
                <a:schemeClr val="dk2"/>
              </a:buClr>
              <a:buSzPts val="2100"/>
              <a:buFont typeface="Arial"/>
              <a:buNone/>
            </a:pPr>
            <a:endParaRPr b="1" dirty="0">
              <a:solidFill>
                <a:srgbClr val="00338D"/>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50"/>
                                        </p:tgtEl>
                                        <p:attrNameLst>
                                          <p:attrName>style.visibility</p:attrName>
                                        </p:attrNameLst>
                                      </p:cBhvr>
                                      <p:to>
                                        <p:strVal val="visible"/>
                                      </p:to>
                                    </p:set>
                                    <p:animEffect transition="in" filter="fade">
                                      <p:cBhvr>
                                        <p:cTn id="7" dur="500"/>
                                        <p:tgtEl>
                                          <p:spTgt spid="36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48"/>
                                        </p:tgtEl>
                                        <p:attrNameLst>
                                          <p:attrName>style.visibility</p:attrName>
                                        </p:attrNameLst>
                                      </p:cBhvr>
                                      <p:to>
                                        <p:strVal val="visible"/>
                                      </p:to>
                                    </p:set>
                                    <p:animEffect transition="in" filter="fade">
                                      <p:cBhvr>
                                        <p:cTn id="11" dur="500"/>
                                        <p:tgtEl>
                                          <p:spTgt spid="364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650"/>
                                        </p:tgtEl>
                                      </p:cBhvr>
                                    </p:animEffect>
                                    <p:set>
                                      <p:cBhvr>
                                        <p:cTn id="16" dur="1" fill="hold">
                                          <p:stCondLst>
                                            <p:cond delay="500"/>
                                          </p:stCondLst>
                                        </p:cTn>
                                        <p:tgtEl>
                                          <p:spTgt spid="3650"/>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647"/>
                                        </p:tgtEl>
                                        <p:attrNameLst>
                                          <p:attrName>style.visibility</p:attrName>
                                        </p:attrNameLst>
                                      </p:cBhvr>
                                      <p:to>
                                        <p:strVal val="visible"/>
                                      </p:to>
                                    </p:set>
                                    <p:animEffect transition="in" filter="fade">
                                      <p:cBhvr>
                                        <p:cTn id="20" dur="500"/>
                                        <p:tgtEl>
                                          <p:spTgt spid="364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649"/>
                                        </p:tgtEl>
                                        <p:attrNameLst>
                                          <p:attrName>style.visibility</p:attrName>
                                        </p:attrNameLst>
                                      </p:cBhvr>
                                      <p:to>
                                        <p:strVal val="visible"/>
                                      </p:to>
                                    </p:set>
                                    <p:animEffect transition="in" filter="fade">
                                      <p:cBhvr>
                                        <p:cTn id="24" dur="500"/>
                                        <p:tgtEl>
                                          <p:spTgt spid="364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634"/>
                                        </p:tgtEl>
                                        <p:attrNameLst>
                                          <p:attrName>style.visibility</p:attrName>
                                        </p:attrNameLst>
                                      </p:cBhvr>
                                      <p:to>
                                        <p:strVal val="visible"/>
                                      </p:to>
                                    </p:set>
                                    <p:animEffect transition="in" filter="fade">
                                      <p:cBhvr>
                                        <p:cTn id="29" dur="500"/>
                                        <p:tgtEl>
                                          <p:spTgt spid="3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3654"/>
        <p:cNvGrpSpPr/>
        <p:nvPr/>
      </p:nvGrpSpPr>
      <p:grpSpPr>
        <a:xfrm>
          <a:off x="0" y="0"/>
          <a:ext cx="0" cy="0"/>
          <a:chOff x="0" y="0"/>
          <a:chExt cx="0" cy="0"/>
        </a:xfrm>
      </p:grpSpPr>
      <p:pic>
        <p:nvPicPr>
          <p:cNvPr id="3655" name="Google Shape;3655;p373"/>
          <p:cNvPicPr preferRelativeResize="0"/>
          <p:nvPr/>
        </p:nvPicPr>
        <p:blipFill rotWithShape="1">
          <a:blip r:embed="rId3">
            <a:alphaModFix/>
          </a:blip>
          <a:srcRect/>
          <a:stretch/>
        </p:blipFill>
        <p:spPr>
          <a:xfrm>
            <a:off x="1379750" y="1523601"/>
            <a:ext cx="6384501" cy="3696100"/>
          </a:xfrm>
          <a:prstGeom prst="rect">
            <a:avLst/>
          </a:prstGeom>
          <a:noFill/>
          <a:ln>
            <a:noFill/>
          </a:ln>
        </p:spPr>
      </p:pic>
      <p:sp>
        <p:nvSpPr>
          <p:cNvPr id="3656" name="Google Shape;3656;p373"/>
          <p:cNvSpPr txBox="1"/>
          <p:nvPr/>
        </p:nvSpPr>
        <p:spPr>
          <a:xfrm>
            <a:off x="788509" y="424859"/>
            <a:ext cx="4615288" cy="40005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rgbClr val="00338D"/>
              </a:buClr>
              <a:buSzPts val="3300"/>
              <a:buFont typeface="Arial"/>
              <a:buNone/>
            </a:pPr>
            <a:r>
              <a:rPr lang="en-US" sz="3300">
                <a:solidFill>
                  <a:srgbClr val="00338D"/>
                </a:solidFill>
                <a:latin typeface="Arial"/>
                <a:ea typeface="Arial"/>
                <a:cs typeface="Arial"/>
                <a:sym typeface="Arial"/>
              </a:rPr>
              <a:t>Mindsets = For building back better</a:t>
            </a:r>
            <a:endParaRPr sz="3300">
              <a:solidFill>
                <a:srgbClr val="00338D"/>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2669"/>
        </a:solidFill>
        <a:effectLst/>
      </p:bgPr>
    </p:bg>
    <p:spTree>
      <p:nvGrpSpPr>
        <p:cNvPr id="1" name="Shape 3661"/>
        <p:cNvGrpSpPr/>
        <p:nvPr/>
      </p:nvGrpSpPr>
      <p:grpSpPr>
        <a:xfrm>
          <a:off x="0" y="0"/>
          <a:ext cx="0" cy="0"/>
          <a:chOff x="0" y="0"/>
          <a:chExt cx="0" cy="0"/>
        </a:xfrm>
      </p:grpSpPr>
      <p:pic>
        <p:nvPicPr>
          <p:cNvPr id="3662" name="Google Shape;3662;p374"/>
          <p:cNvPicPr preferRelativeResize="0"/>
          <p:nvPr/>
        </p:nvPicPr>
        <p:blipFill rotWithShape="1">
          <a:blip r:embed="rId3">
            <a:alphaModFix/>
          </a:blip>
          <a:srcRect/>
          <a:stretch/>
        </p:blipFill>
        <p:spPr>
          <a:xfrm>
            <a:off x="-23649" y="-11825"/>
            <a:ext cx="9175532" cy="5167149"/>
          </a:xfrm>
          <a:prstGeom prst="rect">
            <a:avLst/>
          </a:prstGeom>
          <a:noFill/>
          <a:ln>
            <a:noFill/>
          </a:ln>
        </p:spPr>
      </p:pic>
      <p:sp>
        <p:nvSpPr>
          <p:cNvPr id="3663" name="Google Shape;3663;p374"/>
          <p:cNvSpPr txBox="1">
            <a:spLocks noGrp="1"/>
          </p:cNvSpPr>
          <p:nvPr>
            <p:ph type="body" idx="1"/>
          </p:nvPr>
        </p:nvSpPr>
        <p:spPr>
          <a:xfrm>
            <a:off x="959478" y="1141682"/>
            <a:ext cx="7200800" cy="3410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4800"/>
              <a:buFont typeface="Arial"/>
              <a:buNone/>
            </a:pPr>
            <a:r>
              <a:rPr lang="en-US" sz="4800">
                <a:solidFill>
                  <a:schemeClr val="lt1"/>
                </a:solidFill>
              </a:rPr>
              <a:t>The best way to predict the future is to invent it</a:t>
            </a:r>
            <a:endParaRPr/>
          </a:p>
        </p:txBody>
      </p:sp>
      <p:sp>
        <p:nvSpPr>
          <p:cNvPr id="3664" name="Google Shape;3664;p374"/>
          <p:cNvSpPr txBox="1"/>
          <p:nvPr/>
        </p:nvSpPr>
        <p:spPr>
          <a:xfrm>
            <a:off x="6813353" y="2785326"/>
            <a:ext cx="914400" cy="914400"/>
          </a:xfrm>
          <a:prstGeom prst="rect">
            <a:avLst/>
          </a:prstGeom>
          <a:noFill/>
          <a:ln>
            <a:noFill/>
          </a:ln>
        </p:spPr>
        <p:txBody>
          <a:bodyPr spcFirstLastPara="1" wrap="square" lIns="54600" tIns="54600" rIns="54600" bIns="54600" anchor="t" anchorCtr="0">
            <a:noAutofit/>
          </a:bodyPr>
          <a:lstStyle/>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Arial"/>
                <a:ea typeface="Arial"/>
                <a:cs typeface="Arial"/>
                <a:sym typeface="Arial"/>
              </a:rPr>
              <a:t>Alan Kay</a:t>
            </a:r>
            <a:endParaRPr/>
          </a:p>
        </p:txBody>
      </p:sp>
      <p:grpSp>
        <p:nvGrpSpPr>
          <p:cNvPr id="3665" name="Google Shape;3665;p374"/>
          <p:cNvGrpSpPr/>
          <p:nvPr/>
        </p:nvGrpSpPr>
        <p:grpSpPr>
          <a:xfrm>
            <a:off x="-362728" y="-873920"/>
            <a:ext cx="10410415" cy="5474495"/>
            <a:chOff x="-483638" y="-1165226"/>
            <a:chExt cx="13880554" cy="7299326"/>
          </a:xfrm>
        </p:grpSpPr>
        <p:grpSp>
          <p:nvGrpSpPr>
            <p:cNvPr id="3666" name="Google Shape;3666;p374"/>
            <p:cNvGrpSpPr/>
            <p:nvPr/>
          </p:nvGrpSpPr>
          <p:grpSpPr>
            <a:xfrm>
              <a:off x="9858377" y="-1165226"/>
              <a:ext cx="3538539" cy="3032126"/>
              <a:chOff x="6210" y="-734"/>
              <a:chExt cx="2229" cy="1910"/>
            </a:xfrm>
          </p:grpSpPr>
          <p:sp>
            <p:nvSpPr>
              <p:cNvPr id="3667" name="Google Shape;3667;p374"/>
              <p:cNvSpPr/>
              <p:nvPr/>
            </p:nvSpPr>
            <p:spPr>
              <a:xfrm>
                <a:off x="7509" y="953"/>
                <a:ext cx="203" cy="223"/>
              </a:xfrm>
              <a:custGeom>
                <a:avLst/>
                <a:gdLst/>
                <a:ahLst/>
                <a:cxnLst/>
                <a:rect l="l" t="t" r="r" b="b"/>
                <a:pathLst>
                  <a:path w="203" h="223" extrusionOk="0">
                    <a:moveTo>
                      <a:pt x="102" y="0"/>
                    </a:moveTo>
                    <a:lnTo>
                      <a:pt x="6" y="53"/>
                    </a:lnTo>
                    <a:lnTo>
                      <a:pt x="10" y="62"/>
                    </a:lnTo>
                    <a:lnTo>
                      <a:pt x="10" y="52"/>
                    </a:lnTo>
                    <a:lnTo>
                      <a:pt x="20" y="52"/>
                    </a:lnTo>
                    <a:lnTo>
                      <a:pt x="20" y="56"/>
                    </a:lnTo>
                    <a:lnTo>
                      <a:pt x="31" y="61"/>
                    </a:lnTo>
                    <a:lnTo>
                      <a:pt x="102" y="23"/>
                    </a:lnTo>
                    <a:lnTo>
                      <a:pt x="173" y="62"/>
                    </a:lnTo>
                    <a:lnTo>
                      <a:pt x="189" y="54"/>
                    </a:lnTo>
                    <a:lnTo>
                      <a:pt x="189" y="54"/>
                    </a:lnTo>
                    <a:lnTo>
                      <a:pt x="190" y="53"/>
                    </a:lnTo>
                    <a:lnTo>
                      <a:pt x="199" y="70"/>
                    </a:lnTo>
                    <a:lnTo>
                      <a:pt x="198" y="71"/>
                    </a:lnTo>
                    <a:lnTo>
                      <a:pt x="198" y="71"/>
                    </a:lnTo>
                    <a:lnTo>
                      <a:pt x="184" y="78"/>
                    </a:lnTo>
                    <a:lnTo>
                      <a:pt x="184" y="156"/>
                    </a:lnTo>
                    <a:lnTo>
                      <a:pt x="112" y="195"/>
                    </a:lnTo>
                    <a:lnTo>
                      <a:pt x="112" y="212"/>
                    </a:lnTo>
                    <a:lnTo>
                      <a:pt x="112" y="213"/>
                    </a:lnTo>
                    <a:lnTo>
                      <a:pt x="112" y="213"/>
                    </a:lnTo>
                    <a:lnTo>
                      <a:pt x="112" y="213"/>
                    </a:lnTo>
                    <a:lnTo>
                      <a:pt x="92" y="213"/>
                    </a:lnTo>
                    <a:lnTo>
                      <a:pt x="92" y="212"/>
                    </a:lnTo>
                    <a:lnTo>
                      <a:pt x="92" y="195"/>
                    </a:lnTo>
                    <a:lnTo>
                      <a:pt x="20" y="156"/>
                    </a:lnTo>
                    <a:lnTo>
                      <a:pt x="20" y="78"/>
                    </a:lnTo>
                    <a:lnTo>
                      <a:pt x="0" y="68"/>
                    </a:lnTo>
                    <a:lnTo>
                      <a:pt x="0" y="62"/>
                    </a:lnTo>
                    <a:lnTo>
                      <a:pt x="0" y="168"/>
                    </a:lnTo>
                    <a:lnTo>
                      <a:pt x="102" y="223"/>
                    </a:lnTo>
                    <a:lnTo>
                      <a:pt x="203" y="168"/>
                    </a:lnTo>
                    <a:lnTo>
                      <a:pt x="203" y="62"/>
                    </a:lnTo>
                    <a:lnTo>
                      <a:pt x="203" y="62"/>
                    </a:lnTo>
                    <a:lnTo>
                      <a:pt x="203" y="56"/>
                    </a:lnTo>
                    <a:lnTo>
                      <a:pt x="102"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68" name="Google Shape;3668;p374"/>
              <p:cNvSpPr/>
              <p:nvPr/>
            </p:nvSpPr>
            <p:spPr>
              <a:xfrm>
                <a:off x="7509" y="953"/>
                <a:ext cx="203" cy="223"/>
              </a:xfrm>
              <a:custGeom>
                <a:avLst/>
                <a:gdLst/>
                <a:ahLst/>
                <a:cxnLst/>
                <a:rect l="l" t="t" r="r" b="b"/>
                <a:pathLst>
                  <a:path w="203" h="223" extrusionOk="0">
                    <a:moveTo>
                      <a:pt x="102" y="0"/>
                    </a:moveTo>
                    <a:lnTo>
                      <a:pt x="6" y="53"/>
                    </a:lnTo>
                    <a:lnTo>
                      <a:pt x="10" y="62"/>
                    </a:lnTo>
                    <a:lnTo>
                      <a:pt x="10" y="52"/>
                    </a:lnTo>
                    <a:lnTo>
                      <a:pt x="20" y="52"/>
                    </a:lnTo>
                    <a:lnTo>
                      <a:pt x="20" y="56"/>
                    </a:lnTo>
                    <a:lnTo>
                      <a:pt x="31" y="61"/>
                    </a:lnTo>
                    <a:lnTo>
                      <a:pt x="102" y="23"/>
                    </a:lnTo>
                    <a:lnTo>
                      <a:pt x="173" y="62"/>
                    </a:lnTo>
                    <a:lnTo>
                      <a:pt x="189" y="54"/>
                    </a:lnTo>
                    <a:lnTo>
                      <a:pt x="189" y="54"/>
                    </a:lnTo>
                    <a:lnTo>
                      <a:pt x="190" y="53"/>
                    </a:lnTo>
                    <a:lnTo>
                      <a:pt x="199" y="70"/>
                    </a:lnTo>
                    <a:lnTo>
                      <a:pt x="198" y="71"/>
                    </a:lnTo>
                    <a:lnTo>
                      <a:pt x="198" y="71"/>
                    </a:lnTo>
                    <a:lnTo>
                      <a:pt x="184" y="78"/>
                    </a:lnTo>
                    <a:lnTo>
                      <a:pt x="184" y="156"/>
                    </a:lnTo>
                    <a:lnTo>
                      <a:pt x="112" y="195"/>
                    </a:lnTo>
                    <a:lnTo>
                      <a:pt x="112" y="212"/>
                    </a:lnTo>
                    <a:lnTo>
                      <a:pt x="112" y="213"/>
                    </a:lnTo>
                    <a:lnTo>
                      <a:pt x="112" y="213"/>
                    </a:lnTo>
                    <a:lnTo>
                      <a:pt x="112" y="213"/>
                    </a:lnTo>
                    <a:lnTo>
                      <a:pt x="92" y="213"/>
                    </a:lnTo>
                    <a:lnTo>
                      <a:pt x="92" y="212"/>
                    </a:lnTo>
                    <a:lnTo>
                      <a:pt x="92" y="195"/>
                    </a:lnTo>
                    <a:lnTo>
                      <a:pt x="20" y="156"/>
                    </a:lnTo>
                    <a:lnTo>
                      <a:pt x="20" y="78"/>
                    </a:lnTo>
                    <a:lnTo>
                      <a:pt x="0" y="68"/>
                    </a:lnTo>
                    <a:lnTo>
                      <a:pt x="0" y="62"/>
                    </a:lnTo>
                    <a:lnTo>
                      <a:pt x="0" y="168"/>
                    </a:lnTo>
                    <a:lnTo>
                      <a:pt x="102" y="223"/>
                    </a:lnTo>
                    <a:lnTo>
                      <a:pt x="203" y="168"/>
                    </a:lnTo>
                    <a:lnTo>
                      <a:pt x="203" y="62"/>
                    </a:lnTo>
                    <a:lnTo>
                      <a:pt x="203" y="62"/>
                    </a:lnTo>
                    <a:lnTo>
                      <a:pt x="203" y="56"/>
                    </a:lnTo>
                    <a:lnTo>
                      <a:pt x="102"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69" name="Google Shape;3669;p374"/>
              <p:cNvSpPr/>
              <p:nvPr/>
            </p:nvSpPr>
            <p:spPr>
              <a:xfrm>
                <a:off x="7601" y="1063"/>
                <a:ext cx="20" cy="103"/>
              </a:xfrm>
              <a:custGeom>
                <a:avLst/>
                <a:gdLst/>
                <a:ahLst/>
                <a:cxnLst/>
                <a:rect l="l" t="t" r="r" b="b"/>
                <a:pathLst>
                  <a:path w="20" h="103" extrusionOk="0">
                    <a:moveTo>
                      <a:pt x="20" y="103"/>
                    </a:moveTo>
                    <a:lnTo>
                      <a:pt x="20" y="103"/>
                    </a:lnTo>
                    <a:lnTo>
                      <a:pt x="20" y="103"/>
                    </a:lnTo>
                    <a:close/>
                    <a:moveTo>
                      <a:pt x="10" y="0"/>
                    </a:moveTo>
                    <a:lnTo>
                      <a:pt x="6" y="8"/>
                    </a:lnTo>
                    <a:lnTo>
                      <a:pt x="6" y="8"/>
                    </a:lnTo>
                    <a:lnTo>
                      <a:pt x="0" y="5"/>
                    </a:lnTo>
                    <a:lnTo>
                      <a:pt x="0" y="85"/>
                    </a:lnTo>
                    <a:lnTo>
                      <a:pt x="0" y="102"/>
                    </a:lnTo>
                    <a:lnTo>
                      <a:pt x="0" y="103"/>
                    </a:lnTo>
                    <a:lnTo>
                      <a:pt x="20" y="103"/>
                    </a:lnTo>
                    <a:lnTo>
                      <a:pt x="20" y="102"/>
                    </a:lnTo>
                    <a:lnTo>
                      <a:pt x="20" y="85"/>
                    </a:lnTo>
                    <a:lnTo>
                      <a:pt x="20" y="5"/>
                    </a:lnTo>
                    <a:lnTo>
                      <a:pt x="15" y="8"/>
                    </a:lnTo>
                    <a:lnTo>
                      <a:pt x="1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70" name="Google Shape;3670;p374"/>
              <p:cNvSpPr/>
              <p:nvPr/>
            </p:nvSpPr>
            <p:spPr>
              <a:xfrm>
                <a:off x="7601" y="1063"/>
                <a:ext cx="20" cy="103"/>
              </a:xfrm>
              <a:custGeom>
                <a:avLst/>
                <a:gdLst/>
                <a:ahLst/>
                <a:cxnLst/>
                <a:rect l="l" t="t" r="r" b="b"/>
                <a:pathLst>
                  <a:path w="20" h="103" extrusionOk="0">
                    <a:moveTo>
                      <a:pt x="20" y="103"/>
                    </a:moveTo>
                    <a:lnTo>
                      <a:pt x="20" y="103"/>
                    </a:lnTo>
                    <a:lnTo>
                      <a:pt x="20" y="103"/>
                    </a:lnTo>
                    <a:moveTo>
                      <a:pt x="10" y="0"/>
                    </a:moveTo>
                    <a:lnTo>
                      <a:pt x="6" y="8"/>
                    </a:lnTo>
                    <a:lnTo>
                      <a:pt x="6" y="8"/>
                    </a:lnTo>
                    <a:lnTo>
                      <a:pt x="0" y="5"/>
                    </a:lnTo>
                    <a:lnTo>
                      <a:pt x="0" y="85"/>
                    </a:lnTo>
                    <a:lnTo>
                      <a:pt x="0" y="102"/>
                    </a:lnTo>
                    <a:lnTo>
                      <a:pt x="0" y="103"/>
                    </a:lnTo>
                    <a:lnTo>
                      <a:pt x="20" y="103"/>
                    </a:lnTo>
                    <a:lnTo>
                      <a:pt x="20" y="102"/>
                    </a:lnTo>
                    <a:lnTo>
                      <a:pt x="20" y="85"/>
                    </a:lnTo>
                    <a:lnTo>
                      <a:pt x="20" y="5"/>
                    </a:lnTo>
                    <a:lnTo>
                      <a:pt x="15" y="8"/>
                    </a:lnTo>
                    <a:lnTo>
                      <a:pt x="1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71" name="Google Shape;3671;p374"/>
              <p:cNvSpPr/>
              <p:nvPr/>
            </p:nvSpPr>
            <p:spPr>
              <a:xfrm>
                <a:off x="7611" y="1006"/>
                <a:ext cx="97" cy="65"/>
              </a:xfrm>
              <a:custGeom>
                <a:avLst/>
                <a:gdLst/>
                <a:ahLst/>
                <a:cxnLst/>
                <a:rect l="l" t="t" r="r" b="b"/>
                <a:pathLst>
                  <a:path w="97" h="65" extrusionOk="0">
                    <a:moveTo>
                      <a:pt x="88" y="0"/>
                    </a:moveTo>
                    <a:lnTo>
                      <a:pt x="87" y="1"/>
                    </a:lnTo>
                    <a:lnTo>
                      <a:pt x="87" y="1"/>
                    </a:lnTo>
                    <a:lnTo>
                      <a:pt x="71" y="9"/>
                    </a:lnTo>
                    <a:lnTo>
                      <a:pt x="0" y="46"/>
                    </a:lnTo>
                    <a:lnTo>
                      <a:pt x="5" y="48"/>
                    </a:lnTo>
                    <a:lnTo>
                      <a:pt x="1" y="55"/>
                    </a:lnTo>
                    <a:lnTo>
                      <a:pt x="0" y="57"/>
                    </a:lnTo>
                    <a:lnTo>
                      <a:pt x="5" y="65"/>
                    </a:lnTo>
                    <a:lnTo>
                      <a:pt x="10" y="62"/>
                    </a:lnTo>
                    <a:lnTo>
                      <a:pt x="82" y="25"/>
                    </a:lnTo>
                    <a:lnTo>
                      <a:pt x="96" y="18"/>
                    </a:lnTo>
                    <a:lnTo>
                      <a:pt x="96" y="18"/>
                    </a:lnTo>
                    <a:lnTo>
                      <a:pt x="97" y="17"/>
                    </a:lnTo>
                    <a:lnTo>
                      <a:pt x="88"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72" name="Google Shape;3672;p374"/>
              <p:cNvSpPr/>
              <p:nvPr/>
            </p:nvSpPr>
            <p:spPr>
              <a:xfrm>
                <a:off x="7611" y="1006"/>
                <a:ext cx="97" cy="65"/>
              </a:xfrm>
              <a:custGeom>
                <a:avLst/>
                <a:gdLst/>
                <a:ahLst/>
                <a:cxnLst/>
                <a:rect l="l" t="t" r="r" b="b"/>
                <a:pathLst>
                  <a:path w="97" h="65" extrusionOk="0">
                    <a:moveTo>
                      <a:pt x="88" y="0"/>
                    </a:moveTo>
                    <a:lnTo>
                      <a:pt x="87" y="1"/>
                    </a:lnTo>
                    <a:lnTo>
                      <a:pt x="87" y="1"/>
                    </a:lnTo>
                    <a:lnTo>
                      <a:pt x="71" y="9"/>
                    </a:lnTo>
                    <a:lnTo>
                      <a:pt x="0" y="46"/>
                    </a:lnTo>
                    <a:lnTo>
                      <a:pt x="5" y="48"/>
                    </a:lnTo>
                    <a:lnTo>
                      <a:pt x="1" y="55"/>
                    </a:lnTo>
                    <a:lnTo>
                      <a:pt x="0" y="57"/>
                    </a:lnTo>
                    <a:lnTo>
                      <a:pt x="5" y="65"/>
                    </a:lnTo>
                    <a:lnTo>
                      <a:pt x="10" y="62"/>
                    </a:lnTo>
                    <a:lnTo>
                      <a:pt x="82" y="25"/>
                    </a:lnTo>
                    <a:lnTo>
                      <a:pt x="96" y="18"/>
                    </a:lnTo>
                    <a:lnTo>
                      <a:pt x="96" y="18"/>
                    </a:lnTo>
                    <a:lnTo>
                      <a:pt x="97" y="17"/>
                    </a:lnTo>
                    <a:lnTo>
                      <a:pt x="88"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73" name="Google Shape;3673;p374"/>
              <p:cNvSpPr/>
              <p:nvPr/>
            </p:nvSpPr>
            <p:spPr>
              <a:xfrm>
                <a:off x="7509" y="1005"/>
                <a:ext cx="107" cy="66"/>
              </a:xfrm>
              <a:custGeom>
                <a:avLst/>
                <a:gdLst/>
                <a:ahLst/>
                <a:cxnLst/>
                <a:rect l="l" t="t" r="r" b="b"/>
                <a:pathLst>
                  <a:path w="107" h="66" extrusionOk="0">
                    <a:moveTo>
                      <a:pt x="106" y="49"/>
                    </a:moveTo>
                    <a:lnTo>
                      <a:pt x="106" y="49"/>
                    </a:lnTo>
                    <a:close/>
                    <a:moveTo>
                      <a:pt x="10" y="10"/>
                    </a:moveTo>
                    <a:lnTo>
                      <a:pt x="10" y="10"/>
                    </a:lnTo>
                    <a:close/>
                    <a:moveTo>
                      <a:pt x="20" y="0"/>
                    </a:moveTo>
                    <a:lnTo>
                      <a:pt x="10" y="0"/>
                    </a:lnTo>
                    <a:lnTo>
                      <a:pt x="10" y="10"/>
                    </a:lnTo>
                    <a:lnTo>
                      <a:pt x="10" y="10"/>
                    </a:lnTo>
                    <a:lnTo>
                      <a:pt x="0" y="10"/>
                    </a:lnTo>
                    <a:lnTo>
                      <a:pt x="0" y="10"/>
                    </a:lnTo>
                    <a:lnTo>
                      <a:pt x="0" y="16"/>
                    </a:lnTo>
                    <a:lnTo>
                      <a:pt x="20" y="26"/>
                    </a:lnTo>
                    <a:lnTo>
                      <a:pt x="92" y="63"/>
                    </a:lnTo>
                    <a:lnTo>
                      <a:pt x="98" y="66"/>
                    </a:lnTo>
                    <a:lnTo>
                      <a:pt x="98" y="66"/>
                    </a:lnTo>
                    <a:lnTo>
                      <a:pt x="102" y="58"/>
                    </a:lnTo>
                    <a:lnTo>
                      <a:pt x="103" y="56"/>
                    </a:lnTo>
                    <a:lnTo>
                      <a:pt x="107" y="49"/>
                    </a:lnTo>
                    <a:lnTo>
                      <a:pt x="102" y="47"/>
                    </a:lnTo>
                    <a:lnTo>
                      <a:pt x="31" y="9"/>
                    </a:lnTo>
                    <a:lnTo>
                      <a:pt x="20" y="4"/>
                    </a:lnTo>
                    <a:lnTo>
                      <a:pt x="2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74" name="Google Shape;3674;p374"/>
              <p:cNvSpPr/>
              <p:nvPr/>
            </p:nvSpPr>
            <p:spPr>
              <a:xfrm>
                <a:off x="7509" y="1005"/>
                <a:ext cx="107" cy="66"/>
              </a:xfrm>
              <a:custGeom>
                <a:avLst/>
                <a:gdLst/>
                <a:ahLst/>
                <a:cxnLst/>
                <a:rect l="l" t="t" r="r" b="b"/>
                <a:pathLst>
                  <a:path w="107" h="66" extrusionOk="0">
                    <a:moveTo>
                      <a:pt x="106" y="49"/>
                    </a:moveTo>
                    <a:lnTo>
                      <a:pt x="106" y="49"/>
                    </a:lnTo>
                    <a:moveTo>
                      <a:pt x="10" y="10"/>
                    </a:moveTo>
                    <a:lnTo>
                      <a:pt x="10" y="10"/>
                    </a:lnTo>
                    <a:moveTo>
                      <a:pt x="20" y="0"/>
                    </a:moveTo>
                    <a:lnTo>
                      <a:pt x="10" y="0"/>
                    </a:lnTo>
                    <a:lnTo>
                      <a:pt x="10" y="10"/>
                    </a:lnTo>
                    <a:lnTo>
                      <a:pt x="10" y="10"/>
                    </a:lnTo>
                    <a:lnTo>
                      <a:pt x="0" y="10"/>
                    </a:lnTo>
                    <a:lnTo>
                      <a:pt x="0" y="10"/>
                    </a:lnTo>
                    <a:lnTo>
                      <a:pt x="0" y="16"/>
                    </a:lnTo>
                    <a:lnTo>
                      <a:pt x="20" y="26"/>
                    </a:lnTo>
                    <a:lnTo>
                      <a:pt x="92" y="63"/>
                    </a:lnTo>
                    <a:lnTo>
                      <a:pt x="98" y="66"/>
                    </a:lnTo>
                    <a:lnTo>
                      <a:pt x="98" y="66"/>
                    </a:lnTo>
                    <a:lnTo>
                      <a:pt x="102" y="58"/>
                    </a:lnTo>
                    <a:lnTo>
                      <a:pt x="103" y="56"/>
                    </a:lnTo>
                    <a:lnTo>
                      <a:pt x="107" y="49"/>
                    </a:lnTo>
                    <a:lnTo>
                      <a:pt x="102" y="47"/>
                    </a:lnTo>
                    <a:lnTo>
                      <a:pt x="31" y="9"/>
                    </a:lnTo>
                    <a:lnTo>
                      <a:pt x="20" y="4"/>
                    </a:lnTo>
                    <a:lnTo>
                      <a:pt x="2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75" name="Google Shape;3675;p374"/>
              <p:cNvSpPr/>
              <p:nvPr/>
            </p:nvSpPr>
            <p:spPr>
              <a:xfrm>
                <a:off x="6210" y="-734"/>
                <a:ext cx="1114" cy="1288"/>
              </a:xfrm>
              <a:custGeom>
                <a:avLst/>
                <a:gdLst/>
                <a:ahLst/>
                <a:cxnLst/>
                <a:rect l="l" t="t" r="r" b="b"/>
                <a:pathLst>
                  <a:path w="1114" h="1288" extrusionOk="0">
                    <a:moveTo>
                      <a:pt x="717" y="1173"/>
                    </a:moveTo>
                    <a:lnTo>
                      <a:pt x="694" y="1187"/>
                    </a:lnTo>
                    <a:lnTo>
                      <a:pt x="694" y="1209"/>
                    </a:lnTo>
                    <a:lnTo>
                      <a:pt x="737" y="1184"/>
                    </a:lnTo>
                    <a:lnTo>
                      <a:pt x="717" y="1173"/>
                    </a:lnTo>
                    <a:close/>
                    <a:moveTo>
                      <a:pt x="862" y="1089"/>
                    </a:moveTo>
                    <a:lnTo>
                      <a:pt x="737" y="1161"/>
                    </a:lnTo>
                    <a:lnTo>
                      <a:pt x="757" y="1173"/>
                    </a:lnTo>
                    <a:lnTo>
                      <a:pt x="882" y="1100"/>
                    </a:lnTo>
                    <a:lnTo>
                      <a:pt x="862" y="1089"/>
                    </a:lnTo>
                    <a:close/>
                    <a:moveTo>
                      <a:pt x="1094" y="955"/>
                    </a:moveTo>
                    <a:lnTo>
                      <a:pt x="1094" y="955"/>
                    </a:lnTo>
                    <a:lnTo>
                      <a:pt x="882" y="1078"/>
                    </a:lnTo>
                    <a:lnTo>
                      <a:pt x="901" y="1089"/>
                    </a:lnTo>
                    <a:lnTo>
                      <a:pt x="1114" y="967"/>
                    </a:lnTo>
                    <a:lnTo>
                      <a:pt x="1114" y="966"/>
                    </a:lnTo>
                    <a:lnTo>
                      <a:pt x="1094" y="955"/>
                    </a:lnTo>
                    <a:close/>
                    <a:moveTo>
                      <a:pt x="1094" y="591"/>
                    </a:moveTo>
                    <a:lnTo>
                      <a:pt x="1094" y="931"/>
                    </a:lnTo>
                    <a:lnTo>
                      <a:pt x="1114" y="943"/>
                    </a:lnTo>
                    <a:lnTo>
                      <a:pt x="1114" y="601"/>
                    </a:lnTo>
                    <a:lnTo>
                      <a:pt x="1094" y="591"/>
                    </a:lnTo>
                    <a:close/>
                    <a:moveTo>
                      <a:pt x="0" y="337"/>
                    </a:moveTo>
                    <a:lnTo>
                      <a:pt x="0" y="967"/>
                    </a:lnTo>
                    <a:lnTo>
                      <a:pt x="557" y="1288"/>
                    </a:lnTo>
                    <a:lnTo>
                      <a:pt x="674" y="1220"/>
                    </a:lnTo>
                    <a:lnTo>
                      <a:pt x="674" y="1198"/>
                    </a:lnTo>
                    <a:lnTo>
                      <a:pt x="566" y="1260"/>
                    </a:lnTo>
                    <a:lnTo>
                      <a:pt x="566" y="1277"/>
                    </a:lnTo>
                    <a:lnTo>
                      <a:pt x="566" y="1282"/>
                    </a:lnTo>
                    <a:lnTo>
                      <a:pt x="566" y="1282"/>
                    </a:lnTo>
                    <a:lnTo>
                      <a:pt x="566" y="1282"/>
                    </a:lnTo>
                    <a:lnTo>
                      <a:pt x="547" y="1282"/>
                    </a:lnTo>
                    <a:lnTo>
                      <a:pt x="547" y="1277"/>
                    </a:lnTo>
                    <a:lnTo>
                      <a:pt x="547" y="1260"/>
                    </a:lnTo>
                    <a:lnTo>
                      <a:pt x="19" y="955"/>
                    </a:lnTo>
                    <a:lnTo>
                      <a:pt x="19" y="347"/>
                    </a:lnTo>
                    <a:lnTo>
                      <a:pt x="5" y="340"/>
                    </a:lnTo>
                    <a:lnTo>
                      <a:pt x="0" y="337"/>
                    </a:lnTo>
                    <a:close/>
                    <a:moveTo>
                      <a:pt x="1114" y="334"/>
                    </a:moveTo>
                    <a:lnTo>
                      <a:pt x="1094" y="345"/>
                    </a:lnTo>
                    <a:lnTo>
                      <a:pt x="1094" y="568"/>
                    </a:lnTo>
                    <a:lnTo>
                      <a:pt x="1114" y="579"/>
                    </a:lnTo>
                    <a:lnTo>
                      <a:pt x="1114" y="334"/>
                    </a:lnTo>
                    <a:close/>
                    <a:moveTo>
                      <a:pt x="982" y="246"/>
                    </a:moveTo>
                    <a:lnTo>
                      <a:pt x="962" y="258"/>
                    </a:lnTo>
                    <a:lnTo>
                      <a:pt x="1084" y="328"/>
                    </a:lnTo>
                    <a:lnTo>
                      <a:pt x="1094" y="322"/>
                    </a:lnTo>
                    <a:lnTo>
                      <a:pt x="1094" y="318"/>
                    </a:lnTo>
                    <a:lnTo>
                      <a:pt x="1104" y="318"/>
                    </a:lnTo>
                    <a:lnTo>
                      <a:pt x="1104" y="318"/>
                    </a:lnTo>
                    <a:lnTo>
                      <a:pt x="1104" y="328"/>
                    </a:lnTo>
                    <a:lnTo>
                      <a:pt x="1109" y="319"/>
                    </a:lnTo>
                    <a:lnTo>
                      <a:pt x="982" y="246"/>
                    </a:lnTo>
                    <a:close/>
                    <a:moveTo>
                      <a:pt x="557" y="0"/>
                    </a:moveTo>
                    <a:lnTo>
                      <a:pt x="0" y="322"/>
                    </a:lnTo>
                    <a:lnTo>
                      <a:pt x="0" y="331"/>
                    </a:lnTo>
                    <a:lnTo>
                      <a:pt x="0" y="336"/>
                    </a:lnTo>
                    <a:lnTo>
                      <a:pt x="9" y="319"/>
                    </a:lnTo>
                    <a:lnTo>
                      <a:pt x="14" y="322"/>
                    </a:lnTo>
                    <a:lnTo>
                      <a:pt x="14" y="322"/>
                    </a:lnTo>
                    <a:lnTo>
                      <a:pt x="27" y="329"/>
                    </a:lnTo>
                    <a:lnTo>
                      <a:pt x="557" y="23"/>
                    </a:lnTo>
                    <a:lnTo>
                      <a:pt x="943" y="246"/>
                    </a:lnTo>
                    <a:lnTo>
                      <a:pt x="962" y="235"/>
                    </a:lnTo>
                    <a:lnTo>
                      <a:pt x="557"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76" name="Google Shape;3676;p374"/>
              <p:cNvSpPr/>
              <p:nvPr/>
            </p:nvSpPr>
            <p:spPr>
              <a:xfrm>
                <a:off x="6210" y="-734"/>
                <a:ext cx="1114" cy="1288"/>
              </a:xfrm>
              <a:custGeom>
                <a:avLst/>
                <a:gdLst/>
                <a:ahLst/>
                <a:cxnLst/>
                <a:rect l="l" t="t" r="r" b="b"/>
                <a:pathLst>
                  <a:path w="1114" h="1288" extrusionOk="0">
                    <a:moveTo>
                      <a:pt x="717" y="1173"/>
                    </a:moveTo>
                    <a:lnTo>
                      <a:pt x="694" y="1187"/>
                    </a:lnTo>
                    <a:lnTo>
                      <a:pt x="694" y="1209"/>
                    </a:lnTo>
                    <a:lnTo>
                      <a:pt x="737" y="1184"/>
                    </a:lnTo>
                    <a:lnTo>
                      <a:pt x="717" y="1173"/>
                    </a:lnTo>
                    <a:moveTo>
                      <a:pt x="862" y="1089"/>
                    </a:moveTo>
                    <a:lnTo>
                      <a:pt x="737" y="1161"/>
                    </a:lnTo>
                    <a:lnTo>
                      <a:pt x="757" y="1173"/>
                    </a:lnTo>
                    <a:lnTo>
                      <a:pt x="882" y="1100"/>
                    </a:lnTo>
                    <a:lnTo>
                      <a:pt x="862" y="1089"/>
                    </a:lnTo>
                    <a:moveTo>
                      <a:pt x="1094" y="955"/>
                    </a:moveTo>
                    <a:lnTo>
                      <a:pt x="1094" y="955"/>
                    </a:lnTo>
                    <a:lnTo>
                      <a:pt x="882" y="1078"/>
                    </a:lnTo>
                    <a:lnTo>
                      <a:pt x="901" y="1089"/>
                    </a:lnTo>
                    <a:lnTo>
                      <a:pt x="1114" y="967"/>
                    </a:lnTo>
                    <a:lnTo>
                      <a:pt x="1114" y="966"/>
                    </a:lnTo>
                    <a:lnTo>
                      <a:pt x="1094" y="955"/>
                    </a:lnTo>
                    <a:moveTo>
                      <a:pt x="1094" y="591"/>
                    </a:moveTo>
                    <a:lnTo>
                      <a:pt x="1094" y="931"/>
                    </a:lnTo>
                    <a:lnTo>
                      <a:pt x="1114" y="943"/>
                    </a:lnTo>
                    <a:lnTo>
                      <a:pt x="1114" y="601"/>
                    </a:lnTo>
                    <a:lnTo>
                      <a:pt x="1094" y="591"/>
                    </a:lnTo>
                    <a:moveTo>
                      <a:pt x="0" y="337"/>
                    </a:moveTo>
                    <a:lnTo>
                      <a:pt x="0" y="967"/>
                    </a:lnTo>
                    <a:lnTo>
                      <a:pt x="557" y="1288"/>
                    </a:lnTo>
                    <a:lnTo>
                      <a:pt x="674" y="1220"/>
                    </a:lnTo>
                    <a:lnTo>
                      <a:pt x="674" y="1198"/>
                    </a:lnTo>
                    <a:lnTo>
                      <a:pt x="566" y="1260"/>
                    </a:lnTo>
                    <a:lnTo>
                      <a:pt x="566" y="1277"/>
                    </a:lnTo>
                    <a:lnTo>
                      <a:pt x="566" y="1282"/>
                    </a:lnTo>
                    <a:lnTo>
                      <a:pt x="566" y="1282"/>
                    </a:lnTo>
                    <a:lnTo>
                      <a:pt x="566" y="1282"/>
                    </a:lnTo>
                    <a:lnTo>
                      <a:pt x="547" y="1282"/>
                    </a:lnTo>
                    <a:lnTo>
                      <a:pt x="547" y="1277"/>
                    </a:lnTo>
                    <a:lnTo>
                      <a:pt x="547" y="1260"/>
                    </a:lnTo>
                    <a:lnTo>
                      <a:pt x="19" y="955"/>
                    </a:lnTo>
                    <a:lnTo>
                      <a:pt x="19" y="347"/>
                    </a:lnTo>
                    <a:lnTo>
                      <a:pt x="5" y="340"/>
                    </a:lnTo>
                    <a:lnTo>
                      <a:pt x="0" y="337"/>
                    </a:lnTo>
                    <a:moveTo>
                      <a:pt x="1114" y="334"/>
                    </a:moveTo>
                    <a:lnTo>
                      <a:pt x="1094" y="345"/>
                    </a:lnTo>
                    <a:lnTo>
                      <a:pt x="1094" y="568"/>
                    </a:lnTo>
                    <a:lnTo>
                      <a:pt x="1114" y="579"/>
                    </a:lnTo>
                    <a:lnTo>
                      <a:pt x="1114" y="334"/>
                    </a:lnTo>
                    <a:moveTo>
                      <a:pt x="982" y="246"/>
                    </a:moveTo>
                    <a:lnTo>
                      <a:pt x="962" y="258"/>
                    </a:lnTo>
                    <a:lnTo>
                      <a:pt x="1084" y="328"/>
                    </a:lnTo>
                    <a:lnTo>
                      <a:pt x="1094" y="322"/>
                    </a:lnTo>
                    <a:lnTo>
                      <a:pt x="1094" y="318"/>
                    </a:lnTo>
                    <a:lnTo>
                      <a:pt x="1104" y="318"/>
                    </a:lnTo>
                    <a:lnTo>
                      <a:pt x="1104" y="318"/>
                    </a:lnTo>
                    <a:lnTo>
                      <a:pt x="1104" y="328"/>
                    </a:lnTo>
                    <a:lnTo>
                      <a:pt x="1109" y="319"/>
                    </a:lnTo>
                    <a:lnTo>
                      <a:pt x="982" y="246"/>
                    </a:lnTo>
                    <a:moveTo>
                      <a:pt x="557" y="0"/>
                    </a:moveTo>
                    <a:lnTo>
                      <a:pt x="0" y="322"/>
                    </a:lnTo>
                    <a:lnTo>
                      <a:pt x="0" y="331"/>
                    </a:lnTo>
                    <a:lnTo>
                      <a:pt x="0" y="336"/>
                    </a:lnTo>
                    <a:lnTo>
                      <a:pt x="9" y="319"/>
                    </a:lnTo>
                    <a:lnTo>
                      <a:pt x="14" y="322"/>
                    </a:lnTo>
                    <a:lnTo>
                      <a:pt x="14" y="322"/>
                    </a:lnTo>
                    <a:lnTo>
                      <a:pt x="27" y="329"/>
                    </a:lnTo>
                    <a:lnTo>
                      <a:pt x="557" y="23"/>
                    </a:lnTo>
                    <a:lnTo>
                      <a:pt x="943" y="246"/>
                    </a:lnTo>
                    <a:lnTo>
                      <a:pt x="962" y="235"/>
                    </a:lnTo>
                    <a:lnTo>
                      <a:pt x="557"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77" name="Google Shape;3677;p374"/>
              <p:cNvSpPr/>
              <p:nvPr/>
            </p:nvSpPr>
            <p:spPr>
              <a:xfrm>
                <a:off x="6757" y="-105"/>
                <a:ext cx="19" cy="653"/>
              </a:xfrm>
              <a:custGeom>
                <a:avLst/>
                <a:gdLst/>
                <a:ahLst/>
                <a:cxnLst/>
                <a:rect l="l" t="t" r="r" b="b"/>
                <a:pathLst>
                  <a:path w="19" h="653" extrusionOk="0">
                    <a:moveTo>
                      <a:pt x="19" y="653"/>
                    </a:moveTo>
                    <a:lnTo>
                      <a:pt x="19" y="653"/>
                    </a:lnTo>
                    <a:lnTo>
                      <a:pt x="19" y="653"/>
                    </a:lnTo>
                    <a:close/>
                    <a:moveTo>
                      <a:pt x="10" y="0"/>
                    </a:moveTo>
                    <a:lnTo>
                      <a:pt x="5" y="8"/>
                    </a:lnTo>
                    <a:lnTo>
                      <a:pt x="0" y="6"/>
                    </a:lnTo>
                    <a:lnTo>
                      <a:pt x="0" y="631"/>
                    </a:lnTo>
                    <a:lnTo>
                      <a:pt x="0" y="648"/>
                    </a:lnTo>
                    <a:lnTo>
                      <a:pt x="0" y="653"/>
                    </a:lnTo>
                    <a:lnTo>
                      <a:pt x="19" y="653"/>
                    </a:lnTo>
                    <a:lnTo>
                      <a:pt x="19" y="648"/>
                    </a:lnTo>
                    <a:lnTo>
                      <a:pt x="19" y="631"/>
                    </a:lnTo>
                    <a:lnTo>
                      <a:pt x="19" y="5"/>
                    </a:lnTo>
                    <a:lnTo>
                      <a:pt x="15" y="8"/>
                    </a:lnTo>
                    <a:lnTo>
                      <a:pt x="14" y="8"/>
                    </a:lnTo>
                    <a:lnTo>
                      <a:pt x="14" y="9"/>
                    </a:lnTo>
                    <a:lnTo>
                      <a:pt x="14" y="9"/>
                    </a:lnTo>
                    <a:lnTo>
                      <a:pt x="14" y="9"/>
                    </a:lnTo>
                    <a:lnTo>
                      <a:pt x="14" y="9"/>
                    </a:lnTo>
                    <a:lnTo>
                      <a:pt x="1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78" name="Google Shape;3678;p374"/>
              <p:cNvSpPr/>
              <p:nvPr/>
            </p:nvSpPr>
            <p:spPr>
              <a:xfrm>
                <a:off x="6757" y="-105"/>
                <a:ext cx="19" cy="653"/>
              </a:xfrm>
              <a:custGeom>
                <a:avLst/>
                <a:gdLst/>
                <a:ahLst/>
                <a:cxnLst/>
                <a:rect l="l" t="t" r="r" b="b"/>
                <a:pathLst>
                  <a:path w="19" h="653" extrusionOk="0">
                    <a:moveTo>
                      <a:pt x="19" y="653"/>
                    </a:moveTo>
                    <a:lnTo>
                      <a:pt x="19" y="653"/>
                    </a:lnTo>
                    <a:lnTo>
                      <a:pt x="19" y="653"/>
                    </a:lnTo>
                    <a:moveTo>
                      <a:pt x="10" y="0"/>
                    </a:moveTo>
                    <a:lnTo>
                      <a:pt x="5" y="8"/>
                    </a:lnTo>
                    <a:lnTo>
                      <a:pt x="0" y="6"/>
                    </a:lnTo>
                    <a:lnTo>
                      <a:pt x="0" y="631"/>
                    </a:lnTo>
                    <a:lnTo>
                      <a:pt x="0" y="648"/>
                    </a:lnTo>
                    <a:lnTo>
                      <a:pt x="0" y="653"/>
                    </a:lnTo>
                    <a:lnTo>
                      <a:pt x="19" y="653"/>
                    </a:lnTo>
                    <a:lnTo>
                      <a:pt x="19" y="648"/>
                    </a:lnTo>
                    <a:lnTo>
                      <a:pt x="19" y="631"/>
                    </a:lnTo>
                    <a:lnTo>
                      <a:pt x="19" y="5"/>
                    </a:lnTo>
                    <a:lnTo>
                      <a:pt x="15" y="8"/>
                    </a:lnTo>
                    <a:lnTo>
                      <a:pt x="14" y="8"/>
                    </a:lnTo>
                    <a:lnTo>
                      <a:pt x="14" y="9"/>
                    </a:lnTo>
                    <a:lnTo>
                      <a:pt x="14" y="9"/>
                    </a:lnTo>
                    <a:lnTo>
                      <a:pt x="14" y="9"/>
                    </a:lnTo>
                    <a:lnTo>
                      <a:pt x="14" y="9"/>
                    </a:lnTo>
                    <a:lnTo>
                      <a:pt x="1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79" name="Google Shape;3679;p374"/>
              <p:cNvSpPr/>
              <p:nvPr/>
            </p:nvSpPr>
            <p:spPr>
              <a:xfrm>
                <a:off x="6210" y="-415"/>
                <a:ext cx="557" cy="318"/>
              </a:xfrm>
              <a:custGeom>
                <a:avLst/>
                <a:gdLst/>
                <a:ahLst/>
                <a:cxnLst/>
                <a:rect l="l" t="t" r="r" b="b"/>
                <a:pathLst>
                  <a:path w="557" h="318" extrusionOk="0">
                    <a:moveTo>
                      <a:pt x="9" y="0"/>
                    </a:moveTo>
                    <a:lnTo>
                      <a:pt x="0" y="17"/>
                    </a:lnTo>
                    <a:lnTo>
                      <a:pt x="0" y="18"/>
                    </a:lnTo>
                    <a:lnTo>
                      <a:pt x="0" y="18"/>
                    </a:lnTo>
                    <a:lnTo>
                      <a:pt x="5" y="21"/>
                    </a:lnTo>
                    <a:lnTo>
                      <a:pt x="19" y="28"/>
                    </a:lnTo>
                    <a:lnTo>
                      <a:pt x="547" y="316"/>
                    </a:lnTo>
                    <a:lnTo>
                      <a:pt x="552" y="318"/>
                    </a:lnTo>
                    <a:lnTo>
                      <a:pt x="557" y="310"/>
                    </a:lnTo>
                    <a:lnTo>
                      <a:pt x="552" y="301"/>
                    </a:lnTo>
                    <a:lnTo>
                      <a:pt x="552" y="301"/>
                    </a:lnTo>
                    <a:lnTo>
                      <a:pt x="557" y="298"/>
                    </a:lnTo>
                    <a:lnTo>
                      <a:pt x="27" y="10"/>
                    </a:lnTo>
                    <a:lnTo>
                      <a:pt x="14" y="3"/>
                    </a:lnTo>
                    <a:lnTo>
                      <a:pt x="14" y="3"/>
                    </a:lnTo>
                    <a:lnTo>
                      <a:pt x="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80" name="Google Shape;3680;p374"/>
              <p:cNvSpPr/>
              <p:nvPr/>
            </p:nvSpPr>
            <p:spPr>
              <a:xfrm>
                <a:off x="6210" y="-415"/>
                <a:ext cx="557" cy="318"/>
              </a:xfrm>
              <a:custGeom>
                <a:avLst/>
                <a:gdLst/>
                <a:ahLst/>
                <a:cxnLst/>
                <a:rect l="l" t="t" r="r" b="b"/>
                <a:pathLst>
                  <a:path w="557" h="318" extrusionOk="0">
                    <a:moveTo>
                      <a:pt x="9" y="0"/>
                    </a:moveTo>
                    <a:lnTo>
                      <a:pt x="0" y="17"/>
                    </a:lnTo>
                    <a:lnTo>
                      <a:pt x="0" y="18"/>
                    </a:lnTo>
                    <a:lnTo>
                      <a:pt x="0" y="18"/>
                    </a:lnTo>
                    <a:lnTo>
                      <a:pt x="5" y="21"/>
                    </a:lnTo>
                    <a:lnTo>
                      <a:pt x="19" y="28"/>
                    </a:lnTo>
                    <a:lnTo>
                      <a:pt x="547" y="316"/>
                    </a:lnTo>
                    <a:lnTo>
                      <a:pt x="552" y="318"/>
                    </a:lnTo>
                    <a:lnTo>
                      <a:pt x="557" y="310"/>
                    </a:lnTo>
                    <a:lnTo>
                      <a:pt x="552" y="301"/>
                    </a:lnTo>
                    <a:lnTo>
                      <a:pt x="552" y="301"/>
                    </a:lnTo>
                    <a:lnTo>
                      <a:pt x="557" y="298"/>
                    </a:lnTo>
                    <a:lnTo>
                      <a:pt x="27" y="10"/>
                    </a:lnTo>
                    <a:lnTo>
                      <a:pt x="14" y="3"/>
                    </a:lnTo>
                    <a:lnTo>
                      <a:pt x="14" y="3"/>
                    </a:lnTo>
                    <a:lnTo>
                      <a:pt x="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81" name="Google Shape;3681;p374"/>
              <p:cNvSpPr/>
              <p:nvPr/>
            </p:nvSpPr>
            <p:spPr>
              <a:xfrm>
                <a:off x="6762" y="-416"/>
                <a:ext cx="562" cy="320"/>
              </a:xfrm>
              <a:custGeom>
                <a:avLst/>
                <a:gdLst/>
                <a:ahLst/>
                <a:cxnLst/>
                <a:rect l="l" t="t" r="r" b="b"/>
                <a:pathLst>
                  <a:path w="562" h="320" extrusionOk="0">
                    <a:moveTo>
                      <a:pt x="9" y="320"/>
                    </a:moveTo>
                    <a:lnTo>
                      <a:pt x="9" y="320"/>
                    </a:lnTo>
                    <a:lnTo>
                      <a:pt x="9" y="320"/>
                    </a:lnTo>
                    <a:lnTo>
                      <a:pt x="9" y="320"/>
                    </a:lnTo>
                    <a:close/>
                    <a:moveTo>
                      <a:pt x="170" y="208"/>
                    </a:moveTo>
                    <a:lnTo>
                      <a:pt x="5" y="299"/>
                    </a:lnTo>
                    <a:lnTo>
                      <a:pt x="0" y="302"/>
                    </a:lnTo>
                    <a:lnTo>
                      <a:pt x="0" y="302"/>
                    </a:lnTo>
                    <a:lnTo>
                      <a:pt x="5" y="311"/>
                    </a:lnTo>
                    <a:lnTo>
                      <a:pt x="9" y="320"/>
                    </a:lnTo>
                    <a:lnTo>
                      <a:pt x="9" y="319"/>
                    </a:lnTo>
                    <a:lnTo>
                      <a:pt x="10" y="319"/>
                    </a:lnTo>
                    <a:lnTo>
                      <a:pt x="14" y="316"/>
                    </a:lnTo>
                    <a:lnTo>
                      <a:pt x="170" y="231"/>
                    </a:lnTo>
                    <a:lnTo>
                      <a:pt x="170" y="208"/>
                    </a:lnTo>
                    <a:close/>
                    <a:moveTo>
                      <a:pt x="296" y="139"/>
                    </a:moveTo>
                    <a:lnTo>
                      <a:pt x="190" y="198"/>
                    </a:lnTo>
                    <a:lnTo>
                      <a:pt x="190" y="220"/>
                    </a:lnTo>
                    <a:lnTo>
                      <a:pt x="316" y="150"/>
                    </a:lnTo>
                    <a:lnTo>
                      <a:pt x="296" y="139"/>
                    </a:lnTo>
                    <a:close/>
                    <a:moveTo>
                      <a:pt x="552" y="0"/>
                    </a:moveTo>
                    <a:lnTo>
                      <a:pt x="552" y="0"/>
                    </a:lnTo>
                    <a:lnTo>
                      <a:pt x="542" y="0"/>
                    </a:lnTo>
                    <a:lnTo>
                      <a:pt x="542" y="4"/>
                    </a:lnTo>
                    <a:lnTo>
                      <a:pt x="532" y="10"/>
                    </a:lnTo>
                    <a:lnTo>
                      <a:pt x="316" y="128"/>
                    </a:lnTo>
                    <a:lnTo>
                      <a:pt x="337" y="139"/>
                    </a:lnTo>
                    <a:lnTo>
                      <a:pt x="542" y="27"/>
                    </a:lnTo>
                    <a:lnTo>
                      <a:pt x="562" y="16"/>
                    </a:lnTo>
                    <a:lnTo>
                      <a:pt x="562" y="10"/>
                    </a:lnTo>
                    <a:lnTo>
                      <a:pt x="552" y="10"/>
                    </a:lnTo>
                    <a:lnTo>
                      <a:pt x="552" y="10"/>
                    </a:lnTo>
                    <a:lnTo>
                      <a:pt x="552"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82" name="Google Shape;3682;p374"/>
              <p:cNvSpPr/>
              <p:nvPr/>
            </p:nvSpPr>
            <p:spPr>
              <a:xfrm>
                <a:off x="6762" y="-416"/>
                <a:ext cx="562" cy="320"/>
              </a:xfrm>
              <a:custGeom>
                <a:avLst/>
                <a:gdLst/>
                <a:ahLst/>
                <a:cxnLst/>
                <a:rect l="l" t="t" r="r" b="b"/>
                <a:pathLst>
                  <a:path w="562" h="320" extrusionOk="0">
                    <a:moveTo>
                      <a:pt x="9" y="320"/>
                    </a:moveTo>
                    <a:lnTo>
                      <a:pt x="9" y="320"/>
                    </a:lnTo>
                    <a:lnTo>
                      <a:pt x="9" y="320"/>
                    </a:lnTo>
                    <a:lnTo>
                      <a:pt x="9" y="320"/>
                    </a:lnTo>
                    <a:moveTo>
                      <a:pt x="170" y="208"/>
                    </a:moveTo>
                    <a:lnTo>
                      <a:pt x="5" y="299"/>
                    </a:lnTo>
                    <a:lnTo>
                      <a:pt x="0" y="302"/>
                    </a:lnTo>
                    <a:lnTo>
                      <a:pt x="0" y="302"/>
                    </a:lnTo>
                    <a:lnTo>
                      <a:pt x="5" y="311"/>
                    </a:lnTo>
                    <a:lnTo>
                      <a:pt x="9" y="320"/>
                    </a:lnTo>
                    <a:lnTo>
                      <a:pt x="9" y="319"/>
                    </a:lnTo>
                    <a:lnTo>
                      <a:pt x="10" y="319"/>
                    </a:lnTo>
                    <a:lnTo>
                      <a:pt x="14" y="316"/>
                    </a:lnTo>
                    <a:lnTo>
                      <a:pt x="170" y="231"/>
                    </a:lnTo>
                    <a:lnTo>
                      <a:pt x="170" y="208"/>
                    </a:lnTo>
                    <a:moveTo>
                      <a:pt x="296" y="139"/>
                    </a:moveTo>
                    <a:lnTo>
                      <a:pt x="190" y="198"/>
                    </a:lnTo>
                    <a:lnTo>
                      <a:pt x="190" y="220"/>
                    </a:lnTo>
                    <a:lnTo>
                      <a:pt x="316" y="150"/>
                    </a:lnTo>
                    <a:lnTo>
                      <a:pt x="296" y="139"/>
                    </a:lnTo>
                    <a:moveTo>
                      <a:pt x="552" y="0"/>
                    </a:moveTo>
                    <a:lnTo>
                      <a:pt x="552" y="0"/>
                    </a:lnTo>
                    <a:lnTo>
                      <a:pt x="542" y="0"/>
                    </a:lnTo>
                    <a:lnTo>
                      <a:pt x="542" y="4"/>
                    </a:lnTo>
                    <a:lnTo>
                      <a:pt x="532" y="10"/>
                    </a:lnTo>
                    <a:lnTo>
                      <a:pt x="316" y="128"/>
                    </a:lnTo>
                    <a:lnTo>
                      <a:pt x="337" y="139"/>
                    </a:lnTo>
                    <a:lnTo>
                      <a:pt x="542" y="27"/>
                    </a:lnTo>
                    <a:lnTo>
                      <a:pt x="562" y="16"/>
                    </a:lnTo>
                    <a:lnTo>
                      <a:pt x="562" y="10"/>
                    </a:lnTo>
                    <a:lnTo>
                      <a:pt x="552" y="10"/>
                    </a:lnTo>
                    <a:lnTo>
                      <a:pt x="552" y="10"/>
                    </a:lnTo>
                    <a:lnTo>
                      <a:pt x="552"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83" name="Google Shape;3683;p374"/>
              <p:cNvSpPr/>
              <p:nvPr/>
            </p:nvSpPr>
            <p:spPr>
              <a:xfrm>
                <a:off x="6932" y="-677"/>
                <a:ext cx="1096" cy="1262"/>
              </a:xfrm>
              <a:custGeom>
                <a:avLst/>
                <a:gdLst/>
                <a:ahLst/>
                <a:cxnLst/>
                <a:rect l="l" t="t" r="r" b="b"/>
                <a:pathLst>
                  <a:path w="1096" h="1262" extrusionOk="0">
                    <a:moveTo>
                      <a:pt x="706" y="1154"/>
                    </a:moveTo>
                    <a:lnTo>
                      <a:pt x="561" y="1238"/>
                    </a:lnTo>
                    <a:lnTo>
                      <a:pt x="561" y="1262"/>
                    </a:lnTo>
                    <a:lnTo>
                      <a:pt x="706" y="1177"/>
                    </a:lnTo>
                    <a:lnTo>
                      <a:pt x="706" y="1154"/>
                    </a:lnTo>
                    <a:close/>
                    <a:moveTo>
                      <a:pt x="844" y="1074"/>
                    </a:moveTo>
                    <a:lnTo>
                      <a:pt x="725" y="1143"/>
                    </a:lnTo>
                    <a:lnTo>
                      <a:pt x="725" y="1165"/>
                    </a:lnTo>
                    <a:lnTo>
                      <a:pt x="864" y="1086"/>
                    </a:lnTo>
                    <a:lnTo>
                      <a:pt x="844" y="1074"/>
                    </a:lnTo>
                    <a:close/>
                    <a:moveTo>
                      <a:pt x="1076" y="668"/>
                    </a:moveTo>
                    <a:lnTo>
                      <a:pt x="1076" y="940"/>
                    </a:lnTo>
                    <a:lnTo>
                      <a:pt x="864" y="1063"/>
                    </a:lnTo>
                    <a:lnTo>
                      <a:pt x="883" y="1074"/>
                    </a:lnTo>
                    <a:lnTo>
                      <a:pt x="1096" y="951"/>
                    </a:lnTo>
                    <a:lnTo>
                      <a:pt x="1096" y="680"/>
                    </a:lnTo>
                    <a:lnTo>
                      <a:pt x="1076" y="668"/>
                    </a:lnTo>
                    <a:close/>
                    <a:moveTo>
                      <a:pt x="221" y="189"/>
                    </a:moveTo>
                    <a:lnTo>
                      <a:pt x="0" y="317"/>
                    </a:lnTo>
                    <a:lnTo>
                      <a:pt x="0" y="326"/>
                    </a:lnTo>
                    <a:lnTo>
                      <a:pt x="0" y="330"/>
                    </a:lnTo>
                    <a:lnTo>
                      <a:pt x="9" y="314"/>
                    </a:lnTo>
                    <a:lnTo>
                      <a:pt x="15" y="317"/>
                    </a:lnTo>
                    <a:lnTo>
                      <a:pt x="27" y="324"/>
                    </a:lnTo>
                    <a:lnTo>
                      <a:pt x="240" y="201"/>
                    </a:lnTo>
                    <a:lnTo>
                      <a:pt x="221" y="189"/>
                    </a:lnTo>
                    <a:close/>
                    <a:moveTo>
                      <a:pt x="548" y="0"/>
                    </a:moveTo>
                    <a:lnTo>
                      <a:pt x="240" y="178"/>
                    </a:lnTo>
                    <a:lnTo>
                      <a:pt x="260" y="189"/>
                    </a:lnTo>
                    <a:lnTo>
                      <a:pt x="548" y="23"/>
                    </a:lnTo>
                    <a:lnTo>
                      <a:pt x="1066" y="323"/>
                    </a:lnTo>
                    <a:lnTo>
                      <a:pt x="1076" y="317"/>
                    </a:lnTo>
                    <a:lnTo>
                      <a:pt x="1076" y="313"/>
                    </a:lnTo>
                    <a:lnTo>
                      <a:pt x="1086" y="313"/>
                    </a:lnTo>
                    <a:lnTo>
                      <a:pt x="1087" y="313"/>
                    </a:lnTo>
                    <a:lnTo>
                      <a:pt x="1087" y="323"/>
                    </a:lnTo>
                    <a:lnTo>
                      <a:pt x="1091" y="314"/>
                    </a:lnTo>
                    <a:lnTo>
                      <a:pt x="548"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84" name="Google Shape;3684;p374"/>
              <p:cNvSpPr/>
              <p:nvPr/>
            </p:nvSpPr>
            <p:spPr>
              <a:xfrm>
                <a:off x="6932" y="-677"/>
                <a:ext cx="1096" cy="1262"/>
              </a:xfrm>
              <a:custGeom>
                <a:avLst/>
                <a:gdLst/>
                <a:ahLst/>
                <a:cxnLst/>
                <a:rect l="l" t="t" r="r" b="b"/>
                <a:pathLst>
                  <a:path w="1096" h="1262" extrusionOk="0">
                    <a:moveTo>
                      <a:pt x="706" y="1154"/>
                    </a:moveTo>
                    <a:lnTo>
                      <a:pt x="561" y="1238"/>
                    </a:lnTo>
                    <a:lnTo>
                      <a:pt x="561" y="1262"/>
                    </a:lnTo>
                    <a:lnTo>
                      <a:pt x="706" y="1177"/>
                    </a:lnTo>
                    <a:lnTo>
                      <a:pt x="706" y="1154"/>
                    </a:lnTo>
                    <a:moveTo>
                      <a:pt x="844" y="1074"/>
                    </a:moveTo>
                    <a:lnTo>
                      <a:pt x="725" y="1143"/>
                    </a:lnTo>
                    <a:lnTo>
                      <a:pt x="725" y="1165"/>
                    </a:lnTo>
                    <a:lnTo>
                      <a:pt x="864" y="1086"/>
                    </a:lnTo>
                    <a:lnTo>
                      <a:pt x="844" y="1074"/>
                    </a:lnTo>
                    <a:moveTo>
                      <a:pt x="1076" y="668"/>
                    </a:moveTo>
                    <a:lnTo>
                      <a:pt x="1076" y="940"/>
                    </a:lnTo>
                    <a:lnTo>
                      <a:pt x="864" y="1063"/>
                    </a:lnTo>
                    <a:lnTo>
                      <a:pt x="883" y="1074"/>
                    </a:lnTo>
                    <a:lnTo>
                      <a:pt x="1096" y="951"/>
                    </a:lnTo>
                    <a:lnTo>
                      <a:pt x="1096" y="680"/>
                    </a:lnTo>
                    <a:lnTo>
                      <a:pt x="1076" y="668"/>
                    </a:lnTo>
                    <a:moveTo>
                      <a:pt x="221" y="189"/>
                    </a:moveTo>
                    <a:lnTo>
                      <a:pt x="0" y="317"/>
                    </a:lnTo>
                    <a:lnTo>
                      <a:pt x="0" y="326"/>
                    </a:lnTo>
                    <a:lnTo>
                      <a:pt x="0" y="330"/>
                    </a:lnTo>
                    <a:lnTo>
                      <a:pt x="9" y="314"/>
                    </a:lnTo>
                    <a:lnTo>
                      <a:pt x="15" y="317"/>
                    </a:lnTo>
                    <a:lnTo>
                      <a:pt x="27" y="324"/>
                    </a:lnTo>
                    <a:lnTo>
                      <a:pt x="240" y="201"/>
                    </a:lnTo>
                    <a:lnTo>
                      <a:pt x="221" y="189"/>
                    </a:lnTo>
                    <a:moveTo>
                      <a:pt x="548" y="0"/>
                    </a:moveTo>
                    <a:lnTo>
                      <a:pt x="240" y="178"/>
                    </a:lnTo>
                    <a:lnTo>
                      <a:pt x="260" y="189"/>
                    </a:lnTo>
                    <a:lnTo>
                      <a:pt x="548" y="23"/>
                    </a:lnTo>
                    <a:lnTo>
                      <a:pt x="1066" y="323"/>
                    </a:lnTo>
                    <a:lnTo>
                      <a:pt x="1076" y="317"/>
                    </a:lnTo>
                    <a:lnTo>
                      <a:pt x="1076" y="313"/>
                    </a:lnTo>
                    <a:lnTo>
                      <a:pt x="1086" y="313"/>
                    </a:lnTo>
                    <a:lnTo>
                      <a:pt x="1087" y="313"/>
                    </a:lnTo>
                    <a:lnTo>
                      <a:pt x="1087" y="323"/>
                    </a:lnTo>
                    <a:lnTo>
                      <a:pt x="1091" y="314"/>
                    </a:lnTo>
                    <a:lnTo>
                      <a:pt x="548"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85" name="Google Shape;3685;p374"/>
              <p:cNvSpPr/>
              <p:nvPr/>
            </p:nvSpPr>
            <p:spPr>
              <a:xfrm>
                <a:off x="7153" y="-499"/>
                <a:ext cx="39" cy="23"/>
              </a:xfrm>
              <a:custGeom>
                <a:avLst/>
                <a:gdLst/>
                <a:ahLst/>
                <a:cxnLst/>
                <a:rect l="l" t="t" r="r" b="b"/>
                <a:pathLst>
                  <a:path w="39" h="23" extrusionOk="0">
                    <a:moveTo>
                      <a:pt x="19" y="0"/>
                    </a:moveTo>
                    <a:lnTo>
                      <a:pt x="0" y="11"/>
                    </a:lnTo>
                    <a:lnTo>
                      <a:pt x="19" y="23"/>
                    </a:lnTo>
                    <a:lnTo>
                      <a:pt x="39" y="11"/>
                    </a:lnTo>
                    <a:lnTo>
                      <a:pt x="1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86" name="Google Shape;3686;p374"/>
              <p:cNvSpPr/>
              <p:nvPr/>
            </p:nvSpPr>
            <p:spPr>
              <a:xfrm>
                <a:off x="7153" y="-499"/>
                <a:ext cx="39" cy="23"/>
              </a:xfrm>
              <a:custGeom>
                <a:avLst/>
                <a:gdLst/>
                <a:ahLst/>
                <a:cxnLst/>
                <a:rect l="l" t="t" r="r" b="b"/>
                <a:pathLst>
                  <a:path w="39" h="23" extrusionOk="0">
                    <a:moveTo>
                      <a:pt x="19" y="0"/>
                    </a:moveTo>
                    <a:lnTo>
                      <a:pt x="0" y="11"/>
                    </a:lnTo>
                    <a:lnTo>
                      <a:pt x="19" y="23"/>
                    </a:lnTo>
                    <a:lnTo>
                      <a:pt x="39" y="11"/>
                    </a:lnTo>
                    <a:lnTo>
                      <a:pt x="1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87" name="Google Shape;3687;p374"/>
              <p:cNvSpPr/>
              <p:nvPr/>
            </p:nvSpPr>
            <p:spPr>
              <a:xfrm>
                <a:off x="6932" y="-354"/>
                <a:ext cx="1096" cy="941"/>
              </a:xfrm>
              <a:custGeom>
                <a:avLst/>
                <a:gdLst/>
                <a:ahLst/>
                <a:cxnLst/>
                <a:rect l="l" t="t" r="r" b="b"/>
                <a:pathLst>
                  <a:path w="1096" h="941" extrusionOk="0">
                    <a:moveTo>
                      <a:pt x="497" y="893"/>
                    </a:moveTo>
                    <a:lnTo>
                      <a:pt x="477" y="904"/>
                    </a:lnTo>
                    <a:lnTo>
                      <a:pt x="541" y="941"/>
                    </a:lnTo>
                    <a:lnTo>
                      <a:pt x="541" y="939"/>
                    </a:lnTo>
                    <a:lnTo>
                      <a:pt x="538" y="939"/>
                    </a:lnTo>
                    <a:lnTo>
                      <a:pt x="538" y="934"/>
                    </a:lnTo>
                    <a:lnTo>
                      <a:pt x="538" y="917"/>
                    </a:lnTo>
                    <a:lnTo>
                      <a:pt x="497" y="893"/>
                    </a:lnTo>
                    <a:close/>
                    <a:moveTo>
                      <a:pt x="179" y="709"/>
                    </a:moveTo>
                    <a:lnTo>
                      <a:pt x="160" y="720"/>
                    </a:lnTo>
                    <a:lnTo>
                      <a:pt x="458" y="893"/>
                    </a:lnTo>
                    <a:lnTo>
                      <a:pt x="478" y="882"/>
                    </a:lnTo>
                    <a:lnTo>
                      <a:pt x="179" y="709"/>
                    </a:lnTo>
                    <a:close/>
                    <a:moveTo>
                      <a:pt x="126" y="678"/>
                    </a:moveTo>
                    <a:lnTo>
                      <a:pt x="107" y="690"/>
                    </a:lnTo>
                    <a:lnTo>
                      <a:pt x="140" y="709"/>
                    </a:lnTo>
                    <a:lnTo>
                      <a:pt x="160" y="698"/>
                    </a:lnTo>
                    <a:lnTo>
                      <a:pt x="126" y="678"/>
                    </a:lnTo>
                    <a:close/>
                    <a:moveTo>
                      <a:pt x="20" y="158"/>
                    </a:moveTo>
                    <a:lnTo>
                      <a:pt x="0" y="169"/>
                    </a:lnTo>
                    <a:lnTo>
                      <a:pt x="0" y="628"/>
                    </a:lnTo>
                    <a:lnTo>
                      <a:pt x="87" y="678"/>
                    </a:lnTo>
                    <a:lnTo>
                      <a:pt x="107" y="667"/>
                    </a:lnTo>
                    <a:lnTo>
                      <a:pt x="20" y="617"/>
                    </a:lnTo>
                    <a:lnTo>
                      <a:pt x="20" y="158"/>
                    </a:lnTo>
                    <a:close/>
                    <a:moveTo>
                      <a:pt x="0" y="9"/>
                    </a:moveTo>
                    <a:lnTo>
                      <a:pt x="0" y="146"/>
                    </a:lnTo>
                    <a:lnTo>
                      <a:pt x="20" y="136"/>
                    </a:lnTo>
                    <a:lnTo>
                      <a:pt x="20" y="19"/>
                    </a:lnTo>
                    <a:lnTo>
                      <a:pt x="6" y="12"/>
                    </a:lnTo>
                    <a:lnTo>
                      <a:pt x="0" y="9"/>
                    </a:lnTo>
                    <a:close/>
                    <a:moveTo>
                      <a:pt x="1096" y="0"/>
                    </a:moveTo>
                    <a:lnTo>
                      <a:pt x="1096" y="0"/>
                    </a:lnTo>
                    <a:lnTo>
                      <a:pt x="1096" y="5"/>
                    </a:lnTo>
                    <a:lnTo>
                      <a:pt x="1076" y="17"/>
                    </a:lnTo>
                    <a:lnTo>
                      <a:pt x="1076" y="323"/>
                    </a:lnTo>
                    <a:lnTo>
                      <a:pt x="1096" y="334"/>
                    </a:lnTo>
                    <a:lnTo>
                      <a:pt x="1096"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88" name="Google Shape;3688;p374"/>
              <p:cNvSpPr/>
              <p:nvPr/>
            </p:nvSpPr>
            <p:spPr>
              <a:xfrm>
                <a:off x="6932" y="-354"/>
                <a:ext cx="1096" cy="941"/>
              </a:xfrm>
              <a:custGeom>
                <a:avLst/>
                <a:gdLst/>
                <a:ahLst/>
                <a:cxnLst/>
                <a:rect l="l" t="t" r="r" b="b"/>
                <a:pathLst>
                  <a:path w="1096" h="941" extrusionOk="0">
                    <a:moveTo>
                      <a:pt x="497" y="893"/>
                    </a:moveTo>
                    <a:lnTo>
                      <a:pt x="477" y="904"/>
                    </a:lnTo>
                    <a:lnTo>
                      <a:pt x="541" y="941"/>
                    </a:lnTo>
                    <a:lnTo>
                      <a:pt x="541" y="939"/>
                    </a:lnTo>
                    <a:lnTo>
                      <a:pt x="538" y="939"/>
                    </a:lnTo>
                    <a:lnTo>
                      <a:pt x="538" y="934"/>
                    </a:lnTo>
                    <a:lnTo>
                      <a:pt x="538" y="917"/>
                    </a:lnTo>
                    <a:lnTo>
                      <a:pt x="497" y="893"/>
                    </a:lnTo>
                    <a:moveTo>
                      <a:pt x="179" y="709"/>
                    </a:moveTo>
                    <a:lnTo>
                      <a:pt x="160" y="720"/>
                    </a:lnTo>
                    <a:lnTo>
                      <a:pt x="458" y="893"/>
                    </a:lnTo>
                    <a:lnTo>
                      <a:pt x="478" y="882"/>
                    </a:lnTo>
                    <a:lnTo>
                      <a:pt x="179" y="709"/>
                    </a:lnTo>
                    <a:moveTo>
                      <a:pt x="126" y="678"/>
                    </a:moveTo>
                    <a:lnTo>
                      <a:pt x="107" y="690"/>
                    </a:lnTo>
                    <a:lnTo>
                      <a:pt x="140" y="709"/>
                    </a:lnTo>
                    <a:lnTo>
                      <a:pt x="160" y="698"/>
                    </a:lnTo>
                    <a:lnTo>
                      <a:pt x="126" y="678"/>
                    </a:lnTo>
                    <a:moveTo>
                      <a:pt x="20" y="158"/>
                    </a:moveTo>
                    <a:lnTo>
                      <a:pt x="0" y="169"/>
                    </a:lnTo>
                    <a:lnTo>
                      <a:pt x="0" y="628"/>
                    </a:lnTo>
                    <a:lnTo>
                      <a:pt x="87" y="678"/>
                    </a:lnTo>
                    <a:lnTo>
                      <a:pt x="107" y="667"/>
                    </a:lnTo>
                    <a:lnTo>
                      <a:pt x="20" y="617"/>
                    </a:lnTo>
                    <a:lnTo>
                      <a:pt x="20" y="158"/>
                    </a:lnTo>
                    <a:moveTo>
                      <a:pt x="0" y="9"/>
                    </a:moveTo>
                    <a:lnTo>
                      <a:pt x="0" y="146"/>
                    </a:lnTo>
                    <a:lnTo>
                      <a:pt x="20" y="136"/>
                    </a:lnTo>
                    <a:lnTo>
                      <a:pt x="20" y="19"/>
                    </a:lnTo>
                    <a:lnTo>
                      <a:pt x="6" y="12"/>
                    </a:lnTo>
                    <a:lnTo>
                      <a:pt x="0" y="9"/>
                    </a:lnTo>
                    <a:moveTo>
                      <a:pt x="1096" y="0"/>
                    </a:moveTo>
                    <a:lnTo>
                      <a:pt x="1096" y="0"/>
                    </a:lnTo>
                    <a:lnTo>
                      <a:pt x="1096" y="5"/>
                    </a:lnTo>
                    <a:lnTo>
                      <a:pt x="1076" y="17"/>
                    </a:lnTo>
                    <a:lnTo>
                      <a:pt x="1076" y="323"/>
                    </a:lnTo>
                    <a:lnTo>
                      <a:pt x="1096" y="334"/>
                    </a:lnTo>
                    <a:lnTo>
                      <a:pt x="1096"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89" name="Google Shape;3689;p374"/>
              <p:cNvSpPr/>
              <p:nvPr/>
            </p:nvSpPr>
            <p:spPr>
              <a:xfrm>
                <a:off x="7072" y="344"/>
                <a:ext cx="39" cy="22"/>
              </a:xfrm>
              <a:custGeom>
                <a:avLst/>
                <a:gdLst/>
                <a:ahLst/>
                <a:cxnLst/>
                <a:rect l="l" t="t" r="r" b="b"/>
                <a:pathLst>
                  <a:path w="39" h="22" extrusionOk="0">
                    <a:moveTo>
                      <a:pt x="20" y="0"/>
                    </a:moveTo>
                    <a:lnTo>
                      <a:pt x="0" y="11"/>
                    </a:lnTo>
                    <a:lnTo>
                      <a:pt x="20" y="22"/>
                    </a:lnTo>
                    <a:lnTo>
                      <a:pt x="39" y="11"/>
                    </a:lnTo>
                    <a:lnTo>
                      <a:pt x="2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90" name="Google Shape;3690;p374"/>
              <p:cNvSpPr/>
              <p:nvPr/>
            </p:nvSpPr>
            <p:spPr>
              <a:xfrm>
                <a:off x="7072" y="344"/>
                <a:ext cx="39" cy="22"/>
              </a:xfrm>
              <a:custGeom>
                <a:avLst/>
                <a:gdLst/>
                <a:ahLst/>
                <a:cxnLst/>
                <a:rect l="l" t="t" r="r" b="b"/>
                <a:pathLst>
                  <a:path w="39" h="22" extrusionOk="0">
                    <a:moveTo>
                      <a:pt x="20" y="0"/>
                    </a:moveTo>
                    <a:lnTo>
                      <a:pt x="0" y="11"/>
                    </a:lnTo>
                    <a:lnTo>
                      <a:pt x="20" y="22"/>
                    </a:lnTo>
                    <a:lnTo>
                      <a:pt x="39" y="11"/>
                    </a:lnTo>
                    <a:lnTo>
                      <a:pt x="2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91" name="Google Shape;3691;p374"/>
              <p:cNvSpPr/>
              <p:nvPr/>
            </p:nvSpPr>
            <p:spPr>
              <a:xfrm>
                <a:off x="6932" y="-218"/>
                <a:ext cx="20" cy="33"/>
              </a:xfrm>
              <a:custGeom>
                <a:avLst/>
                <a:gdLst/>
                <a:ahLst/>
                <a:cxnLst/>
                <a:rect l="l" t="t" r="r" b="b"/>
                <a:pathLst>
                  <a:path w="20" h="33" extrusionOk="0">
                    <a:moveTo>
                      <a:pt x="20" y="0"/>
                    </a:moveTo>
                    <a:lnTo>
                      <a:pt x="0" y="10"/>
                    </a:lnTo>
                    <a:lnTo>
                      <a:pt x="0" y="33"/>
                    </a:lnTo>
                    <a:lnTo>
                      <a:pt x="20" y="22"/>
                    </a:lnTo>
                    <a:lnTo>
                      <a:pt x="2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92" name="Google Shape;3692;p374"/>
              <p:cNvSpPr/>
              <p:nvPr/>
            </p:nvSpPr>
            <p:spPr>
              <a:xfrm>
                <a:off x="6932" y="-218"/>
                <a:ext cx="20" cy="33"/>
              </a:xfrm>
              <a:custGeom>
                <a:avLst/>
                <a:gdLst/>
                <a:ahLst/>
                <a:cxnLst/>
                <a:rect l="l" t="t" r="r" b="b"/>
                <a:pathLst>
                  <a:path w="20" h="33" extrusionOk="0">
                    <a:moveTo>
                      <a:pt x="20" y="0"/>
                    </a:moveTo>
                    <a:lnTo>
                      <a:pt x="0" y="10"/>
                    </a:lnTo>
                    <a:lnTo>
                      <a:pt x="0" y="33"/>
                    </a:lnTo>
                    <a:lnTo>
                      <a:pt x="20" y="22"/>
                    </a:lnTo>
                    <a:lnTo>
                      <a:pt x="2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93" name="Google Shape;3693;p374"/>
              <p:cNvSpPr/>
              <p:nvPr/>
            </p:nvSpPr>
            <p:spPr>
              <a:xfrm>
                <a:off x="7470" y="-58"/>
                <a:ext cx="20" cy="643"/>
              </a:xfrm>
              <a:custGeom>
                <a:avLst/>
                <a:gdLst/>
                <a:ahLst/>
                <a:cxnLst/>
                <a:rect l="l" t="t" r="r" b="b"/>
                <a:pathLst>
                  <a:path w="20" h="643" extrusionOk="0">
                    <a:moveTo>
                      <a:pt x="3" y="573"/>
                    </a:moveTo>
                    <a:lnTo>
                      <a:pt x="0" y="575"/>
                    </a:lnTo>
                    <a:lnTo>
                      <a:pt x="0" y="621"/>
                    </a:lnTo>
                    <a:lnTo>
                      <a:pt x="0" y="638"/>
                    </a:lnTo>
                    <a:lnTo>
                      <a:pt x="0" y="643"/>
                    </a:lnTo>
                    <a:lnTo>
                      <a:pt x="3" y="643"/>
                    </a:lnTo>
                    <a:lnTo>
                      <a:pt x="3" y="573"/>
                    </a:lnTo>
                    <a:close/>
                    <a:moveTo>
                      <a:pt x="0" y="375"/>
                    </a:moveTo>
                    <a:lnTo>
                      <a:pt x="0" y="552"/>
                    </a:lnTo>
                    <a:lnTo>
                      <a:pt x="3" y="551"/>
                    </a:lnTo>
                    <a:lnTo>
                      <a:pt x="3" y="376"/>
                    </a:lnTo>
                    <a:lnTo>
                      <a:pt x="0" y="375"/>
                    </a:lnTo>
                    <a:close/>
                    <a:moveTo>
                      <a:pt x="10" y="0"/>
                    </a:moveTo>
                    <a:lnTo>
                      <a:pt x="5" y="8"/>
                    </a:lnTo>
                    <a:lnTo>
                      <a:pt x="0" y="6"/>
                    </a:lnTo>
                    <a:lnTo>
                      <a:pt x="0" y="352"/>
                    </a:lnTo>
                    <a:lnTo>
                      <a:pt x="3" y="354"/>
                    </a:lnTo>
                    <a:lnTo>
                      <a:pt x="3" y="284"/>
                    </a:lnTo>
                    <a:lnTo>
                      <a:pt x="3" y="277"/>
                    </a:lnTo>
                    <a:lnTo>
                      <a:pt x="20" y="266"/>
                    </a:lnTo>
                    <a:lnTo>
                      <a:pt x="20" y="5"/>
                    </a:lnTo>
                    <a:lnTo>
                      <a:pt x="15" y="8"/>
                    </a:lnTo>
                    <a:lnTo>
                      <a:pt x="15" y="8"/>
                    </a:lnTo>
                    <a:lnTo>
                      <a:pt x="14" y="9"/>
                    </a:lnTo>
                    <a:lnTo>
                      <a:pt x="14" y="9"/>
                    </a:lnTo>
                    <a:lnTo>
                      <a:pt x="14" y="9"/>
                    </a:lnTo>
                    <a:lnTo>
                      <a:pt x="14" y="9"/>
                    </a:lnTo>
                    <a:lnTo>
                      <a:pt x="1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94" name="Google Shape;3694;p374"/>
              <p:cNvSpPr/>
              <p:nvPr/>
            </p:nvSpPr>
            <p:spPr>
              <a:xfrm>
                <a:off x="7470" y="-58"/>
                <a:ext cx="20" cy="643"/>
              </a:xfrm>
              <a:custGeom>
                <a:avLst/>
                <a:gdLst/>
                <a:ahLst/>
                <a:cxnLst/>
                <a:rect l="l" t="t" r="r" b="b"/>
                <a:pathLst>
                  <a:path w="20" h="643" extrusionOk="0">
                    <a:moveTo>
                      <a:pt x="3" y="573"/>
                    </a:moveTo>
                    <a:lnTo>
                      <a:pt x="0" y="575"/>
                    </a:lnTo>
                    <a:lnTo>
                      <a:pt x="0" y="621"/>
                    </a:lnTo>
                    <a:lnTo>
                      <a:pt x="0" y="638"/>
                    </a:lnTo>
                    <a:lnTo>
                      <a:pt x="0" y="643"/>
                    </a:lnTo>
                    <a:lnTo>
                      <a:pt x="3" y="643"/>
                    </a:lnTo>
                    <a:lnTo>
                      <a:pt x="3" y="573"/>
                    </a:lnTo>
                    <a:moveTo>
                      <a:pt x="0" y="375"/>
                    </a:moveTo>
                    <a:lnTo>
                      <a:pt x="0" y="552"/>
                    </a:lnTo>
                    <a:lnTo>
                      <a:pt x="3" y="551"/>
                    </a:lnTo>
                    <a:lnTo>
                      <a:pt x="3" y="376"/>
                    </a:lnTo>
                    <a:lnTo>
                      <a:pt x="0" y="375"/>
                    </a:lnTo>
                    <a:moveTo>
                      <a:pt x="10" y="0"/>
                    </a:moveTo>
                    <a:lnTo>
                      <a:pt x="5" y="8"/>
                    </a:lnTo>
                    <a:lnTo>
                      <a:pt x="0" y="6"/>
                    </a:lnTo>
                    <a:lnTo>
                      <a:pt x="0" y="352"/>
                    </a:lnTo>
                    <a:lnTo>
                      <a:pt x="3" y="354"/>
                    </a:lnTo>
                    <a:lnTo>
                      <a:pt x="3" y="284"/>
                    </a:lnTo>
                    <a:lnTo>
                      <a:pt x="3" y="277"/>
                    </a:lnTo>
                    <a:lnTo>
                      <a:pt x="20" y="266"/>
                    </a:lnTo>
                    <a:lnTo>
                      <a:pt x="20" y="5"/>
                    </a:lnTo>
                    <a:lnTo>
                      <a:pt x="15" y="8"/>
                    </a:lnTo>
                    <a:lnTo>
                      <a:pt x="15" y="8"/>
                    </a:lnTo>
                    <a:lnTo>
                      <a:pt x="14" y="9"/>
                    </a:lnTo>
                    <a:lnTo>
                      <a:pt x="14" y="9"/>
                    </a:lnTo>
                    <a:lnTo>
                      <a:pt x="14" y="9"/>
                    </a:lnTo>
                    <a:lnTo>
                      <a:pt x="14" y="9"/>
                    </a:lnTo>
                    <a:lnTo>
                      <a:pt x="1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95" name="Google Shape;3695;p374"/>
              <p:cNvSpPr/>
              <p:nvPr/>
            </p:nvSpPr>
            <p:spPr>
              <a:xfrm>
                <a:off x="6932" y="-363"/>
                <a:ext cx="548" cy="313"/>
              </a:xfrm>
              <a:custGeom>
                <a:avLst/>
                <a:gdLst/>
                <a:ahLst/>
                <a:cxnLst/>
                <a:rect l="l" t="t" r="r" b="b"/>
                <a:pathLst>
                  <a:path w="548" h="313" extrusionOk="0">
                    <a:moveTo>
                      <a:pt x="392" y="208"/>
                    </a:moveTo>
                    <a:lnTo>
                      <a:pt x="392" y="230"/>
                    </a:lnTo>
                    <a:lnTo>
                      <a:pt x="538" y="311"/>
                    </a:lnTo>
                    <a:lnTo>
                      <a:pt x="543" y="313"/>
                    </a:lnTo>
                    <a:lnTo>
                      <a:pt x="548" y="305"/>
                    </a:lnTo>
                    <a:lnTo>
                      <a:pt x="544" y="295"/>
                    </a:lnTo>
                    <a:lnTo>
                      <a:pt x="544" y="295"/>
                    </a:lnTo>
                    <a:lnTo>
                      <a:pt x="548" y="293"/>
                    </a:lnTo>
                    <a:lnTo>
                      <a:pt x="392" y="208"/>
                    </a:lnTo>
                    <a:close/>
                    <a:moveTo>
                      <a:pt x="167" y="86"/>
                    </a:moveTo>
                    <a:lnTo>
                      <a:pt x="146" y="97"/>
                    </a:lnTo>
                    <a:lnTo>
                      <a:pt x="372" y="220"/>
                    </a:lnTo>
                    <a:lnTo>
                      <a:pt x="372" y="197"/>
                    </a:lnTo>
                    <a:lnTo>
                      <a:pt x="167" y="86"/>
                    </a:lnTo>
                    <a:close/>
                    <a:moveTo>
                      <a:pt x="9" y="0"/>
                    </a:moveTo>
                    <a:lnTo>
                      <a:pt x="0" y="16"/>
                    </a:lnTo>
                    <a:lnTo>
                      <a:pt x="0" y="17"/>
                    </a:lnTo>
                    <a:lnTo>
                      <a:pt x="0" y="18"/>
                    </a:lnTo>
                    <a:lnTo>
                      <a:pt x="6" y="21"/>
                    </a:lnTo>
                    <a:lnTo>
                      <a:pt x="20" y="28"/>
                    </a:lnTo>
                    <a:lnTo>
                      <a:pt x="126" y="86"/>
                    </a:lnTo>
                    <a:lnTo>
                      <a:pt x="146" y="75"/>
                    </a:lnTo>
                    <a:lnTo>
                      <a:pt x="27" y="10"/>
                    </a:lnTo>
                    <a:lnTo>
                      <a:pt x="15" y="3"/>
                    </a:lnTo>
                    <a:lnTo>
                      <a:pt x="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96" name="Google Shape;3696;p374"/>
              <p:cNvSpPr/>
              <p:nvPr/>
            </p:nvSpPr>
            <p:spPr>
              <a:xfrm>
                <a:off x="6932" y="-363"/>
                <a:ext cx="548" cy="313"/>
              </a:xfrm>
              <a:custGeom>
                <a:avLst/>
                <a:gdLst/>
                <a:ahLst/>
                <a:cxnLst/>
                <a:rect l="l" t="t" r="r" b="b"/>
                <a:pathLst>
                  <a:path w="548" h="313" extrusionOk="0">
                    <a:moveTo>
                      <a:pt x="392" y="208"/>
                    </a:moveTo>
                    <a:lnTo>
                      <a:pt x="392" y="230"/>
                    </a:lnTo>
                    <a:lnTo>
                      <a:pt x="538" y="311"/>
                    </a:lnTo>
                    <a:lnTo>
                      <a:pt x="543" y="313"/>
                    </a:lnTo>
                    <a:lnTo>
                      <a:pt x="548" y="305"/>
                    </a:lnTo>
                    <a:lnTo>
                      <a:pt x="544" y="295"/>
                    </a:lnTo>
                    <a:lnTo>
                      <a:pt x="544" y="295"/>
                    </a:lnTo>
                    <a:lnTo>
                      <a:pt x="548" y="293"/>
                    </a:lnTo>
                    <a:lnTo>
                      <a:pt x="392" y="208"/>
                    </a:lnTo>
                    <a:moveTo>
                      <a:pt x="167" y="86"/>
                    </a:moveTo>
                    <a:lnTo>
                      <a:pt x="146" y="97"/>
                    </a:lnTo>
                    <a:lnTo>
                      <a:pt x="372" y="220"/>
                    </a:lnTo>
                    <a:lnTo>
                      <a:pt x="372" y="197"/>
                    </a:lnTo>
                    <a:lnTo>
                      <a:pt x="167" y="86"/>
                    </a:lnTo>
                    <a:moveTo>
                      <a:pt x="9" y="0"/>
                    </a:moveTo>
                    <a:lnTo>
                      <a:pt x="0" y="16"/>
                    </a:lnTo>
                    <a:lnTo>
                      <a:pt x="0" y="17"/>
                    </a:lnTo>
                    <a:lnTo>
                      <a:pt x="0" y="18"/>
                    </a:lnTo>
                    <a:lnTo>
                      <a:pt x="6" y="21"/>
                    </a:lnTo>
                    <a:lnTo>
                      <a:pt x="20" y="28"/>
                    </a:lnTo>
                    <a:lnTo>
                      <a:pt x="126" y="86"/>
                    </a:lnTo>
                    <a:lnTo>
                      <a:pt x="146" y="75"/>
                    </a:lnTo>
                    <a:lnTo>
                      <a:pt x="27" y="10"/>
                    </a:lnTo>
                    <a:lnTo>
                      <a:pt x="15" y="3"/>
                    </a:lnTo>
                    <a:lnTo>
                      <a:pt x="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97" name="Google Shape;3697;p374"/>
              <p:cNvSpPr/>
              <p:nvPr/>
            </p:nvSpPr>
            <p:spPr>
              <a:xfrm>
                <a:off x="7304" y="-166"/>
                <a:ext cx="20" cy="33"/>
              </a:xfrm>
              <a:custGeom>
                <a:avLst/>
                <a:gdLst/>
                <a:ahLst/>
                <a:cxnLst/>
                <a:rect l="l" t="t" r="r" b="b"/>
                <a:pathLst>
                  <a:path w="20" h="33" extrusionOk="0">
                    <a:moveTo>
                      <a:pt x="0" y="0"/>
                    </a:moveTo>
                    <a:lnTo>
                      <a:pt x="0" y="23"/>
                    </a:lnTo>
                    <a:lnTo>
                      <a:pt x="20" y="33"/>
                    </a:lnTo>
                    <a:lnTo>
                      <a:pt x="20" y="11"/>
                    </a:lnTo>
                    <a:lnTo>
                      <a:pt x="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98" name="Google Shape;3698;p374"/>
              <p:cNvSpPr/>
              <p:nvPr/>
            </p:nvSpPr>
            <p:spPr>
              <a:xfrm>
                <a:off x="7304" y="-166"/>
                <a:ext cx="20" cy="33"/>
              </a:xfrm>
              <a:custGeom>
                <a:avLst/>
                <a:gdLst/>
                <a:ahLst/>
                <a:cxnLst/>
                <a:rect l="l" t="t" r="r" b="b"/>
                <a:pathLst>
                  <a:path w="20" h="33" extrusionOk="0">
                    <a:moveTo>
                      <a:pt x="0" y="0"/>
                    </a:moveTo>
                    <a:lnTo>
                      <a:pt x="0" y="23"/>
                    </a:lnTo>
                    <a:lnTo>
                      <a:pt x="20" y="33"/>
                    </a:lnTo>
                    <a:lnTo>
                      <a:pt x="20" y="11"/>
                    </a:lnTo>
                    <a:lnTo>
                      <a:pt x="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699" name="Google Shape;3699;p374"/>
              <p:cNvSpPr/>
              <p:nvPr/>
            </p:nvSpPr>
            <p:spPr>
              <a:xfrm>
                <a:off x="7058" y="-288"/>
                <a:ext cx="41" cy="22"/>
              </a:xfrm>
              <a:custGeom>
                <a:avLst/>
                <a:gdLst/>
                <a:ahLst/>
                <a:cxnLst/>
                <a:rect l="l" t="t" r="r" b="b"/>
                <a:pathLst>
                  <a:path w="41" h="22" extrusionOk="0">
                    <a:moveTo>
                      <a:pt x="20" y="0"/>
                    </a:moveTo>
                    <a:lnTo>
                      <a:pt x="0" y="11"/>
                    </a:lnTo>
                    <a:lnTo>
                      <a:pt x="20" y="22"/>
                    </a:lnTo>
                    <a:lnTo>
                      <a:pt x="41" y="11"/>
                    </a:lnTo>
                    <a:lnTo>
                      <a:pt x="2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00" name="Google Shape;3700;p374"/>
              <p:cNvSpPr/>
              <p:nvPr/>
            </p:nvSpPr>
            <p:spPr>
              <a:xfrm>
                <a:off x="7058" y="-288"/>
                <a:ext cx="41" cy="22"/>
              </a:xfrm>
              <a:custGeom>
                <a:avLst/>
                <a:gdLst/>
                <a:ahLst/>
                <a:cxnLst/>
                <a:rect l="l" t="t" r="r" b="b"/>
                <a:pathLst>
                  <a:path w="41" h="22" extrusionOk="0">
                    <a:moveTo>
                      <a:pt x="20" y="0"/>
                    </a:moveTo>
                    <a:lnTo>
                      <a:pt x="0" y="11"/>
                    </a:lnTo>
                    <a:lnTo>
                      <a:pt x="20" y="22"/>
                    </a:lnTo>
                    <a:lnTo>
                      <a:pt x="41" y="11"/>
                    </a:lnTo>
                    <a:lnTo>
                      <a:pt x="2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01" name="Google Shape;3701;p374"/>
              <p:cNvSpPr/>
              <p:nvPr/>
            </p:nvSpPr>
            <p:spPr>
              <a:xfrm>
                <a:off x="7476" y="-364"/>
                <a:ext cx="552" cy="315"/>
              </a:xfrm>
              <a:custGeom>
                <a:avLst/>
                <a:gdLst/>
                <a:ahLst/>
                <a:cxnLst/>
                <a:rect l="l" t="t" r="r" b="b"/>
                <a:pathLst>
                  <a:path w="552" h="315" extrusionOk="0">
                    <a:moveTo>
                      <a:pt x="8" y="315"/>
                    </a:moveTo>
                    <a:lnTo>
                      <a:pt x="8" y="315"/>
                    </a:lnTo>
                    <a:lnTo>
                      <a:pt x="8" y="315"/>
                    </a:lnTo>
                    <a:lnTo>
                      <a:pt x="8" y="315"/>
                    </a:lnTo>
                    <a:close/>
                    <a:moveTo>
                      <a:pt x="543" y="0"/>
                    </a:moveTo>
                    <a:lnTo>
                      <a:pt x="542" y="0"/>
                    </a:lnTo>
                    <a:lnTo>
                      <a:pt x="532" y="0"/>
                    </a:lnTo>
                    <a:lnTo>
                      <a:pt x="532" y="4"/>
                    </a:lnTo>
                    <a:lnTo>
                      <a:pt x="522" y="10"/>
                    </a:lnTo>
                    <a:lnTo>
                      <a:pt x="4" y="294"/>
                    </a:lnTo>
                    <a:lnTo>
                      <a:pt x="0" y="296"/>
                    </a:lnTo>
                    <a:lnTo>
                      <a:pt x="0" y="296"/>
                    </a:lnTo>
                    <a:lnTo>
                      <a:pt x="4" y="306"/>
                    </a:lnTo>
                    <a:lnTo>
                      <a:pt x="8" y="315"/>
                    </a:lnTo>
                    <a:lnTo>
                      <a:pt x="9" y="314"/>
                    </a:lnTo>
                    <a:lnTo>
                      <a:pt x="9" y="314"/>
                    </a:lnTo>
                    <a:lnTo>
                      <a:pt x="14" y="311"/>
                    </a:lnTo>
                    <a:lnTo>
                      <a:pt x="532" y="27"/>
                    </a:lnTo>
                    <a:lnTo>
                      <a:pt x="552" y="15"/>
                    </a:lnTo>
                    <a:lnTo>
                      <a:pt x="552" y="10"/>
                    </a:lnTo>
                    <a:lnTo>
                      <a:pt x="552" y="10"/>
                    </a:lnTo>
                    <a:lnTo>
                      <a:pt x="543" y="10"/>
                    </a:lnTo>
                    <a:lnTo>
                      <a:pt x="543" y="10"/>
                    </a:lnTo>
                    <a:lnTo>
                      <a:pt x="543"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02" name="Google Shape;3702;p374"/>
              <p:cNvSpPr/>
              <p:nvPr/>
            </p:nvSpPr>
            <p:spPr>
              <a:xfrm>
                <a:off x="7476" y="-364"/>
                <a:ext cx="552" cy="315"/>
              </a:xfrm>
              <a:custGeom>
                <a:avLst/>
                <a:gdLst/>
                <a:ahLst/>
                <a:cxnLst/>
                <a:rect l="l" t="t" r="r" b="b"/>
                <a:pathLst>
                  <a:path w="552" h="315" extrusionOk="0">
                    <a:moveTo>
                      <a:pt x="8" y="315"/>
                    </a:moveTo>
                    <a:lnTo>
                      <a:pt x="8" y="315"/>
                    </a:lnTo>
                    <a:lnTo>
                      <a:pt x="8" y="315"/>
                    </a:lnTo>
                    <a:lnTo>
                      <a:pt x="8" y="315"/>
                    </a:lnTo>
                    <a:moveTo>
                      <a:pt x="543" y="0"/>
                    </a:moveTo>
                    <a:lnTo>
                      <a:pt x="542" y="0"/>
                    </a:lnTo>
                    <a:lnTo>
                      <a:pt x="532" y="0"/>
                    </a:lnTo>
                    <a:lnTo>
                      <a:pt x="532" y="4"/>
                    </a:lnTo>
                    <a:lnTo>
                      <a:pt x="522" y="10"/>
                    </a:lnTo>
                    <a:lnTo>
                      <a:pt x="4" y="294"/>
                    </a:lnTo>
                    <a:lnTo>
                      <a:pt x="0" y="296"/>
                    </a:lnTo>
                    <a:lnTo>
                      <a:pt x="0" y="296"/>
                    </a:lnTo>
                    <a:lnTo>
                      <a:pt x="4" y="306"/>
                    </a:lnTo>
                    <a:lnTo>
                      <a:pt x="8" y="315"/>
                    </a:lnTo>
                    <a:lnTo>
                      <a:pt x="9" y="314"/>
                    </a:lnTo>
                    <a:lnTo>
                      <a:pt x="9" y="314"/>
                    </a:lnTo>
                    <a:lnTo>
                      <a:pt x="14" y="311"/>
                    </a:lnTo>
                    <a:lnTo>
                      <a:pt x="532" y="27"/>
                    </a:lnTo>
                    <a:lnTo>
                      <a:pt x="552" y="15"/>
                    </a:lnTo>
                    <a:lnTo>
                      <a:pt x="552" y="10"/>
                    </a:lnTo>
                    <a:lnTo>
                      <a:pt x="552" y="10"/>
                    </a:lnTo>
                    <a:lnTo>
                      <a:pt x="543" y="10"/>
                    </a:lnTo>
                    <a:lnTo>
                      <a:pt x="543" y="10"/>
                    </a:lnTo>
                    <a:lnTo>
                      <a:pt x="543"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03" name="Google Shape;3703;p374"/>
              <p:cNvSpPr/>
              <p:nvPr/>
            </p:nvSpPr>
            <p:spPr>
              <a:xfrm>
                <a:off x="7473" y="-61"/>
                <a:ext cx="966" cy="1118"/>
              </a:xfrm>
              <a:custGeom>
                <a:avLst/>
                <a:gdLst/>
                <a:ahLst/>
                <a:cxnLst/>
                <a:rect l="l" t="t" r="r" b="b"/>
                <a:pathLst>
                  <a:path w="966" h="1118" extrusionOk="0">
                    <a:moveTo>
                      <a:pt x="20" y="646"/>
                    </a:moveTo>
                    <a:lnTo>
                      <a:pt x="7" y="652"/>
                    </a:lnTo>
                    <a:lnTo>
                      <a:pt x="0" y="648"/>
                    </a:lnTo>
                    <a:lnTo>
                      <a:pt x="0" y="838"/>
                    </a:lnTo>
                    <a:lnTo>
                      <a:pt x="134" y="917"/>
                    </a:lnTo>
                    <a:lnTo>
                      <a:pt x="154" y="905"/>
                    </a:lnTo>
                    <a:lnTo>
                      <a:pt x="20" y="827"/>
                    </a:lnTo>
                    <a:lnTo>
                      <a:pt x="20" y="646"/>
                    </a:lnTo>
                    <a:close/>
                    <a:moveTo>
                      <a:pt x="20" y="566"/>
                    </a:moveTo>
                    <a:lnTo>
                      <a:pt x="17" y="567"/>
                    </a:lnTo>
                    <a:lnTo>
                      <a:pt x="17" y="624"/>
                    </a:lnTo>
                    <a:lnTo>
                      <a:pt x="20" y="622"/>
                    </a:lnTo>
                    <a:lnTo>
                      <a:pt x="20" y="566"/>
                    </a:lnTo>
                    <a:close/>
                    <a:moveTo>
                      <a:pt x="17" y="390"/>
                    </a:moveTo>
                    <a:lnTo>
                      <a:pt x="17" y="545"/>
                    </a:lnTo>
                    <a:lnTo>
                      <a:pt x="20" y="543"/>
                    </a:lnTo>
                    <a:lnTo>
                      <a:pt x="20" y="390"/>
                    </a:lnTo>
                    <a:lnTo>
                      <a:pt x="17" y="390"/>
                    </a:lnTo>
                    <a:close/>
                    <a:moveTo>
                      <a:pt x="17" y="303"/>
                    </a:moveTo>
                    <a:lnTo>
                      <a:pt x="17" y="366"/>
                    </a:lnTo>
                    <a:lnTo>
                      <a:pt x="20" y="368"/>
                    </a:lnTo>
                    <a:lnTo>
                      <a:pt x="20" y="304"/>
                    </a:lnTo>
                    <a:lnTo>
                      <a:pt x="17" y="303"/>
                    </a:lnTo>
                    <a:close/>
                    <a:moveTo>
                      <a:pt x="966" y="291"/>
                    </a:moveTo>
                    <a:lnTo>
                      <a:pt x="946" y="301"/>
                    </a:lnTo>
                    <a:lnTo>
                      <a:pt x="946" y="827"/>
                    </a:lnTo>
                    <a:lnTo>
                      <a:pt x="492" y="1090"/>
                    </a:lnTo>
                    <a:lnTo>
                      <a:pt x="492" y="1107"/>
                    </a:lnTo>
                    <a:lnTo>
                      <a:pt x="492" y="1111"/>
                    </a:lnTo>
                    <a:lnTo>
                      <a:pt x="492" y="1111"/>
                    </a:lnTo>
                    <a:lnTo>
                      <a:pt x="492" y="1111"/>
                    </a:lnTo>
                    <a:lnTo>
                      <a:pt x="473" y="1111"/>
                    </a:lnTo>
                    <a:lnTo>
                      <a:pt x="473" y="1107"/>
                    </a:lnTo>
                    <a:lnTo>
                      <a:pt x="473" y="1090"/>
                    </a:lnTo>
                    <a:lnTo>
                      <a:pt x="174" y="917"/>
                    </a:lnTo>
                    <a:lnTo>
                      <a:pt x="154" y="928"/>
                    </a:lnTo>
                    <a:lnTo>
                      <a:pt x="483" y="1118"/>
                    </a:lnTo>
                    <a:lnTo>
                      <a:pt x="966" y="838"/>
                    </a:lnTo>
                    <a:lnTo>
                      <a:pt x="966" y="291"/>
                    </a:lnTo>
                    <a:close/>
                    <a:moveTo>
                      <a:pt x="555" y="41"/>
                    </a:moveTo>
                    <a:lnTo>
                      <a:pt x="555" y="64"/>
                    </a:lnTo>
                    <a:lnTo>
                      <a:pt x="937" y="284"/>
                    </a:lnTo>
                    <a:lnTo>
                      <a:pt x="946" y="279"/>
                    </a:lnTo>
                    <a:lnTo>
                      <a:pt x="946" y="275"/>
                    </a:lnTo>
                    <a:lnTo>
                      <a:pt x="956" y="275"/>
                    </a:lnTo>
                    <a:lnTo>
                      <a:pt x="956" y="275"/>
                    </a:lnTo>
                    <a:lnTo>
                      <a:pt x="956" y="284"/>
                    </a:lnTo>
                    <a:lnTo>
                      <a:pt x="961" y="276"/>
                    </a:lnTo>
                    <a:lnTo>
                      <a:pt x="961" y="276"/>
                    </a:lnTo>
                    <a:lnTo>
                      <a:pt x="555" y="41"/>
                    </a:lnTo>
                    <a:close/>
                    <a:moveTo>
                      <a:pt x="483" y="0"/>
                    </a:moveTo>
                    <a:lnTo>
                      <a:pt x="17" y="269"/>
                    </a:lnTo>
                    <a:lnTo>
                      <a:pt x="17" y="280"/>
                    </a:lnTo>
                    <a:lnTo>
                      <a:pt x="27" y="286"/>
                    </a:lnTo>
                    <a:lnTo>
                      <a:pt x="483" y="22"/>
                    </a:lnTo>
                    <a:lnTo>
                      <a:pt x="535" y="52"/>
                    </a:lnTo>
                    <a:lnTo>
                      <a:pt x="535" y="30"/>
                    </a:lnTo>
                    <a:lnTo>
                      <a:pt x="483"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04" name="Google Shape;3704;p374"/>
              <p:cNvSpPr/>
              <p:nvPr/>
            </p:nvSpPr>
            <p:spPr>
              <a:xfrm>
                <a:off x="7473" y="-61"/>
                <a:ext cx="966" cy="1118"/>
              </a:xfrm>
              <a:custGeom>
                <a:avLst/>
                <a:gdLst/>
                <a:ahLst/>
                <a:cxnLst/>
                <a:rect l="l" t="t" r="r" b="b"/>
                <a:pathLst>
                  <a:path w="966" h="1118" extrusionOk="0">
                    <a:moveTo>
                      <a:pt x="20" y="646"/>
                    </a:moveTo>
                    <a:lnTo>
                      <a:pt x="7" y="652"/>
                    </a:lnTo>
                    <a:lnTo>
                      <a:pt x="0" y="648"/>
                    </a:lnTo>
                    <a:lnTo>
                      <a:pt x="0" y="838"/>
                    </a:lnTo>
                    <a:lnTo>
                      <a:pt x="134" y="917"/>
                    </a:lnTo>
                    <a:lnTo>
                      <a:pt x="154" y="905"/>
                    </a:lnTo>
                    <a:lnTo>
                      <a:pt x="20" y="827"/>
                    </a:lnTo>
                    <a:lnTo>
                      <a:pt x="20" y="646"/>
                    </a:lnTo>
                    <a:moveTo>
                      <a:pt x="20" y="566"/>
                    </a:moveTo>
                    <a:lnTo>
                      <a:pt x="17" y="567"/>
                    </a:lnTo>
                    <a:lnTo>
                      <a:pt x="17" y="624"/>
                    </a:lnTo>
                    <a:lnTo>
                      <a:pt x="20" y="622"/>
                    </a:lnTo>
                    <a:lnTo>
                      <a:pt x="20" y="566"/>
                    </a:lnTo>
                    <a:moveTo>
                      <a:pt x="17" y="390"/>
                    </a:moveTo>
                    <a:lnTo>
                      <a:pt x="17" y="545"/>
                    </a:lnTo>
                    <a:lnTo>
                      <a:pt x="20" y="543"/>
                    </a:lnTo>
                    <a:lnTo>
                      <a:pt x="20" y="390"/>
                    </a:lnTo>
                    <a:lnTo>
                      <a:pt x="17" y="390"/>
                    </a:lnTo>
                    <a:moveTo>
                      <a:pt x="17" y="303"/>
                    </a:moveTo>
                    <a:lnTo>
                      <a:pt x="17" y="366"/>
                    </a:lnTo>
                    <a:lnTo>
                      <a:pt x="20" y="368"/>
                    </a:lnTo>
                    <a:lnTo>
                      <a:pt x="20" y="304"/>
                    </a:lnTo>
                    <a:lnTo>
                      <a:pt x="17" y="303"/>
                    </a:lnTo>
                    <a:moveTo>
                      <a:pt x="966" y="291"/>
                    </a:moveTo>
                    <a:lnTo>
                      <a:pt x="946" y="301"/>
                    </a:lnTo>
                    <a:lnTo>
                      <a:pt x="946" y="827"/>
                    </a:lnTo>
                    <a:lnTo>
                      <a:pt x="492" y="1090"/>
                    </a:lnTo>
                    <a:lnTo>
                      <a:pt x="492" y="1107"/>
                    </a:lnTo>
                    <a:lnTo>
                      <a:pt x="492" y="1111"/>
                    </a:lnTo>
                    <a:lnTo>
                      <a:pt x="492" y="1111"/>
                    </a:lnTo>
                    <a:lnTo>
                      <a:pt x="492" y="1111"/>
                    </a:lnTo>
                    <a:lnTo>
                      <a:pt x="473" y="1111"/>
                    </a:lnTo>
                    <a:lnTo>
                      <a:pt x="473" y="1107"/>
                    </a:lnTo>
                    <a:lnTo>
                      <a:pt x="473" y="1090"/>
                    </a:lnTo>
                    <a:lnTo>
                      <a:pt x="174" y="917"/>
                    </a:lnTo>
                    <a:lnTo>
                      <a:pt x="154" y="928"/>
                    </a:lnTo>
                    <a:lnTo>
                      <a:pt x="483" y="1118"/>
                    </a:lnTo>
                    <a:lnTo>
                      <a:pt x="966" y="838"/>
                    </a:lnTo>
                    <a:lnTo>
                      <a:pt x="966" y="291"/>
                    </a:lnTo>
                    <a:moveTo>
                      <a:pt x="555" y="41"/>
                    </a:moveTo>
                    <a:lnTo>
                      <a:pt x="555" y="64"/>
                    </a:lnTo>
                    <a:lnTo>
                      <a:pt x="937" y="284"/>
                    </a:lnTo>
                    <a:lnTo>
                      <a:pt x="946" y="279"/>
                    </a:lnTo>
                    <a:lnTo>
                      <a:pt x="946" y="275"/>
                    </a:lnTo>
                    <a:lnTo>
                      <a:pt x="956" y="275"/>
                    </a:lnTo>
                    <a:lnTo>
                      <a:pt x="956" y="275"/>
                    </a:lnTo>
                    <a:lnTo>
                      <a:pt x="956" y="284"/>
                    </a:lnTo>
                    <a:lnTo>
                      <a:pt x="961" y="276"/>
                    </a:lnTo>
                    <a:lnTo>
                      <a:pt x="961" y="276"/>
                    </a:lnTo>
                    <a:lnTo>
                      <a:pt x="555" y="41"/>
                    </a:lnTo>
                    <a:moveTo>
                      <a:pt x="483" y="0"/>
                    </a:moveTo>
                    <a:lnTo>
                      <a:pt x="17" y="269"/>
                    </a:lnTo>
                    <a:lnTo>
                      <a:pt x="17" y="280"/>
                    </a:lnTo>
                    <a:lnTo>
                      <a:pt x="27" y="286"/>
                    </a:lnTo>
                    <a:lnTo>
                      <a:pt x="483" y="22"/>
                    </a:lnTo>
                    <a:lnTo>
                      <a:pt x="535" y="52"/>
                    </a:lnTo>
                    <a:lnTo>
                      <a:pt x="535" y="30"/>
                    </a:lnTo>
                    <a:lnTo>
                      <a:pt x="483"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05" name="Google Shape;3705;p374"/>
              <p:cNvSpPr/>
              <p:nvPr/>
            </p:nvSpPr>
            <p:spPr>
              <a:xfrm>
                <a:off x="7473" y="-31"/>
                <a:ext cx="555" cy="622"/>
              </a:xfrm>
              <a:custGeom>
                <a:avLst/>
                <a:gdLst/>
                <a:ahLst/>
                <a:cxnLst/>
                <a:rect l="l" t="t" r="r" b="b"/>
                <a:pathLst>
                  <a:path w="555" h="622" extrusionOk="0">
                    <a:moveTo>
                      <a:pt x="20" y="592"/>
                    </a:moveTo>
                    <a:lnTo>
                      <a:pt x="17" y="594"/>
                    </a:lnTo>
                    <a:lnTo>
                      <a:pt x="17" y="611"/>
                    </a:lnTo>
                    <a:lnTo>
                      <a:pt x="17" y="616"/>
                    </a:lnTo>
                    <a:lnTo>
                      <a:pt x="0" y="616"/>
                    </a:lnTo>
                    <a:lnTo>
                      <a:pt x="0" y="618"/>
                    </a:lnTo>
                    <a:lnTo>
                      <a:pt x="7" y="622"/>
                    </a:lnTo>
                    <a:lnTo>
                      <a:pt x="20" y="616"/>
                    </a:lnTo>
                    <a:lnTo>
                      <a:pt x="20" y="592"/>
                    </a:lnTo>
                    <a:close/>
                    <a:moveTo>
                      <a:pt x="535" y="0"/>
                    </a:moveTo>
                    <a:lnTo>
                      <a:pt x="535" y="22"/>
                    </a:lnTo>
                    <a:lnTo>
                      <a:pt x="555" y="34"/>
                    </a:lnTo>
                    <a:lnTo>
                      <a:pt x="555" y="11"/>
                    </a:lnTo>
                    <a:lnTo>
                      <a:pt x="535"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06" name="Google Shape;3706;p374"/>
              <p:cNvSpPr/>
              <p:nvPr/>
            </p:nvSpPr>
            <p:spPr>
              <a:xfrm>
                <a:off x="7473" y="-31"/>
                <a:ext cx="555" cy="622"/>
              </a:xfrm>
              <a:custGeom>
                <a:avLst/>
                <a:gdLst/>
                <a:ahLst/>
                <a:cxnLst/>
                <a:rect l="l" t="t" r="r" b="b"/>
                <a:pathLst>
                  <a:path w="555" h="622" extrusionOk="0">
                    <a:moveTo>
                      <a:pt x="20" y="592"/>
                    </a:moveTo>
                    <a:lnTo>
                      <a:pt x="17" y="594"/>
                    </a:lnTo>
                    <a:lnTo>
                      <a:pt x="17" y="611"/>
                    </a:lnTo>
                    <a:lnTo>
                      <a:pt x="17" y="616"/>
                    </a:lnTo>
                    <a:lnTo>
                      <a:pt x="0" y="616"/>
                    </a:lnTo>
                    <a:lnTo>
                      <a:pt x="0" y="618"/>
                    </a:lnTo>
                    <a:lnTo>
                      <a:pt x="7" y="622"/>
                    </a:lnTo>
                    <a:lnTo>
                      <a:pt x="20" y="616"/>
                    </a:lnTo>
                    <a:lnTo>
                      <a:pt x="20" y="592"/>
                    </a:lnTo>
                    <a:moveTo>
                      <a:pt x="535" y="0"/>
                    </a:moveTo>
                    <a:lnTo>
                      <a:pt x="535" y="22"/>
                    </a:lnTo>
                    <a:lnTo>
                      <a:pt x="555" y="34"/>
                    </a:lnTo>
                    <a:lnTo>
                      <a:pt x="555" y="11"/>
                    </a:lnTo>
                    <a:lnTo>
                      <a:pt x="535"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07" name="Google Shape;3707;p374"/>
              <p:cNvSpPr/>
              <p:nvPr/>
            </p:nvSpPr>
            <p:spPr>
              <a:xfrm>
                <a:off x="7473" y="208"/>
                <a:ext cx="17" cy="377"/>
              </a:xfrm>
              <a:custGeom>
                <a:avLst/>
                <a:gdLst/>
                <a:ahLst/>
                <a:cxnLst/>
                <a:rect l="l" t="t" r="r" b="b"/>
                <a:pathLst>
                  <a:path w="17" h="377" extrusionOk="0">
                    <a:moveTo>
                      <a:pt x="17" y="298"/>
                    </a:moveTo>
                    <a:lnTo>
                      <a:pt x="0" y="307"/>
                    </a:lnTo>
                    <a:lnTo>
                      <a:pt x="0" y="377"/>
                    </a:lnTo>
                    <a:lnTo>
                      <a:pt x="17" y="377"/>
                    </a:lnTo>
                    <a:lnTo>
                      <a:pt x="17" y="372"/>
                    </a:lnTo>
                    <a:lnTo>
                      <a:pt x="17" y="355"/>
                    </a:lnTo>
                    <a:lnTo>
                      <a:pt x="17" y="298"/>
                    </a:lnTo>
                    <a:close/>
                    <a:moveTo>
                      <a:pt x="0" y="110"/>
                    </a:moveTo>
                    <a:lnTo>
                      <a:pt x="0" y="285"/>
                    </a:lnTo>
                    <a:lnTo>
                      <a:pt x="17" y="276"/>
                    </a:lnTo>
                    <a:lnTo>
                      <a:pt x="17" y="121"/>
                    </a:lnTo>
                    <a:lnTo>
                      <a:pt x="0" y="110"/>
                    </a:lnTo>
                    <a:close/>
                    <a:moveTo>
                      <a:pt x="17" y="0"/>
                    </a:moveTo>
                    <a:lnTo>
                      <a:pt x="0" y="11"/>
                    </a:lnTo>
                    <a:lnTo>
                      <a:pt x="0" y="18"/>
                    </a:lnTo>
                    <a:lnTo>
                      <a:pt x="0" y="88"/>
                    </a:lnTo>
                    <a:lnTo>
                      <a:pt x="17" y="97"/>
                    </a:lnTo>
                    <a:lnTo>
                      <a:pt x="17" y="34"/>
                    </a:lnTo>
                    <a:lnTo>
                      <a:pt x="5" y="27"/>
                    </a:lnTo>
                    <a:lnTo>
                      <a:pt x="5" y="27"/>
                    </a:lnTo>
                    <a:lnTo>
                      <a:pt x="0" y="25"/>
                    </a:lnTo>
                    <a:lnTo>
                      <a:pt x="9" y="7"/>
                    </a:lnTo>
                    <a:lnTo>
                      <a:pt x="14" y="10"/>
                    </a:lnTo>
                    <a:lnTo>
                      <a:pt x="17" y="11"/>
                    </a:lnTo>
                    <a:lnTo>
                      <a:pt x="17"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08" name="Google Shape;3708;p374"/>
              <p:cNvSpPr/>
              <p:nvPr/>
            </p:nvSpPr>
            <p:spPr>
              <a:xfrm>
                <a:off x="7473" y="208"/>
                <a:ext cx="17" cy="377"/>
              </a:xfrm>
              <a:custGeom>
                <a:avLst/>
                <a:gdLst/>
                <a:ahLst/>
                <a:cxnLst/>
                <a:rect l="l" t="t" r="r" b="b"/>
                <a:pathLst>
                  <a:path w="17" h="377" extrusionOk="0">
                    <a:moveTo>
                      <a:pt x="17" y="298"/>
                    </a:moveTo>
                    <a:lnTo>
                      <a:pt x="0" y="307"/>
                    </a:lnTo>
                    <a:lnTo>
                      <a:pt x="0" y="377"/>
                    </a:lnTo>
                    <a:lnTo>
                      <a:pt x="17" y="377"/>
                    </a:lnTo>
                    <a:lnTo>
                      <a:pt x="17" y="372"/>
                    </a:lnTo>
                    <a:lnTo>
                      <a:pt x="17" y="355"/>
                    </a:lnTo>
                    <a:lnTo>
                      <a:pt x="17" y="298"/>
                    </a:lnTo>
                    <a:moveTo>
                      <a:pt x="0" y="110"/>
                    </a:moveTo>
                    <a:lnTo>
                      <a:pt x="0" y="285"/>
                    </a:lnTo>
                    <a:lnTo>
                      <a:pt x="17" y="276"/>
                    </a:lnTo>
                    <a:lnTo>
                      <a:pt x="17" y="121"/>
                    </a:lnTo>
                    <a:lnTo>
                      <a:pt x="0" y="110"/>
                    </a:lnTo>
                    <a:moveTo>
                      <a:pt x="17" y="0"/>
                    </a:moveTo>
                    <a:lnTo>
                      <a:pt x="0" y="11"/>
                    </a:lnTo>
                    <a:lnTo>
                      <a:pt x="0" y="18"/>
                    </a:lnTo>
                    <a:lnTo>
                      <a:pt x="0" y="88"/>
                    </a:lnTo>
                    <a:lnTo>
                      <a:pt x="17" y="97"/>
                    </a:lnTo>
                    <a:lnTo>
                      <a:pt x="17" y="34"/>
                    </a:lnTo>
                    <a:lnTo>
                      <a:pt x="5" y="27"/>
                    </a:lnTo>
                    <a:lnTo>
                      <a:pt x="5" y="27"/>
                    </a:lnTo>
                    <a:lnTo>
                      <a:pt x="0" y="25"/>
                    </a:lnTo>
                    <a:lnTo>
                      <a:pt x="9" y="7"/>
                    </a:lnTo>
                    <a:lnTo>
                      <a:pt x="14" y="10"/>
                    </a:lnTo>
                    <a:lnTo>
                      <a:pt x="17" y="11"/>
                    </a:lnTo>
                    <a:lnTo>
                      <a:pt x="17"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09" name="Google Shape;3709;p374"/>
              <p:cNvSpPr/>
              <p:nvPr/>
            </p:nvSpPr>
            <p:spPr>
              <a:xfrm>
                <a:off x="7946" y="484"/>
                <a:ext cx="19" cy="566"/>
              </a:xfrm>
              <a:custGeom>
                <a:avLst/>
                <a:gdLst/>
                <a:ahLst/>
                <a:cxnLst/>
                <a:rect l="l" t="t" r="r" b="b"/>
                <a:pathLst>
                  <a:path w="19" h="566" extrusionOk="0">
                    <a:moveTo>
                      <a:pt x="19" y="566"/>
                    </a:moveTo>
                    <a:lnTo>
                      <a:pt x="19" y="566"/>
                    </a:lnTo>
                    <a:lnTo>
                      <a:pt x="19" y="566"/>
                    </a:lnTo>
                    <a:close/>
                    <a:moveTo>
                      <a:pt x="10" y="0"/>
                    </a:moveTo>
                    <a:lnTo>
                      <a:pt x="5" y="9"/>
                    </a:lnTo>
                    <a:lnTo>
                      <a:pt x="0" y="6"/>
                    </a:lnTo>
                    <a:lnTo>
                      <a:pt x="0" y="545"/>
                    </a:lnTo>
                    <a:lnTo>
                      <a:pt x="0" y="562"/>
                    </a:lnTo>
                    <a:lnTo>
                      <a:pt x="0" y="566"/>
                    </a:lnTo>
                    <a:lnTo>
                      <a:pt x="19" y="566"/>
                    </a:lnTo>
                    <a:lnTo>
                      <a:pt x="19" y="562"/>
                    </a:lnTo>
                    <a:lnTo>
                      <a:pt x="19" y="545"/>
                    </a:lnTo>
                    <a:lnTo>
                      <a:pt x="19" y="6"/>
                    </a:lnTo>
                    <a:lnTo>
                      <a:pt x="15" y="9"/>
                    </a:lnTo>
                    <a:lnTo>
                      <a:pt x="15" y="9"/>
                    </a:lnTo>
                    <a:lnTo>
                      <a:pt x="14" y="9"/>
                    </a:lnTo>
                    <a:lnTo>
                      <a:pt x="1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10" name="Google Shape;3710;p374"/>
              <p:cNvSpPr/>
              <p:nvPr/>
            </p:nvSpPr>
            <p:spPr>
              <a:xfrm>
                <a:off x="7946" y="484"/>
                <a:ext cx="19" cy="566"/>
              </a:xfrm>
              <a:custGeom>
                <a:avLst/>
                <a:gdLst/>
                <a:ahLst/>
                <a:cxnLst/>
                <a:rect l="l" t="t" r="r" b="b"/>
                <a:pathLst>
                  <a:path w="19" h="566" extrusionOk="0">
                    <a:moveTo>
                      <a:pt x="19" y="566"/>
                    </a:moveTo>
                    <a:lnTo>
                      <a:pt x="19" y="566"/>
                    </a:lnTo>
                    <a:lnTo>
                      <a:pt x="19" y="566"/>
                    </a:lnTo>
                    <a:moveTo>
                      <a:pt x="10" y="0"/>
                    </a:moveTo>
                    <a:lnTo>
                      <a:pt x="5" y="9"/>
                    </a:lnTo>
                    <a:lnTo>
                      <a:pt x="0" y="6"/>
                    </a:lnTo>
                    <a:lnTo>
                      <a:pt x="0" y="545"/>
                    </a:lnTo>
                    <a:lnTo>
                      <a:pt x="0" y="562"/>
                    </a:lnTo>
                    <a:lnTo>
                      <a:pt x="0" y="566"/>
                    </a:lnTo>
                    <a:lnTo>
                      <a:pt x="19" y="566"/>
                    </a:lnTo>
                    <a:lnTo>
                      <a:pt x="19" y="562"/>
                    </a:lnTo>
                    <a:lnTo>
                      <a:pt x="19" y="545"/>
                    </a:lnTo>
                    <a:lnTo>
                      <a:pt x="19" y="6"/>
                    </a:lnTo>
                    <a:lnTo>
                      <a:pt x="15" y="9"/>
                    </a:lnTo>
                    <a:lnTo>
                      <a:pt x="15" y="9"/>
                    </a:lnTo>
                    <a:lnTo>
                      <a:pt x="14" y="9"/>
                    </a:lnTo>
                    <a:lnTo>
                      <a:pt x="1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11" name="Google Shape;3711;p374"/>
              <p:cNvSpPr/>
              <p:nvPr/>
            </p:nvSpPr>
            <p:spPr>
              <a:xfrm>
                <a:off x="7490" y="219"/>
                <a:ext cx="466" cy="274"/>
              </a:xfrm>
              <a:custGeom>
                <a:avLst/>
                <a:gdLst/>
                <a:ahLst/>
                <a:cxnLst/>
                <a:rect l="l" t="t" r="r" b="b"/>
                <a:pathLst>
                  <a:path w="466" h="274" extrusionOk="0">
                    <a:moveTo>
                      <a:pt x="325" y="178"/>
                    </a:moveTo>
                    <a:lnTo>
                      <a:pt x="306" y="190"/>
                    </a:lnTo>
                    <a:lnTo>
                      <a:pt x="456" y="271"/>
                    </a:lnTo>
                    <a:lnTo>
                      <a:pt x="461" y="274"/>
                    </a:lnTo>
                    <a:lnTo>
                      <a:pt x="466" y="265"/>
                    </a:lnTo>
                    <a:lnTo>
                      <a:pt x="461" y="256"/>
                    </a:lnTo>
                    <a:lnTo>
                      <a:pt x="461" y="256"/>
                    </a:lnTo>
                    <a:lnTo>
                      <a:pt x="466" y="254"/>
                    </a:lnTo>
                    <a:lnTo>
                      <a:pt x="325" y="178"/>
                    </a:lnTo>
                    <a:close/>
                    <a:moveTo>
                      <a:pt x="0" y="0"/>
                    </a:moveTo>
                    <a:lnTo>
                      <a:pt x="0" y="23"/>
                    </a:lnTo>
                    <a:lnTo>
                      <a:pt x="3" y="24"/>
                    </a:lnTo>
                    <a:lnTo>
                      <a:pt x="286" y="178"/>
                    </a:lnTo>
                    <a:lnTo>
                      <a:pt x="306" y="167"/>
                    </a:lnTo>
                    <a:lnTo>
                      <a:pt x="10" y="6"/>
                    </a:lnTo>
                    <a:lnTo>
                      <a:pt x="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12" name="Google Shape;3712;p374"/>
              <p:cNvSpPr/>
              <p:nvPr/>
            </p:nvSpPr>
            <p:spPr>
              <a:xfrm>
                <a:off x="7490" y="219"/>
                <a:ext cx="466" cy="274"/>
              </a:xfrm>
              <a:custGeom>
                <a:avLst/>
                <a:gdLst/>
                <a:ahLst/>
                <a:cxnLst/>
                <a:rect l="l" t="t" r="r" b="b"/>
                <a:pathLst>
                  <a:path w="466" h="274" extrusionOk="0">
                    <a:moveTo>
                      <a:pt x="325" y="178"/>
                    </a:moveTo>
                    <a:lnTo>
                      <a:pt x="306" y="190"/>
                    </a:lnTo>
                    <a:lnTo>
                      <a:pt x="456" y="271"/>
                    </a:lnTo>
                    <a:lnTo>
                      <a:pt x="461" y="274"/>
                    </a:lnTo>
                    <a:lnTo>
                      <a:pt x="466" y="265"/>
                    </a:lnTo>
                    <a:lnTo>
                      <a:pt x="461" y="256"/>
                    </a:lnTo>
                    <a:lnTo>
                      <a:pt x="461" y="256"/>
                    </a:lnTo>
                    <a:lnTo>
                      <a:pt x="466" y="254"/>
                    </a:lnTo>
                    <a:lnTo>
                      <a:pt x="325" y="178"/>
                    </a:lnTo>
                    <a:moveTo>
                      <a:pt x="0" y="0"/>
                    </a:moveTo>
                    <a:lnTo>
                      <a:pt x="0" y="23"/>
                    </a:lnTo>
                    <a:lnTo>
                      <a:pt x="3" y="24"/>
                    </a:lnTo>
                    <a:lnTo>
                      <a:pt x="286" y="178"/>
                    </a:lnTo>
                    <a:lnTo>
                      <a:pt x="306" y="167"/>
                    </a:lnTo>
                    <a:lnTo>
                      <a:pt x="10" y="6"/>
                    </a:lnTo>
                    <a:lnTo>
                      <a:pt x="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13" name="Google Shape;3713;p374"/>
              <p:cNvSpPr/>
              <p:nvPr/>
            </p:nvSpPr>
            <p:spPr>
              <a:xfrm>
                <a:off x="7776" y="386"/>
                <a:ext cx="39" cy="23"/>
              </a:xfrm>
              <a:custGeom>
                <a:avLst/>
                <a:gdLst/>
                <a:ahLst/>
                <a:cxnLst/>
                <a:rect l="l" t="t" r="r" b="b"/>
                <a:pathLst>
                  <a:path w="39" h="23" extrusionOk="0">
                    <a:moveTo>
                      <a:pt x="20" y="0"/>
                    </a:moveTo>
                    <a:lnTo>
                      <a:pt x="0" y="11"/>
                    </a:lnTo>
                    <a:lnTo>
                      <a:pt x="20" y="23"/>
                    </a:lnTo>
                    <a:lnTo>
                      <a:pt x="39" y="11"/>
                    </a:lnTo>
                    <a:lnTo>
                      <a:pt x="2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14" name="Google Shape;3714;p374"/>
              <p:cNvSpPr/>
              <p:nvPr/>
            </p:nvSpPr>
            <p:spPr>
              <a:xfrm>
                <a:off x="7776" y="386"/>
                <a:ext cx="39" cy="23"/>
              </a:xfrm>
              <a:custGeom>
                <a:avLst/>
                <a:gdLst/>
                <a:ahLst/>
                <a:cxnLst/>
                <a:rect l="l" t="t" r="r" b="b"/>
                <a:pathLst>
                  <a:path w="39" h="23" extrusionOk="0">
                    <a:moveTo>
                      <a:pt x="20" y="0"/>
                    </a:moveTo>
                    <a:lnTo>
                      <a:pt x="0" y="11"/>
                    </a:lnTo>
                    <a:lnTo>
                      <a:pt x="20" y="23"/>
                    </a:lnTo>
                    <a:lnTo>
                      <a:pt x="39" y="11"/>
                    </a:lnTo>
                    <a:lnTo>
                      <a:pt x="2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15" name="Google Shape;3715;p374"/>
              <p:cNvSpPr/>
              <p:nvPr/>
            </p:nvSpPr>
            <p:spPr>
              <a:xfrm>
                <a:off x="7473" y="215"/>
                <a:ext cx="17" cy="27"/>
              </a:xfrm>
              <a:custGeom>
                <a:avLst/>
                <a:gdLst/>
                <a:ahLst/>
                <a:cxnLst/>
                <a:rect l="l" t="t" r="r" b="b"/>
                <a:pathLst>
                  <a:path w="17" h="27" extrusionOk="0">
                    <a:moveTo>
                      <a:pt x="9" y="0"/>
                    </a:moveTo>
                    <a:lnTo>
                      <a:pt x="0" y="18"/>
                    </a:lnTo>
                    <a:lnTo>
                      <a:pt x="5" y="20"/>
                    </a:lnTo>
                    <a:lnTo>
                      <a:pt x="5" y="20"/>
                    </a:lnTo>
                    <a:lnTo>
                      <a:pt x="17" y="27"/>
                    </a:lnTo>
                    <a:lnTo>
                      <a:pt x="17" y="4"/>
                    </a:lnTo>
                    <a:lnTo>
                      <a:pt x="14" y="3"/>
                    </a:lnTo>
                    <a:lnTo>
                      <a:pt x="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16" name="Google Shape;3716;p374"/>
              <p:cNvSpPr/>
              <p:nvPr/>
            </p:nvSpPr>
            <p:spPr>
              <a:xfrm>
                <a:off x="7473" y="215"/>
                <a:ext cx="17" cy="27"/>
              </a:xfrm>
              <a:custGeom>
                <a:avLst/>
                <a:gdLst/>
                <a:ahLst/>
                <a:cxnLst/>
                <a:rect l="l" t="t" r="r" b="b"/>
                <a:pathLst>
                  <a:path w="17" h="27" extrusionOk="0">
                    <a:moveTo>
                      <a:pt x="9" y="0"/>
                    </a:moveTo>
                    <a:lnTo>
                      <a:pt x="0" y="18"/>
                    </a:lnTo>
                    <a:lnTo>
                      <a:pt x="5" y="20"/>
                    </a:lnTo>
                    <a:lnTo>
                      <a:pt x="5" y="20"/>
                    </a:lnTo>
                    <a:lnTo>
                      <a:pt x="17" y="27"/>
                    </a:lnTo>
                    <a:lnTo>
                      <a:pt x="17" y="4"/>
                    </a:lnTo>
                    <a:lnTo>
                      <a:pt x="14" y="3"/>
                    </a:lnTo>
                    <a:lnTo>
                      <a:pt x="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17" name="Google Shape;3717;p374"/>
              <p:cNvSpPr/>
              <p:nvPr/>
            </p:nvSpPr>
            <p:spPr>
              <a:xfrm>
                <a:off x="7951" y="214"/>
                <a:ext cx="488" cy="279"/>
              </a:xfrm>
              <a:custGeom>
                <a:avLst/>
                <a:gdLst/>
                <a:ahLst/>
                <a:cxnLst/>
                <a:rect l="l" t="t" r="r" b="b"/>
                <a:pathLst>
                  <a:path w="488" h="279" extrusionOk="0">
                    <a:moveTo>
                      <a:pt x="478" y="0"/>
                    </a:moveTo>
                    <a:lnTo>
                      <a:pt x="478" y="0"/>
                    </a:lnTo>
                    <a:lnTo>
                      <a:pt x="468" y="0"/>
                    </a:lnTo>
                    <a:lnTo>
                      <a:pt x="468" y="4"/>
                    </a:lnTo>
                    <a:lnTo>
                      <a:pt x="459" y="9"/>
                    </a:lnTo>
                    <a:lnTo>
                      <a:pt x="5" y="259"/>
                    </a:lnTo>
                    <a:lnTo>
                      <a:pt x="0" y="261"/>
                    </a:lnTo>
                    <a:lnTo>
                      <a:pt x="0" y="261"/>
                    </a:lnTo>
                    <a:lnTo>
                      <a:pt x="5" y="270"/>
                    </a:lnTo>
                    <a:lnTo>
                      <a:pt x="9" y="279"/>
                    </a:lnTo>
                    <a:lnTo>
                      <a:pt x="10" y="279"/>
                    </a:lnTo>
                    <a:lnTo>
                      <a:pt x="10" y="279"/>
                    </a:lnTo>
                    <a:lnTo>
                      <a:pt x="14" y="276"/>
                    </a:lnTo>
                    <a:lnTo>
                      <a:pt x="468" y="26"/>
                    </a:lnTo>
                    <a:lnTo>
                      <a:pt x="488" y="16"/>
                    </a:lnTo>
                    <a:lnTo>
                      <a:pt x="488" y="10"/>
                    </a:lnTo>
                    <a:lnTo>
                      <a:pt x="478" y="10"/>
                    </a:lnTo>
                    <a:lnTo>
                      <a:pt x="478" y="9"/>
                    </a:lnTo>
                    <a:lnTo>
                      <a:pt x="478"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18" name="Google Shape;3718;p374"/>
              <p:cNvSpPr/>
              <p:nvPr/>
            </p:nvSpPr>
            <p:spPr>
              <a:xfrm>
                <a:off x="7951" y="214"/>
                <a:ext cx="488" cy="279"/>
              </a:xfrm>
              <a:custGeom>
                <a:avLst/>
                <a:gdLst/>
                <a:ahLst/>
                <a:cxnLst/>
                <a:rect l="l" t="t" r="r" b="b"/>
                <a:pathLst>
                  <a:path w="488" h="279" extrusionOk="0">
                    <a:moveTo>
                      <a:pt x="478" y="0"/>
                    </a:moveTo>
                    <a:lnTo>
                      <a:pt x="478" y="0"/>
                    </a:lnTo>
                    <a:lnTo>
                      <a:pt x="468" y="0"/>
                    </a:lnTo>
                    <a:lnTo>
                      <a:pt x="468" y="4"/>
                    </a:lnTo>
                    <a:lnTo>
                      <a:pt x="459" y="9"/>
                    </a:lnTo>
                    <a:lnTo>
                      <a:pt x="5" y="259"/>
                    </a:lnTo>
                    <a:lnTo>
                      <a:pt x="0" y="261"/>
                    </a:lnTo>
                    <a:lnTo>
                      <a:pt x="0" y="261"/>
                    </a:lnTo>
                    <a:lnTo>
                      <a:pt x="5" y="270"/>
                    </a:lnTo>
                    <a:lnTo>
                      <a:pt x="9" y="279"/>
                    </a:lnTo>
                    <a:lnTo>
                      <a:pt x="10" y="279"/>
                    </a:lnTo>
                    <a:lnTo>
                      <a:pt x="10" y="279"/>
                    </a:lnTo>
                    <a:lnTo>
                      <a:pt x="14" y="276"/>
                    </a:lnTo>
                    <a:lnTo>
                      <a:pt x="468" y="26"/>
                    </a:lnTo>
                    <a:lnTo>
                      <a:pt x="488" y="16"/>
                    </a:lnTo>
                    <a:lnTo>
                      <a:pt x="488" y="10"/>
                    </a:lnTo>
                    <a:lnTo>
                      <a:pt x="478" y="10"/>
                    </a:lnTo>
                    <a:lnTo>
                      <a:pt x="478" y="9"/>
                    </a:lnTo>
                    <a:lnTo>
                      <a:pt x="478"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19" name="Google Shape;3719;p374"/>
              <p:cNvSpPr/>
              <p:nvPr/>
            </p:nvSpPr>
            <p:spPr>
              <a:xfrm>
                <a:off x="6884" y="179"/>
                <a:ext cx="773" cy="894"/>
              </a:xfrm>
              <a:custGeom>
                <a:avLst/>
                <a:gdLst/>
                <a:ahLst/>
                <a:cxnLst/>
                <a:rect l="l" t="t" r="r" b="b"/>
                <a:pathLst>
                  <a:path w="773" h="894" extrusionOk="0">
                    <a:moveTo>
                      <a:pt x="773" y="309"/>
                    </a:moveTo>
                    <a:lnTo>
                      <a:pt x="754" y="321"/>
                    </a:lnTo>
                    <a:lnTo>
                      <a:pt x="754" y="659"/>
                    </a:lnTo>
                    <a:lnTo>
                      <a:pt x="743" y="665"/>
                    </a:lnTo>
                    <a:lnTo>
                      <a:pt x="763" y="677"/>
                    </a:lnTo>
                    <a:lnTo>
                      <a:pt x="773" y="671"/>
                    </a:lnTo>
                    <a:lnTo>
                      <a:pt x="773" y="309"/>
                    </a:lnTo>
                    <a:close/>
                    <a:moveTo>
                      <a:pt x="20" y="296"/>
                    </a:moveTo>
                    <a:lnTo>
                      <a:pt x="0" y="307"/>
                    </a:lnTo>
                    <a:lnTo>
                      <a:pt x="0" y="671"/>
                    </a:lnTo>
                    <a:lnTo>
                      <a:pt x="387" y="894"/>
                    </a:lnTo>
                    <a:lnTo>
                      <a:pt x="743" y="688"/>
                    </a:lnTo>
                    <a:lnTo>
                      <a:pt x="723" y="677"/>
                    </a:lnTo>
                    <a:lnTo>
                      <a:pt x="397" y="866"/>
                    </a:lnTo>
                    <a:lnTo>
                      <a:pt x="397" y="883"/>
                    </a:lnTo>
                    <a:lnTo>
                      <a:pt x="397" y="887"/>
                    </a:lnTo>
                    <a:lnTo>
                      <a:pt x="377" y="887"/>
                    </a:lnTo>
                    <a:lnTo>
                      <a:pt x="377" y="883"/>
                    </a:lnTo>
                    <a:lnTo>
                      <a:pt x="377" y="866"/>
                    </a:lnTo>
                    <a:lnTo>
                      <a:pt x="20" y="659"/>
                    </a:lnTo>
                    <a:lnTo>
                      <a:pt x="20" y="296"/>
                    </a:lnTo>
                    <a:close/>
                    <a:moveTo>
                      <a:pt x="773" y="235"/>
                    </a:moveTo>
                    <a:lnTo>
                      <a:pt x="754" y="246"/>
                    </a:lnTo>
                    <a:lnTo>
                      <a:pt x="754" y="298"/>
                    </a:lnTo>
                    <a:lnTo>
                      <a:pt x="773" y="287"/>
                    </a:lnTo>
                    <a:lnTo>
                      <a:pt x="773" y="235"/>
                    </a:lnTo>
                    <a:close/>
                    <a:moveTo>
                      <a:pt x="135" y="145"/>
                    </a:moveTo>
                    <a:lnTo>
                      <a:pt x="0" y="223"/>
                    </a:lnTo>
                    <a:lnTo>
                      <a:pt x="0" y="231"/>
                    </a:lnTo>
                    <a:lnTo>
                      <a:pt x="0" y="285"/>
                    </a:lnTo>
                    <a:lnTo>
                      <a:pt x="20" y="274"/>
                    </a:lnTo>
                    <a:lnTo>
                      <a:pt x="20" y="248"/>
                    </a:lnTo>
                    <a:lnTo>
                      <a:pt x="5" y="240"/>
                    </a:lnTo>
                    <a:lnTo>
                      <a:pt x="2" y="238"/>
                    </a:lnTo>
                    <a:lnTo>
                      <a:pt x="11" y="220"/>
                    </a:lnTo>
                    <a:lnTo>
                      <a:pt x="15" y="223"/>
                    </a:lnTo>
                    <a:lnTo>
                      <a:pt x="28" y="230"/>
                    </a:lnTo>
                    <a:lnTo>
                      <a:pt x="155" y="157"/>
                    </a:lnTo>
                    <a:lnTo>
                      <a:pt x="135" y="145"/>
                    </a:lnTo>
                    <a:close/>
                    <a:moveTo>
                      <a:pt x="609" y="128"/>
                    </a:moveTo>
                    <a:lnTo>
                      <a:pt x="609" y="150"/>
                    </a:lnTo>
                    <a:lnTo>
                      <a:pt x="744" y="229"/>
                    </a:lnTo>
                    <a:lnTo>
                      <a:pt x="754" y="223"/>
                    </a:lnTo>
                    <a:lnTo>
                      <a:pt x="754" y="219"/>
                    </a:lnTo>
                    <a:lnTo>
                      <a:pt x="763" y="219"/>
                    </a:lnTo>
                    <a:lnTo>
                      <a:pt x="763" y="219"/>
                    </a:lnTo>
                    <a:lnTo>
                      <a:pt x="763" y="229"/>
                    </a:lnTo>
                    <a:lnTo>
                      <a:pt x="768" y="220"/>
                    </a:lnTo>
                    <a:lnTo>
                      <a:pt x="609" y="128"/>
                    </a:lnTo>
                    <a:close/>
                    <a:moveTo>
                      <a:pt x="440" y="30"/>
                    </a:moveTo>
                    <a:lnTo>
                      <a:pt x="440" y="53"/>
                    </a:lnTo>
                    <a:lnTo>
                      <a:pt x="586" y="138"/>
                    </a:lnTo>
                    <a:lnTo>
                      <a:pt x="586" y="115"/>
                    </a:lnTo>
                    <a:lnTo>
                      <a:pt x="440" y="30"/>
                    </a:lnTo>
                    <a:close/>
                    <a:moveTo>
                      <a:pt x="387" y="0"/>
                    </a:moveTo>
                    <a:lnTo>
                      <a:pt x="155" y="134"/>
                    </a:lnTo>
                    <a:lnTo>
                      <a:pt x="174" y="145"/>
                    </a:lnTo>
                    <a:lnTo>
                      <a:pt x="387" y="23"/>
                    </a:lnTo>
                    <a:lnTo>
                      <a:pt x="420" y="42"/>
                    </a:lnTo>
                    <a:lnTo>
                      <a:pt x="420" y="18"/>
                    </a:lnTo>
                    <a:lnTo>
                      <a:pt x="387"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20" name="Google Shape;3720;p374"/>
              <p:cNvSpPr/>
              <p:nvPr/>
            </p:nvSpPr>
            <p:spPr>
              <a:xfrm>
                <a:off x="6884" y="179"/>
                <a:ext cx="773" cy="894"/>
              </a:xfrm>
              <a:custGeom>
                <a:avLst/>
                <a:gdLst/>
                <a:ahLst/>
                <a:cxnLst/>
                <a:rect l="l" t="t" r="r" b="b"/>
                <a:pathLst>
                  <a:path w="773" h="894" extrusionOk="0">
                    <a:moveTo>
                      <a:pt x="773" y="309"/>
                    </a:moveTo>
                    <a:lnTo>
                      <a:pt x="754" y="321"/>
                    </a:lnTo>
                    <a:lnTo>
                      <a:pt x="754" y="659"/>
                    </a:lnTo>
                    <a:lnTo>
                      <a:pt x="743" y="665"/>
                    </a:lnTo>
                    <a:lnTo>
                      <a:pt x="763" y="677"/>
                    </a:lnTo>
                    <a:lnTo>
                      <a:pt x="773" y="671"/>
                    </a:lnTo>
                    <a:lnTo>
                      <a:pt x="773" y="309"/>
                    </a:lnTo>
                    <a:moveTo>
                      <a:pt x="20" y="296"/>
                    </a:moveTo>
                    <a:lnTo>
                      <a:pt x="0" y="307"/>
                    </a:lnTo>
                    <a:lnTo>
                      <a:pt x="0" y="671"/>
                    </a:lnTo>
                    <a:lnTo>
                      <a:pt x="387" y="894"/>
                    </a:lnTo>
                    <a:lnTo>
                      <a:pt x="743" y="688"/>
                    </a:lnTo>
                    <a:lnTo>
                      <a:pt x="723" y="677"/>
                    </a:lnTo>
                    <a:lnTo>
                      <a:pt x="397" y="866"/>
                    </a:lnTo>
                    <a:lnTo>
                      <a:pt x="397" y="883"/>
                    </a:lnTo>
                    <a:lnTo>
                      <a:pt x="397" y="887"/>
                    </a:lnTo>
                    <a:lnTo>
                      <a:pt x="377" y="887"/>
                    </a:lnTo>
                    <a:lnTo>
                      <a:pt x="377" y="883"/>
                    </a:lnTo>
                    <a:lnTo>
                      <a:pt x="377" y="866"/>
                    </a:lnTo>
                    <a:lnTo>
                      <a:pt x="20" y="659"/>
                    </a:lnTo>
                    <a:lnTo>
                      <a:pt x="20" y="296"/>
                    </a:lnTo>
                    <a:moveTo>
                      <a:pt x="773" y="235"/>
                    </a:moveTo>
                    <a:lnTo>
                      <a:pt x="754" y="246"/>
                    </a:lnTo>
                    <a:lnTo>
                      <a:pt x="754" y="298"/>
                    </a:lnTo>
                    <a:lnTo>
                      <a:pt x="773" y="287"/>
                    </a:lnTo>
                    <a:lnTo>
                      <a:pt x="773" y="235"/>
                    </a:lnTo>
                    <a:moveTo>
                      <a:pt x="135" y="145"/>
                    </a:moveTo>
                    <a:lnTo>
                      <a:pt x="0" y="223"/>
                    </a:lnTo>
                    <a:lnTo>
                      <a:pt x="0" y="231"/>
                    </a:lnTo>
                    <a:lnTo>
                      <a:pt x="0" y="285"/>
                    </a:lnTo>
                    <a:lnTo>
                      <a:pt x="20" y="274"/>
                    </a:lnTo>
                    <a:lnTo>
                      <a:pt x="20" y="248"/>
                    </a:lnTo>
                    <a:lnTo>
                      <a:pt x="5" y="240"/>
                    </a:lnTo>
                    <a:lnTo>
                      <a:pt x="2" y="238"/>
                    </a:lnTo>
                    <a:lnTo>
                      <a:pt x="11" y="220"/>
                    </a:lnTo>
                    <a:lnTo>
                      <a:pt x="15" y="223"/>
                    </a:lnTo>
                    <a:lnTo>
                      <a:pt x="28" y="230"/>
                    </a:lnTo>
                    <a:lnTo>
                      <a:pt x="155" y="157"/>
                    </a:lnTo>
                    <a:lnTo>
                      <a:pt x="135" y="145"/>
                    </a:lnTo>
                    <a:moveTo>
                      <a:pt x="609" y="128"/>
                    </a:moveTo>
                    <a:lnTo>
                      <a:pt x="609" y="150"/>
                    </a:lnTo>
                    <a:lnTo>
                      <a:pt x="744" y="229"/>
                    </a:lnTo>
                    <a:lnTo>
                      <a:pt x="754" y="223"/>
                    </a:lnTo>
                    <a:lnTo>
                      <a:pt x="754" y="219"/>
                    </a:lnTo>
                    <a:lnTo>
                      <a:pt x="763" y="219"/>
                    </a:lnTo>
                    <a:lnTo>
                      <a:pt x="763" y="219"/>
                    </a:lnTo>
                    <a:lnTo>
                      <a:pt x="763" y="229"/>
                    </a:lnTo>
                    <a:lnTo>
                      <a:pt x="768" y="220"/>
                    </a:lnTo>
                    <a:lnTo>
                      <a:pt x="609" y="128"/>
                    </a:lnTo>
                    <a:moveTo>
                      <a:pt x="440" y="30"/>
                    </a:moveTo>
                    <a:lnTo>
                      <a:pt x="440" y="53"/>
                    </a:lnTo>
                    <a:lnTo>
                      <a:pt x="586" y="138"/>
                    </a:lnTo>
                    <a:lnTo>
                      <a:pt x="586" y="115"/>
                    </a:lnTo>
                    <a:lnTo>
                      <a:pt x="440" y="30"/>
                    </a:lnTo>
                    <a:moveTo>
                      <a:pt x="387" y="0"/>
                    </a:moveTo>
                    <a:lnTo>
                      <a:pt x="155" y="134"/>
                    </a:lnTo>
                    <a:lnTo>
                      <a:pt x="174" y="145"/>
                    </a:lnTo>
                    <a:lnTo>
                      <a:pt x="387" y="23"/>
                    </a:lnTo>
                    <a:lnTo>
                      <a:pt x="420" y="42"/>
                    </a:lnTo>
                    <a:lnTo>
                      <a:pt x="420" y="18"/>
                    </a:lnTo>
                    <a:lnTo>
                      <a:pt x="387"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21" name="Google Shape;3721;p374"/>
              <p:cNvSpPr/>
              <p:nvPr/>
            </p:nvSpPr>
            <p:spPr>
              <a:xfrm>
                <a:off x="6884" y="197"/>
                <a:ext cx="440" cy="289"/>
              </a:xfrm>
              <a:custGeom>
                <a:avLst/>
                <a:gdLst/>
                <a:ahLst/>
                <a:cxnLst/>
                <a:rect l="l" t="t" r="r" b="b"/>
                <a:pathLst>
                  <a:path w="440" h="289" extrusionOk="0">
                    <a:moveTo>
                      <a:pt x="20" y="256"/>
                    </a:moveTo>
                    <a:lnTo>
                      <a:pt x="0" y="267"/>
                    </a:lnTo>
                    <a:lnTo>
                      <a:pt x="0" y="289"/>
                    </a:lnTo>
                    <a:lnTo>
                      <a:pt x="20" y="278"/>
                    </a:lnTo>
                    <a:lnTo>
                      <a:pt x="20" y="256"/>
                    </a:lnTo>
                    <a:close/>
                    <a:moveTo>
                      <a:pt x="420" y="0"/>
                    </a:moveTo>
                    <a:lnTo>
                      <a:pt x="420" y="24"/>
                    </a:lnTo>
                    <a:lnTo>
                      <a:pt x="440" y="35"/>
                    </a:lnTo>
                    <a:lnTo>
                      <a:pt x="440" y="12"/>
                    </a:lnTo>
                    <a:lnTo>
                      <a:pt x="42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22" name="Google Shape;3722;p374"/>
              <p:cNvSpPr/>
              <p:nvPr/>
            </p:nvSpPr>
            <p:spPr>
              <a:xfrm>
                <a:off x="6884" y="197"/>
                <a:ext cx="440" cy="289"/>
              </a:xfrm>
              <a:custGeom>
                <a:avLst/>
                <a:gdLst/>
                <a:ahLst/>
                <a:cxnLst/>
                <a:rect l="l" t="t" r="r" b="b"/>
                <a:pathLst>
                  <a:path w="440" h="289" extrusionOk="0">
                    <a:moveTo>
                      <a:pt x="20" y="256"/>
                    </a:moveTo>
                    <a:lnTo>
                      <a:pt x="0" y="267"/>
                    </a:lnTo>
                    <a:lnTo>
                      <a:pt x="0" y="289"/>
                    </a:lnTo>
                    <a:lnTo>
                      <a:pt x="20" y="278"/>
                    </a:lnTo>
                    <a:lnTo>
                      <a:pt x="20" y="256"/>
                    </a:lnTo>
                    <a:moveTo>
                      <a:pt x="420" y="0"/>
                    </a:moveTo>
                    <a:lnTo>
                      <a:pt x="420" y="24"/>
                    </a:lnTo>
                    <a:lnTo>
                      <a:pt x="440" y="35"/>
                    </a:lnTo>
                    <a:lnTo>
                      <a:pt x="440" y="12"/>
                    </a:lnTo>
                    <a:lnTo>
                      <a:pt x="42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23" name="Google Shape;3723;p374"/>
              <p:cNvSpPr/>
              <p:nvPr/>
            </p:nvSpPr>
            <p:spPr>
              <a:xfrm>
                <a:off x="7019" y="313"/>
                <a:ext cx="638" cy="187"/>
              </a:xfrm>
              <a:custGeom>
                <a:avLst/>
                <a:gdLst/>
                <a:ahLst/>
                <a:cxnLst/>
                <a:rect l="l" t="t" r="r" b="b"/>
                <a:pathLst>
                  <a:path w="638" h="187" extrusionOk="0">
                    <a:moveTo>
                      <a:pt x="638" y="153"/>
                    </a:moveTo>
                    <a:lnTo>
                      <a:pt x="619" y="164"/>
                    </a:lnTo>
                    <a:lnTo>
                      <a:pt x="619" y="187"/>
                    </a:lnTo>
                    <a:lnTo>
                      <a:pt x="638" y="175"/>
                    </a:lnTo>
                    <a:lnTo>
                      <a:pt x="638" y="153"/>
                    </a:lnTo>
                    <a:close/>
                    <a:moveTo>
                      <a:pt x="20" y="0"/>
                    </a:moveTo>
                    <a:lnTo>
                      <a:pt x="0" y="11"/>
                    </a:lnTo>
                    <a:lnTo>
                      <a:pt x="20" y="23"/>
                    </a:lnTo>
                    <a:lnTo>
                      <a:pt x="39" y="11"/>
                    </a:lnTo>
                    <a:lnTo>
                      <a:pt x="2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24" name="Google Shape;3724;p374"/>
              <p:cNvSpPr/>
              <p:nvPr/>
            </p:nvSpPr>
            <p:spPr>
              <a:xfrm>
                <a:off x="7019" y="313"/>
                <a:ext cx="638" cy="187"/>
              </a:xfrm>
              <a:custGeom>
                <a:avLst/>
                <a:gdLst/>
                <a:ahLst/>
                <a:cxnLst/>
                <a:rect l="l" t="t" r="r" b="b"/>
                <a:pathLst>
                  <a:path w="638" h="187" extrusionOk="0">
                    <a:moveTo>
                      <a:pt x="638" y="153"/>
                    </a:moveTo>
                    <a:lnTo>
                      <a:pt x="619" y="164"/>
                    </a:lnTo>
                    <a:lnTo>
                      <a:pt x="619" y="187"/>
                    </a:lnTo>
                    <a:lnTo>
                      <a:pt x="638" y="175"/>
                    </a:lnTo>
                    <a:lnTo>
                      <a:pt x="638" y="153"/>
                    </a:lnTo>
                    <a:moveTo>
                      <a:pt x="20" y="0"/>
                    </a:moveTo>
                    <a:lnTo>
                      <a:pt x="0" y="11"/>
                    </a:lnTo>
                    <a:lnTo>
                      <a:pt x="20" y="23"/>
                    </a:lnTo>
                    <a:lnTo>
                      <a:pt x="39" y="11"/>
                    </a:lnTo>
                    <a:lnTo>
                      <a:pt x="2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25" name="Google Shape;3725;p374"/>
              <p:cNvSpPr/>
              <p:nvPr/>
            </p:nvSpPr>
            <p:spPr>
              <a:xfrm>
                <a:off x="7470" y="294"/>
                <a:ext cx="3" cy="24"/>
              </a:xfrm>
              <a:custGeom>
                <a:avLst/>
                <a:gdLst/>
                <a:ahLst/>
                <a:cxnLst/>
                <a:rect l="l" t="t" r="r" b="b"/>
                <a:pathLst>
                  <a:path w="3" h="24" extrusionOk="0">
                    <a:moveTo>
                      <a:pt x="0" y="0"/>
                    </a:moveTo>
                    <a:lnTo>
                      <a:pt x="0" y="23"/>
                    </a:lnTo>
                    <a:lnTo>
                      <a:pt x="3" y="24"/>
                    </a:lnTo>
                    <a:lnTo>
                      <a:pt x="3" y="2"/>
                    </a:lnTo>
                    <a:lnTo>
                      <a:pt x="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26" name="Google Shape;3726;p374"/>
              <p:cNvSpPr/>
              <p:nvPr/>
            </p:nvSpPr>
            <p:spPr>
              <a:xfrm>
                <a:off x="7470" y="294"/>
                <a:ext cx="3" cy="24"/>
              </a:xfrm>
              <a:custGeom>
                <a:avLst/>
                <a:gdLst/>
                <a:ahLst/>
                <a:cxnLst/>
                <a:rect l="l" t="t" r="r" b="b"/>
                <a:pathLst>
                  <a:path w="3" h="24" extrusionOk="0">
                    <a:moveTo>
                      <a:pt x="0" y="0"/>
                    </a:moveTo>
                    <a:lnTo>
                      <a:pt x="0" y="23"/>
                    </a:lnTo>
                    <a:lnTo>
                      <a:pt x="3" y="24"/>
                    </a:lnTo>
                    <a:lnTo>
                      <a:pt x="3" y="2"/>
                    </a:lnTo>
                    <a:lnTo>
                      <a:pt x="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27" name="Google Shape;3727;p374"/>
              <p:cNvSpPr/>
              <p:nvPr/>
            </p:nvSpPr>
            <p:spPr>
              <a:xfrm>
                <a:off x="7490" y="305"/>
                <a:ext cx="157" cy="562"/>
              </a:xfrm>
              <a:custGeom>
                <a:avLst/>
                <a:gdLst/>
                <a:ahLst/>
                <a:cxnLst/>
                <a:rect l="l" t="t" r="r" b="b"/>
                <a:pathLst>
                  <a:path w="157" h="562" extrusionOk="0">
                    <a:moveTo>
                      <a:pt x="137" y="539"/>
                    </a:moveTo>
                    <a:lnTo>
                      <a:pt x="117" y="551"/>
                    </a:lnTo>
                    <a:lnTo>
                      <a:pt x="137" y="562"/>
                    </a:lnTo>
                    <a:lnTo>
                      <a:pt x="157" y="551"/>
                    </a:lnTo>
                    <a:lnTo>
                      <a:pt x="137" y="539"/>
                    </a:lnTo>
                    <a:close/>
                    <a:moveTo>
                      <a:pt x="0" y="0"/>
                    </a:moveTo>
                    <a:lnTo>
                      <a:pt x="0" y="24"/>
                    </a:lnTo>
                    <a:lnTo>
                      <a:pt x="3" y="24"/>
                    </a:lnTo>
                    <a:lnTo>
                      <a:pt x="3" y="2"/>
                    </a:lnTo>
                    <a:lnTo>
                      <a:pt x="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28" name="Google Shape;3728;p374"/>
              <p:cNvSpPr/>
              <p:nvPr/>
            </p:nvSpPr>
            <p:spPr>
              <a:xfrm>
                <a:off x="7490" y="305"/>
                <a:ext cx="157" cy="562"/>
              </a:xfrm>
              <a:custGeom>
                <a:avLst/>
                <a:gdLst/>
                <a:ahLst/>
                <a:cxnLst/>
                <a:rect l="l" t="t" r="r" b="b"/>
                <a:pathLst>
                  <a:path w="157" h="562" extrusionOk="0">
                    <a:moveTo>
                      <a:pt x="137" y="539"/>
                    </a:moveTo>
                    <a:lnTo>
                      <a:pt x="117" y="551"/>
                    </a:lnTo>
                    <a:lnTo>
                      <a:pt x="137" y="562"/>
                    </a:lnTo>
                    <a:lnTo>
                      <a:pt x="157" y="551"/>
                    </a:lnTo>
                    <a:lnTo>
                      <a:pt x="137" y="539"/>
                    </a:lnTo>
                    <a:moveTo>
                      <a:pt x="0" y="0"/>
                    </a:moveTo>
                    <a:lnTo>
                      <a:pt x="0" y="24"/>
                    </a:lnTo>
                    <a:lnTo>
                      <a:pt x="3" y="24"/>
                    </a:lnTo>
                    <a:lnTo>
                      <a:pt x="3" y="2"/>
                    </a:lnTo>
                    <a:lnTo>
                      <a:pt x="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29" name="Google Shape;3729;p374"/>
              <p:cNvSpPr/>
              <p:nvPr/>
            </p:nvSpPr>
            <p:spPr>
              <a:xfrm>
                <a:off x="7473" y="296"/>
                <a:ext cx="17" cy="33"/>
              </a:xfrm>
              <a:custGeom>
                <a:avLst/>
                <a:gdLst/>
                <a:ahLst/>
                <a:cxnLst/>
                <a:rect l="l" t="t" r="r" b="b"/>
                <a:pathLst>
                  <a:path w="17" h="33" extrusionOk="0">
                    <a:moveTo>
                      <a:pt x="0" y="0"/>
                    </a:moveTo>
                    <a:lnTo>
                      <a:pt x="0" y="22"/>
                    </a:lnTo>
                    <a:lnTo>
                      <a:pt x="17" y="33"/>
                    </a:lnTo>
                    <a:lnTo>
                      <a:pt x="17" y="9"/>
                    </a:lnTo>
                    <a:lnTo>
                      <a:pt x="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30" name="Google Shape;3730;p374"/>
              <p:cNvSpPr/>
              <p:nvPr/>
            </p:nvSpPr>
            <p:spPr>
              <a:xfrm>
                <a:off x="7473" y="296"/>
                <a:ext cx="17" cy="33"/>
              </a:xfrm>
              <a:custGeom>
                <a:avLst/>
                <a:gdLst/>
                <a:ahLst/>
                <a:cxnLst/>
                <a:rect l="l" t="t" r="r" b="b"/>
                <a:pathLst>
                  <a:path w="17" h="33" extrusionOk="0">
                    <a:moveTo>
                      <a:pt x="0" y="0"/>
                    </a:moveTo>
                    <a:lnTo>
                      <a:pt x="0" y="22"/>
                    </a:lnTo>
                    <a:lnTo>
                      <a:pt x="17" y="33"/>
                    </a:lnTo>
                    <a:lnTo>
                      <a:pt x="17" y="9"/>
                    </a:lnTo>
                    <a:lnTo>
                      <a:pt x="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31" name="Google Shape;3731;p374"/>
              <p:cNvSpPr/>
              <p:nvPr/>
            </p:nvSpPr>
            <p:spPr>
              <a:xfrm>
                <a:off x="7261" y="615"/>
                <a:ext cx="20" cy="451"/>
              </a:xfrm>
              <a:custGeom>
                <a:avLst/>
                <a:gdLst/>
                <a:ahLst/>
                <a:cxnLst/>
                <a:rect l="l" t="t" r="r" b="b"/>
                <a:pathLst>
                  <a:path w="20" h="451" extrusionOk="0">
                    <a:moveTo>
                      <a:pt x="9" y="0"/>
                    </a:moveTo>
                    <a:lnTo>
                      <a:pt x="5" y="9"/>
                    </a:lnTo>
                    <a:lnTo>
                      <a:pt x="0" y="6"/>
                    </a:lnTo>
                    <a:lnTo>
                      <a:pt x="0" y="430"/>
                    </a:lnTo>
                    <a:lnTo>
                      <a:pt x="0" y="447"/>
                    </a:lnTo>
                    <a:lnTo>
                      <a:pt x="0" y="451"/>
                    </a:lnTo>
                    <a:lnTo>
                      <a:pt x="20" y="451"/>
                    </a:lnTo>
                    <a:lnTo>
                      <a:pt x="20" y="447"/>
                    </a:lnTo>
                    <a:lnTo>
                      <a:pt x="20" y="430"/>
                    </a:lnTo>
                    <a:lnTo>
                      <a:pt x="20" y="6"/>
                    </a:lnTo>
                    <a:lnTo>
                      <a:pt x="14" y="9"/>
                    </a:lnTo>
                    <a:lnTo>
                      <a:pt x="14" y="9"/>
                    </a:lnTo>
                    <a:lnTo>
                      <a:pt x="14" y="9"/>
                    </a:lnTo>
                    <a:lnTo>
                      <a:pt x="14" y="9"/>
                    </a:lnTo>
                    <a:lnTo>
                      <a:pt x="14" y="9"/>
                    </a:lnTo>
                    <a:lnTo>
                      <a:pt x="14" y="9"/>
                    </a:lnTo>
                    <a:lnTo>
                      <a:pt x="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32" name="Google Shape;3732;p374"/>
              <p:cNvSpPr/>
              <p:nvPr/>
            </p:nvSpPr>
            <p:spPr>
              <a:xfrm>
                <a:off x="7261" y="615"/>
                <a:ext cx="20" cy="451"/>
              </a:xfrm>
              <a:custGeom>
                <a:avLst/>
                <a:gdLst/>
                <a:ahLst/>
                <a:cxnLst/>
                <a:rect l="l" t="t" r="r" b="b"/>
                <a:pathLst>
                  <a:path w="20" h="451" extrusionOk="0">
                    <a:moveTo>
                      <a:pt x="9" y="0"/>
                    </a:moveTo>
                    <a:lnTo>
                      <a:pt x="5" y="9"/>
                    </a:lnTo>
                    <a:lnTo>
                      <a:pt x="0" y="6"/>
                    </a:lnTo>
                    <a:lnTo>
                      <a:pt x="0" y="430"/>
                    </a:lnTo>
                    <a:lnTo>
                      <a:pt x="0" y="447"/>
                    </a:lnTo>
                    <a:lnTo>
                      <a:pt x="0" y="451"/>
                    </a:lnTo>
                    <a:lnTo>
                      <a:pt x="20" y="451"/>
                    </a:lnTo>
                    <a:lnTo>
                      <a:pt x="20" y="447"/>
                    </a:lnTo>
                    <a:lnTo>
                      <a:pt x="20" y="430"/>
                    </a:lnTo>
                    <a:lnTo>
                      <a:pt x="20" y="6"/>
                    </a:lnTo>
                    <a:lnTo>
                      <a:pt x="14" y="9"/>
                    </a:lnTo>
                    <a:lnTo>
                      <a:pt x="14" y="9"/>
                    </a:lnTo>
                    <a:lnTo>
                      <a:pt x="14" y="9"/>
                    </a:lnTo>
                    <a:lnTo>
                      <a:pt x="14" y="9"/>
                    </a:lnTo>
                    <a:lnTo>
                      <a:pt x="14" y="9"/>
                    </a:lnTo>
                    <a:lnTo>
                      <a:pt x="14" y="9"/>
                    </a:lnTo>
                    <a:lnTo>
                      <a:pt x="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33" name="Google Shape;3733;p374"/>
              <p:cNvSpPr/>
              <p:nvPr/>
            </p:nvSpPr>
            <p:spPr>
              <a:xfrm>
                <a:off x="6886" y="399"/>
                <a:ext cx="384" cy="225"/>
              </a:xfrm>
              <a:custGeom>
                <a:avLst/>
                <a:gdLst/>
                <a:ahLst/>
                <a:cxnLst/>
                <a:rect l="l" t="t" r="r" b="b"/>
                <a:pathLst>
                  <a:path w="384" h="225" extrusionOk="0">
                    <a:moveTo>
                      <a:pt x="81" y="40"/>
                    </a:moveTo>
                    <a:lnTo>
                      <a:pt x="61" y="51"/>
                    </a:lnTo>
                    <a:lnTo>
                      <a:pt x="375" y="222"/>
                    </a:lnTo>
                    <a:lnTo>
                      <a:pt x="380" y="225"/>
                    </a:lnTo>
                    <a:lnTo>
                      <a:pt x="384" y="216"/>
                    </a:lnTo>
                    <a:lnTo>
                      <a:pt x="383" y="212"/>
                    </a:lnTo>
                    <a:lnTo>
                      <a:pt x="380" y="207"/>
                    </a:lnTo>
                    <a:lnTo>
                      <a:pt x="384" y="205"/>
                    </a:lnTo>
                    <a:lnTo>
                      <a:pt x="81" y="40"/>
                    </a:lnTo>
                    <a:close/>
                    <a:moveTo>
                      <a:pt x="9" y="0"/>
                    </a:moveTo>
                    <a:lnTo>
                      <a:pt x="0" y="18"/>
                    </a:lnTo>
                    <a:lnTo>
                      <a:pt x="3" y="20"/>
                    </a:lnTo>
                    <a:lnTo>
                      <a:pt x="18" y="28"/>
                    </a:lnTo>
                    <a:lnTo>
                      <a:pt x="41" y="40"/>
                    </a:lnTo>
                    <a:lnTo>
                      <a:pt x="61" y="28"/>
                    </a:lnTo>
                    <a:lnTo>
                      <a:pt x="26" y="10"/>
                    </a:lnTo>
                    <a:lnTo>
                      <a:pt x="13" y="3"/>
                    </a:lnTo>
                    <a:lnTo>
                      <a:pt x="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34" name="Google Shape;3734;p374"/>
              <p:cNvSpPr/>
              <p:nvPr/>
            </p:nvSpPr>
            <p:spPr>
              <a:xfrm>
                <a:off x="6886" y="399"/>
                <a:ext cx="384" cy="225"/>
              </a:xfrm>
              <a:custGeom>
                <a:avLst/>
                <a:gdLst/>
                <a:ahLst/>
                <a:cxnLst/>
                <a:rect l="l" t="t" r="r" b="b"/>
                <a:pathLst>
                  <a:path w="384" h="225" extrusionOk="0">
                    <a:moveTo>
                      <a:pt x="81" y="40"/>
                    </a:moveTo>
                    <a:lnTo>
                      <a:pt x="61" y="51"/>
                    </a:lnTo>
                    <a:lnTo>
                      <a:pt x="375" y="222"/>
                    </a:lnTo>
                    <a:lnTo>
                      <a:pt x="380" y="225"/>
                    </a:lnTo>
                    <a:lnTo>
                      <a:pt x="384" y="216"/>
                    </a:lnTo>
                    <a:lnTo>
                      <a:pt x="383" y="212"/>
                    </a:lnTo>
                    <a:lnTo>
                      <a:pt x="380" y="207"/>
                    </a:lnTo>
                    <a:lnTo>
                      <a:pt x="384" y="205"/>
                    </a:lnTo>
                    <a:lnTo>
                      <a:pt x="81" y="40"/>
                    </a:lnTo>
                    <a:moveTo>
                      <a:pt x="9" y="0"/>
                    </a:moveTo>
                    <a:lnTo>
                      <a:pt x="0" y="18"/>
                    </a:lnTo>
                    <a:lnTo>
                      <a:pt x="3" y="20"/>
                    </a:lnTo>
                    <a:lnTo>
                      <a:pt x="18" y="28"/>
                    </a:lnTo>
                    <a:lnTo>
                      <a:pt x="41" y="40"/>
                    </a:lnTo>
                    <a:lnTo>
                      <a:pt x="61" y="28"/>
                    </a:lnTo>
                    <a:lnTo>
                      <a:pt x="26" y="10"/>
                    </a:lnTo>
                    <a:lnTo>
                      <a:pt x="13" y="3"/>
                    </a:lnTo>
                    <a:lnTo>
                      <a:pt x="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35" name="Google Shape;3735;p374"/>
              <p:cNvSpPr/>
              <p:nvPr/>
            </p:nvSpPr>
            <p:spPr>
              <a:xfrm>
                <a:off x="6927" y="427"/>
                <a:ext cx="40" cy="23"/>
              </a:xfrm>
              <a:custGeom>
                <a:avLst/>
                <a:gdLst/>
                <a:ahLst/>
                <a:cxnLst/>
                <a:rect l="l" t="t" r="r" b="b"/>
                <a:pathLst>
                  <a:path w="40" h="23" extrusionOk="0">
                    <a:moveTo>
                      <a:pt x="20" y="0"/>
                    </a:moveTo>
                    <a:lnTo>
                      <a:pt x="0" y="12"/>
                    </a:lnTo>
                    <a:lnTo>
                      <a:pt x="20" y="23"/>
                    </a:lnTo>
                    <a:lnTo>
                      <a:pt x="40" y="12"/>
                    </a:lnTo>
                    <a:lnTo>
                      <a:pt x="2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36" name="Google Shape;3736;p374"/>
              <p:cNvSpPr/>
              <p:nvPr/>
            </p:nvSpPr>
            <p:spPr>
              <a:xfrm>
                <a:off x="6927" y="427"/>
                <a:ext cx="40" cy="23"/>
              </a:xfrm>
              <a:custGeom>
                <a:avLst/>
                <a:gdLst/>
                <a:ahLst/>
                <a:cxnLst/>
                <a:rect l="l" t="t" r="r" b="b"/>
                <a:pathLst>
                  <a:path w="40" h="23" extrusionOk="0">
                    <a:moveTo>
                      <a:pt x="20" y="0"/>
                    </a:moveTo>
                    <a:lnTo>
                      <a:pt x="0" y="12"/>
                    </a:lnTo>
                    <a:lnTo>
                      <a:pt x="20" y="23"/>
                    </a:lnTo>
                    <a:lnTo>
                      <a:pt x="40" y="12"/>
                    </a:lnTo>
                    <a:lnTo>
                      <a:pt x="2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37" name="Google Shape;3737;p374"/>
              <p:cNvSpPr/>
              <p:nvPr/>
            </p:nvSpPr>
            <p:spPr>
              <a:xfrm>
                <a:off x="7266" y="398"/>
                <a:ext cx="391" cy="226"/>
              </a:xfrm>
              <a:custGeom>
                <a:avLst/>
                <a:gdLst/>
                <a:ahLst/>
                <a:cxnLst/>
                <a:rect l="l" t="t" r="r" b="b"/>
                <a:pathLst>
                  <a:path w="391" h="226" extrusionOk="0">
                    <a:moveTo>
                      <a:pt x="124" y="141"/>
                    </a:moveTo>
                    <a:lnTo>
                      <a:pt x="4" y="206"/>
                    </a:lnTo>
                    <a:lnTo>
                      <a:pt x="0" y="208"/>
                    </a:lnTo>
                    <a:lnTo>
                      <a:pt x="3" y="213"/>
                    </a:lnTo>
                    <a:lnTo>
                      <a:pt x="4" y="217"/>
                    </a:lnTo>
                    <a:lnTo>
                      <a:pt x="9" y="226"/>
                    </a:lnTo>
                    <a:lnTo>
                      <a:pt x="9" y="226"/>
                    </a:lnTo>
                    <a:lnTo>
                      <a:pt x="9" y="226"/>
                    </a:lnTo>
                    <a:lnTo>
                      <a:pt x="15" y="223"/>
                    </a:lnTo>
                    <a:lnTo>
                      <a:pt x="143" y="152"/>
                    </a:lnTo>
                    <a:lnTo>
                      <a:pt x="124" y="141"/>
                    </a:lnTo>
                    <a:close/>
                    <a:moveTo>
                      <a:pt x="204" y="96"/>
                    </a:moveTo>
                    <a:lnTo>
                      <a:pt x="144" y="130"/>
                    </a:lnTo>
                    <a:lnTo>
                      <a:pt x="163" y="141"/>
                    </a:lnTo>
                    <a:lnTo>
                      <a:pt x="204" y="119"/>
                    </a:lnTo>
                    <a:lnTo>
                      <a:pt x="204" y="96"/>
                    </a:lnTo>
                    <a:close/>
                    <a:moveTo>
                      <a:pt x="381" y="0"/>
                    </a:moveTo>
                    <a:lnTo>
                      <a:pt x="381" y="0"/>
                    </a:lnTo>
                    <a:lnTo>
                      <a:pt x="372" y="0"/>
                    </a:lnTo>
                    <a:lnTo>
                      <a:pt x="372" y="4"/>
                    </a:lnTo>
                    <a:lnTo>
                      <a:pt x="362" y="10"/>
                    </a:lnTo>
                    <a:lnTo>
                      <a:pt x="227" y="84"/>
                    </a:lnTo>
                    <a:lnTo>
                      <a:pt x="227" y="107"/>
                    </a:lnTo>
                    <a:lnTo>
                      <a:pt x="372" y="27"/>
                    </a:lnTo>
                    <a:lnTo>
                      <a:pt x="391" y="16"/>
                    </a:lnTo>
                    <a:lnTo>
                      <a:pt x="391" y="10"/>
                    </a:lnTo>
                    <a:lnTo>
                      <a:pt x="381" y="10"/>
                    </a:lnTo>
                    <a:lnTo>
                      <a:pt x="381" y="10"/>
                    </a:lnTo>
                    <a:lnTo>
                      <a:pt x="381"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38" name="Google Shape;3738;p374"/>
              <p:cNvSpPr/>
              <p:nvPr/>
            </p:nvSpPr>
            <p:spPr>
              <a:xfrm>
                <a:off x="7266" y="398"/>
                <a:ext cx="391" cy="226"/>
              </a:xfrm>
              <a:custGeom>
                <a:avLst/>
                <a:gdLst/>
                <a:ahLst/>
                <a:cxnLst/>
                <a:rect l="l" t="t" r="r" b="b"/>
                <a:pathLst>
                  <a:path w="391" h="226" extrusionOk="0">
                    <a:moveTo>
                      <a:pt x="124" y="141"/>
                    </a:moveTo>
                    <a:lnTo>
                      <a:pt x="4" y="206"/>
                    </a:lnTo>
                    <a:lnTo>
                      <a:pt x="0" y="208"/>
                    </a:lnTo>
                    <a:lnTo>
                      <a:pt x="3" y="213"/>
                    </a:lnTo>
                    <a:lnTo>
                      <a:pt x="4" y="217"/>
                    </a:lnTo>
                    <a:lnTo>
                      <a:pt x="9" y="226"/>
                    </a:lnTo>
                    <a:lnTo>
                      <a:pt x="9" y="226"/>
                    </a:lnTo>
                    <a:lnTo>
                      <a:pt x="9" y="226"/>
                    </a:lnTo>
                    <a:lnTo>
                      <a:pt x="15" y="223"/>
                    </a:lnTo>
                    <a:lnTo>
                      <a:pt x="143" y="152"/>
                    </a:lnTo>
                    <a:lnTo>
                      <a:pt x="124" y="141"/>
                    </a:lnTo>
                    <a:moveTo>
                      <a:pt x="204" y="96"/>
                    </a:moveTo>
                    <a:lnTo>
                      <a:pt x="144" y="130"/>
                    </a:lnTo>
                    <a:lnTo>
                      <a:pt x="163" y="141"/>
                    </a:lnTo>
                    <a:lnTo>
                      <a:pt x="204" y="119"/>
                    </a:lnTo>
                    <a:lnTo>
                      <a:pt x="204" y="96"/>
                    </a:lnTo>
                    <a:moveTo>
                      <a:pt x="381" y="0"/>
                    </a:moveTo>
                    <a:lnTo>
                      <a:pt x="381" y="0"/>
                    </a:lnTo>
                    <a:lnTo>
                      <a:pt x="372" y="0"/>
                    </a:lnTo>
                    <a:lnTo>
                      <a:pt x="372" y="4"/>
                    </a:lnTo>
                    <a:lnTo>
                      <a:pt x="362" y="10"/>
                    </a:lnTo>
                    <a:lnTo>
                      <a:pt x="227" y="84"/>
                    </a:lnTo>
                    <a:lnTo>
                      <a:pt x="227" y="107"/>
                    </a:lnTo>
                    <a:lnTo>
                      <a:pt x="372" y="27"/>
                    </a:lnTo>
                    <a:lnTo>
                      <a:pt x="391" y="16"/>
                    </a:lnTo>
                    <a:lnTo>
                      <a:pt x="391" y="10"/>
                    </a:lnTo>
                    <a:lnTo>
                      <a:pt x="381" y="10"/>
                    </a:lnTo>
                    <a:lnTo>
                      <a:pt x="381" y="10"/>
                    </a:lnTo>
                    <a:lnTo>
                      <a:pt x="381"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39" name="Google Shape;3739;p374"/>
              <p:cNvSpPr/>
              <p:nvPr/>
            </p:nvSpPr>
            <p:spPr>
              <a:xfrm>
                <a:off x="7390" y="528"/>
                <a:ext cx="39" cy="22"/>
              </a:xfrm>
              <a:custGeom>
                <a:avLst/>
                <a:gdLst/>
                <a:ahLst/>
                <a:cxnLst/>
                <a:rect l="l" t="t" r="r" b="b"/>
                <a:pathLst>
                  <a:path w="39" h="22" extrusionOk="0">
                    <a:moveTo>
                      <a:pt x="20" y="0"/>
                    </a:moveTo>
                    <a:lnTo>
                      <a:pt x="0" y="11"/>
                    </a:lnTo>
                    <a:lnTo>
                      <a:pt x="19" y="22"/>
                    </a:lnTo>
                    <a:lnTo>
                      <a:pt x="39" y="11"/>
                    </a:lnTo>
                    <a:lnTo>
                      <a:pt x="2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40" name="Google Shape;3740;p374"/>
              <p:cNvSpPr/>
              <p:nvPr/>
            </p:nvSpPr>
            <p:spPr>
              <a:xfrm>
                <a:off x="7390" y="528"/>
                <a:ext cx="39" cy="22"/>
              </a:xfrm>
              <a:custGeom>
                <a:avLst/>
                <a:gdLst/>
                <a:ahLst/>
                <a:cxnLst/>
                <a:rect l="l" t="t" r="r" b="b"/>
                <a:pathLst>
                  <a:path w="39" h="22" extrusionOk="0">
                    <a:moveTo>
                      <a:pt x="20" y="0"/>
                    </a:moveTo>
                    <a:lnTo>
                      <a:pt x="0" y="11"/>
                    </a:lnTo>
                    <a:lnTo>
                      <a:pt x="19" y="22"/>
                    </a:lnTo>
                    <a:lnTo>
                      <a:pt x="39" y="11"/>
                    </a:lnTo>
                    <a:lnTo>
                      <a:pt x="2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41" name="Google Shape;3741;p374"/>
              <p:cNvSpPr/>
              <p:nvPr/>
            </p:nvSpPr>
            <p:spPr>
              <a:xfrm>
                <a:off x="7470" y="493"/>
                <a:ext cx="3" cy="24"/>
              </a:xfrm>
              <a:custGeom>
                <a:avLst/>
                <a:gdLst/>
                <a:ahLst/>
                <a:cxnLst/>
                <a:rect l="l" t="t" r="r" b="b"/>
                <a:pathLst>
                  <a:path w="3" h="24" extrusionOk="0">
                    <a:moveTo>
                      <a:pt x="3" y="0"/>
                    </a:moveTo>
                    <a:lnTo>
                      <a:pt x="0" y="1"/>
                    </a:lnTo>
                    <a:lnTo>
                      <a:pt x="0" y="24"/>
                    </a:lnTo>
                    <a:lnTo>
                      <a:pt x="3" y="22"/>
                    </a:lnTo>
                    <a:lnTo>
                      <a:pt x="3"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42" name="Google Shape;3742;p374"/>
              <p:cNvSpPr/>
              <p:nvPr/>
            </p:nvSpPr>
            <p:spPr>
              <a:xfrm>
                <a:off x="7470" y="493"/>
                <a:ext cx="3" cy="24"/>
              </a:xfrm>
              <a:custGeom>
                <a:avLst/>
                <a:gdLst/>
                <a:ahLst/>
                <a:cxnLst/>
                <a:rect l="l" t="t" r="r" b="b"/>
                <a:pathLst>
                  <a:path w="3" h="24" extrusionOk="0">
                    <a:moveTo>
                      <a:pt x="3" y="0"/>
                    </a:moveTo>
                    <a:lnTo>
                      <a:pt x="0" y="1"/>
                    </a:lnTo>
                    <a:lnTo>
                      <a:pt x="0" y="24"/>
                    </a:lnTo>
                    <a:lnTo>
                      <a:pt x="3" y="22"/>
                    </a:lnTo>
                    <a:lnTo>
                      <a:pt x="3"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43" name="Google Shape;3743;p374"/>
              <p:cNvSpPr/>
              <p:nvPr/>
            </p:nvSpPr>
            <p:spPr>
              <a:xfrm>
                <a:off x="7490" y="482"/>
                <a:ext cx="3" cy="24"/>
              </a:xfrm>
              <a:custGeom>
                <a:avLst/>
                <a:gdLst/>
                <a:ahLst/>
                <a:cxnLst/>
                <a:rect l="l" t="t" r="r" b="b"/>
                <a:pathLst>
                  <a:path w="3" h="24" extrusionOk="0">
                    <a:moveTo>
                      <a:pt x="3" y="0"/>
                    </a:moveTo>
                    <a:lnTo>
                      <a:pt x="0" y="2"/>
                    </a:lnTo>
                    <a:lnTo>
                      <a:pt x="0" y="24"/>
                    </a:lnTo>
                    <a:lnTo>
                      <a:pt x="3" y="23"/>
                    </a:lnTo>
                    <a:lnTo>
                      <a:pt x="3"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44" name="Google Shape;3744;p374"/>
              <p:cNvSpPr/>
              <p:nvPr/>
            </p:nvSpPr>
            <p:spPr>
              <a:xfrm>
                <a:off x="7490" y="482"/>
                <a:ext cx="3" cy="24"/>
              </a:xfrm>
              <a:custGeom>
                <a:avLst/>
                <a:gdLst/>
                <a:ahLst/>
                <a:cxnLst/>
                <a:rect l="l" t="t" r="r" b="b"/>
                <a:pathLst>
                  <a:path w="3" h="24" extrusionOk="0">
                    <a:moveTo>
                      <a:pt x="3" y="0"/>
                    </a:moveTo>
                    <a:lnTo>
                      <a:pt x="0" y="2"/>
                    </a:lnTo>
                    <a:lnTo>
                      <a:pt x="0" y="24"/>
                    </a:lnTo>
                    <a:lnTo>
                      <a:pt x="3" y="23"/>
                    </a:lnTo>
                    <a:lnTo>
                      <a:pt x="3"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45" name="Google Shape;3745;p374"/>
              <p:cNvSpPr/>
              <p:nvPr/>
            </p:nvSpPr>
            <p:spPr>
              <a:xfrm>
                <a:off x="7473" y="484"/>
                <a:ext cx="17" cy="31"/>
              </a:xfrm>
              <a:custGeom>
                <a:avLst/>
                <a:gdLst/>
                <a:ahLst/>
                <a:cxnLst/>
                <a:rect l="l" t="t" r="r" b="b"/>
                <a:pathLst>
                  <a:path w="17" h="31" extrusionOk="0">
                    <a:moveTo>
                      <a:pt x="17" y="0"/>
                    </a:moveTo>
                    <a:lnTo>
                      <a:pt x="0" y="9"/>
                    </a:lnTo>
                    <a:lnTo>
                      <a:pt x="0" y="31"/>
                    </a:lnTo>
                    <a:lnTo>
                      <a:pt x="17" y="22"/>
                    </a:lnTo>
                    <a:lnTo>
                      <a:pt x="17"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46" name="Google Shape;3746;p374"/>
              <p:cNvSpPr/>
              <p:nvPr/>
            </p:nvSpPr>
            <p:spPr>
              <a:xfrm>
                <a:off x="7473" y="484"/>
                <a:ext cx="17" cy="31"/>
              </a:xfrm>
              <a:custGeom>
                <a:avLst/>
                <a:gdLst/>
                <a:ahLst/>
                <a:cxnLst/>
                <a:rect l="l" t="t" r="r" b="b"/>
                <a:pathLst>
                  <a:path w="17" h="31" extrusionOk="0">
                    <a:moveTo>
                      <a:pt x="17" y="0"/>
                    </a:moveTo>
                    <a:lnTo>
                      <a:pt x="0" y="9"/>
                    </a:lnTo>
                    <a:lnTo>
                      <a:pt x="0" y="31"/>
                    </a:lnTo>
                    <a:lnTo>
                      <a:pt x="17" y="22"/>
                    </a:lnTo>
                    <a:lnTo>
                      <a:pt x="17"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47" name="Google Shape;3747;p374"/>
              <p:cNvSpPr/>
              <p:nvPr/>
            </p:nvSpPr>
            <p:spPr>
              <a:xfrm>
                <a:off x="7275" y="624"/>
                <a:ext cx="1" cy="1"/>
              </a:xfrm>
              <a:prstGeom prst="rect">
                <a:avLst/>
              </a:pr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48" name="Google Shape;3748;p374"/>
              <p:cNvSpPr/>
              <p:nvPr/>
            </p:nvSpPr>
            <p:spPr>
              <a:xfrm>
                <a:off x="7275" y="624"/>
                <a:ext cx="0" cy="0"/>
              </a:xfrm>
              <a:custGeom>
                <a:avLst/>
                <a:gdLst/>
                <a:ahLst/>
                <a:cxnLst/>
                <a:rect l="l" t="t" r="r" b="b"/>
                <a:pathLst>
                  <a:path w="120000" h="120000" extrusionOk="0">
                    <a:moveTo>
                      <a:pt x="0" y="0"/>
                    </a:moveTo>
                    <a:lnTo>
                      <a:pt x="0" y="0"/>
                    </a:lnTo>
                    <a:lnTo>
                      <a:pt x="0" y="0"/>
                    </a:lnTo>
                    <a:lnTo>
                      <a:pt x="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49" name="Google Shape;3749;p374"/>
              <p:cNvSpPr/>
              <p:nvPr/>
            </p:nvSpPr>
            <p:spPr>
              <a:xfrm>
                <a:off x="6414" y="537"/>
                <a:ext cx="298" cy="345"/>
              </a:xfrm>
              <a:custGeom>
                <a:avLst/>
                <a:gdLst/>
                <a:ahLst/>
                <a:cxnLst/>
                <a:rect l="l" t="t" r="r" b="b"/>
                <a:pathLst>
                  <a:path w="298" h="345" extrusionOk="0">
                    <a:moveTo>
                      <a:pt x="149" y="0"/>
                    </a:moveTo>
                    <a:lnTo>
                      <a:pt x="0" y="86"/>
                    </a:lnTo>
                    <a:lnTo>
                      <a:pt x="0" y="92"/>
                    </a:lnTo>
                    <a:lnTo>
                      <a:pt x="0" y="259"/>
                    </a:lnTo>
                    <a:lnTo>
                      <a:pt x="149" y="345"/>
                    </a:lnTo>
                    <a:lnTo>
                      <a:pt x="298" y="259"/>
                    </a:lnTo>
                    <a:lnTo>
                      <a:pt x="298" y="92"/>
                    </a:lnTo>
                    <a:lnTo>
                      <a:pt x="298" y="92"/>
                    </a:lnTo>
                    <a:lnTo>
                      <a:pt x="298" y="97"/>
                    </a:lnTo>
                    <a:lnTo>
                      <a:pt x="278" y="109"/>
                    </a:lnTo>
                    <a:lnTo>
                      <a:pt x="278" y="247"/>
                    </a:lnTo>
                    <a:lnTo>
                      <a:pt x="159" y="317"/>
                    </a:lnTo>
                    <a:lnTo>
                      <a:pt x="159" y="334"/>
                    </a:lnTo>
                    <a:lnTo>
                      <a:pt x="159" y="335"/>
                    </a:lnTo>
                    <a:lnTo>
                      <a:pt x="139" y="335"/>
                    </a:lnTo>
                    <a:lnTo>
                      <a:pt x="139" y="334"/>
                    </a:lnTo>
                    <a:lnTo>
                      <a:pt x="139" y="317"/>
                    </a:lnTo>
                    <a:lnTo>
                      <a:pt x="19" y="247"/>
                    </a:lnTo>
                    <a:lnTo>
                      <a:pt x="19" y="109"/>
                    </a:lnTo>
                    <a:lnTo>
                      <a:pt x="5" y="102"/>
                    </a:lnTo>
                    <a:lnTo>
                      <a:pt x="4" y="100"/>
                    </a:lnTo>
                    <a:lnTo>
                      <a:pt x="13" y="83"/>
                    </a:lnTo>
                    <a:lnTo>
                      <a:pt x="14" y="84"/>
                    </a:lnTo>
                    <a:lnTo>
                      <a:pt x="29" y="92"/>
                    </a:lnTo>
                    <a:lnTo>
                      <a:pt x="149" y="22"/>
                    </a:lnTo>
                    <a:lnTo>
                      <a:pt x="269" y="92"/>
                    </a:lnTo>
                    <a:lnTo>
                      <a:pt x="278" y="86"/>
                    </a:lnTo>
                    <a:lnTo>
                      <a:pt x="278" y="82"/>
                    </a:lnTo>
                    <a:lnTo>
                      <a:pt x="288" y="82"/>
                    </a:lnTo>
                    <a:lnTo>
                      <a:pt x="288" y="82"/>
                    </a:lnTo>
                    <a:lnTo>
                      <a:pt x="288" y="92"/>
                    </a:lnTo>
                    <a:lnTo>
                      <a:pt x="293" y="83"/>
                    </a:lnTo>
                    <a:lnTo>
                      <a:pt x="14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50" name="Google Shape;3750;p374"/>
              <p:cNvSpPr/>
              <p:nvPr/>
            </p:nvSpPr>
            <p:spPr>
              <a:xfrm>
                <a:off x="6414" y="537"/>
                <a:ext cx="298" cy="345"/>
              </a:xfrm>
              <a:custGeom>
                <a:avLst/>
                <a:gdLst/>
                <a:ahLst/>
                <a:cxnLst/>
                <a:rect l="l" t="t" r="r" b="b"/>
                <a:pathLst>
                  <a:path w="298" h="345" extrusionOk="0">
                    <a:moveTo>
                      <a:pt x="149" y="0"/>
                    </a:moveTo>
                    <a:lnTo>
                      <a:pt x="0" y="86"/>
                    </a:lnTo>
                    <a:lnTo>
                      <a:pt x="0" y="92"/>
                    </a:lnTo>
                    <a:lnTo>
                      <a:pt x="0" y="259"/>
                    </a:lnTo>
                    <a:lnTo>
                      <a:pt x="149" y="345"/>
                    </a:lnTo>
                    <a:lnTo>
                      <a:pt x="298" y="259"/>
                    </a:lnTo>
                    <a:lnTo>
                      <a:pt x="298" y="92"/>
                    </a:lnTo>
                    <a:lnTo>
                      <a:pt x="298" y="92"/>
                    </a:lnTo>
                    <a:lnTo>
                      <a:pt x="298" y="97"/>
                    </a:lnTo>
                    <a:lnTo>
                      <a:pt x="278" y="109"/>
                    </a:lnTo>
                    <a:lnTo>
                      <a:pt x="278" y="247"/>
                    </a:lnTo>
                    <a:lnTo>
                      <a:pt x="159" y="317"/>
                    </a:lnTo>
                    <a:lnTo>
                      <a:pt x="159" y="334"/>
                    </a:lnTo>
                    <a:lnTo>
                      <a:pt x="159" y="335"/>
                    </a:lnTo>
                    <a:lnTo>
                      <a:pt x="139" y="335"/>
                    </a:lnTo>
                    <a:lnTo>
                      <a:pt x="139" y="334"/>
                    </a:lnTo>
                    <a:lnTo>
                      <a:pt x="139" y="317"/>
                    </a:lnTo>
                    <a:lnTo>
                      <a:pt x="19" y="247"/>
                    </a:lnTo>
                    <a:lnTo>
                      <a:pt x="19" y="109"/>
                    </a:lnTo>
                    <a:lnTo>
                      <a:pt x="5" y="102"/>
                    </a:lnTo>
                    <a:lnTo>
                      <a:pt x="4" y="100"/>
                    </a:lnTo>
                    <a:lnTo>
                      <a:pt x="13" y="83"/>
                    </a:lnTo>
                    <a:lnTo>
                      <a:pt x="14" y="84"/>
                    </a:lnTo>
                    <a:lnTo>
                      <a:pt x="29" y="92"/>
                    </a:lnTo>
                    <a:lnTo>
                      <a:pt x="149" y="22"/>
                    </a:lnTo>
                    <a:lnTo>
                      <a:pt x="269" y="92"/>
                    </a:lnTo>
                    <a:lnTo>
                      <a:pt x="278" y="86"/>
                    </a:lnTo>
                    <a:lnTo>
                      <a:pt x="278" y="82"/>
                    </a:lnTo>
                    <a:lnTo>
                      <a:pt x="288" y="82"/>
                    </a:lnTo>
                    <a:lnTo>
                      <a:pt x="288" y="82"/>
                    </a:lnTo>
                    <a:lnTo>
                      <a:pt x="288" y="92"/>
                    </a:lnTo>
                    <a:lnTo>
                      <a:pt x="293" y="83"/>
                    </a:lnTo>
                    <a:lnTo>
                      <a:pt x="14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51" name="Google Shape;3751;p374"/>
              <p:cNvSpPr/>
              <p:nvPr/>
            </p:nvSpPr>
            <p:spPr>
              <a:xfrm>
                <a:off x="6553" y="705"/>
                <a:ext cx="20" cy="167"/>
              </a:xfrm>
              <a:custGeom>
                <a:avLst/>
                <a:gdLst/>
                <a:ahLst/>
                <a:cxnLst/>
                <a:rect l="l" t="t" r="r" b="b"/>
                <a:pathLst>
                  <a:path w="20" h="167" extrusionOk="0">
                    <a:moveTo>
                      <a:pt x="10" y="0"/>
                    </a:moveTo>
                    <a:lnTo>
                      <a:pt x="5" y="9"/>
                    </a:lnTo>
                    <a:lnTo>
                      <a:pt x="0" y="6"/>
                    </a:lnTo>
                    <a:lnTo>
                      <a:pt x="0" y="149"/>
                    </a:lnTo>
                    <a:lnTo>
                      <a:pt x="0" y="166"/>
                    </a:lnTo>
                    <a:lnTo>
                      <a:pt x="0" y="167"/>
                    </a:lnTo>
                    <a:lnTo>
                      <a:pt x="20" y="167"/>
                    </a:lnTo>
                    <a:lnTo>
                      <a:pt x="20" y="166"/>
                    </a:lnTo>
                    <a:lnTo>
                      <a:pt x="20" y="149"/>
                    </a:lnTo>
                    <a:lnTo>
                      <a:pt x="20" y="6"/>
                    </a:lnTo>
                    <a:lnTo>
                      <a:pt x="15" y="9"/>
                    </a:lnTo>
                    <a:lnTo>
                      <a:pt x="15" y="9"/>
                    </a:lnTo>
                    <a:lnTo>
                      <a:pt x="15" y="9"/>
                    </a:lnTo>
                    <a:lnTo>
                      <a:pt x="1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52" name="Google Shape;3752;p374"/>
              <p:cNvSpPr/>
              <p:nvPr/>
            </p:nvSpPr>
            <p:spPr>
              <a:xfrm>
                <a:off x="6553" y="705"/>
                <a:ext cx="20" cy="167"/>
              </a:xfrm>
              <a:custGeom>
                <a:avLst/>
                <a:gdLst/>
                <a:ahLst/>
                <a:cxnLst/>
                <a:rect l="l" t="t" r="r" b="b"/>
                <a:pathLst>
                  <a:path w="20" h="167" extrusionOk="0">
                    <a:moveTo>
                      <a:pt x="10" y="0"/>
                    </a:moveTo>
                    <a:lnTo>
                      <a:pt x="5" y="9"/>
                    </a:lnTo>
                    <a:lnTo>
                      <a:pt x="0" y="6"/>
                    </a:lnTo>
                    <a:lnTo>
                      <a:pt x="0" y="149"/>
                    </a:lnTo>
                    <a:lnTo>
                      <a:pt x="0" y="166"/>
                    </a:lnTo>
                    <a:lnTo>
                      <a:pt x="0" y="167"/>
                    </a:lnTo>
                    <a:lnTo>
                      <a:pt x="20" y="167"/>
                    </a:lnTo>
                    <a:lnTo>
                      <a:pt x="20" y="166"/>
                    </a:lnTo>
                    <a:lnTo>
                      <a:pt x="20" y="149"/>
                    </a:lnTo>
                    <a:lnTo>
                      <a:pt x="20" y="6"/>
                    </a:lnTo>
                    <a:lnTo>
                      <a:pt x="15" y="9"/>
                    </a:lnTo>
                    <a:lnTo>
                      <a:pt x="15" y="9"/>
                    </a:lnTo>
                    <a:lnTo>
                      <a:pt x="15" y="9"/>
                    </a:lnTo>
                    <a:lnTo>
                      <a:pt x="1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53" name="Google Shape;3753;p374"/>
              <p:cNvSpPr/>
              <p:nvPr/>
            </p:nvSpPr>
            <p:spPr>
              <a:xfrm>
                <a:off x="6418" y="620"/>
                <a:ext cx="145" cy="94"/>
              </a:xfrm>
              <a:custGeom>
                <a:avLst/>
                <a:gdLst/>
                <a:ahLst/>
                <a:cxnLst/>
                <a:rect l="l" t="t" r="r" b="b"/>
                <a:pathLst>
                  <a:path w="145" h="94" extrusionOk="0">
                    <a:moveTo>
                      <a:pt x="9" y="0"/>
                    </a:moveTo>
                    <a:lnTo>
                      <a:pt x="0" y="17"/>
                    </a:lnTo>
                    <a:lnTo>
                      <a:pt x="1" y="19"/>
                    </a:lnTo>
                    <a:lnTo>
                      <a:pt x="15" y="26"/>
                    </a:lnTo>
                    <a:lnTo>
                      <a:pt x="135" y="91"/>
                    </a:lnTo>
                    <a:lnTo>
                      <a:pt x="140" y="94"/>
                    </a:lnTo>
                    <a:lnTo>
                      <a:pt x="145" y="85"/>
                    </a:lnTo>
                    <a:lnTo>
                      <a:pt x="143" y="82"/>
                    </a:lnTo>
                    <a:lnTo>
                      <a:pt x="141" y="77"/>
                    </a:lnTo>
                    <a:lnTo>
                      <a:pt x="145" y="74"/>
                    </a:lnTo>
                    <a:lnTo>
                      <a:pt x="25" y="9"/>
                    </a:lnTo>
                    <a:lnTo>
                      <a:pt x="10" y="1"/>
                    </a:lnTo>
                    <a:lnTo>
                      <a:pt x="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54" name="Google Shape;3754;p374"/>
              <p:cNvSpPr/>
              <p:nvPr/>
            </p:nvSpPr>
            <p:spPr>
              <a:xfrm>
                <a:off x="6418" y="620"/>
                <a:ext cx="145" cy="94"/>
              </a:xfrm>
              <a:custGeom>
                <a:avLst/>
                <a:gdLst/>
                <a:ahLst/>
                <a:cxnLst/>
                <a:rect l="l" t="t" r="r" b="b"/>
                <a:pathLst>
                  <a:path w="145" h="94" extrusionOk="0">
                    <a:moveTo>
                      <a:pt x="9" y="0"/>
                    </a:moveTo>
                    <a:lnTo>
                      <a:pt x="0" y="17"/>
                    </a:lnTo>
                    <a:lnTo>
                      <a:pt x="1" y="19"/>
                    </a:lnTo>
                    <a:lnTo>
                      <a:pt x="15" y="26"/>
                    </a:lnTo>
                    <a:lnTo>
                      <a:pt x="135" y="91"/>
                    </a:lnTo>
                    <a:lnTo>
                      <a:pt x="140" y="94"/>
                    </a:lnTo>
                    <a:lnTo>
                      <a:pt x="145" y="85"/>
                    </a:lnTo>
                    <a:lnTo>
                      <a:pt x="143" y="82"/>
                    </a:lnTo>
                    <a:lnTo>
                      <a:pt x="141" y="77"/>
                    </a:lnTo>
                    <a:lnTo>
                      <a:pt x="145" y="74"/>
                    </a:lnTo>
                    <a:lnTo>
                      <a:pt x="25" y="9"/>
                    </a:lnTo>
                    <a:lnTo>
                      <a:pt x="10" y="1"/>
                    </a:lnTo>
                    <a:lnTo>
                      <a:pt x="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55" name="Google Shape;3755;p374"/>
              <p:cNvSpPr/>
              <p:nvPr/>
            </p:nvSpPr>
            <p:spPr>
              <a:xfrm>
                <a:off x="6559" y="619"/>
                <a:ext cx="153" cy="95"/>
              </a:xfrm>
              <a:custGeom>
                <a:avLst/>
                <a:gdLst/>
                <a:ahLst/>
                <a:cxnLst/>
                <a:rect l="l" t="t" r="r" b="b"/>
                <a:pathLst>
                  <a:path w="153" h="95" extrusionOk="0">
                    <a:moveTo>
                      <a:pt x="143" y="0"/>
                    </a:moveTo>
                    <a:lnTo>
                      <a:pt x="143" y="0"/>
                    </a:lnTo>
                    <a:lnTo>
                      <a:pt x="133" y="0"/>
                    </a:lnTo>
                    <a:lnTo>
                      <a:pt x="133" y="4"/>
                    </a:lnTo>
                    <a:lnTo>
                      <a:pt x="124" y="10"/>
                    </a:lnTo>
                    <a:lnTo>
                      <a:pt x="4" y="75"/>
                    </a:lnTo>
                    <a:lnTo>
                      <a:pt x="0" y="78"/>
                    </a:lnTo>
                    <a:lnTo>
                      <a:pt x="2" y="83"/>
                    </a:lnTo>
                    <a:lnTo>
                      <a:pt x="4" y="86"/>
                    </a:lnTo>
                    <a:lnTo>
                      <a:pt x="9" y="95"/>
                    </a:lnTo>
                    <a:lnTo>
                      <a:pt x="9" y="95"/>
                    </a:lnTo>
                    <a:lnTo>
                      <a:pt x="9" y="95"/>
                    </a:lnTo>
                    <a:lnTo>
                      <a:pt x="14" y="92"/>
                    </a:lnTo>
                    <a:lnTo>
                      <a:pt x="133" y="27"/>
                    </a:lnTo>
                    <a:lnTo>
                      <a:pt x="153" y="15"/>
                    </a:lnTo>
                    <a:lnTo>
                      <a:pt x="153" y="10"/>
                    </a:lnTo>
                    <a:lnTo>
                      <a:pt x="153" y="10"/>
                    </a:lnTo>
                    <a:lnTo>
                      <a:pt x="143" y="10"/>
                    </a:lnTo>
                    <a:lnTo>
                      <a:pt x="143" y="10"/>
                    </a:lnTo>
                    <a:lnTo>
                      <a:pt x="143"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56" name="Google Shape;3756;p374"/>
              <p:cNvSpPr/>
              <p:nvPr/>
            </p:nvSpPr>
            <p:spPr>
              <a:xfrm>
                <a:off x="6559" y="619"/>
                <a:ext cx="153" cy="95"/>
              </a:xfrm>
              <a:custGeom>
                <a:avLst/>
                <a:gdLst/>
                <a:ahLst/>
                <a:cxnLst/>
                <a:rect l="l" t="t" r="r" b="b"/>
                <a:pathLst>
                  <a:path w="153" h="95" extrusionOk="0">
                    <a:moveTo>
                      <a:pt x="143" y="0"/>
                    </a:moveTo>
                    <a:lnTo>
                      <a:pt x="143" y="0"/>
                    </a:lnTo>
                    <a:lnTo>
                      <a:pt x="133" y="0"/>
                    </a:lnTo>
                    <a:lnTo>
                      <a:pt x="133" y="4"/>
                    </a:lnTo>
                    <a:lnTo>
                      <a:pt x="124" y="10"/>
                    </a:lnTo>
                    <a:lnTo>
                      <a:pt x="4" y="75"/>
                    </a:lnTo>
                    <a:lnTo>
                      <a:pt x="0" y="78"/>
                    </a:lnTo>
                    <a:lnTo>
                      <a:pt x="2" y="83"/>
                    </a:lnTo>
                    <a:lnTo>
                      <a:pt x="4" y="86"/>
                    </a:lnTo>
                    <a:lnTo>
                      <a:pt x="9" y="95"/>
                    </a:lnTo>
                    <a:lnTo>
                      <a:pt x="9" y="95"/>
                    </a:lnTo>
                    <a:lnTo>
                      <a:pt x="9" y="95"/>
                    </a:lnTo>
                    <a:lnTo>
                      <a:pt x="14" y="92"/>
                    </a:lnTo>
                    <a:lnTo>
                      <a:pt x="133" y="27"/>
                    </a:lnTo>
                    <a:lnTo>
                      <a:pt x="153" y="15"/>
                    </a:lnTo>
                    <a:lnTo>
                      <a:pt x="153" y="10"/>
                    </a:lnTo>
                    <a:lnTo>
                      <a:pt x="153" y="10"/>
                    </a:lnTo>
                    <a:lnTo>
                      <a:pt x="143" y="10"/>
                    </a:lnTo>
                    <a:lnTo>
                      <a:pt x="143" y="10"/>
                    </a:lnTo>
                    <a:lnTo>
                      <a:pt x="143"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grpSp>
        <p:grpSp>
          <p:nvGrpSpPr>
            <p:cNvPr id="3757" name="Google Shape;3757;p374"/>
            <p:cNvGrpSpPr/>
            <p:nvPr/>
          </p:nvGrpSpPr>
          <p:grpSpPr>
            <a:xfrm>
              <a:off x="-483638" y="4501439"/>
              <a:ext cx="2278287" cy="1632661"/>
              <a:chOff x="-1067" y="2841"/>
              <a:chExt cx="2389" cy="1712"/>
            </a:xfrm>
          </p:grpSpPr>
          <p:sp>
            <p:nvSpPr>
              <p:cNvPr id="3758" name="Google Shape;3758;p374"/>
              <p:cNvSpPr/>
              <p:nvPr/>
            </p:nvSpPr>
            <p:spPr>
              <a:xfrm>
                <a:off x="1129" y="3569"/>
                <a:ext cx="193" cy="211"/>
              </a:xfrm>
              <a:custGeom>
                <a:avLst/>
                <a:gdLst/>
                <a:ahLst/>
                <a:cxnLst/>
                <a:rect l="l" t="t" r="r" b="b"/>
                <a:pathLst>
                  <a:path w="193" h="211" extrusionOk="0">
                    <a:moveTo>
                      <a:pt x="96" y="0"/>
                    </a:moveTo>
                    <a:lnTo>
                      <a:pt x="5" y="50"/>
                    </a:lnTo>
                    <a:lnTo>
                      <a:pt x="10" y="58"/>
                    </a:lnTo>
                    <a:lnTo>
                      <a:pt x="10" y="49"/>
                    </a:lnTo>
                    <a:lnTo>
                      <a:pt x="19" y="49"/>
                    </a:lnTo>
                    <a:lnTo>
                      <a:pt x="19" y="52"/>
                    </a:lnTo>
                    <a:lnTo>
                      <a:pt x="29" y="58"/>
                    </a:lnTo>
                    <a:lnTo>
                      <a:pt x="96" y="21"/>
                    </a:lnTo>
                    <a:lnTo>
                      <a:pt x="164" y="58"/>
                    </a:lnTo>
                    <a:lnTo>
                      <a:pt x="179" y="50"/>
                    </a:lnTo>
                    <a:lnTo>
                      <a:pt x="180" y="50"/>
                    </a:lnTo>
                    <a:lnTo>
                      <a:pt x="189" y="66"/>
                    </a:lnTo>
                    <a:lnTo>
                      <a:pt x="187" y="67"/>
                    </a:lnTo>
                    <a:lnTo>
                      <a:pt x="174" y="74"/>
                    </a:lnTo>
                    <a:lnTo>
                      <a:pt x="174" y="147"/>
                    </a:lnTo>
                    <a:lnTo>
                      <a:pt x="106" y="185"/>
                    </a:lnTo>
                    <a:lnTo>
                      <a:pt x="106" y="200"/>
                    </a:lnTo>
                    <a:lnTo>
                      <a:pt x="106" y="201"/>
                    </a:lnTo>
                    <a:lnTo>
                      <a:pt x="87" y="201"/>
                    </a:lnTo>
                    <a:lnTo>
                      <a:pt x="87" y="200"/>
                    </a:lnTo>
                    <a:lnTo>
                      <a:pt x="87" y="185"/>
                    </a:lnTo>
                    <a:lnTo>
                      <a:pt x="19" y="147"/>
                    </a:lnTo>
                    <a:lnTo>
                      <a:pt x="19" y="74"/>
                    </a:lnTo>
                    <a:lnTo>
                      <a:pt x="0" y="64"/>
                    </a:lnTo>
                    <a:lnTo>
                      <a:pt x="0" y="58"/>
                    </a:lnTo>
                    <a:lnTo>
                      <a:pt x="0" y="159"/>
                    </a:lnTo>
                    <a:lnTo>
                      <a:pt x="96" y="211"/>
                    </a:lnTo>
                    <a:lnTo>
                      <a:pt x="193" y="159"/>
                    </a:lnTo>
                    <a:lnTo>
                      <a:pt x="193" y="58"/>
                    </a:lnTo>
                    <a:lnTo>
                      <a:pt x="193" y="58"/>
                    </a:lnTo>
                    <a:lnTo>
                      <a:pt x="193" y="52"/>
                    </a:lnTo>
                    <a:lnTo>
                      <a:pt x="96"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59" name="Google Shape;3759;p374"/>
              <p:cNvSpPr/>
              <p:nvPr/>
            </p:nvSpPr>
            <p:spPr>
              <a:xfrm>
                <a:off x="1129" y="3569"/>
                <a:ext cx="193" cy="211"/>
              </a:xfrm>
              <a:custGeom>
                <a:avLst/>
                <a:gdLst/>
                <a:ahLst/>
                <a:cxnLst/>
                <a:rect l="l" t="t" r="r" b="b"/>
                <a:pathLst>
                  <a:path w="193" h="211" extrusionOk="0">
                    <a:moveTo>
                      <a:pt x="96" y="0"/>
                    </a:moveTo>
                    <a:lnTo>
                      <a:pt x="5" y="50"/>
                    </a:lnTo>
                    <a:lnTo>
                      <a:pt x="10" y="58"/>
                    </a:lnTo>
                    <a:lnTo>
                      <a:pt x="10" y="49"/>
                    </a:lnTo>
                    <a:lnTo>
                      <a:pt x="19" y="49"/>
                    </a:lnTo>
                    <a:lnTo>
                      <a:pt x="19" y="52"/>
                    </a:lnTo>
                    <a:lnTo>
                      <a:pt x="29" y="58"/>
                    </a:lnTo>
                    <a:lnTo>
                      <a:pt x="96" y="21"/>
                    </a:lnTo>
                    <a:lnTo>
                      <a:pt x="164" y="58"/>
                    </a:lnTo>
                    <a:lnTo>
                      <a:pt x="179" y="50"/>
                    </a:lnTo>
                    <a:lnTo>
                      <a:pt x="180" y="50"/>
                    </a:lnTo>
                    <a:lnTo>
                      <a:pt x="189" y="66"/>
                    </a:lnTo>
                    <a:lnTo>
                      <a:pt x="187" y="67"/>
                    </a:lnTo>
                    <a:lnTo>
                      <a:pt x="174" y="74"/>
                    </a:lnTo>
                    <a:lnTo>
                      <a:pt x="174" y="147"/>
                    </a:lnTo>
                    <a:lnTo>
                      <a:pt x="106" y="185"/>
                    </a:lnTo>
                    <a:lnTo>
                      <a:pt x="106" y="200"/>
                    </a:lnTo>
                    <a:lnTo>
                      <a:pt x="106" y="201"/>
                    </a:lnTo>
                    <a:lnTo>
                      <a:pt x="87" y="201"/>
                    </a:lnTo>
                    <a:lnTo>
                      <a:pt x="87" y="200"/>
                    </a:lnTo>
                    <a:lnTo>
                      <a:pt x="87" y="185"/>
                    </a:lnTo>
                    <a:lnTo>
                      <a:pt x="19" y="147"/>
                    </a:lnTo>
                    <a:lnTo>
                      <a:pt x="19" y="74"/>
                    </a:lnTo>
                    <a:lnTo>
                      <a:pt x="0" y="64"/>
                    </a:lnTo>
                    <a:lnTo>
                      <a:pt x="0" y="58"/>
                    </a:lnTo>
                    <a:lnTo>
                      <a:pt x="0" y="159"/>
                    </a:lnTo>
                    <a:lnTo>
                      <a:pt x="96" y="211"/>
                    </a:lnTo>
                    <a:lnTo>
                      <a:pt x="193" y="159"/>
                    </a:lnTo>
                    <a:lnTo>
                      <a:pt x="193" y="58"/>
                    </a:lnTo>
                    <a:lnTo>
                      <a:pt x="193" y="58"/>
                    </a:lnTo>
                    <a:lnTo>
                      <a:pt x="193" y="52"/>
                    </a:lnTo>
                    <a:lnTo>
                      <a:pt x="96"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60" name="Google Shape;3760;p374"/>
              <p:cNvSpPr/>
              <p:nvPr/>
            </p:nvSpPr>
            <p:spPr>
              <a:xfrm>
                <a:off x="1216" y="3672"/>
                <a:ext cx="19" cy="98"/>
              </a:xfrm>
              <a:custGeom>
                <a:avLst/>
                <a:gdLst/>
                <a:ahLst/>
                <a:cxnLst/>
                <a:rect l="l" t="t" r="r" b="b"/>
                <a:pathLst>
                  <a:path w="19" h="98" extrusionOk="0">
                    <a:moveTo>
                      <a:pt x="9" y="0"/>
                    </a:moveTo>
                    <a:lnTo>
                      <a:pt x="5" y="8"/>
                    </a:lnTo>
                    <a:lnTo>
                      <a:pt x="5" y="8"/>
                    </a:lnTo>
                    <a:lnTo>
                      <a:pt x="0" y="6"/>
                    </a:lnTo>
                    <a:lnTo>
                      <a:pt x="0" y="82"/>
                    </a:lnTo>
                    <a:lnTo>
                      <a:pt x="0" y="97"/>
                    </a:lnTo>
                    <a:lnTo>
                      <a:pt x="0" y="98"/>
                    </a:lnTo>
                    <a:lnTo>
                      <a:pt x="19" y="98"/>
                    </a:lnTo>
                    <a:lnTo>
                      <a:pt x="19" y="97"/>
                    </a:lnTo>
                    <a:lnTo>
                      <a:pt x="19" y="82"/>
                    </a:lnTo>
                    <a:lnTo>
                      <a:pt x="19" y="6"/>
                    </a:lnTo>
                    <a:lnTo>
                      <a:pt x="13" y="8"/>
                    </a:lnTo>
                    <a:lnTo>
                      <a:pt x="13" y="8"/>
                    </a:lnTo>
                    <a:lnTo>
                      <a:pt x="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61" name="Google Shape;3761;p374"/>
              <p:cNvSpPr/>
              <p:nvPr/>
            </p:nvSpPr>
            <p:spPr>
              <a:xfrm>
                <a:off x="1216" y="3672"/>
                <a:ext cx="19" cy="98"/>
              </a:xfrm>
              <a:custGeom>
                <a:avLst/>
                <a:gdLst/>
                <a:ahLst/>
                <a:cxnLst/>
                <a:rect l="l" t="t" r="r" b="b"/>
                <a:pathLst>
                  <a:path w="19" h="98" extrusionOk="0">
                    <a:moveTo>
                      <a:pt x="9" y="0"/>
                    </a:moveTo>
                    <a:lnTo>
                      <a:pt x="5" y="8"/>
                    </a:lnTo>
                    <a:lnTo>
                      <a:pt x="5" y="8"/>
                    </a:lnTo>
                    <a:lnTo>
                      <a:pt x="0" y="6"/>
                    </a:lnTo>
                    <a:lnTo>
                      <a:pt x="0" y="82"/>
                    </a:lnTo>
                    <a:lnTo>
                      <a:pt x="0" y="97"/>
                    </a:lnTo>
                    <a:lnTo>
                      <a:pt x="0" y="98"/>
                    </a:lnTo>
                    <a:lnTo>
                      <a:pt x="19" y="98"/>
                    </a:lnTo>
                    <a:lnTo>
                      <a:pt x="19" y="97"/>
                    </a:lnTo>
                    <a:lnTo>
                      <a:pt x="19" y="82"/>
                    </a:lnTo>
                    <a:lnTo>
                      <a:pt x="19" y="6"/>
                    </a:lnTo>
                    <a:lnTo>
                      <a:pt x="13" y="8"/>
                    </a:lnTo>
                    <a:lnTo>
                      <a:pt x="13" y="8"/>
                    </a:lnTo>
                    <a:lnTo>
                      <a:pt x="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62" name="Google Shape;3762;p374"/>
              <p:cNvSpPr/>
              <p:nvPr/>
            </p:nvSpPr>
            <p:spPr>
              <a:xfrm>
                <a:off x="1225" y="3619"/>
                <a:ext cx="93" cy="61"/>
              </a:xfrm>
              <a:custGeom>
                <a:avLst/>
                <a:gdLst/>
                <a:ahLst/>
                <a:cxnLst/>
                <a:rect l="l" t="t" r="r" b="b"/>
                <a:pathLst>
                  <a:path w="93" h="61" extrusionOk="0">
                    <a:moveTo>
                      <a:pt x="84" y="0"/>
                    </a:moveTo>
                    <a:lnTo>
                      <a:pt x="83" y="0"/>
                    </a:lnTo>
                    <a:lnTo>
                      <a:pt x="68" y="8"/>
                    </a:lnTo>
                    <a:lnTo>
                      <a:pt x="0" y="43"/>
                    </a:lnTo>
                    <a:lnTo>
                      <a:pt x="4" y="45"/>
                    </a:lnTo>
                    <a:lnTo>
                      <a:pt x="0" y="53"/>
                    </a:lnTo>
                    <a:lnTo>
                      <a:pt x="0" y="53"/>
                    </a:lnTo>
                    <a:lnTo>
                      <a:pt x="4" y="61"/>
                    </a:lnTo>
                    <a:lnTo>
                      <a:pt x="4" y="61"/>
                    </a:lnTo>
                    <a:lnTo>
                      <a:pt x="10" y="59"/>
                    </a:lnTo>
                    <a:lnTo>
                      <a:pt x="78" y="24"/>
                    </a:lnTo>
                    <a:lnTo>
                      <a:pt x="91" y="17"/>
                    </a:lnTo>
                    <a:lnTo>
                      <a:pt x="93" y="16"/>
                    </a:lnTo>
                    <a:lnTo>
                      <a:pt x="84"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63" name="Google Shape;3763;p374"/>
              <p:cNvSpPr/>
              <p:nvPr/>
            </p:nvSpPr>
            <p:spPr>
              <a:xfrm>
                <a:off x="1225" y="3619"/>
                <a:ext cx="93" cy="61"/>
              </a:xfrm>
              <a:custGeom>
                <a:avLst/>
                <a:gdLst/>
                <a:ahLst/>
                <a:cxnLst/>
                <a:rect l="l" t="t" r="r" b="b"/>
                <a:pathLst>
                  <a:path w="93" h="61" extrusionOk="0">
                    <a:moveTo>
                      <a:pt x="84" y="0"/>
                    </a:moveTo>
                    <a:lnTo>
                      <a:pt x="83" y="0"/>
                    </a:lnTo>
                    <a:lnTo>
                      <a:pt x="68" y="8"/>
                    </a:lnTo>
                    <a:lnTo>
                      <a:pt x="0" y="43"/>
                    </a:lnTo>
                    <a:lnTo>
                      <a:pt x="4" y="45"/>
                    </a:lnTo>
                    <a:lnTo>
                      <a:pt x="0" y="53"/>
                    </a:lnTo>
                    <a:lnTo>
                      <a:pt x="0" y="53"/>
                    </a:lnTo>
                    <a:lnTo>
                      <a:pt x="4" y="61"/>
                    </a:lnTo>
                    <a:lnTo>
                      <a:pt x="4" y="61"/>
                    </a:lnTo>
                    <a:lnTo>
                      <a:pt x="10" y="59"/>
                    </a:lnTo>
                    <a:lnTo>
                      <a:pt x="78" y="24"/>
                    </a:lnTo>
                    <a:lnTo>
                      <a:pt x="91" y="17"/>
                    </a:lnTo>
                    <a:lnTo>
                      <a:pt x="93" y="16"/>
                    </a:lnTo>
                    <a:lnTo>
                      <a:pt x="84"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64" name="Google Shape;3764;p374"/>
              <p:cNvSpPr/>
              <p:nvPr/>
            </p:nvSpPr>
            <p:spPr>
              <a:xfrm>
                <a:off x="1129" y="3618"/>
                <a:ext cx="100" cy="62"/>
              </a:xfrm>
              <a:custGeom>
                <a:avLst/>
                <a:gdLst/>
                <a:ahLst/>
                <a:cxnLst/>
                <a:rect l="l" t="t" r="r" b="b"/>
                <a:pathLst>
                  <a:path w="100" h="62" extrusionOk="0">
                    <a:moveTo>
                      <a:pt x="10" y="9"/>
                    </a:moveTo>
                    <a:lnTo>
                      <a:pt x="10" y="9"/>
                    </a:lnTo>
                    <a:close/>
                    <a:moveTo>
                      <a:pt x="19" y="0"/>
                    </a:moveTo>
                    <a:lnTo>
                      <a:pt x="10" y="0"/>
                    </a:lnTo>
                    <a:lnTo>
                      <a:pt x="10" y="9"/>
                    </a:lnTo>
                    <a:lnTo>
                      <a:pt x="10" y="9"/>
                    </a:lnTo>
                    <a:lnTo>
                      <a:pt x="0" y="9"/>
                    </a:lnTo>
                    <a:lnTo>
                      <a:pt x="0" y="9"/>
                    </a:lnTo>
                    <a:lnTo>
                      <a:pt x="0" y="15"/>
                    </a:lnTo>
                    <a:lnTo>
                      <a:pt x="19" y="25"/>
                    </a:lnTo>
                    <a:lnTo>
                      <a:pt x="87" y="60"/>
                    </a:lnTo>
                    <a:lnTo>
                      <a:pt x="92" y="62"/>
                    </a:lnTo>
                    <a:lnTo>
                      <a:pt x="92" y="62"/>
                    </a:lnTo>
                    <a:lnTo>
                      <a:pt x="96" y="54"/>
                    </a:lnTo>
                    <a:lnTo>
                      <a:pt x="96" y="54"/>
                    </a:lnTo>
                    <a:lnTo>
                      <a:pt x="100" y="46"/>
                    </a:lnTo>
                    <a:lnTo>
                      <a:pt x="96" y="44"/>
                    </a:lnTo>
                    <a:lnTo>
                      <a:pt x="29" y="9"/>
                    </a:lnTo>
                    <a:lnTo>
                      <a:pt x="19" y="3"/>
                    </a:lnTo>
                    <a:lnTo>
                      <a:pt x="1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65" name="Google Shape;3765;p374"/>
              <p:cNvSpPr/>
              <p:nvPr/>
            </p:nvSpPr>
            <p:spPr>
              <a:xfrm>
                <a:off x="1129" y="3618"/>
                <a:ext cx="100" cy="62"/>
              </a:xfrm>
              <a:custGeom>
                <a:avLst/>
                <a:gdLst/>
                <a:ahLst/>
                <a:cxnLst/>
                <a:rect l="l" t="t" r="r" b="b"/>
                <a:pathLst>
                  <a:path w="100" h="62" extrusionOk="0">
                    <a:moveTo>
                      <a:pt x="10" y="9"/>
                    </a:moveTo>
                    <a:lnTo>
                      <a:pt x="10" y="9"/>
                    </a:lnTo>
                    <a:moveTo>
                      <a:pt x="19" y="0"/>
                    </a:moveTo>
                    <a:lnTo>
                      <a:pt x="10" y="0"/>
                    </a:lnTo>
                    <a:lnTo>
                      <a:pt x="10" y="9"/>
                    </a:lnTo>
                    <a:lnTo>
                      <a:pt x="10" y="9"/>
                    </a:lnTo>
                    <a:lnTo>
                      <a:pt x="0" y="9"/>
                    </a:lnTo>
                    <a:lnTo>
                      <a:pt x="0" y="9"/>
                    </a:lnTo>
                    <a:lnTo>
                      <a:pt x="0" y="15"/>
                    </a:lnTo>
                    <a:lnTo>
                      <a:pt x="19" y="25"/>
                    </a:lnTo>
                    <a:lnTo>
                      <a:pt x="87" y="60"/>
                    </a:lnTo>
                    <a:lnTo>
                      <a:pt x="92" y="62"/>
                    </a:lnTo>
                    <a:lnTo>
                      <a:pt x="92" y="62"/>
                    </a:lnTo>
                    <a:lnTo>
                      <a:pt x="96" y="54"/>
                    </a:lnTo>
                    <a:lnTo>
                      <a:pt x="96" y="54"/>
                    </a:lnTo>
                    <a:lnTo>
                      <a:pt x="100" y="46"/>
                    </a:lnTo>
                    <a:lnTo>
                      <a:pt x="96" y="44"/>
                    </a:lnTo>
                    <a:lnTo>
                      <a:pt x="29" y="9"/>
                    </a:lnTo>
                    <a:lnTo>
                      <a:pt x="19" y="3"/>
                    </a:lnTo>
                    <a:lnTo>
                      <a:pt x="1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66" name="Google Shape;3766;p374"/>
              <p:cNvSpPr/>
              <p:nvPr/>
            </p:nvSpPr>
            <p:spPr>
              <a:xfrm>
                <a:off x="-1067" y="2841"/>
                <a:ext cx="1055" cy="1221"/>
              </a:xfrm>
              <a:custGeom>
                <a:avLst/>
                <a:gdLst/>
                <a:ahLst/>
                <a:cxnLst/>
                <a:rect l="l" t="t" r="r" b="b"/>
                <a:pathLst>
                  <a:path w="1055" h="1221" extrusionOk="0">
                    <a:moveTo>
                      <a:pt x="639" y="1135"/>
                    </a:moveTo>
                    <a:lnTo>
                      <a:pt x="537" y="1194"/>
                    </a:lnTo>
                    <a:lnTo>
                      <a:pt x="537" y="1210"/>
                    </a:lnTo>
                    <a:lnTo>
                      <a:pt x="537" y="1215"/>
                    </a:lnTo>
                    <a:lnTo>
                      <a:pt x="519" y="1215"/>
                    </a:lnTo>
                    <a:lnTo>
                      <a:pt x="519" y="1210"/>
                    </a:lnTo>
                    <a:lnTo>
                      <a:pt x="519" y="1194"/>
                    </a:lnTo>
                    <a:lnTo>
                      <a:pt x="491" y="1178"/>
                    </a:lnTo>
                    <a:lnTo>
                      <a:pt x="491" y="1200"/>
                    </a:lnTo>
                    <a:lnTo>
                      <a:pt x="528" y="1221"/>
                    </a:lnTo>
                    <a:lnTo>
                      <a:pt x="639" y="1156"/>
                    </a:lnTo>
                    <a:lnTo>
                      <a:pt x="639" y="1135"/>
                    </a:lnTo>
                    <a:close/>
                    <a:moveTo>
                      <a:pt x="680" y="1112"/>
                    </a:moveTo>
                    <a:lnTo>
                      <a:pt x="658" y="1124"/>
                    </a:lnTo>
                    <a:lnTo>
                      <a:pt x="658" y="1146"/>
                    </a:lnTo>
                    <a:lnTo>
                      <a:pt x="698" y="1122"/>
                    </a:lnTo>
                    <a:lnTo>
                      <a:pt x="680" y="1112"/>
                    </a:lnTo>
                    <a:close/>
                    <a:moveTo>
                      <a:pt x="836" y="1021"/>
                    </a:moveTo>
                    <a:lnTo>
                      <a:pt x="698" y="1101"/>
                    </a:lnTo>
                    <a:lnTo>
                      <a:pt x="718" y="1111"/>
                    </a:lnTo>
                    <a:lnTo>
                      <a:pt x="856" y="1031"/>
                    </a:lnTo>
                    <a:lnTo>
                      <a:pt x="836" y="1021"/>
                    </a:lnTo>
                    <a:close/>
                    <a:moveTo>
                      <a:pt x="1036" y="905"/>
                    </a:moveTo>
                    <a:lnTo>
                      <a:pt x="1036" y="905"/>
                    </a:lnTo>
                    <a:lnTo>
                      <a:pt x="855" y="1010"/>
                    </a:lnTo>
                    <a:lnTo>
                      <a:pt x="874" y="1020"/>
                    </a:lnTo>
                    <a:lnTo>
                      <a:pt x="1055" y="916"/>
                    </a:lnTo>
                    <a:lnTo>
                      <a:pt x="1055" y="915"/>
                    </a:lnTo>
                    <a:lnTo>
                      <a:pt x="1036" y="905"/>
                    </a:lnTo>
                    <a:close/>
                    <a:moveTo>
                      <a:pt x="1036" y="556"/>
                    </a:moveTo>
                    <a:lnTo>
                      <a:pt x="1036" y="883"/>
                    </a:lnTo>
                    <a:lnTo>
                      <a:pt x="1055" y="893"/>
                    </a:lnTo>
                    <a:lnTo>
                      <a:pt x="1055" y="566"/>
                    </a:lnTo>
                    <a:lnTo>
                      <a:pt x="1036" y="556"/>
                    </a:lnTo>
                    <a:close/>
                    <a:moveTo>
                      <a:pt x="0" y="319"/>
                    </a:moveTo>
                    <a:lnTo>
                      <a:pt x="0" y="916"/>
                    </a:lnTo>
                    <a:lnTo>
                      <a:pt x="473" y="1189"/>
                    </a:lnTo>
                    <a:lnTo>
                      <a:pt x="473" y="1168"/>
                    </a:lnTo>
                    <a:lnTo>
                      <a:pt x="19" y="905"/>
                    </a:lnTo>
                    <a:lnTo>
                      <a:pt x="19" y="329"/>
                    </a:lnTo>
                    <a:lnTo>
                      <a:pt x="6" y="322"/>
                    </a:lnTo>
                    <a:lnTo>
                      <a:pt x="0" y="319"/>
                    </a:lnTo>
                    <a:close/>
                    <a:moveTo>
                      <a:pt x="1055" y="317"/>
                    </a:moveTo>
                    <a:lnTo>
                      <a:pt x="1036" y="327"/>
                    </a:lnTo>
                    <a:lnTo>
                      <a:pt x="1036" y="534"/>
                    </a:lnTo>
                    <a:lnTo>
                      <a:pt x="1055" y="545"/>
                    </a:lnTo>
                    <a:lnTo>
                      <a:pt x="1055" y="317"/>
                    </a:lnTo>
                    <a:close/>
                    <a:moveTo>
                      <a:pt x="528" y="0"/>
                    </a:moveTo>
                    <a:lnTo>
                      <a:pt x="0" y="305"/>
                    </a:lnTo>
                    <a:lnTo>
                      <a:pt x="0" y="313"/>
                    </a:lnTo>
                    <a:lnTo>
                      <a:pt x="0" y="318"/>
                    </a:lnTo>
                    <a:lnTo>
                      <a:pt x="9" y="303"/>
                    </a:lnTo>
                    <a:lnTo>
                      <a:pt x="14" y="305"/>
                    </a:lnTo>
                    <a:lnTo>
                      <a:pt x="26" y="312"/>
                    </a:lnTo>
                    <a:lnTo>
                      <a:pt x="528" y="22"/>
                    </a:lnTo>
                    <a:lnTo>
                      <a:pt x="1027" y="311"/>
                    </a:lnTo>
                    <a:lnTo>
                      <a:pt x="1036" y="305"/>
                    </a:lnTo>
                    <a:lnTo>
                      <a:pt x="1036" y="301"/>
                    </a:lnTo>
                    <a:lnTo>
                      <a:pt x="1046" y="301"/>
                    </a:lnTo>
                    <a:lnTo>
                      <a:pt x="1046" y="301"/>
                    </a:lnTo>
                    <a:lnTo>
                      <a:pt x="1046" y="311"/>
                    </a:lnTo>
                    <a:lnTo>
                      <a:pt x="1050" y="303"/>
                    </a:lnTo>
                    <a:lnTo>
                      <a:pt x="528"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67" name="Google Shape;3767;p374"/>
              <p:cNvSpPr/>
              <p:nvPr/>
            </p:nvSpPr>
            <p:spPr>
              <a:xfrm>
                <a:off x="-1067" y="2841"/>
                <a:ext cx="1055" cy="1221"/>
              </a:xfrm>
              <a:custGeom>
                <a:avLst/>
                <a:gdLst/>
                <a:ahLst/>
                <a:cxnLst/>
                <a:rect l="l" t="t" r="r" b="b"/>
                <a:pathLst>
                  <a:path w="1055" h="1221" extrusionOk="0">
                    <a:moveTo>
                      <a:pt x="639" y="1135"/>
                    </a:moveTo>
                    <a:lnTo>
                      <a:pt x="537" y="1194"/>
                    </a:lnTo>
                    <a:lnTo>
                      <a:pt x="537" y="1210"/>
                    </a:lnTo>
                    <a:lnTo>
                      <a:pt x="537" y="1215"/>
                    </a:lnTo>
                    <a:lnTo>
                      <a:pt x="519" y="1215"/>
                    </a:lnTo>
                    <a:lnTo>
                      <a:pt x="519" y="1210"/>
                    </a:lnTo>
                    <a:lnTo>
                      <a:pt x="519" y="1194"/>
                    </a:lnTo>
                    <a:lnTo>
                      <a:pt x="491" y="1178"/>
                    </a:lnTo>
                    <a:lnTo>
                      <a:pt x="491" y="1200"/>
                    </a:lnTo>
                    <a:lnTo>
                      <a:pt x="528" y="1221"/>
                    </a:lnTo>
                    <a:lnTo>
                      <a:pt x="639" y="1156"/>
                    </a:lnTo>
                    <a:lnTo>
                      <a:pt x="639" y="1135"/>
                    </a:lnTo>
                    <a:moveTo>
                      <a:pt x="680" y="1112"/>
                    </a:moveTo>
                    <a:lnTo>
                      <a:pt x="658" y="1124"/>
                    </a:lnTo>
                    <a:lnTo>
                      <a:pt x="658" y="1146"/>
                    </a:lnTo>
                    <a:lnTo>
                      <a:pt x="698" y="1122"/>
                    </a:lnTo>
                    <a:lnTo>
                      <a:pt x="680" y="1112"/>
                    </a:lnTo>
                    <a:moveTo>
                      <a:pt x="836" y="1021"/>
                    </a:moveTo>
                    <a:lnTo>
                      <a:pt x="698" y="1101"/>
                    </a:lnTo>
                    <a:lnTo>
                      <a:pt x="718" y="1111"/>
                    </a:lnTo>
                    <a:lnTo>
                      <a:pt x="856" y="1031"/>
                    </a:lnTo>
                    <a:lnTo>
                      <a:pt x="836" y="1021"/>
                    </a:lnTo>
                    <a:moveTo>
                      <a:pt x="1036" y="905"/>
                    </a:moveTo>
                    <a:lnTo>
                      <a:pt x="1036" y="905"/>
                    </a:lnTo>
                    <a:lnTo>
                      <a:pt x="855" y="1010"/>
                    </a:lnTo>
                    <a:lnTo>
                      <a:pt x="874" y="1020"/>
                    </a:lnTo>
                    <a:lnTo>
                      <a:pt x="1055" y="916"/>
                    </a:lnTo>
                    <a:lnTo>
                      <a:pt x="1055" y="915"/>
                    </a:lnTo>
                    <a:lnTo>
                      <a:pt x="1036" y="905"/>
                    </a:lnTo>
                    <a:moveTo>
                      <a:pt x="1036" y="556"/>
                    </a:moveTo>
                    <a:lnTo>
                      <a:pt x="1036" y="883"/>
                    </a:lnTo>
                    <a:lnTo>
                      <a:pt x="1055" y="893"/>
                    </a:lnTo>
                    <a:lnTo>
                      <a:pt x="1055" y="566"/>
                    </a:lnTo>
                    <a:lnTo>
                      <a:pt x="1036" y="556"/>
                    </a:lnTo>
                    <a:moveTo>
                      <a:pt x="0" y="319"/>
                    </a:moveTo>
                    <a:lnTo>
                      <a:pt x="0" y="916"/>
                    </a:lnTo>
                    <a:lnTo>
                      <a:pt x="473" y="1189"/>
                    </a:lnTo>
                    <a:lnTo>
                      <a:pt x="473" y="1168"/>
                    </a:lnTo>
                    <a:lnTo>
                      <a:pt x="19" y="905"/>
                    </a:lnTo>
                    <a:lnTo>
                      <a:pt x="19" y="329"/>
                    </a:lnTo>
                    <a:lnTo>
                      <a:pt x="6" y="322"/>
                    </a:lnTo>
                    <a:lnTo>
                      <a:pt x="0" y="319"/>
                    </a:lnTo>
                    <a:moveTo>
                      <a:pt x="1055" y="317"/>
                    </a:moveTo>
                    <a:lnTo>
                      <a:pt x="1036" y="327"/>
                    </a:lnTo>
                    <a:lnTo>
                      <a:pt x="1036" y="534"/>
                    </a:lnTo>
                    <a:lnTo>
                      <a:pt x="1055" y="545"/>
                    </a:lnTo>
                    <a:lnTo>
                      <a:pt x="1055" y="317"/>
                    </a:lnTo>
                    <a:moveTo>
                      <a:pt x="528" y="0"/>
                    </a:moveTo>
                    <a:lnTo>
                      <a:pt x="0" y="305"/>
                    </a:lnTo>
                    <a:lnTo>
                      <a:pt x="0" y="313"/>
                    </a:lnTo>
                    <a:lnTo>
                      <a:pt x="0" y="318"/>
                    </a:lnTo>
                    <a:lnTo>
                      <a:pt x="9" y="303"/>
                    </a:lnTo>
                    <a:lnTo>
                      <a:pt x="14" y="305"/>
                    </a:lnTo>
                    <a:lnTo>
                      <a:pt x="26" y="312"/>
                    </a:lnTo>
                    <a:lnTo>
                      <a:pt x="528" y="22"/>
                    </a:lnTo>
                    <a:lnTo>
                      <a:pt x="1027" y="311"/>
                    </a:lnTo>
                    <a:lnTo>
                      <a:pt x="1036" y="305"/>
                    </a:lnTo>
                    <a:lnTo>
                      <a:pt x="1036" y="301"/>
                    </a:lnTo>
                    <a:lnTo>
                      <a:pt x="1046" y="301"/>
                    </a:lnTo>
                    <a:lnTo>
                      <a:pt x="1046" y="301"/>
                    </a:lnTo>
                    <a:lnTo>
                      <a:pt x="1046" y="311"/>
                    </a:lnTo>
                    <a:lnTo>
                      <a:pt x="1050" y="303"/>
                    </a:lnTo>
                    <a:lnTo>
                      <a:pt x="528"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68" name="Google Shape;3768;p374"/>
              <p:cNvSpPr/>
              <p:nvPr/>
            </p:nvSpPr>
            <p:spPr>
              <a:xfrm>
                <a:off x="-548" y="3437"/>
                <a:ext cx="18" cy="619"/>
              </a:xfrm>
              <a:custGeom>
                <a:avLst/>
                <a:gdLst/>
                <a:ahLst/>
                <a:cxnLst/>
                <a:rect l="l" t="t" r="r" b="b"/>
                <a:pathLst>
                  <a:path w="18" h="619" extrusionOk="0">
                    <a:moveTo>
                      <a:pt x="0" y="251"/>
                    </a:moveTo>
                    <a:lnTo>
                      <a:pt x="0" y="598"/>
                    </a:lnTo>
                    <a:lnTo>
                      <a:pt x="0" y="614"/>
                    </a:lnTo>
                    <a:lnTo>
                      <a:pt x="0" y="619"/>
                    </a:lnTo>
                    <a:lnTo>
                      <a:pt x="18" y="619"/>
                    </a:lnTo>
                    <a:lnTo>
                      <a:pt x="18" y="614"/>
                    </a:lnTo>
                    <a:lnTo>
                      <a:pt x="18" y="598"/>
                    </a:lnTo>
                    <a:lnTo>
                      <a:pt x="18" y="262"/>
                    </a:lnTo>
                    <a:lnTo>
                      <a:pt x="0" y="251"/>
                    </a:lnTo>
                    <a:close/>
                    <a:moveTo>
                      <a:pt x="18" y="198"/>
                    </a:moveTo>
                    <a:lnTo>
                      <a:pt x="0" y="208"/>
                    </a:lnTo>
                    <a:lnTo>
                      <a:pt x="0" y="231"/>
                    </a:lnTo>
                    <a:lnTo>
                      <a:pt x="18" y="241"/>
                    </a:lnTo>
                    <a:lnTo>
                      <a:pt x="18" y="198"/>
                    </a:lnTo>
                    <a:close/>
                    <a:moveTo>
                      <a:pt x="9" y="0"/>
                    </a:moveTo>
                    <a:lnTo>
                      <a:pt x="4" y="8"/>
                    </a:lnTo>
                    <a:lnTo>
                      <a:pt x="0" y="6"/>
                    </a:lnTo>
                    <a:lnTo>
                      <a:pt x="0" y="186"/>
                    </a:lnTo>
                    <a:lnTo>
                      <a:pt x="18" y="176"/>
                    </a:lnTo>
                    <a:lnTo>
                      <a:pt x="18" y="5"/>
                    </a:lnTo>
                    <a:lnTo>
                      <a:pt x="13" y="8"/>
                    </a:lnTo>
                    <a:lnTo>
                      <a:pt x="13" y="8"/>
                    </a:lnTo>
                    <a:lnTo>
                      <a:pt x="13" y="8"/>
                    </a:lnTo>
                    <a:lnTo>
                      <a:pt x="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69" name="Google Shape;3769;p374"/>
              <p:cNvSpPr/>
              <p:nvPr/>
            </p:nvSpPr>
            <p:spPr>
              <a:xfrm>
                <a:off x="-548" y="3437"/>
                <a:ext cx="18" cy="619"/>
              </a:xfrm>
              <a:custGeom>
                <a:avLst/>
                <a:gdLst/>
                <a:ahLst/>
                <a:cxnLst/>
                <a:rect l="l" t="t" r="r" b="b"/>
                <a:pathLst>
                  <a:path w="18" h="619" extrusionOk="0">
                    <a:moveTo>
                      <a:pt x="0" y="251"/>
                    </a:moveTo>
                    <a:lnTo>
                      <a:pt x="0" y="598"/>
                    </a:lnTo>
                    <a:lnTo>
                      <a:pt x="0" y="614"/>
                    </a:lnTo>
                    <a:lnTo>
                      <a:pt x="0" y="619"/>
                    </a:lnTo>
                    <a:lnTo>
                      <a:pt x="18" y="619"/>
                    </a:lnTo>
                    <a:lnTo>
                      <a:pt x="18" y="614"/>
                    </a:lnTo>
                    <a:lnTo>
                      <a:pt x="18" y="598"/>
                    </a:lnTo>
                    <a:lnTo>
                      <a:pt x="18" y="262"/>
                    </a:lnTo>
                    <a:lnTo>
                      <a:pt x="0" y="251"/>
                    </a:lnTo>
                    <a:moveTo>
                      <a:pt x="18" y="198"/>
                    </a:moveTo>
                    <a:lnTo>
                      <a:pt x="0" y="208"/>
                    </a:lnTo>
                    <a:lnTo>
                      <a:pt x="0" y="231"/>
                    </a:lnTo>
                    <a:lnTo>
                      <a:pt x="18" y="241"/>
                    </a:lnTo>
                    <a:lnTo>
                      <a:pt x="18" y="198"/>
                    </a:lnTo>
                    <a:moveTo>
                      <a:pt x="9" y="0"/>
                    </a:moveTo>
                    <a:lnTo>
                      <a:pt x="4" y="8"/>
                    </a:lnTo>
                    <a:lnTo>
                      <a:pt x="0" y="6"/>
                    </a:lnTo>
                    <a:lnTo>
                      <a:pt x="0" y="186"/>
                    </a:lnTo>
                    <a:lnTo>
                      <a:pt x="18" y="176"/>
                    </a:lnTo>
                    <a:lnTo>
                      <a:pt x="18" y="5"/>
                    </a:lnTo>
                    <a:lnTo>
                      <a:pt x="13" y="8"/>
                    </a:lnTo>
                    <a:lnTo>
                      <a:pt x="13" y="8"/>
                    </a:lnTo>
                    <a:lnTo>
                      <a:pt x="13" y="8"/>
                    </a:lnTo>
                    <a:lnTo>
                      <a:pt x="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70" name="Google Shape;3770;p374"/>
              <p:cNvSpPr/>
              <p:nvPr/>
            </p:nvSpPr>
            <p:spPr>
              <a:xfrm>
                <a:off x="-1067" y="3144"/>
                <a:ext cx="528" cy="301"/>
              </a:xfrm>
              <a:custGeom>
                <a:avLst/>
                <a:gdLst/>
                <a:ahLst/>
                <a:cxnLst/>
                <a:rect l="l" t="t" r="r" b="b"/>
                <a:pathLst>
                  <a:path w="528" h="301" extrusionOk="0">
                    <a:moveTo>
                      <a:pt x="9" y="0"/>
                    </a:moveTo>
                    <a:lnTo>
                      <a:pt x="0" y="15"/>
                    </a:lnTo>
                    <a:lnTo>
                      <a:pt x="0" y="16"/>
                    </a:lnTo>
                    <a:lnTo>
                      <a:pt x="0" y="16"/>
                    </a:lnTo>
                    <a:lnTo>
                      <a:pt x="6" y="19"/>
                    </a:lnTo>
                    <a:lnTo>
                      <a:pt x="19" y="26"/>
                    </a:lnTo>
                    <a:lnTo>
                      <a:pt x="519" y="299"/>
                    </a:lnTo>
                    <a:lnTo>
                      <a:pt x="523" y="301"/>
                    </a:lnTo>
                    <a:lnTo>
                      <a:pt x="528" y="293"/>
                    </a:lnTo>
                    <a:lnTo>
                      <a:pt x="523" y="284"/>
                    </a:lnTo>
                    <a:lnTo>
                      <a:pt x="523" y="284"/>
                    </a:lnTo>
                    <a:lnTo>
                      <a:pt x="528" y="282"/>
                    </a:lnTo>
                    <a:lnTo>
                      <a:pt x="26" y="9"/>
                    </a:lnTo>
                    <a:lnTo>
                      <a:pt x="14" y="2"/>
                    </a:lnTo>
                    <a:lnTo>
                      <a:pt x="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71" name="Google Shape;3771;p374"/>
              <p:cNvSpPr/>
              <p:nvPr/>
            </p:nvSpPr>
            <p:spPr>
              <a:xfrm>
                <a:off x="-1067" y="3144"/>
                <a:ext cx="528" cy="301"/>
              </a:xfrm>
              <a:custGeom>
                <a:avLst/>
                <a:gdLst/>
                <a:ahLst/>
                <a:cxnLst/>
                <a:rect l="l" t="t" r="r" b="b"/>
                <a:pathLst>
                  <a:path w="528" h="301" extrusionOk="0">
                    <a:moveTo>
                      <a:pt x="9" y="0"/>
                    </a:moveTo>
                    <a:lnTo>
                      <a:pt x="0" y="15"/>
                    </a:lnTo>
                    <a:lnTo>
                      <a:pt x="0" y="16"/>
                    </a:lnTo>
                    <a:lnTo>
                      <a:pt x="0" y="16"/>
                    </a:lnTo>
                    <a:lnTo>
                      <a:pt x="6" y="19"/>
                    </a:lnTo>
                    <a:lnTo>
                      <a:pt x="19" y="26"/>
                    </a:lnTo>
                    <a:lnTo>
                      <a:pt x="519" y="299"/>
                    </a:lnTo>
                    <a:lnTo>
                      <a:pt x="523" y="301"/>
                    </a:lnTo>
                    <a:lnTo>
                      <a:pt x="528" y="293"/>
                    </a:lnTo>
                    <a:lnTo>
                      <a:pt x="523" y="284"/>
                    </a:lnTo>
                    <a:lnTo>
                      <a:pt x="523" y="284"/>
                    </a:lnTo>
                    <a:lnTo>
                      <a:pt x="528" y="282"/>
                    </a:lnTo>
                    <a:lnTo>
                      <a:pt x="26" y="9"/>
                    </a:lnTo>
                    <a:lnTo>
                      <a:pt x="14" y="2"/>
                    </a:lnTo>
                    <a:lnTo>
                      <a:pt x="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72" name="Google Shape;3772;p374"/>
              <p:cNvSpPr/>
              <p:nvPr/>
            </p:nvSpPr>
            <p:spPr>
              <a:xfrm>
                <a:off x="-544" y="3142"/>
                <a:ext cx="532" cy="303"/>
              </a:xfrm>
              <a:custGeom>
                <a:avLst/>
                <a:gdLst/>
                <a:ahLst/>
                <a:cxnLst/>
                <a:rect l="l" t="t" r="r" b="b"/>
                <a:pathLst>
                  <a:path w="532" h="303" extrusionOk="0">
                    <a:moveTo>
                      <a:pt x="523" y="0"/>
                    </a:moveTo>
                    <a:lnTo>
                      <a:pt x="513" y="0"/>
                    </a:lnTo>
                    <a:lnTo>
                      <a:pt x="513" y="4"/>
                    </a:lnTo>
                    <a:lnTo>
                      <a:pt x="504" y="10"/>
                    </a:lnTo>
                    <a:lnTo>
                      <a:pt x="5" y="284"/>
                    </a:lnTo>
                    <a:lnTo>
                      <a:pt x="0" y="286"/>
                    </a:lnTo>
                    <a:lnTo>
                      <a:pt x="0" y="286"/>
                    </a:lnTo>
                    <a:lnTo>
                      <a:pt x="5" y="295"/>
                    </a:lnTo>
                    <a:lnTo>
                      <a:pt x="9" y="303"/>
                    </a:lnTo>
                    <a:lnTo>
                      <a:pt x="9" y="303"/>
                    </a:lnTo>
                    <a:lnTo>
                      <a:pt x="9" y="303"/>
                    </a:lnTo>
                    <a:lnTo>
                      <a:pt x="14" y="300"/>
                    </a:lnTo>
                    <a:lnTo>
                      <a:pt x="513" y="26"/>
                    </a:lnTo>
                    <a:lnTo>
                      <a:pt x="532" y="16"/>
                    </a:lnTo>
                    <a:lnTo>
                      <a:pt x="532" y="10"/>
                    </a:lnTo>
                    <a:lnTo>
                      <a:pt x="523" y="10"/>
                    </a:lnTo>
                    <a:lnTo>
                      <a:pt x="523" y="10"/>
                    </a:lnTo>
                    <a:lnTo>
                      <a:pt x="523" y="0"/>
                    </a:lnTo>
                    <a:lnTo>
                      <a:pt x="523"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73" name="Google Shape;3773;p374"/>
              <p:cNvSpPr/>
              <p:nvPr/>
            </p:nvSpPr>
            <p:spPr>
              <a:xfrm>
                <a:off x="-544" y="3142"/>
                <a:ext cx="532" cy="303"/>
              </a:xfrm>
              <a:custGeom>
                <a:avLst/>
                <a:gdLst/>
                <a:ahLst/>
                <a:cxnLst/>
                <a:rect l="l" t="t" r="r" b="b"/>
                <a:pathLst>
                  <a:path w="532" h="303" extrusionOk="0">
                    <a:moveTo>
                      <a:pt x="523" y="0"/>
                    </a:moveTo>
                    <a:lnTo>
                      <a:pt x="513" y="0"/>
                    </a:lnTo>
                    <a:lnTo>
                      <a:pt x="513" y="4"/>
                    </a:lnTo>
                    <a:lnTo>
                      <a:pt x="504" y="10"/>
                    </a:lnTo>
                    <a:lnTo>
                      <a:pt x="5" y="284"/>
                    </a:lnTo>
                    <a:lnTo>
                      <a:pt x="0" y="286"/>
                    </a:lnTo>
                    <a:lnTo>
                      <a:pt x="0" y="286"/>
                    </a:lnTo>
                    <a:lnTo>
                      <a:pt x="5" y="295"/>
                    </a:lnTo>
                    <a:lnTo>
                      <a:pt x="9" y="303"/>
                    </a:lnTo>
                    <a:lnTo>
                      <a:pt x="9" y="303"/>
                    </a:lnTo>
                    <a:lnTo>
                      <a:pt x="9" y="303"/>
                    </a:lnTo>
                    <a:lnTo>
                      <a:pt x="14" y="300"/>
                    </a:lnTo>
                    <a:lnTo>
                      <a:pt x="513" y="26"/>
                    </a:lnTo>
                    <a:lnTo>
                      <a:pt x="532" y="16"/>
                    </a:lnTo>
                    <a:lnTo>
                      <a:pt x="532" y="10"/>
                    </a:lnTo>
                    <a:lnTo>
                      <a:pt x="523" y="10"/>
                    </a:lnTo>
                    <a:lnTo>
                      <a:pt x="523" y="10"/>
                    </a:lnTo>
                    <a:lnTo>
                      <a:pt x="523" y="0"/>
                    </a:lnTo>
                    <a:lnTo>
                      <a:pt x="523"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74" name="Google Shape;3774;p374"/>
              <p:cNvSpPr/>
              <p:nvPr/>
            </p:nvSpPr>
            <p:spPr>
              <a:xfrm>
                <a:off x="-594" y="3350"/>
                <a:ext cx="1038" cy="986"/>
              </a:xfrm>
              <a:custGeom>
                <a:avLst/>
                <a:gdLst/>
                <a:ahLst/>
                <a:cxnLst/>
                <a:rect l="l" t="t" r="r" b="b"/>
                <a:pathLst>
                  <a:path w="1038" h="986" extrusionOk="0">
                    <a:moveTo>
                      <a:pt x="880" y="971"/>
                    </a:moveTo>
                    <a:lnTo>
                      <a:pt x="861" y="981"/>
                    </a:lnTo>
                    <a:lnTo>
                      <a:pt x="870" y="986"/>
                    </a:lnTo>
                    <a:lnTo>
                      <a:pt x="880" y="981"/>
                    </a:lnTo>
                    <a:lnTo>
                      <a:pt x="880" y="971"/>
                    </a:lnTo>
                    <a:close/>
                    <a:moveTo>
                      <a:pt x="1019" y="568"/>
                    </a:moveTo>
                    <a:lnTo>
                      <a:pt x="1019" y="890"/>
                    </a:lnTo>
                    <a:lnTo>
                      <a:pt x="898" y="960"/>
                    </a:lnTo>
                    <a:lnTo>
                      <a:pt x="898" y="981"/>
                    </a:lnTo>
                    <a:lnTo>
                      <a:pt x="1038" y="901"/>
                    </a:lnTo>
                    <a:lnTo>
                      <a:pt x="1038" y="578"/>
                    </a:lnTo>
                    <a:lnTo>
                      <a:pt x="1019" y="568"/>
                    </a:lnTo>
                    <a:close/>
                    <a:moveTo>
                      <a:pt x="1038" y="311"/>
                    </a:moveTo>
                    <a:lnTo>
                      <a:pt x="1019" y="321"/>
                    </a:lnTo>
                    <a:lnTo>
                      <a:pt x="1019" y="546"/>
                    </a:lnTo>
                    <a:lnTo>
                      <a:pt x="1038" y="556"/>
                    </a:lnTo>
                    <a:lnTo>
                      <a:pt x="1038" y="311"/>
                    </a:lnTo>
                    <a:close/>
                    <a:moveTo>
                      <a:pt x="46" y="273"/>
                    </a:moveTo>
                    <a:lnTo>
                      <a:pt x="0" y="300"/>
                    </a:lnTo>
                    <a:lnTo>
                      <a:pt x="0" y="308"/>
                    </a:lnTo>
                    <a:lnTo>
                      <a:pt x="0" y="312"/>
                    </a:lnTo>
                    <a:lnTo>
                      <a:pt x="9" y="297"/>
                    </a:lnTo>
                    <a:lnTo>
                      <a:pt x="14" y="300"/>
                    </a:lnTo>
                    <a:lnTo>
                      <a:pt x="26" y="307"/>
                    </a:lnTo>
                    <a:lnTo>
                      <a:pt x="46" y="295"/>
                    </a:lnTo>
                    <a:lnTo>
                      <a:pt x="46" y="273"/>
                    </a:lnTo>
                    <a:close/>
                    <a:moveTo>
                      <a:pt x="979" y="267"/>
                    </a:moveTo>
                    <a:lnTo>
                      <a:pt x="961" y="277"/>
                    </a:lnTo>
                    <a:lnTo>
                      <a:pt x="1010" y="305"/>
                    </a:lnTo>
                    <a:lnTo>
                      <a:pt x="1019" y="300"/>
                    </a:lnTo>
                    <a:lnTo>
                      <a:pt x="1019" y="296"/>
                    </a:lnTo>
                    <a:lnTo>
                      <a:pt x="1028" y="296"/>
                    </a:lnTo>
                    <a:lnTo>
                      <a:pt x="1028" y="296"/>
                    </a:lnTo>
                    <a:lnTo>
                      <a:pt x="1028" y="305"/>
                    </a:lnTo>
                    <a:lnTo>
                      <a:pt x="1033" y="297"/>
                    </a:lnTo>
                    <a:lnTo>
                      <a:pt x="979" y="267"/>
                    </a:lnTo>
                    <a:close/>
                    <a:moveTo>
                      <a:pt x="582" y="36"/>
                    </a:moveTo>
                    <a:lnTo>
                      <a:pt x="582" y="57"/>
                    </a:lnTo>
                    <a:lnTo>
                      <a:pt x="942" y="267"/>
                    </a:lnTo>
                    <a:lnTo>
                      <a:pt x="961" y="255"/>
                    </a:lnTo>
                    <a:lnTo>
                      <a:pt x="582" y="36"/>
                    </a:lnTo>
                    <a:close/>
                    <a:moveTo>
                      <a:pt x="519" y="0"/>
                    </a:moveTo>
                    <a:lnTo>
                      <a:pt x="64" y="263"/>
                    </a:lnTo>
                    <a:lnTo>
                      <a:pt x="64" y="285"/>
                    </a:lnTo>
                    <a:lnTo>
                      <a:pt x="519" y="21"/>
                    </a:lnTo>
                    <a:lnTo>
                      <a:pt x="563" y="47"/>
                    </a:lnTo>
                    <a:lnTo>
                      <a:pt x="563" y="25"/>
                    </a:lnTo>
                    <a:lnTo>
                      <a:pt x="51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75" name="Google Shape;3775;p374"/>
              <p:cNvSpPr/>
              <p:nvPr/>
            </p:nvSpPr>
            <p:spPr>
              <a:xfrm>
                <a:off x="-594" y="3350"/>
                <a:ext cx="1038" cy="986"/>
              </a:xfrm>
              <a:custGeom>
                <a:avLst/>
                <a:gdLst/>
                <a:ahLst/>
                <a:cxnLst/>
                <a:rect l="l" t="t" r="r" b="b"/>
                <a:pathLst>
                  <a:path w="1038" h="986" extrusionOk="0">
                    <a:moveTo>
                      <a:pt x="880" y="971"/>
                    </a:moveTo>
                    <a:lnTo>
                      <a:pt x="861" y="981"/>
                    </a:lnTo>
                    <a:lnTo>
                      <a:pt x="870" y="986"/>
                    </a:lnTo>
                    <a:lnTo>
                      <a:pt x="880" y="981"/>
                    </a:lnTo>
                    <a:lnTo>
                      <a:pt x="880" y="971"/>
                    </a:lnTo>
                    <a:moveTo>
                      <a:pt x="1019" y="568"/>
                    </a:moveTo>
                    <a:lnTo>
                      <a:pt x="1019" y="890"/>
                    </a:lnTo>
                    <a:lnTo>
                      <a:pt x="898" y="960"/>
                    </a:lnTo>
                    <a:lnTo>
                      <a:pt x="898" y="981"/>
                    </a:lnTo>
                    <a:lnTo>
                      <a:pt x="1038" y="901"/>
                    </a:lnTo>
                    <a:lnTo>
                      <a:pt x="1038" y="578"/>
                    </a:lnTo>
                    <a:lnTo>
                      <a:pt x="1019" y="568"/>
                    </a:lnTo>
                    <a:moveTo>
                      <a:pt x="1038" y="311"/>
                    </a:moveTo>
                    <a:lnTo>
                      <a:pt x="1019" y="321"/>
                    </a:lnTo>
                    <a:lnTo>
                      <a:pt x="1019" y="546"/>
                    </a:lnTo>
                    <a:lnTo>
                      <a:pt x="1038" y="556"/>
                    </a:lnTo>
                    <a:lnTo>
                      <a:pt x="1038" y="311"/>
                    </a:lnTo>
                    <a:moveTo>
                      <a:pt x="46" y="273"/>
                    </a:moveTo>
                    <a:lnTo>
                      <a:pt x="0" y="300"/>
                    </a:lnTo>
                    <a:lnTo>
                      <a:pt x="0" y="308"/>
                    </a:lnTo>
                    <a:lnTo>
                      <a:pt x="0" y="312"/>
                    </a:lnTo>
                    <a:lnTo>
                      <a:pt x="9" y="297"/>
                    </a:lnTo>
                    <a:lnTo>
                      <a:pt x="14" y="300"/>
                    </a:lnTo>
                    <a:lnTo>
                      <a:pt x="26" y="307"/>
                    </a:lnTo>
                    <a:lnTo>
                      <a:pt x="46" y="295"/>
                    </a:lnTo>
                    <a:lnTo>
                      <a:pt x="46" y="273"/>
                    </a:lnTo>
                    <a:moveTo>
                      <a:pt x="979" y="267"/>
                    </a:moveTo>
                    <a:lnTo>
                      <a:pt x="961" y="277"/>
                    </a:lnTo>
                    <a:lnTo>
                      <a:pt x="1010" y="305"/>
                    </a:lnTo>
                    <a:lnTo>
                      <a:pt x="1019" y="300"/>
                    </a:lnTo>
                    <a:lnTo>
                      <a:pt x="1019" y="296"/>
                    </a:lnTo>
                    <a:lnTo>
                      <a:pt x="1028" y="296"/>
                    </a:lnTo>
                    <a:lnTo>
                      <a:pt x="1028" y="296"/>
                    </a:lnTo>
                    <a:lnTo>
                      <a:pt x="1028" y="305"/>
                    </a:lnTo>
                    <a:lnTo>
                      <a:pt x="1033" y="297"/>
                    </a:lnTo>
                    <a:lnTo>
                      <a:pt x="979" y="267"/>
                    </a:lnTo>
                    <a:moveTo>
                      <a:pt x="582" y="36"/>
                    </a:moveTo>
                    <a:lnTo>
                      <a:pt x="582" y="57"/>
                    </a:lnTo>
                    <a:lnTo>
                      <a:pt x="942" y="267"/>
                    </a:lnTo>
                    <a:lnTo>
                      <a:pt x="961" y="255"/>
                    </a:lnTo>
                    <a:lnTo>
                      <a:pt x="582" y="36"/>
                    </a:lnTo>
                    <a:moveTo>
                      <a:pt x="519" y="0"/>
                    </a:moveTo>
                    <a:lnTo>
                      <a:pt x="64" y="263"/>
                    </a:lnTo>
                    <a:lnTo>
                      <a:pt x="64" y="285"/>
                    </a:lnTo>
                    <a:lnTo>
                      <a:pt x="519" y="21"/>
                    </a:lnTo>
                    <a:lnTo>
                      <a:pt x="563" y="47"/>
                    </a:lnTo>
                    <a:lnTo>
                      <a:pt x="563" y="25"/>
                    </a:lnTo>
                    <a:lnTo>
                      <a:pt x="51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76" name="Google Shape;3776;p374"/>
              <p:cNvSpPr/>
              <p:nvPr/>
            </p:nvSpPr>
            <p:spPr>
              <a:xfrm>
                <a:off x="-31" y="3375"/>
                <a:ext cx="19" cy="32"/>
              </a:xfrm>
              <a:custGeom>
                <a:avLst/>
                <a:gdLst/>
                <a:ahLst/>
                <a:cxnLst/>
                <a:rect l="l" t="t" r="r" b="b"/>
                <a:pathLst>
                  <a:path w="19" h="32" extrusionOk="0">
                    <a:moveTo>
                      <a:pt x="0" y="0"/>
                    </a:moveTo>
                    <a:lnTo>
                      <a:pt x="0" y="22"/>
                    </a:lnTo>
                    <a:lnTo>
                      <a:pt x="19" y="32"/>
                    </a:lnTo>
                    <a:lnTo>
                      <a:pt x="19" y="11"/>
                    </a:lnTo>
                    <a:lnTo>
                      <a:pt x="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77" name="Google Shape;3777;p374"/>
              <p:cNvSpPr/>
              <p:nvPr/>
            </p:nvSpPr>
            <p:spPr>
              <a:xfrm>
                <a:off x="-31" y="3375"/>
                <a:ext cx="19" cy="32"/>
              </a:xfrm>
              <a:custGeom>
                <a:avLst/>
                <a:gdLst/>
                <a:ahLst/>
                <a:cxnLst/>
                <a:rect l="l" t="t" r="r" b="b"/>
                <a:pathLst>
                  <a:path w="19" h="32" extrusionOk="0">
                    <a:moveTo>
                      <a:pt x="0" y="0"/>
                    </a:moveTo>
                    <a:lnTo>
                      <a:pt x="0" y="22"/>
                    </a:lnTo>
                    <a:lnTo>
                      <a:pt x="19" y="32"/>
                    </a:lnTo>
                    <a:lnTo>
                      <a:pt x="19" y="11"/>
                    </a:lnTo>
                    <a:lnTo>
                      <a:pt x="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78" name="Google Shape;3778;p374"/>
              <p:cNvSpPr/>
              <p:nvPr/>
            </p:nvSpPr>
            <p:spPr>
              <a:xfrm>
                <a:off x="-548" y="3613"/>
                <a:ext cx="18" cy="32"/>
              </a:xfrm>
              <a:custGeom>
                <a:avLst/>
                <a:gdLst/>
                <a:ahLst/>
                <a:cxnLst/>
                <a:rect l="l" t="t" r="r" b="b"/>
                <a:pathLst>
                  <a:path w="18" h="32" extrusionOk="0">
                    <a:moveTo>
                      <a:pt x="18" y="0"/>
                    </a:moveTo>
                    <a:lnTo>
                      <a:pt x="0" y="10"/>
                    </a:lnTo>
                    <a:lnTo>
                      <a:pt x="0" y="32"/>
                    </a:lnTo>
                    <a:lnTo>
                      <a:pt x="18" y="22"/>
                    </a:lnTo>
                    <a:lnTo>
                      <a:pt x="18"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79" name="Google Shape;3779;p374"/>
              <p:cNvSpPr/>
              <p:nvPr/>
            </p:nvSpPr>
            <p:spPr>
              <a:xfrm>
                <a:off x="-548" y="3613"/>
                <a:ext cx="18" cy="32"/>
              </a:xfrm>
              <a:custGeom>
                <a:avLst/>
                <a:gdLst/>
                <a:ahLst/>
                <a:cxnLst/>
                <a:rect l="l" t="t" r="r" b="b"/>
                <a:pathLst>
                  <a:path w="18" h="32" extrusionOk="0">
                    <a:moveTo>
                      <a:pt x="18" y="0"/>
                    </a:moveTo>
                    <a:lnTo>
                      <a:pt x="0" y="10"/>
                    </a:lnTo>
                    <a:lnTo>
                      <a:pt x="0" y="32"/>
                    </a:lnTo>
                    <a:lnTo>
                      <a:pt x="18" y="22"/>
                    </a:lnTo>
                    <a:lnTo>
                      <a:pt x="18"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80" name="Google Shape;3780;p374"/>
              <p:cNvSpPr/>
              <p:nvPr/>
            </p:nvSpPr>
            <p:spPr>
              <a:xfrm>
                <a:off x="-594" y="3664"/>
                <a:ext cx="851" cy="887"/>
              </a:xfrm>
              <a:custGeom>
                <a:avLst/>
                <a:gdLst/>
                <a:ahLst/>
                <a:cxnLst/>
                <a:rect l="l" t="t" r="r" b="b"/>
                <a:pathLst>
                  <a:path w="851" h="887" extrusionOk="0">
                    <a:moveTo>
                      <a:pt x="843" y="678"/>
                    </a:moveTo>
                    <a:lnTo>
                      <a:pt x="541" y="853"/>
                    </a:lnTo>
                    <a:lnTo>
                      <a:pt x="541" y="862"/>
                    </a:lnTo>
                    <a:lnTo>
                      <a:pt x="851" y="683"/>
                    </a:lnTo>
                    <a:lnTo>
                      <a:pt x="843" y="678"/>
                    </a:lnTo>
                    <a:close/>
                    <a:moveTo>
                      <a:pt x="0" y="366"/>
                    </a:moveTo>
                    <a:lnTo>
                      <a:pt x="0" y="587"/>
                    </a:lnTo>
                    <a:lnTo>
                      <a:pt x="519" y="887"/>
                    </a:lnTo>
                    <a:lnTo>
                      <a:pt x="524" y="884"/>
                    </a:lnTo>
                    <a:lnTo>
                      <a:pt x="518" y="881"/>
                    </a:lnTo>
                    <a:lnTo>
                      <a:pt x="509" y="881"/>
                    </a:lnTo>
                    <a:lnTo>
                      <a:pt x="509" y="877"/>
                    </a:lnTo>
                    <a:lnTo>
                      <a:pt x="509" y="876"/>
                    </a:lnTo>
                    <a:lnTo>
                      <a:pt x="166" y="677"/>
                    </a:lnTo>
                    <a:lnTo>
                      <a:pt x="166" y="661"/>
                    </a:lnTo>
                    <a:lnTo>
                      <a:pt x="18" y="576"/>
                    </a:lnTo>
                    <a:lnTo>
                      <a:pt x="18" y="377"/>
                    </a:lnTo>
                    <a:lnTo>
                      <a:pt x="0" y="366"/>
                    </a:lnTo>
                    <a:close/>
                    <a:moveTo>
                      <a:pt x="0" y="0"/>
                    </a:moveTo>
                    <a:lnTo>
                      <a:pt x="0" y="345"/>
                    </a:lnTo>
                    <a:lnTo>
                      <a:pt x="18" y="355"/>
                    </a:lnTo>
                    <a:lnTo>
                      <a:pt x="18" y="10"/>
                    </a:lnTo>
                    <a:lnTo>
                      <a:pt x="5" y="2"/>
                    </a:lnTo>
                    <a:lnTo>
                      <a:pt x="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81" name="Google Shape;3781;p374"/>
              <p:cNvSpPr/>
              <p:nvPr/>
            </p:nvSpPr>
            <p:spPr>
              <a:xfrm>
                <a:off x="-594" y="3664"/>
                <a:ext cx="851" cy="887"/>
              </a:xfrm>
              <a:custGeom>
                <a:avLst/>
                <a:gdLst/>
                <a:ahLst/>
                <a:cxnLst/>
                <a:rect l="l" t="t" r="r" b="b"/>
                <a:pathLst>
                  <a:path w="851" h="887" extrusionOk="0">
                    <a:moveTo>
                      <a:pt x="843" y="678"/>
                    </a:moveTo>
                    <a:lnTo>
                      <a:pt x="541" y="853"/>
                    </a:lnTo>
                    <a:lnTo>
                      <a:pt x="541" y="862"/>
                    </a:lnTo>
                    <a:lnTo>
                      <a:pt x="851" y="683"/>
                    </a:lnTo>
                    <a:lnTo>
                      <a:pt x="843" y="678"/>
                    </a:lnTo>
                    <a:moveTo>
                      <a:pt x="0" y="366"/>
                    </a:moveTo>
                    <a:lnTo>
                      <a:pt x="0" y="587"/>
                    </a:lnTo>
                    <a:lnTo>
                      <a:pt x="519" y="887"/>
                    </a:lnTo>
                    <a:lnTo>
                      <a:pt x="524" y="884"/>
                    </a:lnTo>
                    <a:lnTo>
                      <a:pt x="518" y="881"/>
                    </a:lnTo>
                    <a:lnTo>
                      <a:pt x="509" y="881"/>
                    </a:lnTo>
                    <a:lnTo>
                      <a:pt x="509" y="877"/>
                    </a:lnTo>
                    <a:lnTo>
                      <a:pt x="509" y="876"/>
                    </a:lnTo>
                    <a:lnTo>
                      <a:pt x="166" y="677"/>
                    </a:lnTo>
                    <a:lnTo>
                      <a:pt x="166" y="661"/>
                    </a:lnTo>
                    <a:lnTo>
                      <a:pt x="18" y="576"/>
                    </a:lnTo>
                    <a:lnTo>
                      <a:pt x="18" y="377"/>
                    </a:lnTo>
                    <a:lnTo>
                      <a:pt x="0" y="366"/>
                    </a:lnTo>
                    <a:moveTo>
                      <a:pt x="0" y="0"/>
                    </a:moveTo>
                    <a:lnTo>
                      <a:pt x="0" y="345"/>
                    </a:lnTo>
                    <a:lnTo>
                      <a:pt x="18" y="355"/>
                    </a:lnTo>
                    <a:lnTo>
                      <a:pt x="18" y="10"/>
                    </a:lnTo>
                    <a:lnTo>
                      <a:pt x="5" y="2"/>
                    </a:lnTo>
                    <a:lnTo>
                      <a:pt x="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82" name="Google Shape;3782;p374"/>
              <p:cNvSpPr/>
              <p:nvPr/>
            </p:nvSpPr>
            <p:spPr>
              <a:xfrm>
                <a:off x="-594" y="4009"/>
                <a:ext cx="18" cy="32"/>
              </a:xfrm>
              <a:custGeom>
                <a:avLst/>
                <a:gdLst/>
                <a:ahLst/>
                <a:cxnLst/>
                <a:rect l="l" t="t" r="r" b="b"/>
                <a:pathLst>
                  <a:path w="18" h="32" extrusionOk="0">
                    <a:moveTo>
                      <a:pt x="0" y="0"/>
                    </a:moveTo>
                    <a:lnTo>
                      <a:pt x="0" y="21"/>
                    </a:lnTo>
                    <a:lnTo>
                      <a:pt x="18" y="32"/>
                    </a:lnTo>
                    <a:lnTo>
                      <a:pt x="18" y="10"/>
                    </a:lnTo>
                    <a:lnTo>
                      <a:pt x="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83" name="Google Shape;3783;p374"/>
              <p:cNvSpPr/>
              <p:nvPr/>
            </p:nvSpPr>
            <p:spPr>
              <a:xfrm>
                <a:off x="-594" y="4009"/>
                <a:ext cx="18" cy="32"/>
              </a:xfrm>
              <a:custGeom>
                <a:avLst/>
                <a:gdLst/>
                <a:ahLst/>
                <a:cxnLst/>
                <a:rect l="l" t="t" r="r" b="b"/>
                <a:pathLst>
                  <a:path w="18" h="32" extrusionOk="0">
                    <a:moveTo>
                      <a:pt x="0" y="0"/>
                    </a:moveTo>
                    <a:lnTo>
                      <a:pt x="0" y="21"/>
                    </a:lnTo>
                    <a:lnTo>
                      <a:pt x="18" y="32"/>
                    </a:lnTo>
                    <a:lnTo>
                      <a:pt x="18" y="10"/>
                    </a:lnTo>
                    <a:lnTo>
                      <a:pt x="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84" name="Google Shape;3784;p374"/>
              <p:cNvSpPr/>
              <p:nvPr/>
            </p:nvSpPr>
            <p:spPr>
              <a:xfrm>
                <a:off x="-85" y="3936"/>
                <a:ext cx="19" cy="609"/>
              </a:xfrm>
              <a:custGeom>
                <a:avLst/>
                <a:gdLst/>
                <a:ahLst/>
                <a:cxnLst/>
                <a:rect l="l" t="t" r="r" b="b"/>
                <a:pathLst>
                  <a:path w="19" h="609" extrusionOk="0">
                    <a:moveTo>
                      <a:pt x="0" y="604"/>
                    </a:moveTo>
                    <a:lnTo>
                      <a:pt x="0" y="605"/>
                    </a:lnTo>
                    <a:lnTo>
                      <a:pt x="0" y="609"/>
                    </a:lnTo>
                    <a:lnTo>
                      <a:pt x="9" y="609"/>
                    </a:lnTo>
                    <a:lnTo>
                      <a:pt x="0" y="604"/>
                    </a:lnTo>
                    <a:close/>
                    <a:moveTo>
                      <a:pt x="0" y="182"/>
                    </a:moveTo>
                    <a:lnTo>
                      <a:pt x="0" y="583"/>
                    </a:lnTo>
                    <a:lnTo>
                      <a:pt x="14" y="590"/>
                    </a:lnTo>
                    <a:lnTo>
                      <a:pt x="14" y="189"/>
                    </a:lnTo>
                    <a:lnTo>
                      <a:pt x="0" y="182"/>
                    </a:lnTo>
                    <a:close/>
                    <a:moveTo>
                      <a:pt x="10" y="0"/>
                    </a:moveTo>
                    <a:lnTo>
                      <a:pt x="5" y="8"/>
                    </a:lnTo>
                    <a:lnTo>
                      <a:pt x="0" y="6"/>
                    </a:lnTo>
                    <a:lnTo>
                      <a:pt x="0" y="160"/>
                    </a:lnTo>
                    <a:lnTo>
                      <a:pt x="19" y="170"/>
                    </a:lnTo>
                    <a:lnTo>
                      <a:pt x="19" y="5"/>
                    </a:lnTo>
                    <a:lnTo>
                      <a:pt x="14" y="8"/>
                    </a:lnTo>
                    <a:lnTo>
                      <a:pt x="14" y="8"/>
                    </a:lnTo>
                    <a:lnTo>
                      <a:pt x="14" y="8"/>
                    </a:lnTo>
                    <a:lnTo>
                      <a:pt x="1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85" name="Google Shape;3785;p374"/>
              <p:cNvSpPr/>
              <p:nvPr/>
            </p:nvSpPr>
            <p:spPr>
              <a:xfrm>
                <a:off x="-85" y="3936"/>
                <a:ext cx="19" cy="609"/>
              </a:xfrm>
              <a:custGeom>
                <a:avLst/>
                <a:gdLst/>
                <a:ahLst/>
                <a:cxnLst/>
                <a:rect l="l" t="t" r="r" b="b"/>
                <a:pathLst>
                  <a:path w="19" h="609" extrusionOk="0">
                    <a:moveTo>
                      <a:pt x="0" y="604"/>
                    </a:moveTo>
                    <a:lnTo>
                      <a:pt x="0" y="605"/>
                    </a:lnTo>
                    <a:lnTo>
                      <a:pt x="0" y="609"/>
                    </a:lnTo>
                    <a:lnTo>
                      <a:pt x="9" y="609"/>
                    </a:lnTo>
                    <a:lnTo>
                      <a:pt x="0" y="604"/>
                    </a:lnTo>
                    <a:moveTo>
                      <a:pt x="0" y="182"/>
                    </a:moveTo>
                    <a:lnTo>
                      <a:pt x="0" y="583"/>
                    </a:lnTo>
                    <a:lnTo>
                      <a:pt x="14" y="590"/>
                    </a:lnTo>
                    <a:lnTo>
                      <a:pt x="14" y="189"/>
                    </a:lnTo>
                    <a:lnTo>
                      <a:pt x="0" y="182"/>
                    </a:lnTo>
                    <a:moveTo>
                      <a:pt x="10" y="0"/>
                    </a:moveTo>
                    <a:lnTo>
                      <a:pt x="5" y="8"/>
                    </a:lnTo>
                    <a:lnTo>
                      <a:pt x="0" y="6"/>
                    </a:lnTo>
                    <a:lnTo>
                      <a:pt x="0" y="160"/>
                    </a:lnTo>
                    <a:lnTo>
                      <a:pt x="19" y="170"/>
                    </a:lnTo>
                    <a:lnTo>
                      <a:pt x="19" y="5"/>
                    </a:lnTo>
                    <a:lnTo>
                      <a:pt x="14" y="8"/>
                    </a:lnTo>
                    <a:lnTo>
                      <a:pt x="14" y="8"/>
                    </a:lnTo>
                    <a:lnTo>
                      <a:pt x="14" y="8"/>
                    </a:lnTo>
                    <a:lnTo>
                      <a:pt x="1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86" name="Google Shape;3786;p374"/>
              <p:cNvSpPr/>
              <p:nvPr/>
            </p:nvSpPr>
            <p:spPr>
              <a:xfrm>
                <a:off x="-595" y="3647"/>
                <a:ext cx="520" cy="297"/>
              </a:xfrm>
              <a:custGeom>
                <a:avLst/>
                <a:gdLst/>
                <a:ahLst/>
                <a:cxnLst/>
                <a:rect l="l" t="t" r="r" b="b"/>
                <a:pathLst>
                  <a:path w="520" h="297" extrusionOk="0">
                    <a:moveTo>
                      <a:pt x="402" y="214"/>
                    </a:moveTo>
                    <a:lnTo>
                      <a:pt x="384" y="225"/>
                    </a:lnTo>
                    <a:lnTo>
                      <a:pt x="510" y="295"/>
                    </a:lnTo>
                    <a:lnTo>
                      <a:pt x="515" y="297"/>
                    </a:lnTo>
                    <a:lnTo>
                      <a:pt x="520" y="289"/>
                    </a:lnTo>
                    <a:lnTo>
                      <a:pt x="516" y="281"/>
                    </a:lnTo>
                    <a:lnTo>
                      <a:pt x="516" y="281"/>
                    </a:lnTo>
                    <a:lnTo>
                      <a:pt x="520" y="278"/>
                    </a:lnTo>
                    <a:lnTo>
                      <a:pt x="402" y="214"/>
                    </a:lnTo>
                    <a:close/>
                    <a:moveTo>
                      <a:pt x="351" y="186"/>
                    </a:moveTo>
                    <a:lnTo>
                      <a:pt x="331" y="197"/>
                    </a:lnTo>
                    <a:lnTo>
                      <a:pt x="364" y="215"/>
                    </a:lnTo>
                    <a:lnTo>
                      <a:pt x="383" y="204"/>
                    </a:lnTo>
                    <a:lnTo>
                      <a:pt x="351" y="186"/>
                    </a:lnTo>
                    <a:close/>
                    <a:moveTo>
                      <a:pt x="65" y="31"/>
                    </a:moveTo>
                    <a:lnTo>
                      <a:pt x="65" y="52"/>
                    </a:lnTo>
                    <a:lnTo>
                      <a:pt x="313" y="187"/>
                    </a:lnTo>
                    <a:lnTo>
                      <a:pt x="331" y="176"/>
                    </a:lnTo>
                    <a:lnTo>
                      <a:pt x="65" y="31"/>
                    </a:lnTo>
                    <a:close/>
                    <a:moveTo>
                      <a:pt x="10" y="0"/>
                    </a:moveTo>
                    <a:lnTo>
                      <a:pt x="1" y="15"/>
                    </a:lnTo>
                    <a:lnTo>
                      <a:pt x="0" y="17"/>
                    </a:lnTo>
                    <a:lnTo>
                      <a:pt x="1" y="17"/>
                    </a:lnTo>
                    <a:lnTo>
                      <a:pt x="6" y="19"/>
                    </a:lnTo>
                    <a:lnTo>
                      <a:pt x="19" y="27"/>
                    </a:lnTo>
                    <a:lnTo>
                      <a:pt x="47" y="41"/>
                    </a:lnTo>
                    <a:lnTo>
                      <a:pt x="47" y="21"/>
                    </a:lnTo>
                    <a:lnTo>
                      <a:pt x="27" y="10"/>
                    </a:lnTo>
                    <a:lnTo>
                      <a:pt x="15" y="3"/>
                    </a:lnTo>
                    <a:lnTo>
                      <a:pt x="1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87" name="Google Shape;3787;p374"/>
              <p:cNvSpPr/>
              <p:nvPr/>
            </p:nvSpPr>
            <p:spPr>
              <a:xfrm>
                <a:off x="-595" y="3647"/>
                <a:ext cx="520" cy="297"/>
              </a:xfrm>
              <a:custGeom>
                <a:avLst/>
                <a:gdLst/>
                <a:ahLst/>
                <a:cxnLst/>
                <a:rect l="l" t="t" r="r" b="b"/>
                <a:pathLst>
                  <a:path w="520" h="297" extrusionOk="0">
                    <a:moveTo>
                      <a:pt x="402" y="214"/>
                    </a:moveTo>
                    <a:lnTo>
                      <a:pt x="384" y="225"/>
                    </a:lnTo>
                    <a:lnTo>
                      <a:pt x="510" y="295"/>
                    </a:lnTo>
                    <a:lnTo>
                      <a:pt x="515" y="297"/>
                    </a:lnTo>
                    <a:lnTo>
                      <a:pt x="520" y="289"/>
                    </a:lnTo>
                    <a:lnTo>
                      <a:pt x="516" y="281"/>
                    </a:lnTo>
                    <a:lnTo>
                      <a:pt x="516" y="281"/>
                    </a:lnTo>
                    <a:lnTo>
                      <a:pt x="520" y="278"/>
                    </a:lnTo>
                    <a:lnTo>
                      <a:pt x="402" y="214"/>
                    </a:lnTo>
                    <a:moveTo>
                      <a:pt x="351" y="186"/>
                    </a:moveTo>
                    <a:lnTo>
                      <a:pt x="331" y="197"/>
                    </a:lnTo>
                    <a:lnTo>
                      <a:pt x="364" y="215"/>
                    </a:lnTo>
                    <a:lnTo>
                      <a:pt x="383" y="204"/>
                    </a:lnTo>
                    <a:lnTo>
                      <a:pt x="351" y="186"/>
                    </a:lnTo>
                    <a:moveTo>
                      <a:pt x="65" y="31"/>
                    </a:moveTo>
                    <a:lnTo>
                      <a:pt x="65" y="52"/>
                    </a:lnTo>
                    <a:lnTo>
                      <a:pt x="313" y="187"/>
                    </a:lnTo>
                    <a:lnTo>
                      <a:pt x="331" y="176"/>
                    </a:lnTo>
                    <a:lnTo>
                      <a:pt x="65" y="31"/>
                    </a:lnTo>
                    <a:moveTo>
                      <a:pt x="10" y="0"/>
                    </a:moveTo>
                    <a:lnTo>
                      <a:pt x="1" y="15"/>
                    </a:lnTo>
                    <a:lnTo>
                      <a:pt x="0" y="17"/>
                    </a:lnTo>
                    <a:lnTo>
                      <a:pt x="1" y="17"/>
                    </a:lnTo>
                    <a:lnTo>
                      <a:pt x="6" y="19"/>
                    </a:lnTo>
                    <a:lnTo>
                      <a:pt x="19" y="27"/>
                    </a:lnTo>
                    <a:lnTo>
                      <a:pt x="47" y="41"/>
                    </a:lnTo>
                    <a:lnTo>
                      <a:pt x="47" y="21"/>
                    </a:lnTo>
                    <a:lnTo>
                      <a:pt x="27" y="10"/>
                    </a:lnTo>
                    <a:lnTo>
                      <a:pt x="15" y="3"/>
                    </a:lnTo>
                    <a:lnTo>
                      <a:pt x="1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88" name="Google Shape;3788;p374"/>
              <p:cNvSpPr/>
              <p:nvPr/>
            </p:nvSpPr>
            <p:spPr>
              <a:xfrm>
                <a:off x="-231" y="3851"/>
                <a:ext cx="38" cy="21"/>
              </a:xfrm>
              <a:custGeom>
                <a:avLst/>
                <a:gdLst/>
                <a:ahLst/>
                <a:cxnLst/>
                <a:rect l="l" t="t" r="r" b="b"/>
                <a:pathLst>
                  <a:path w="38" h="21" extrusionOk="0">
                    <a:moveTo>
                      <a:pt x="19" y="0"/>
                    </a:moveTo>
                    <a:lnTo>
                      <a:pt x="0" y="11"/>
                    </a:lnTo>
                    <a:lnTo>
                      <a:pt x="20" y="21"/>
                    </a:lnTo>
                    <a:lnTo>
                      <a:pt x="38" y="10"/>
                    </a:lnTo>
                    <a:lnTo>
                      <a:pt x="1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89" name="Google Shape;3789;p374"/>
              <p:cNvSpPr/>
              <p:nvPr/>
            </p:nvSpPr>
            <p:spPr>
              <a:xfrm>
                <a:off x="-231" y="3851"/>
                <a:ext cx="38" cy="21"/>
              </a:xfrm>
              <a:custGeom>
                <a:avLst/>
                <a:gdLst/>
                <a:ahLst/>
                <a:cxnLst/>
                <a:rect l="l" t="t" r="r" b="b"/>
                <a:pathLst>
                  <a:path w="38" h="21" extrusionOk="0">
                    <a:moveTo>
                      <a:pt x="19" y="0"/>
                    </a:moveTo>
                    <a:lnTo>
                      <a:pt x="0" y="11"/>
                    </a:lnTo>
                    <a:lnTo>
                      <a:pt x="20" y="21"/>
                    </a:lnTo>
                    <a:lnTo>
                      <a:pt x="38" y="10"/>
                    </a:lnTo>
                    <a:lnTo>
                      <a:pt x="1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90" name="Google Shape;3790;p374"/>
              <p:cNvSpPr/>
              <p:nvPr/>
            </p:nvSpPr>
            <p:spPr>
              <a:xfrm>
                <a:off x="-548" y="3668"/>
                <a:ext cx="18" cy="31"/>
              </a:xfrm>
              <a:custGeom>
                <a:avLst/>
                <a:gdLst/>
                <a:ahLst/>
                <a:cxnLst/>
                <a:rect l="l" t="t" r="r" b="b"/>
                <a:pathLst>
                  <a:path w="18" h="31" extrusionOk="0">
                    <a:moveTo>
                      <a:pt x="0" y="0"/>
                    </a:moveTo>
                    <a:lnTo>
                      <a:pt x="0" y="20"/>
                    </a:lnTo>
                    <a:lnTo>
                      <a:pt x="18" y="31"/>
                    </a:lnTo>
                    <a:lnTo>
                      <a:pt x="18" y="10"/>
                    </a:lnTo>
                    <a:lnTo>
                      <a:pt x="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91" name="Google Shape;3791;p374"/>
              <p:cNvSpPr/>
              <p:nvPr/>
            </p:nvSpPr>
            <p:spPr>
              <a:xfrm>
                <a:off x="-548" y="3668"/>
                <a:ext cx="18" cy="31"/>
              </a:xfrm>
              <a:custGeom>
                <a:avLst/>
                <a:gdLst/>
                <a:ahLst/>
                <a:cxnLst/>
                <a:rect l="l" t="t" r="r" b="b"/>
                <a:pathLst>
                  <a:path w="18" h="31" extrusionOk="0">
                    <a:moveTo>
                      <a:pt x="0" y="0"/>
                    </a:moveTo>
                    <a:lnTo>
                      <a:pt x="0" y="20"/>
                    </a:lnTo>
                    <a:lnTo>
                      <a:pt x="18" y="31"/>
                    </a:lnTo>
                    <a:lnTo>
                      <a:pt x="18" y="10"/>
                    </a:lnTo>
                    <a:lnTo>
                      <a:pt x="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92" name="Google Shape;3792;p374"/>
              <p:cNvSpPr/>
              <p:nvPr/>
            </p:nvSpPr>
            <p:spPr>
              <a:xfrm>
                <a:off x="-79" y="3646"/>
                <a:ext cx="523" cy="298"/>
              </a:xfrm>
              <a:custGeom>
                <a:avLst/>
                <a:gdLst/>
                <a:ahLst/>
                <a:cxnLst/>
                <a:rect l="l" t="t" r="r" b="b"/>
                <a:pathLst>
                  <a:path w="523" h="298" extrusionOk="0">
                    <a:moveTo>
                      <a:pt x="186" y="179"/>
                    </a:moveTo>
                    <a:lnTo>
                      <a:pt x="4" y="279"/>
                    </a:lnTo>
                    <a:lnTo>
                      <a:pt x="0" y="282"/>
                    </a:lnTo>
                    <a:lnTo>
                      <a:pt x="0" y="282"/>
                    </a:lnTo>
                    <a:lnTo>
                      <a:pt x="4" y="290"/>
                    </a:lnTo>
                    <a:lnTo>
                      <a:pt x="8" y="298"/>
                    </a:lnTo>
                    <a:lnTo>
                      <a:pt x="8" y="298"/>
                    </a:lnTo>
                    <a:lnTo>
                      <a:pt x="8" y="298"/>
                    </a:lnTo>
                    <a:lnTo>
                      <a:pt x="13" y="295"/>
                    </a:lnTo>
                    <a:lnTo>
                      <a:pt x="205" y="190"/>
                    </a:lnTo>
                    <a:lnTo>
                      <a:pt x="186" y="179"/>
                    </a:lnTo>
                    <a:close/>
                    <a:moveTo>
                      <a:pt x="208" y="167"/>
                    </a:moveTo>
                    <a:lnTo>
                      <a:pt x="205" y="169"/>
                    </a:lnTo>
                    <a:lnTo>
                      <a:pt x="208" y="171"/>
                    </a:lnTo>
                    <a:lnTo>
                      <a:pt x="208" y="167"/>
                    </a:lnTo>
                    <a:close/>
                    <a:moveTo>
                      <a:pt x="259" y="139"/>
                    </a:moveTo>
                    <a:lnTo>
                      <a:pt x="227" y="157"/>
                    </a:lnTo>
                    <a:lnTo>
                      <a:pt x="227" y="178"/>
                    </a:lnTo>
                    <a:lnTo>
                      <a:pt x="279" y="149"/>
                    </a:lnTo>
                    <a:lnTo>
                      <a:pt x="259" y="139"/>
                    </a:lnTo>
                    <a:close/>
                    <a:moveTo>
                      <a:pt x="513" y="0"/>
                    </a:moveTo>
                    <a:lnTo>
                      <a:pt x="513" y="0"/>
                    </a:lnTo>
                    <a:lnTo>
                      <a:pt x="504" y="0"/>
                    </a:lnTo>
                    <a:lnTo>
                      <a:pt x="504" y="4"/>
                    </a:lnTo>
                    <a:lnTo>
                      <a:pt x="495" y="9"/>
                    </a:lnTo>
                    <a:lnTo>
                      <a:pt x="279" y="128"/>
                    </a:lnTo>
                    <a:lnTo>
                      <a:pt x="298" y="138"/>
                    </a:lnTo>
                    <a:lnTo>
                      <a:pt x="504" y="25"/>
                    </a:lnTo>
                    <a:lnTo>
                      <a:pt x="523" y="15"/>
                    </a:lnTo>
                    <a:lnTo>
                      <a:pt x="523" y="9"/>
                    </a:lnTo>
                    <a:lnTo>
                      <a:pt x="513" y="9"/>
                    </a:lnTo>
                    <a:lnTo>
                      <a:pt x="513" y="9"/>
                    </a:lnTo>
                    <a:lnTo>
                      <a:pt x="513"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93" name="Google Shape;3793;p374"/>
              <p:cNvSpPr/>
              <p:nvPr/>
            </p:nvSpPr>
            <p:spPr>
              <a:xfrm>
                <a:off x="-79" y="3646"/>
                <a:ext cx="523" cy="298"/>
              </a:xfrm>
              <a:custGeom>
                <a:avLst/>
                <a:gdLst/>
                <a:ahLst/>
                <a:cxnLst/>
                <a:rect l="l" t="t" r="r" b="b"/>
                <a:pathLst>
                  <a:path w="523" h="298" extrusionOk="0">
                    <a:moveTo>
                      <a:pt x="186" y="179"/>
                    </a:moveTo>
                    <a:lnTo>
                      <a:pt x="4" y="279"/>
                    </a:lnTo>
                    <a:lnTo>
                      <a:pt x="0" y="282"/>
                    </a:lnTo>
                    <a:lnTo>
                      <a:pt x="0" y="282"/>
                    </a:lnTo>
                    <a:lnTo>
                      <a:pt x="4" y="290"/>
                    </a:lnTo>
                    <a:lnTo>
                      <a:pt x="8" y="298"/>
                    </a:lnTo>
                    <a:lnTo>
                      <a:pt x="8" y="298"/>
                    </a:lnTo>
                    <a:lnTo>
                      <a:pt x="8" y="298"/>
                    </a:lnTo>
                    <a:lnTo>
                      <a:pt x="13" y="295"/>
                    </a:lnTo>
                    <a:lnTo>
                      <a:pt x="205" y="190"/>
                    </a:lnTo>
                    <a:lnTo>
                      <a:pt x="186" y="179"/>
                    </a:lnTo>
                    <a:moveTo>
                      <a:pt x="208" y="167"/>
                    </a:moveTo>
                    <a:lnTo>
                      <a:pt x="205" y="169"/>
                    </a:lnTo>
                    <a:lnTo>
                      <a:pt x="208" y="171"/>
                    </a:lnTo>
                    <a:lnTo>
                      <a:pt x="208" y="167"/>
                    </a:lnTo>
                    <a:moveTo>
                      <a:pt x="259" y="139"/>
                    </a:moveTo>
                    <a:lnTo>
                      <a:pt x="227" y="157"/>
                    </a:lnTo>
                    <a:lnTo>
                      <a:pt x="227" y="178"/>
                    </a:lnTo>
                    <a:lnTo>
                      <a:pt x="279" y="149"/>
                    </a:lnTo>
                    <a:lnTo>
                      <a:pt x="259" y="139"/>
                    </a:lnTo>
                    <a:moveTo>
                      <a:pt x="513" y="0"/>
                    </a:moveTo>
                    <a:lnTo>
                      <a:pt x="513" y="0"/>
                    </a:lnTo>
                    <a:lnTo>
                      <a:pt x="504" y="0"/>
                    </a:lnTo>
                    <a:lnTo>
                      <a:pt x="504" y="4"/>
                    </a:lnTo>
                    <a:lnTo>
                      <a:pt x="495" y="9"/>
                    </a:lnTo>
                    <a:lnTo>
                      <a:pt x="279" y="128"/>
                    </a:lnTo>
                    <a:lnTo>
                      <a:pt x="298" y="138"/>
                    </a:lnTo>
                    <a:lnTo>
                      <a:pt x="504" y="25"/>
                    </a:lnTo>
                    <a:lnTo>
                      <a:pt x="523" y="15"/>
                    </a:lnTo>
                    <a:lnTo>
                      <a:pt x="523" y="9"/>
                    </a:lnTo>
                    <a:lnTo>
                      <a:pt x="513" y="9"/>
                    </a:lnTo>
                    <a:lnTo>
                      <a:pt x="513" y="9"/>
                    </a:lnTo>
                    <a:lnTo>
                      <a:pt x="513"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94" name="Google Shape;3794;p374"/>
              <p:cNvSpPr/>
              <p:nvPr/>
            </p:nvSpPr>
            <p:spPr>
              <a:xfrm>
                <a:off x="129" y="3478"/>
                <a:ext cx="916" cy="1060"/>
              </a:xfrm>
              <a:custGeom>
                <a:avLst/>
                <a:gdLst/>
                <a:ahLst/>
                <a:cxnLst/>
                <a:rect l="l" t="t" r="r" b="b"/>
                <a:pathLst>
                  <a:path w="916" h="1060" extrusionOk="0">
                    <a:moveTo>
                      <a:pt x="19" y="537"/>
                    </a:moveTo>
                    <a:lnTo>
                      <a:pt x="0" y="547"/>
                    </a:lnTo>
                    <a:lnTo>
                      <a:pt x="0" y="795"/>
                    </a:lnTo>
                    <a:lnTo>
                      <a:pt x="120" y="864"/>
                    </a:lnTo>
                    <a:lnTo>
                      <a:pt x="138" y="853"/>
                    </a:lnTo>
                    <a:lnTo>
                      <a:pt x="19" y="784"/>
                    </a:lnTo>
                    <a:lnTo>
                      <a:pt x="19" y="537"/>
                    </a:lnTo>
                    <a:close/>
                    <a:moveTo>
                      <a:pt x="0" y="360"/>
                    </a:moveTo>
                    <a:lnTo>
                      <a:pt x="0" y="525"/>
                    </a:lnTo>
                    <a:lnTo>
                      <a:pt x="19" y="515"/>
                    </a:lnTo>
                    <a:lnTo>
                      <a:pt x="19" y="371"/>
                    </a:lnTo>
                    <a:lnTo>
                      <a:pt x="0" y="360"/>
                    </a:lnTo>
                    <a:close/>
                    <a:moveTo>
                      <a:pt x="19" y="346"/>
                    </a:moveTo>
                    <a:lnTo>
                      <a:pt x="16" y="347"/>
                    </a:lnTo>
                    <a:lnTo>
                      <a:pt x="19" y="349"/>
                    </a:lnTo>
                    <a:lnTo>
                      <a:pt x="19" y="346"/>
                    </a:lnTo>
                    <a:close/>
                    <a:moveTo>
                      <a:pt x="916" y="276"/>
                    </a:moveTo>
                    <a:lnTo>
                      <a:pt x="897" y="286"/>
                    </a:lnTo>
                    <a:lnTo>
                      <a:pt x="897" y="784"/>
                    </a:lnTo>
                    <a:lnTo>
                      <a:pt x="467" y="1034"/>
                    </a:lnTo>
                    <a:lnTo>
                      <a:pt x="467" y="1049"/>
                    </a:lnTo>
                    <a:lnTo>
                      <a:pt x="467" y="1053"/>
                    </a:lnTo>
                    <a:lnTo>
                      <a:pt x="449" y="1053"/>
                    </a:lnTo>
                    <a:lnTo>
                      <a:pt x="449" y="1049"/>
                    </a:lnTo>
                    <a:lnTo>
                      <a:pt x="449" y="1034"/>
                    </a:lnTo>
                    <a:lnTo>
                      <a:pt x="165" y="869"/>
                    </a:lnTo>
                    <a:lnTo>
                      <a:pt x="147" y="880"/>
                    </a:lnTo>
                    <a:lnTo>
                      <a:pt x="458" y="1060"/>
                    </a:lnTo>
                    <a:lnTo>
                      <a:pt x="916" y="795"/>
                    </a:lnTo>
                    <a:lnTo>
                      <a:pt x="916" y="276"/>
                    </a:lnTo>
                    <a:close/>
                    <a:moveTo>
                      <a:pt x="219" y="139"/>
                    </a:moveTo>
                    <a:lnTo>
                      <a:pt x="0" y="265"/>
                    </a:lnTo>
                    <a:lnTo>
                      <a:pt x="0" y="273"/>
                    </a:lnTo>
                    <a:lnTo>
                      <a:pt x="0" y="335"/>
                    </a:lnTo>
                    <a:lnTo>
                      <a:pt x="19" y="325"/>
                    </a:lnTo>
                    <a:lnTo>
                      <a:pt x="19" y="289"/>
                    </a:lnTo>
                    <a:lnTo>
                      <a:pt x="5" y="281"/>
                    </a:lnTo>
                    <a:lnTo>
                      <a:pt x="1" y="279"/>
                    </a:lnTo>
                    <a:lnTo>
                      <a:pt x="9" y="262"/>
                    </a:lnTo>
                    <a:lnTo>
                      <a:pt x="14" y="265"/>
                    </a:lnTo>
                    <a:lnTo>
                      <a:pt x="27" y="272"/>
                    </a:lnTo>
                    <a:lnTo>
                      <a:pt x="238" y="149"/>
                    </a:lnTo>
                    <a:lnTo>
                      <a:pt x="219" y="139"/>
                    </a:lnTo>
                    <a:close/>
                    <a:moveTo>
                      <a:pt x="458" y="0"/>
                    </a:moveTo>
                    <a:lnTo>
                      <a:pt x="238" y="127"/>
                    </a:lnTo>
                    <a:lnTo>
                      <a:pt x="256" y="139"/>
                    </a:lnTo>
                    <a:lnTo>
                      <a:pt x="458" y="22"/>
                    </a:lnTo>
                    <a:lnTo>
                      <a:pt x="888" y="270"/>
                    </a:lnTo>
                    <a:lnTo>
                      <a:pt x="897" y="265"/>
                    </a:lnTo>
                    <a:lnTo>
                      <a:pt x="897" y="261"/>
                    </a:lnTo>
                    <a:lnTo>
                      <a:pt x="907" y="261"/>
                    </a:lnTo>
                    <a:lnTo>
                      <a:pt x="907" y="261"/>
                    </a:lnTo>
                    <a:lnTo>
                      <a:pt x="907" y="270"/>
                    </a:lnTo>
                    <a:lnTo>
                      <a:pt x="911" y="262"/>
                    </a:lnTo>
                    <a:lnTo>
                      <a:pt x="458"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95" name="Google Shape;3795;p374"/>
              <p:cNvSpPr/>
              <p:nvPr/>
            </p:nvSpPr>
            <p:spPr>
              <a:xfrm>
                <a:off x="129" y="3478"/>
                <a:ext cx="916" cy="1060"/>
              </a:xfrm>
              <a:custGeom>
                <a:avLst/>
                <a:gdLst/>
                <a:ahLst/>
                <a:cxnLst/>
                <a:rect l="l" t="t" r="r" b="b"/>
                <a:pathLst>
                  <a:path w="916" h="1060" extrusionOk="0">
                    <a:moveTo>
                      <a:pt x="19" y="537"/>
                    </a:moveTo>
                    <a:lnTo>
                      <a:pt x="0" y="547"/>
                    </a:lnTo>
                    <a:lnTo>
                      <a:pt x="0" y="795"/>
                    </a:lnTo>
                    <a:lnTo>
                      <a:pt x="120" y="864"/>
                    </a:lnTo>
                    <a:lnTo>
                      <a:pt x="138" y="853"/>
                    </a:lnTo>
                    <a:lnTo>
                      <a:pt x="19" y="784"/>
                    </a:lnTo>
                    <a:lnTo>
                      <a:pt x="19" y="537"/>
                    </a:lnTo>
                    <a:moveTo>
                      <a:pt x="0" y="360"/>
                    </a:moveTo>
                    <a:lnTo>
                      <a:pt x="0" y="525"/>
                    </a:lnTo>
                    <a:lnTo>
                      <a:pt x="19" y="515"/>
                    </a:lnTo>
                    <a:lnTo>
                      <a:pt x="19" y="371"/>
                    </a:lnTo>
                    <a:lnTo>
                      <a:pt x="0" y="360"/>
                    </a:lnTo>
                    <a:moveTo>
                      <a:pt x="19" y="346"/>
                    </a:moveTo>
                    <a:lnTo>
                      <a:pt x="16" y="347"/>
                    </a:lnTo>
                    <a:lnTo>
                      <a:pt x="19" y="349"/>
                    </a:lnTo>
                    <a:lnTo>
                      <a:pt x="19" y="346"/>
                    </a:lnTo>
                    <a:moveTo>
                      <a:pt x="916" y="276"/>
                    </a:moveTo>
                    <a:lnTo>
                      <a:pt x="897" y="286"/>
                    </a:lnTo>
                    <a:lnTo>
                      <a:pt x="897" y="784"/>
                    </a:lnTo>
                    <a:lnTo>
                      <a:pt x="467" y="1034"/>
                    </a:lnTo>
                    <a:lnTo>
                      <a:pt x="467" y="1049"/>
                    </a:lnTo>
                    <a:lnTo>
                      <a:pt x="467" y="1053"/>
                    </a:lnTo>
                    <a:lnTo>
                      <a:pt x="449" y="1053"/>
                    </a:lnTo>
                    <a:lnTo>
                      <a:pt x="449" y="1049"/>
                    </a:lnTo>
                    <a:lnTo>
                      <a:pt x="449" y="1034"/>
                    </a:lnTo>
                    <a:lnTo>
                      <a:pt x="165" y="869"/>
                    </a:lnTo>
                    <a:lnTo>
                      <a:pt x="147" y="880"/>
                    </a:lnTo>
                    <a:lnTo>
                      <a:pt x="458" y="1060"/>
                    </a:lnTo>
                    <a:lnTo>
                      <a:pt x="916" y="795"/>
                    </a:lnTo>
                    <a:lnTo>
                      <a:pt x="916" y="276"/>
                    </a:lnTo>
                    <a:moveTo>
                      <a:pt x="219" y="139"/>
                    </a:moveTo>
                    <a:lnTo>
                      <a:pt x="0" y="265"/>
                    </a:lnTo>
                    <a:lnTo>
                      <a:pt x="0" y="273"/>
                    </a:lnTo>
                    <a:lnTo>
                      <a:pt x="0" y="335"/>
                    </a:lnTo>
                    <a:lnTo>
                      <a:pt x="19" y="325"/>
                    </a:lnTo>
                    <a:lnTo>
                      <a:pt x="19" y="289"/>
                    </a:lnTo>
                    <a:lnTo>
                      <a:pt x="5" y="281"/>
                    </a:lnTo>
                    <a:lnTo>
                      <a:pt x="1" y="279"/>
                    </a:lnTo>
                    <a:lnTo>
                      <a:pt x="9" y="262"/>
                    </a:lnTo>
                    <a:lnTo>
                      <a:pt x="14" y="265"/>
                    </a:lnTo>
                    <a:lnTo>
                      <a:pt x="27" y="272"/>
                    </a:lnTo>
                    <a:lnTo>
                      <a:pt x="238" y="149"/>
                    </a:lnTo>
                    <a:lnTo>
                      <a:pt x="219" y="139"/>
                    </a:lnTo>
                    <a:moveTo>
                      <a:pt x="458" y="0"/>
                    </a:moveTo>
                    <a:lnTo>
                      <a:pt x="238" y="127"/>
                    </a:lnTo>
                    <a:lnTo>
                      <a:pt x="256" y="139"/>
                    </a:lnTo>
                    <a:lnTo>
                      <a:pt x="458" y="22"/>
                    </a:lnTo>
                    <a:lnTo>
                      <a:pt x="888" y="270"/>
                    </a:lnTo>
                    <a:lnTo>
                      <a:pt x="897" y="265"/>
                    </a:lnTo>
                    <a:lnTo>
                      <a:pt x="897" y="261"/>
                    </a:lnTo>
                    <a:lnTo>
                      <a:pt x="907" y="261"/>
                    </a:lnTo>
                    <a:lnTo>
                      <a:pt x="907" y="261"/>
                    </a:lnTo>
                    <a:lnTo>
                      <a:pt x="907" y="270"/>
                    </a:lnTo>
                    <a:lnTo>
                      <a:pt x="911" y="262"/>
                    </a:lnTo>
                    <a:lnTo>
                      <a:pt x="458"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96" name="Google Shape;3796;p374"/>
              <p:cNvSpPr/>
              <p:nvPr/>
            </p:nvSpPr>
            <p:spPr>
              <a:xfrm>
                <a:off x="249" y="3605"/>
                <a:ext cx="136" cy="742"/>
              </a:xfrm>
              <a:custGeom>
                <a:avLst/>
                <a:gdLst/>
                <a:ahLst/>
                <a:cxnLst/>
                <a:rect l="l" t="t" r="r" b="b"/>
                <a:pathLst>
                  <a:path w="136" h="742" extrusionOk="0">
                    <a:moveTo>
                      <a:pt x="18" y="726"/>
                    </a:moveTo>
                    <a:lnTo>
                      <a:pt x="0" y="737"/>
                    </a:lnTo>
                    <a:lnTo>
                      <a:pt x="8" y="742"/>
                    </a:lnTo>
                    <a:lnTo>
                      <a:pt x="27" y="731"/>
                    </a:lnTo>
                    <a:lnTo>
                      <a:pt x="18" y="726"/>
                    </a:lnTo>
                    <a:close/>
                    <a:moveTo>
                      <a:pt x="118" y="0"/>
                    </a:moveTo>
                    <a:lnTo>
                      <a:pt x="99" y="12"/>
                    </a:lnTo>
                    <a:lnTo>
                      <a:pt x="118" y="22"/>
                    </a:lnTo>
                    <a:lnTo>
                      <a:pt x="136" y="12"/>
                    </a:lnTo>
                    <a:lnTo>
                      <a:pt x="118"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97" name="Google Shape;3797;p374"/>
              <p:cNvSpPr/>
              <p:nvPr/>
            </p:nvSpPr>
            <p:spPr>
              <a:xfrm>
                <a:off x="249" y="3605"/>
                <a:ext cx="136" cy="742"/>
              </a:xfrm>
              <a:custGeom>
                <a:avLst/>
                <a:gdLst/>
                <a:ahLst/>
                <a:cxnLst/>
                <a:rect l="l" t="t" r="r" b="b"/>
                <a:pathLst>
                  <a:path w="136" h="742" extrusionOk="0">
                    <a:moveTo>
                      <a:pt x="18" y="726"/>
                    </a:moveTo>
                    <a:lnTo>
                      <a:pt x="0" y="737"/>
                    </a:lnTo>
                    <a:lnTo>
                      <a:pt x="8" y="742"/>
                    </a:lnTo>
                    <a:lnTo>
                      <a:pt x="27" y="731"/>
                    </a:lnTo>
                    <a:lnTo>
                      <a:pt x="18" y="726"/>
                    </a:lnTo>
                    <a:moveTo>
                      <a:pt x="118" y="0"/>
                    </a:moveTo>
                    <a:lnTo>
                      <a:pt x="99" y="12"/>
                    </a:lnTo>
                    <a:lnTo>
                      <a:pt x="118" y="22"/>
                    </a:lnTo>
                    <a:lnTo>
                      <a:pt x="136" y="12"/>
                    </a:lnTo>
                    <a:lnTo>
                      <a:pt x="118"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98" name="Google Shape;3798;p374"/>
              <p:cNvSpPr/>
              <p:nvPr/>
            </p:nvSpPr>
            <p:spPr>
              <a:xfrm>
                <a:off x="129" y="3803"/>
                <a:ext cx="19" cy="22"/>
              </a:xfrm>
              <a:custGeom>
                <a:avLst/>
                <a:gdLst/>
                <a:ahLst/>
                <a:cxnLst/>
                <a:rect l="l" t="t" r="r" b="b"/>
                <a:pathLst>
                  <a:path w="19" h="22" extrusionOk="0">
                    <a:moveTo>
                      <a:pt x="19" y="0"/>
                    </a:moveTo>
                    <a:lnTo>
                      <a:pt x="0" y="10"/>
                    </a:lnTo>
                    <a:lnTo>
                      <a:pt x="0" y="14"/>
                    </a:lnTo>
                    <a:lnTo>
                      <a:pt x="16" y="22"/>
                    </a:lnTo>
                    <a:lnTo>
                      <a:pt x="19" y="21"/>
                    </a:lnTo>
                    <a:lnTo>
                      <a:pt x="1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799" name="Google Shape;3799;p374"/>
              <p:cNvSpPr/>
              <p:nvPr/>
            </p:nvSpPr>
            <p:spPr>
              <a:xfrm>
                <a:off x="129" y="3803"/>
                <a:ext cx="19" cy="22"/>
              </a:xfrm>
              <a:custGeom>
                <a:avLst/>
                <a:gdLst/>
                <a:ahLst/>
                <a:cxnLst/>
                <a:rect l="l" t="t" r="r" b="b"/>
                <a:pathLst>
                  <a:path w="19" h="22" extrusionOk="0">
                    <a:moveTo>
                      <a:pt x="19" y="0"/>
                    </a:moveTo>
                    <a:lnTo>
                      <a:pt x="0" y="10"/>
                    </a:lnTo>
                    <a:lnTo>
                      <a:pt x="0" y="14"/>
                    </a:lnTo>
                    <a:lnTo>
                      <a:pt x="16" y="22"/>
                    </a:lnTo>
                    <a:lnTo>
                      <a:pt x="19" y="21"/>
                    </a:lnTo>
                    <a:lnTo>
                      <a:pt x="1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00" name="Google Shape;3800;p374"/>
              <p:cNvSpPr/>
              <p:nvPr/>
            </p:nvSpPr>
            <p:spPr>
              <a:xfrm>
                <a:off x="578" y="3995"/>
                <a:ext cx="18" cy="536"/>
              </a:xfrm>
              <a:custGeom>
                <a:avLst/>
                <a:gdLst/>
                <a:ahLst/>
                <a:cxnLst/>
                <a:rect l="l" t="t" r="r" b="b"/>
                <a:pathLst>
                  <a:path w="18" h="536" extrusionOk="0">
                    <a:moveTo>
                      <a:pt x="9" y="0"/>
                    </a:moveTo>
                    <a:lnTo>
                      <a:pt x="4" y="8"/>
                    </a:lnTo>
                    <a:lnTo>
                      <a:pt x="0" y="6"/>
                    </a:lnTo>
                    <a:lnTo>
                      <a:pt x="0" y="517"/>
                    </a:lnTo>
                    <a:lnTo>
                      <a:pt x="0" y="532"/>
                    </a:lnTo>
                    <a:lnTo>
                      <a:pt x="0" y="536"/>
                    </a:lnTo>
                    <a:lnTo>
                      <a:pt x="18" y="536"/>
                    </a:lnTo>
                    <a:lnTo>
                      <a:pt x="18" y="532"/>
                    </a:lnTo>
                    <a:lnTo>
                      <a:pt x="18" y="517"/>
                    </a:lnTo>
                    <a:lnTo>
                      <a:pt x="18" y="6"/>
                    </a:lnTo>
                    <a:lnTo>
                      <a:pt x="14" y="8"/>
                    </a:lnTo>
                    <a:lnTo>
                      <a:pt x="13" y="8"/>
                    </a:lnTo>
                    <a:lnTo>
                      <a:pt x="13" y="8"/>
                    </a:lnTo>
                    <a:lnTo>
                      <a:pt x="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01" name="Google Shape;3801;p374"/>
              <p:cNvSpPr/>
              <p:nvPr/>
            </p:nvSpPr>
            <p:spPr>
              <a:xfrm>
                <a:off x="578" y="3995"/>
                <a:ext cx="18" cy="536"/>
              </a:xfrm>
              <a:custGeom>
                <a:avLst/>
                <a:gdLst/>
                <a:ahLst/>
                <a:cxnLst/>
                <a:rect l="l" t="t" r="r" b="b"/>
                <a:pathLst>
                  <a:path w="18" h="536" extrusionOk="0">
                    <a:moveTo>
                      <a:pt x="9" y="0"/>
                    </a:moveTo>
                    <a:lnTo>
                      <a:pt x="4" y="8"/>
                    </a:lnTo>
                    <a:lnTo>
                      <a:pt x="0" y="6"/>
                    </a:lnTo>
                    <a:lnTo>
                      <a:pt x="0" y="517"/>
                    </a:lnTo>
                    <a:lnTo>
                      <a:pt x="0" y="532"/>
                    </a:lnTo>
                    <a:lnTo>
                      <a:pt x="0" y="536"/>
                    </a:lnTo>
                    <a:lnTo>
                      <a:pt x="18" y="536"/>
                    </a:lnTo>
                    <a:lnTo>
                      <a:pt x="18" y="532"/>
                    </a:lnTo>
                    <a:lnTo>
                      <a:pt x="18" y="517"/>
                    </a:lnTo>
                    <a:lnTo>
                      <a:pt x="18" y="6"/>
                    </a:lnTo>
                    <a:lnTo>
                      <a:pt x="14" y="8"/>
                    </a:lnTo>
                    <a:lnTo>
                      <a:pt x="13" y="8"/>
                    </a:lnTo>
                    <a:lnTo>
                      <a:pt x="13" y="8"/>
                    </a:lnTo>
                    <a:lnTo>
                      <a:pt x="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02" name="Google Shape;3802;p374"/>
              <p:cNvSpPr/>
              <p:nvPr/>
            </p:nvSpPr>
            <p:spPr>
              <a:xfrm>
                <a:off x="130" y="3740"/>
                <a:ext cx="457" cy="263"/>
              </a:xfrm>
              <a:custGeom>
                <a:avLst/>
                <a:gdLst/>
                <a:ahLst/>
                <a:cxnLst/>
                <a:rect l="l" t="t" r="r" b="b"/>
                <a:pathLst>
                  <a:path w="457" h="263" extrusionOk="0">
                    <a:moveTo>
                      <a:pt x="314" y="166"/>
                    </a:moveTo>
                    <a:lnTo>
                      <a:pt x="314" y="188"/>
                    </a:lnTo>
                    <a:lnTo>
                      <a:pt x="448" y="261"/>
                    </a:lnTo>
                    <a:lnTo>
                      <a:pt x="452" y="263"/>
                    </a:lnTo>
                    <a:lnTo>
                      <a:pt x="457" y="255"/>
                    </a:lnTo>
                    <a:lnTo>
                      <a:pt x="453" y="247"/>
                    </a:lnTo>
                    <a:lnTo>
                      <a:pt x="453" y="247"/>
                    </a:lnTo>
                    <a:lnTo>
                      <a:pt x="457" y="245"/>
                    </a:lnTo>
                    <a:lnTo>
                      <a:pt x="314" y="166"/>
                    </a:lnTo>
                    <a:close/>
                    <a:moveTo>
                      <a:pt x="89" y="44"/>
                    </a:moveTo>
                    <a:lnTo>
                      <a:pt x="70" y="55"/>
                    </a:lnTo>
                    <a:lnTo>
                      <a:pt x="295" y="178"/>
                    </a:lnTo>
                    <a:lnTo>
                      <a:pt x="295" y="156"/>
                    </a:lnTo>
                    <a:lnTo>
                      <a:pt x="89" y="44"/>
                    </a:lnTo>
                    <a:close/>
                    <a:moveTo>
                      <a:pt x="8" y="0"/>
                    </a:moveTo>
                    <a:lnTo>
                      <a:pt x="0" y="17"/>
                    </a:lnTo>
                    <a:lnTo>
                      <a:pt x="4" y="19"/>
                    </a:lnTo>
                    <a:lnTo>
                      <a:pt x="18" y="27"/>
                    </a:lnTo>
                    <a:lnTo>
                      <a:pt x="50" y="45"/>
                    </a:lnTo>
                    <a:lnTo>
                      <a:pt x="70" y="34"/>
                    </a:lnTo>
                    <a:lnTo>
                      <a:pt x="26" y="10"/>
                    </a:lnTo>
                    <a:lnTo>
                      <a:pt x="13" y="3"/>
                    </a:lnTo>
                    <a:lnTo>
                      <a:pt x="8"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03" name="Google Shape;3803;p374"/>
              <p:cNvSpPr/>
              <p:nvPr/>
            </p:nvSpPr>
            <p:spPr>
              <a:xfrm>
                <a:off x="130" y="3740"/>
                <a:ext cx="457" cy="263"/>
              </a:xfrm>
              <a:custGeom>
                <a:avLst/>
                <a:gdLst/>
                <a:ahLst/>
                <a:cxnLst/>
                <a:rect l="l" t="t" r="r" b="b"/>
                <a:pathLst>
                  <a:path w="457" h="263" extrusionOk="0">
                    <a:moveTo>
                      <a:pt x="314" y="166"/>
                    </a:moveTo>
                    <a:lnTo>
                      <a:pt x="314" y="188"/>
                    </a:lnTo>
                    <a:lnTo>
                      <a:pt x="448" y="261"/>
                    </a:lnTo>
                    <a:lnTo>
                      <a:pt x="452" y="263"/>
                    </a:lnTo>
                    <a:lnTo>
                      <a:pt x="457" y="255"/>
                    </a:lnTo>
                    <a:lnTo>
                      <a:pt x="453" y="247"/>
                    </a:lnTo>
                    <a:lnTo>
                      <a:pt x="453" y="247"/>
                    </a:lnTo>
                    <a:lnTo>
                      <a:pt x="457" y="245"/>
                    </a:lnTo>
                    <a:lnTo>
                      <a:pt x="314" y="166"/>
                    </a:lnTo>
                    <a:moveTo>
                      <a:pt x="89" y="44"/>
                    </a:moveTo>
                    <a:lnTo>
                      <a:pt x="70" y="55"/>
                    </a:lnTo>
                    <a:lnTo>
                      <a:pt x="295" y="178"/>
                    </a:lnTo>
                    <a:lnTo>
                      <a:pt x="295" y="156"/>
                    </a:lnTo>
                    <a:lnTo>
                      <a:pt x="89" y="44"/>
                    </a:lnTo>
                    <a:moveTo>
                      <a:pt x="8" y="0"/>
                    </a:moveTo>
                    <a:lnTo>
                      <a:pt x="0" y="17"/>
                    </a:lnTo>
                    <a:lnTo>
                      <a:pt x="4" y="19"/>
                    </a:lnTo>
                    <a:lnTo>
                      <a:pt x="18" y="27"/>
                    </a:lnTo>
                    <a:lnTo>
                      <a:pt x="50" y="45"/>
                    </a:lnTo>
                    <a:lnTo>
                      <a:pt x="70" y="34"/>
                    </a:lnTo>
                    <a:lnTo>
                      <a:pt x="26" y="10"/>
                    </a:lnTo>
                    <a:lnTo>
                      <a:pt x="13" y="3"/>
                    </a:lnTo>
                    <a:lnTo>
                      <a:pt x="8"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04" name="Google Shape;3804;p374"/>
              <p:cNvSpPr/>
              <p:nvPr/>
            </p:nvSpPr>
            <p:spPr>
              <a:xfrm>
                <a:off x="425" y="3896"/>
                <a:ext cx="19" cy="32"/>
              </a:xfrm>
              <a:custGeom>
                <a:avLst/>
                <a:gdLst/>
                <a:ahLst/>
                <a:cxnLst/>
                <a:rect l="l" t="t" r="r" b="b"/>
                <a:pathLst>
                  <a:path w="19" h="32" extrusionOk="0">
                    <a:moveTo>
                      <a:pt x="0" y="0"/>
                    </a:moveTo>
                    <a:lnTo>
                      <a:pt x="0" y="22"/>
                    </a:lnTo>
                    <a:lnTo>
                      <a:pt x="19" y="32"/>
                    </a:lnTo>
                    <a:lnTo>
                      <a:pt x="19" y="10"/>
                    </a:lnTo>
                    <a:lnTo>
                      <a:pt x="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05" name="Google Shape;3805;p374"/>
              <p:cNvSpPr/>
              <p:nvPr/>
            </p:nvSpPr>
            <p:spPr>
              <a:xfrm>
                <a:off x="425" y="3896"/>
                <a:ext cx="19" cy="32"/>
              </a:xfrm>
              <a:custGeom>
                <a:avLst/>
                <a:gdLst/>
                <a:ahLst/>
                <a:cxnLst/>
                <a:rect l="l" t="t" r="r" b="b"/>
                <a:pathLst>
                  <a:path w="19" h="32" extrusionOk="0">
                    <a:moveTo>
                      <a:pt x="0" y="0"/>
                    </a:moveTo>
                    <a:lnTo>
                      <a:pt x="0" y="22"/>
                    </a:lnTo>
                    <a:lnTo>
                      <a:pt x="19" y="32"/>
                    </a:lnTo>
                    <a:lnTo>
                      <a:pt x="19" y="10"/>
                    </a:lnTo>
                    <a:lnTo>
                      <a:pt x="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06" name="Google Shape;3806;p374"/>
              <p:cNvSpPr/>
              <p:nvPr/>
            </p:nvSpPr>
            <p:spPr>
              <a:xfrm>
                <a:off x="180" y="3774"/>
                <a:ext cx="39" cy="21"/>
              </a:xfrm>
              <a:custGeom>
                <a:avLst/>
                <a:gdLst/>
                <a:ahLst/>
                <a:cxnLst/>
                <a:rect l="l" t="t" r="r" b="b"/>
                <a:pathLst>
                  <a:path w="39" h="21" extrusionOk="0">
                    <a:moveTo>
                      <a:pt x="20" y="0"/>
                    </a:moveTo>
                    <a:lnTo>
                      <a:pt x="0" y="11"/>
                    </a:lnTo>
                    <a:lnTo>
                      <a:pt x="20" y="21"/>
                    </a:lnTo>
                    <a:lnTo>
                      <a:pt x="39" y="10"/>
                    </a:lnTo>
                    <a:lnTo>
                      <a:pt x="2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07" name="Google Shape;3807;p374"/>
              <p:cNvSpPr/>
              <p:nvPr/>
            </p:nvSpPr>
            <p:spPr>
              <a:xfrm>
                <a:off x="180" y="3774"/>
                <a:ext cx="39" cy="21"/>
              </a:xfrm>
              <a:custGeom>
                <a:avLst/>
                <a:gdLst/>
                <a:ahLst/>
                <a:cxnLst/>
                <a:rect l="l" t="t" r="r" b="b"/>
                <a:pathLst>
                  <a:path w="39" h="21" extrusionOk="0">
                    <a:moveTo>
                      <a:pt x="20" y="0"/>
                    </a:moveTo>
                    <a:lnTo>
                      <a:pt x="0" y="11"/>
                    </a:lnTo>
                    <a:lnTo>
                      <a:pt x="20" y="21"/>
                    </a:lnTo>
                    <a:lnTo>
                      <a:pt x="39" y="10"/>
                    </a:lnTo>
                    <a:lnTo>
                      <a:pt x="2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08" name="Google Shape;3808;p374"/>
              <p:cNvSpPr/>
              <p:nvPr/>
            </p:nvSpPr>
            <p:spPr>
              <a:xfrm>
                <a:off x="583" y="3739"/>
                <a:ext cx="462" cy="264"/>
              </a:xfrm>
              <a:custGeom>
                <a:avLst/>
                <a:gdLst/>
                <a:ahLst/>
                <a:cxnLst/>
                <a:rect l="l" t="t" r="r" b="b"/>
                <a:pathLst>
                  <a:path w="462" h="264" extrusionOk="0">
                    <a:moveTo>
                      <a:pt x="453" y="0"/>
                    </a:moveTo>
                    <a:lnTo>
                      <a:pt x="453" y="0"/>
                    </a:lnTo>
                    <a:lnTo>
                      <a:pt x="443" y="0"/>
                    </a:lnTo>
                    <a:lnTo>
                      <a:pt x="443" y="4"/>
                    </a:lnTo>
                    <a:lnTo>
                      <a:pt x="434" y="9"/>
                    </a:lnTo>
                    <a:lnTo>
                      <a:pt x="4" y="246"/>
                    </a:lnTo>
                    <a:lnTo>
                      <a:pt x="0" y="248"/>
                    </a:lnTo>
                    <a:lnTo>
                      <a:pt x="0" y="248"/>
                    </a:lnTo>
                    <a:lnTo>
                      <a:pt x="4" y="256"/>
                    </a:lnTo>
                    <a:lnTo>
                      <a:pt x="8" y="264"/>
                    </a:lnTo>
                    <a:lnTo>
                      <a:pt x="8" y="264"/>
                    </a:lnTo>
                    <a:lnTo>
                      <a:pt x="9" y="264"/>
                    </a:lnTo>
                    <a:lnTo>
                      <a:pt x="13" y="262"/>
                    </a:lnTo>
                    <a:lnTo>
                      <a:pt x="443" y="25"/>
                    </a:lnTo>
                    <a:lnTo>
                      <a:pt x="462" y="15"/>
                    </a:lnTo>
                    <a:lnTo>
                      <a:pt x="462" y="9"/>
                    </a:lnTo>
                    <a:lnTo>
                      <a:pt x="453" y="9"/>
                    </a:lnTo>
                    <a:lnTo>
                      <a:pt x="453" y="9"/>
                    </a:lnTo>
                    <a:lnTo>
                      <a:pt x="453"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09" name="Google Shape;3809;p374"/>
              <p:cNvSpPr/>
              <p:nvPr/>
            </p:nvSpPr>
            <p:spPr>
              <a:xfrm>
                <a:off x="583" y="3739"/>
                <a:ext cx="462" cy="264"/>
              </a:xfrm>
              <a:custGeom>
                <a:avLst/>
                <a:gdLst/>
                <a:ahLst/>
                <a:cxnLst/>
                <a:rect l="l" t="t" r="r" b="b"/>
                <a:pathLst>
                  <a:path w="462" h="264" extrusionOk="0">
                    <a:moveTo>
                      <a:pt x="453" y="0"/>
                    </a:moveTo>
                    <a:lnTo>
                      <a:pt x="453" y="0"/>
                    </a:lnTo>
                    <a:lnTo>
                      <a:pt x="443" y="0"/>
                    </a:lnTo>
                    <a:lnTo>
                      <a:pt x="443" y="4"/>
                    </a:lnTo>
                    <a:lnTo>
                      <a:pt x="434" y="9"/>
                    </a:lnTo>
                    <a:lnTo>
                      <a:pt x="4" y="246"/>
                    </a:lnTo>
                    <a:lnTo>
                      <a:pt x="0" y="248"/>
                    </a:lnTo>
                    <a:lnTo>
                      <a:pt x="0" y="248"/>
                    </a:lnTo>
                    <a:lnTo>
                      <a:pt x="4" y="256"/>
                    </a:lnTo>
                    <a:lnTo>
                      <a:pt x="8" y="264"/>
                    </a:lnTo>
                    <a:lnTo>
                      <a:pt x="8" y="264"/>
                    </a:lnTo>
                    <a:lnTo>
                      <a:pt x="9" y="264"/>
                    </a:lnTo>
                    <a:lnTo>
                      <a:pt x="13" y="262"/>
                    </a:lnTo>
                    <a:lnTo>
                      <a:pt x="443" y="25"/>
                    </a:lnTo>
                    <a:lnTo>
                      <a:pt x="462" y="15"/>
                    </a:lnTo>
                    <a:lnTo>
                      <a:pt x="462" y="9"/>
                    </a:lnTo>
                    <a:lnTo>
                      <a:pt x="453" y="9"/>
                    </a:lnTo>
                    <a:lnTo>
                      <a:pt x="453" y="9"/>
                    </a:lnTo>
                    <a:lnTo>
                      <a:pt x="453"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10" name="Google Shape;3810;p374"/>
              <p:cNvSpPr/>
              <p:nvPr/>
            </p:nvSpPr>
            <p:spPr>
              <a:xfrm>
                <a:off x="-428" y="3706"/>
                <a:ext cx="732" cy="847"/>
              </a:xfrm>
              <a:custGeom>
                <a:avLst/>
                <a:gdLst/>
                <a:ahLst/>
                <a:cxnLst/>
                <a:rect l="l" t="t" r="r" b="b"/>
                <a:pathLst>
                  <a:path w="732" h="847" extrusionOk="0">
                    <a:moveTo>
                      <a:pt x="695" y="647"/>
                    </a:moveTo>
                    <a:lnTo>
                      <a:pt x="375" y="832"/>
                    </a:lnTo>
                    <a:lnTo>
                      <a:pt x="375" y="837"/>
                    </a:lnTo>
                    <a:lnTo>
                      <a:pt x="375" y="839"/>
                    </a:lnTo>
                    <a:lnTo>
                      <a:pt x="363" y="839"/>
                    </a:lnTo>
                    <a:lnTo>
                      <a:pt x="358" y="842"/>
                    </a:lnTo>
                    <a:lnTo>
                      <a:pt x="366" y="847"/>
                    </a:lnTo>
                    <a:lnTo>
                      <a:pt x="704" y="652"/>
                    </a:lnTo>
                    <a:lnTo>
                      <a:pt x="695" y="647"/>
                    </a:lnTo>
                    <a:close/>
                    <a:moveTo>
                      <a:pt x="732" y="625"/>
                    </a:moveTo>
                    <a:lnTo>
                      <a:pt x="714" y="636"/>
                    </a:lnTo>
                    <a:lnTo>
                      <a:pt x="722" y="641"/>
                    </a:lnTo>
                    <a:lnTo>
                      <a:pt x="732" y="635"/>
                    </a:lnTo>
                    <a:lnTo>
                      <a:pt x="732" y="625"/>
                    </a:lnTo>
                    <a:close/>
                    <a:moveTo>
                      <a:pt x="19" y="281"/>
                    </a:moveTo>
                    <a:lnTo>
                      <a:pt x="0" y="291"/>
                    </a:lnTo>
                    <a:lnTo>
                      <a:pt x="0" y="619"/>
                    </a:lnTo>
                    <a:lnTo>
                      <a:pt x="343" y="818"/>
                    </a:lnTo>
                    <a:lnTo>
                      <a:pt x="343" y="813"/>
                    </a:lnTo>
                    <a:lnTo>
                      <a:pt x="19" y="625"/>
                    </a:lnTo>
                    <a:lnTo>
                      <a:pt x="19" y="281"/>
                    </a:lnTo>
                    <a:close/>
                    <a:moveTo>
                      <a:pt x="732" y="223"/>
                    </a:moveTo>
                    <a:lnTo>
                      <a:pt x="714" y="233"/>
                    </a:lnTo>
                    <a:lnTo>
                      <a:pt x="714" y="615"/>
                    </a:lnTo>
                    <a:lnTo>
                      <a:pt x="732" y="604"/>
                    </a:lnTo>
                    <a:lnTo>
                      <a:pt x="732" y="223"/>
                    </a:lnTo>
                    <a:close/>
                    <a:moveTo>
                      <a:pt x="557" y="128"/>
                    </a:moveTo>
                    <a:lnTo>
                      <a:pt x="554" y="130"/>
                    </a:lnTo>
                    <a:lnTo>
                      <a:pt x="557" y="132"/>
                    </a:lnTo>
                    <a:lnTo>
                      <a:pt x="557" y="128"/>
                    </a:lnTo>
                    <a:close/>
                    <a:moveTo>
                      <a:pt x="146" y="128"/>
                    </a:moveTo>
                    <a:lnTo>
                      <a:pt x="0" y="212"/>
                    </a:lnTo>
                    <a:lnTo>
                      <a:pt x="0" y="219"/>
                    </a:lnTo>
                    <a:lnTo>
                      <a:pt x="0" y="270"/>
                    </a:lnTo>
                    <a:lnTo>
                      <a:pt x="19" y="259"/>
                    </a:lnTo>
                    <a:lnTo>
                      <a:pt x="19" y="235"/>
                    </a:lnTo>
                    <a:lnTo>
                      <a:pt x="6" y="228"/>
                    </a:lnTo>
                    <a:lnTo>
                      <a:pt x="1" y="225"/>
                    </a:lnTo>
                    <a:lnTo>
                      <a:pt x="10" y="209"/>
                    </a:lnTo>
                    <a:lnTo>
                      <a:pt x="14" y="211"/>
                    </a:lnTo>
                    <a:lnTo>
                      <a:pt x="27" y="218"/>
                    </a:lnTo>
                    <a:lnTo>
                      <a:pt x="164" y="138"/>
                    </a:lnTo>
                    <a:lnTo>
                      <a:pt x="146" y="128"/>
                    </a:lnTo>
                    <a:close/>
                    <a:moveTo>
                      <a:pt x="576" y="121"/>
                    </a:moveTo>
                    <a:lnTo>
                      <a:pt x="576" y="143"/>
                    </a:lnTo>
                    <a:lnTo>
                      <a:pt x="704" y="217"/>
                    </a:lnTo>
                    <a:lnTo>
                      <a:pt x="714" y="212"/>
                    </a:lnTo>
                    <a:lnTo>
                      <a:pt x="714" y="208"/>
                    </a:lnTo>
                    <a:lnTo>
                      <a:pt x="723" y="208"/>
                    </a:lnTo>
                    <a:lnTo>
                      <a:pt x="723" y="208"/>
                    </a:lnTo>
                    <a:lnTo>
                      <a:pt x="723" y="217"/>
                    </a:lnTo>
                    <a:lnTo>
                      <a:pt x="728" y="209"/>
                    </a:lnTo>
                    <a:lnTo>
                      <a:pt x="576" y="121"/>
                    </a:lnTo>
                    <a:close/>
                    <a:moveTo>
                      <a:pt x="416" y="28"/>
                    </a:moveTo>
                    <a:lnTo>
                      <a:pt x="416" y="50"/>
                    </a:lnTo>
                    <a:lnTo>
                      <a:pt x="535" y="119"/>
                    </a:lnTo>
                    <a:lnTo>
                      <a:pt x="554" y="109"/>
                    </a:lnTo>
                    <a:lnTo>
                      <a:pt x="416" y="28"/>
                    </a:lnTo>
                    <a:close/>
                    <a:moveTo>
                      <a:pt x="366" y="0"/>
                    </a:moveTo>
                    <a:lnTo>
                      <a:pt x="164" y="117"/>
                    </a:lnTo>
                    <a:lnTo>
                      <a:pt x="184" y="127"/>
                    </a:lnTo>
                    <a:lnTo>
                      <a:pt x="366" y="21"/>
                    </a:lnTo>
                    <a:lnTo>
                      <a:pt x="397" y="40"/>
                    </a:lnTo>
                    <a:lnTo>
                      <a:pt x="397" y="18"/>
                    </a:lnTo>
                    <a:lnTo>
                      <a:pt x="366"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11" name="Google Shape;3811;p374"/>
              <p:cNvSpPr/>
              <p:nvPr/>
            </p:nvSpPr>
            <p:spPr>
              <a:xfrm>
                <a:off x="-428" y="3706"/>
                <a:ext cx="732" cy="847"/>
              </a:xfrm>
              <a:custGeom>
                <a:avLst/>
                <a:gdLst/>
                <a:ahLst/>
                <a:cxnLst/>
                <a:rect l="l" t="t" r="r" b="b"/>
                <a:pathLst>
                  <a:path w="732" h="847" extrusionOk="0">
                    <a:moveTo>
                      <a:pt x="695" y="647"/>
                    </a:moveTo>
                    <a:lnTo>
                      <a:pt x="375" y="832"/>
                    </a:lnTo>
                    <a:lnTo>
                      <a:pt x="375" y="837"/>
                    </a:lnTo>
                    <a:lnTo>
                      <a:pt x="375" y="839"/>
                    </a:lnTo>
                    <a:lnTo>
                      <a:pt x="363" y="839"/>
                    </a:lnTo>
                    <a:lnTo>
                      <a:pt x="358" y="842"/>
                    </a:lnTo>
                    <a:lnTo>
                      <a:pt x="366" y="847"/>
                    </a:lnTo>
                    <a:lnTo>
                      <a:pt x="704" y="652"/>
                    </a:lnTo>
                    <a:lnTo>
                      <a:pt x="695" y="647"/>
                    </a:lnTo>
                    <a:moveTo>
                      <a:pt x="732" y="625"/>
                    </a:moveTo>
                    <a:lnTo>
                      <a:pt x="714" y="636"/>
                    </a:lnTo>
                    <a:lnTo>
                      <a:pt x="722" y="641"/>
                    </a:lnTo>
                    <a:lnTo>
                      <a:pt x="732" y="635"/>
                    </a:lnTo>
                    <a:lnTo>
                      <a:pt x="732" y="625"/>
                    </a:lnTo>
                    <a:moveTo>
                      <a:pt x="19" y="281"/>
                    </a:moveTo>
                    <a:lnTo>
                      <a:pt x="0" y="291"/>
                    </a:lnTo>
                    <a:lnTo>
                      <a:pt x="0" y="619"/>
                    </a:lnTo>
                    <a:lnTo>
                      <a:pt x="343" y="818"/>
                    </a:lnTo>
                    <a:lnTo>
                      <a:pt x="343" y="813"/>
                    </a:lnTo>
                    <a:lnTo>
                      <a:pt x="19" y="625"/>
                    </a:lnTo>
                    <a:lnTo>
                      <a:pt x="19" y="281"/>
                    </a:lnTo>
                    <a:moveTo>
                      <a:pt x="732" y="223"/>
                    </a:moveTo>
                    <a:lnTo>
                      <a:pt x="714" y="233"/>
                    </a:lnTo>
                    <a:lnTo>
                      <a:pt x="714" y="615"/>
                    </a:lnTo>
                    <a:lnTo>
                      <a:pt x="732" y="604"/>
                    </a:lnTo>
                    <a:lnTo>
                      <a:pt x="732" y="223"/>
                    </a:lnTo>
                    <a:moveTo>
                      <a:pt x="557" y="128"/>
                    </a:moveTo>
                    <a:lnTo>
                      <a:pt x="554" y="130"/>
                    </a:lnTo>
                    <a:lnTo>
                      <a:pt x="557" y="132"/>
                    </a:lnTo>
                    <a:lnTo>
                      <a:pt x="557" y="128"/>
                    </a:lnTo>
                    <a:moveTo>
                      <a:pt x="146" y="128"/>
                    </a:moveTo>
                    <a:lnTo>
                      <a:pt x="0" y="212"/>
                    </a:lnTo>
                    <a:lnTo>
                      <a:pt x="0" y="219"/>
                    </a:lnTo>
                    <a:lnTo>
                      <a:pt x="0" y="270"/>
                    </a:lnTo>
                    <a:lnTo>
                      <a:pt x="19" y="259"/>
                    </a:lnTo>
                    <a:lnTo>
                      <a:pt x="19" y="235"/>
                    </a:lnTo>
                    <a:lnTo>
                      <a:pt x="6" y="228"/>
                    </a:lnTo>
                    <a:lnTo>
                      <a:pt x="1" y="225"/>
                    </a:lnTo>
                    <a:lnTo>
                      <a:pt x="10" y="209"/>
                    </a:lnTo>
                    <a:lnTo>
                      <a:pt x="14" y="211"/>
                    </a:lnTo>
                    <a:lnTo>
                      <a:pt x="27" y="218"/>
                    </a:lnTo>
                    <a:lnTo>
                      <a:pt x="164" y="138"/>
                    </a:lnTo>
                    <a:lnTo>
                      <a:pt x="146" y="128"/>
                    </a:lnTo>
                    <a:moveTo>
                      <a:pt x="576" y="121"/>
                    </a:moveTo>
                    <a:lnTo>
                      <a:pt x="576" y="143"/>
                    </a:lnTo>
                    <a:lnTo>
                      <a:pt x="704" y="217"/>
                    </a:lnTo>
                    <a:lnTo>
                      <a:pt x="714" y="212"/>
                    </a:lnTo>
                    <a:lnTo>
                      <a:pt x="714" y="208"/>
                    </a:lnTo>
                    <a:lnTo>
                      <a:pt x="723" y="208"/>
                    </a:lnTo>
                    <a:lnTo>
                      <a:pt x="723" y="208"/>
                    </a:lnTo>
                    <a:lnTo>
                      <a:pt x="723" y="217"/>
                    </a:lnTo>
                    <a:lnTo>
                      <a:pt x="728" y="209"/>
                    </a:lnTo>
                    <a:lnTo>
                      <a:pt x="576" y="121"/>
                    </a:lnTo>
                    <a:moveTo>
                      <a:pt x="416" y="28"/>
                    </a:moveTo>
                    <a:lnTo>
                      <a:pt x="416" y="50"/>
                    </a:lnTo>
                    <a:lnTo>
                      <a:pt x="535" y="119"/>
                    </a:lnTo>
                    <a:lnTo>
                      <a:pt x="554" y="109"/>
                    </a:lnTo>
                    <a:lnTo>
                      <a:pt x="416" y="28"/>
                    </a:lnTo>
                    <a:moveTo>
                      <a:pt x="366" y="0"/>
                    </a:moveTo>
                    <a:lnTo>
                      <a:pt x="164" y="117"/>
                    </a:lnTo>
                    <a:lnTo>
                      <a:pt x="184" y="127"/>
                    </a:lnTo>
                    <a:lnTo>
                      <a:pt x="366" y="21"/>
                    </a:lnTo>
                    <a:lnTo>
                      <a:pt x="397" y="40"/>
                    </a:lnTo>
                    <a:lnTo>
                      <a:pt x="397" y="18"/>
                    </a:lnTo>
                    <a:lnTo>
                      <a:pt x="366"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12" name="Google Shape;3812;p374"/>
              <p:cNvSpPr/>
              <p:nvPr/>
            </p:nvSpPr>
            <p:spPr>
              <a:xfrm>
                <a:off x="-428" y="3724"/>
                <a:ext cx="416" cy="273"/>
              </a:xfrm>
              <a:custGeom>
                <a:avLst/>
                <a:gdLst/>
                <a:ahLst/>
                <a:cxnLst/>
                <a:rect l="l" t="t" r="r" b="b"/>
                <a:pathLst>
                  <a:path w="416" h="273" extrusionOk="0">
                    <a:moveTo>
                      <a:pt x="19" y="241"/>
                    </a:moveTo>
                    <a:lnTo>
                      <a:pt x="0" y="252"/>
                    </a:lnTo>
                    <a:lnTo>
                      <a:pt x="0" y="273"/>
                    </a:lnTo>
                    <a:lnTo>
                      <a:pt x="19" y="263"/>
                    </a:lnTo>
                    <a:lnTo>
                      <a:pt x="19" y="241"/>
                    </a:lnTo>
                    <a:close/>
                    <a:moveTo>
                      <a:pt x="397" y="0"/>
                    </a:moveTo>
                    <a:lnTo>
                      <a:pt x="397" y="22"/>
                    </a:lnTo>
                    <a:lnTo>
                      <a:pt x="416" y="32"/>
                    </a:lnTo>
                    <a:lnTo>
                      <a:pt x="416" y="10"/>
                    </a:lnTo>
                    <a:lnTo>
                      <a:pt x="397"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13" name="Google Shape;3813;p374"/>
              <p:cNvSpPr/>
              <p:nvPr/>
            </p:nvSpPr>
            <p:spPr>
              <a:xfrm>
                <a:off x="-428" y="3724"/>
                <a:ext cx="416" cy="273"/>
              </a:xfrm>
              <a:custGeom>
                <a:avLst/>
                <a:gdLst/>
                <a:ahLst/>
                <a:cxnLst/>
                <a:rect l="l" t="t" r="r" b="b"/>
                <a:pathLst>
                  <a:path w="416" h="273" extrusionOk="0">
                    <a:moveTo>
                      <a:pt x="19" y="241"/>
                    </a:moveTo>
                    <a:lnTo>
                      <a:pt x="0" y="252"/>
                    </a:lnTo>
                    <a:lnTo>
                      <a:pt x="0" y="273"/>
                    </a:lnTo>
                    <a:lnTo>
                      <a:pt x="19" y="263"/>
                    </a:lnTo>
                    <a:lnTo>
                      <a:pt x="19" y="241"/>
                    </a:lnTo>
                    <a:moveTo>
                      <a:pt x="397" y="0"/>
                    </a:moveTo>
                    <a:lnTo>
                      <a:pt x="397" y="22"/>
                    </a:lnTo>
                    <a:lnTo>
                      <a:pt x="416" y="32"/>
                    </a:lnTo>
                    <a:lnTo>
                      <a:pt x="416" y="10"/>
                    </a:lnTo>
                    <a:lnTo>
                      <a:pt x="397"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14" name="Google Shape;3814;p374"/>
              <p:cNvSpPr/>
              <p:nvPr/>
            </p:nvSpPr>
            <p:spPr>
              <a:xfrm>
                <a:off x="-428" y="4310"/>
                <a:ext cx="732" cy="238"/>
              </a:xfrm>
              <a:custGeom>
                <a:avLst/>
                <a:gdLst/>
                <a:ahLst/>
                <a:cxnLst/>
                <a:rect l="l" t="t" r="r" b="b"/>
                <a:pathLst>
                  <a:path w="732" h="238" extrusionOk="0">
                    <a:moveTo>
                      <a:pt x="357" y="235"/>
                    </a:moveTo>
                    <a:lnTo>
                      <a:pt x="352" y="235"/>
                    </a:lnTo>
                    <a:lnTo>
                      <a:pt x="358" y="238"/>
                    </a:lnTo>
                    <a:lnTo>
                      <a:pt x="363" y="235"/>
                    </a:lnTo>
                    <a:lnTo>
                      <a:pt x="357" y="235"/>
                    </a:lnTo>
                    <a:lnTo>
                      <a:pt x="357" y="235"/>
                    </a:lnTo>
                    <a:close/>
                    <a:moveTo>
                      <a:pt x="685" y="37"/>
                    </a:moveTo>
                    <a:lnTo>
                      <a:pt x="375" y="216"/>
                    </a:lnTo>
                    <a:lnTo>
                      <a:pt x="375" y="228"/>
                    </a:lnTo>
                    <a:lnTo>
                      <a:pt x="695" y="43"/>
                    </a:lnTo>
                    <a:lnTo>
                      <a:pt x="685" y="37"/>
                    </a:lnTo>
                    <a:close/>
                    <a:moveTo>
                      <a:pt x="0" y="15"/>
                    </a:moveTo>
                    <a:lnTo>
                      <a:pt x="0" y="31"/>
                    </a:lnTo>
                    <a:lnTo>
                      <a:pt x="343" y="230"/>
                    </a:lnTo>
                    <a:lnTo>
                      <a:pt x="343" y="214"/>
                    </a:lnTo>
                    <a:lnTo>
                      <a:pt x="0" y="15"/>
                    </a:lnTo>
                    <a:close/>
                    <a:moveTo>
                      <a:pt x="732" y="0"/>
                    </a:moveTo>
                    <a:lnTo>
                      <a:pt x="714" y="11"/>
                    </a:lnTo>
                    <a:lnTo>
                      <a:pt x="714" y="21"/>
                    </a:lnTo>
                    <a:lnTo>
                      <a:pt x="704" y="26"/>
                    </a:lnTo>
                    <a:lnTo>
                      <a:pt x="714" y="32"/>
                    </a:lnTo>
                    <a:lnTo>
                      <a:pt x="732" y="21"/>
                    </a:lnTo>
                    <a:lnTo>
                      <a:pt x="732"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15" name="Google Shape;3815;p374"/>
              <p:cNvSpPr/>
              <p:nvPr/>
            </p:nvSpPr>
            <p:spPr>
              <a:xfrm>
                <a:off x="-428" y="4310"/>
                <a:ext cx="732" cy="238"/>
              </a:xfrm>
              <a:custGeom>
                <a:avLst/>
                <a:gdLst/>
                <a:ahLst/>
                <a:cxnLst/>
                <a:rect l="l" t="t" r="r" b="b"/>
                <a:pathLst>
                  <a:path w="732" h="238" extrusionOk="0">
                    <a:moveTo>
                      <a:pt x="357" y="235"/>
                    </a:moveTo>
                    <a:lnTo>
                      <a:pt x="352" y="235"/>
                    </a:lnTo>
                    <a:lnTo>
                      <a:pt x="358" y="238"/>
                    </a:lnTo>
                    <a:lnTo>
                      <a:pt x="363" y="235"/>
                    </a:lnTo>
                    <a:lnTo>
                      <a:pt x="357" y="235"/>
                    </a:lnTo>
                    <a:lnTo>
                      <a:pt x="357" y="235"/>
                    </a:lnTo>
                    <a:moveTo>
                      <a:pt x="685" y="37"/>
                    </a:moveTo>
                    <a:lnTo>
                      <a:pt x="375" y="216"/>
                    </a:lnTo>
                    <a:lnTo>
                      <a:pt x="375" y="228"/>
                    </a:lnTo>
                    <a:lnTo>
                      <a:pt x="695" y="43"/>
                    </a:lnTo>
                    <a:lnTo>
                      <a:pt x="685" y="37"/>
                    </a:lnTo>
                    <a:moveTo>
                      <a:pt x="0" y="15"/>
                    </a:moveTo>
                    <a:lnTo>
                      <a:pt x="0" y="31"/>
                    </a:lnTo>
                    <a:lnTo>
                      <a:pt x="343" y="230"/>
                    </a:lnTo>
                    <a:lnTo>
                      <a:pt x="343" y="214"/>
                    </a:lnTo>
                    <a:lnTo>
                      <a:pt x="0" y="15"/>
                    </a:lnTo>
                    <a:moveTo>
                      <a:pt x="732" y="0"/>
                    </a:moveTo>
                    <a:lnTo>
                      <a:pt x="714" y="11"/>
                    </a:lnTo>
                    <a:lnTo>
                      <a:pt x="714" y="21"/>
                    </a:lnTo>
                    <a:lnTo>
                      <a:pt x="704" y="26"/>
                    </a:lnTo>
                    <a:lnTo>
                      <a:pt x="714" y="32"/>
                    </a:lnTo>
                    <a:lnTo>
                      <a:pt x="732" y="21"/>
                    </a:lnTo>
                    <a:lnTo>
                      <a:pt x="732"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16" name="Google Shape;3816;p374"/>
              <p:cNvSpPr/>
              <p:nvPr/>
            </p:nvSpPr>
            <p:spPr>
              <a:xfrm>
                <a:off x="-85" y="4519"/>
                <a:ext cx="14" cy="26"/>
              </a:xfrm>
              <a:custGeom>
                <a:avLst/>
                <a:gdLst/>
                <a:ahLst/>
                <a:cxnLst/>
                <a:rect l="l" t="t" r="r" b="b"/>
                <a:pathLst>
                  <a:path w="14" h="26" extrusionOk="0">
                    <a:moveTo>
                      <a:pt x="0" y="0"/>
                    </a:moveTo>
                    <a:lnTo>
                      <a:pt x="0" y="5"/>
                    </a:lnTo>
                    <a:lnTo>
                      <a:pt x="0" y="21"/>
                    </a:lnTo>
                    <a:lnTo>
                      <a:pt x="9" y="26"/>
                    </a:lnTo>
                    <a:lnTo>
                      <a:pt x="14" y="26"/>
                    </a:lnTo>
                    <a:lnTo>
                      <a:pt x="14" y="24"/>
                    </a:lnTo>
                    <a:lnTo>
                      <a:pt x="14" y="7"/>
                    </a:lnTo>
                    <a:lnTo>
                      <a:pt x="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17" name="Google Shape;3817;p374"/>
              <p:cNvSpPr/>
              <p:nvPr/>
            </p:nvSpPr>
            <p:spPr>
              <a:xfrm>
                <a:off x="-85" y="4519"/>
                <a:ext cx="14" cy="26"/>
              </a:xfrm>
              <a:custGeom>
                <a:avLst/>
                <a:gdLst/>
                <a:ahLst/>
                <a:cxnLst/>
                <a:rect l="l" t="t" r="r" b="b"/>
                <a:pathLst>
                  <a:path w="14" h="26" extrusionOk="0">
                    <a:moveTo>
                      <a:pt x="0" y="0"/>
                    </a:moveTo>
                    <a:lnTo>
                      <a:pt x="0" y="5"/>
                    </a:lnTo>
                    <a:lnTo>
                      <a:pt x="0" y="21"/>
                    </a:lnTo>
                    <a:lnTo>
                      <a:pt x="9" y="26"/>
                    </a:lnTo>
                    <a:lnTo>
                      <a:pt x="14" y="26"/>
                    </a:lnTo>
                    <a:lnTo>
                      <a:pt x="14" y="24"/>
                    </a:lnTo>
                    <a:lnTo>
                      <a:pt x="14" y="7"/>
                    </a:lnTo>
                    <a:lnTo>
                      <a:pt x="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18" name="Google Shape;3818;p374"/>
              <p:cNvSpPr/>
              <p:nvPr/>
            </p:nvSpPr>
            <p:spPr>
              <a:xfrm>
                <a:off x="-282" y="3823"/>
                <a:ext cx="38" cy="21"/>
              </a:xfrm>
              <a:custGeom>
                <a:avLst/>
                <a:gdLst/>
                <a:ahLst/>
                <a:cxnLst/>
                <a:rect l="l" t="t" r="r" b="b"/>
                <a:pathLst>
                  <a:path w="38" h="21" extrusionOk="0">
                    <a:moveTo>
                      <a:pt x="18" y="0"/>
                    </a:moveTo>
                    <a:lnTo>
                      <a:pt x="0" y="11"/>
                    </a:lnTo>
                    <a:lnTo>
                      <a:pt x="18" y="21"/>
                    </a:lnTo>
                    <a:lnTo>
                      <a:pt x="38" y="10"/>
                    </a:lnTo>
                    <a:lnTo>
                      <a:pt x="18"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19" name="Google Shape;3819;p374"/>
              <p:cNvSpPr/>
              <p:nvPr/>
            </p:nvSpPr>
            <p:spPr>
              <a:xfrm>
                <a:off x="-282" y="3823"/>
                <a:ext cx="38" cy="21"/>
              </a:xfrm>
              <a:custGeom>
                <a:avLst/>
                <a:gdLst/>
                <a:ahLst/>
                <a:cxnLst/>
                <a:rect l="l" t="t" r="r" b="b"/>
                <a:pathLst>
                  <a:path w="38" h="21" extrusionOk="0">
                    <a:moveTo>
                      <a:pt x="18" y="0"/>
                    </a:moveTo>
                    <a:lnTo>
                      <a:pt x="0" y="11"/>
                    </a:lnTo>
                    <a:lnTo>
                      <a:pt x="18" y="21"/>
                    </a:lnTo>
                    <a:lnTo>
                      <a:pt x="38" y="10"/>
                    </a:lnTo>
                    <a:lnTo>
                      <a:pt x="18"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20" name="Google Shape;3820;p374"/>
              <p:cNvSpPr/>
              <p:nvPr/>
            </p:nvSpPr>
            <p:spPr>
              <a:xfrm>
                <a:off x="107" y="3815"/>
                <a:ext cx="22" cy="21"/>
              </a:xfrm>
              <a:custGeom>
                <a:avLst/>
                <a:gdLst/>
                <a:ahLst/>
                <a:cxnLst/>
                <a:rect l="l" t="t" r="r" b="b"/>
                <a:pathLst>
                  <a:path w="22" h="21" extrusionOk="0">
                    <a:moveTo>
                      <a:pt x="19" y="0"/>
                    </a:moveTo>
                    <a:lnTo>
                      <a:pt x="0" y="10"/>
                    </a:lnTo>
                    <a:lnTo>
                      <a:pt x="19" y="21"/>
                    </a:lnTo>
                    <a:lnTo>
                      <a:pt x="22" y="19"/>
                    </a:lnTo>
                    <a:lnTo>
                      <a:pt x="22" y="2"/>
                    </a:lnTo>
                    <a:lnTo>
                      <a:pt x="1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21" name="Google Shape;3821;p374"/>
              <p:cNvSpPr/>
              <p:nvPr/>
            </p:nvSpPr>
            <p:spPr>
              <a:xfrm>
                <a:off x="107" y="3815"/>
                <a:ext cx="22" cy="21"/>
              </a:xfrm>
              <a:custGeom>
                <a:avLst/>
                <a:gdLst/>
                <a:ahLst/>
                <a:cxnLst/>
                <a:rect l="l" t="t" r="r" b="b"/>
                <a:pathLst>
                  <a:path w="22" h="21" extrusionOk="0">
                    <a:moveTo>
                      <a:pt x="19" y="0"/>
                    </a:moveTo>
                    <a:lnTo>
                      <a:pt x="0" y="10"/>
                    </a:lnTo>
                    <a:lnTo>
                      <a:pt x="19" y="21"/>
                    </a:lnTo>
                    <a:lnTo>
                      <a:pt x="22" y="19"/>
                    </a:lnTo>
                    <a:lnTo>
                      <a:pt x="22" y="2"/>
                    </a:lnTo>
                    <a:lnTo>
                      <a:pt x="1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22" name="Google Shape;3822;p374"/>
              <p:cNvSpPr/>
              <p:nvPr/>
            </p:nvSpPr>
            <p:spPr>
              <a:xfrm>
                <a:off x="129" y="3825"/>
                <a:ext cx="165" cy="533"/>
              </a:xfrm>
              <a:custGeom>
                <a:avLst/>
                <a:gdLst/>
                <a:ahLst/>
                <a:cxnLst/>
                <a:rect l="l" t="t" r="r" b="b"/>
                <a:pathLst>
                  <a:path w="165" h="533" extrusionOk="0">
                    <a:moveTo>
                      <a:pt x="157" y="517"/>
                    </a:moveTo>
                    <a:lnTo>
                      <a:pt x="138" y="528"/>
                    </a:lnTo>
                    <a:lnTo>
                      <a:pt x="147" y="533"/>
                    </a:lnTo>
                    <a:lnTo>
                      <a:pt x="165" y="522"/>
                    </a:lnTo>
                    <a:lnTo>
                      <a:pt x="157" y="517"/>
                    </a:lnTo>
                    <a:close/>
                    <a:moveTo>
                      <a:pt x="16" y="0"/>
                    </a:moveTo>
                    <a:lnTo>
                      <a:pt x="0" y="9"/>
                    </a:lnTo>
                    <a:lnTo>
                      <a:pt x="0" y="13"/>
                    </a:lnTo>
                    <a:lnTo>
                      <a:pt x="19" y="24"/>
                    </a:lnTo>
                    <a:lnTo>
                      <a:pt x="19" y="2"/>
                    </a:lnTo>
                    <a:lnTo>
                      <a:pt x="16"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23" name="Google Shape;3823;p374"/>
              <p:cNvSpPr/>
              <p:nvPr/>
            </p:nvSpPr>
            <p:spPr>
              <a:xfrm>
                <a:off x="129" y="3825"/>
                <a:ext cx="165" cy="533"/>
              </a:xfrm>
              <a:custGeom>
                <a:avLst/>
                <a:gdLst/>
                <a:ahLst/>
                <a:cxnLst/>
                <a:rect l="l" t="t" r="r" b="b"/>
                <a:pathLst>
                  <a:path w="165" h="533" extrusionOk="0">
                    <a:moveTo>
                      <a:pt x="157" y="517"/>
                    </a:moveTo>
                    <a:lnTo>
                      <a:pt x="138" y="528"/>
                    </a:lnTo>
                    <a:lnTo>
                      <a:pt x="147" y="533"/>
                    </a:lnTo>
                    <a:lnTo>
                      <a:pt x="165" y="522"/>
                    </a:lnTo>
                    <a:lnTo>
                      <a:pt x="157" y="517"/>
                    </a:lnTo>
                    <a:moveTo>
                      <a:pt x="16" y="0"/>
                    </a:moveTo>
                    <a:lnTo>
                      <a:pt x="0" y="9"/>
                    </a:lnTo>
                    <a:lnTo>
                      <a:pt x="0" y="13"/>
                    </a:lnTo>
                    <a:lnTo>
                      <a:pt x="19" y="24"/>
                    </a:lnTo>
                    <a:lnTo>
                      <a:pt x="19" y="2"/>
                    </a:lnTo>
                    <a:lnTo>
                      <a:pt x="16"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24" name="Google Shape;3824;p374"/>
              <p:cNvSpPr/>
              <p:nvPr/>
            </p:nvSpPr>
            <p:spPr>
              <a:xfrm>
                <a:off x="257" y="4336"/>
                <a:ext cx="29" cy="17"/>
              </a:xfrm>
              <a:custGeom>
                <a:avLst/>
                <a:gdLst/>
                <a:ahLst/>
                <a:cxnLst/>
                <a:rect l="l" t="t" r="r" b="b"/>
                <a:pathLst>
                  <a:path w="29" h="17" extrusionOk="0">
                    <a:moveTo>
                      <a:pt x="19" y="0"/>
                    </a:moveTo>
                    <a:lnTo>
                      <a:pt x="0" y="11"/>
                    </a:lnTo>
                    <a:lnTo>
                      <a:pt x="10" y="17"/>
                    </a:lnTo>
                    <a:lnTo>
                      <a:pt x="29" y="6"/>
                    </a:lnTo>
                    <a:lnTo>
                      <a:pt x="1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25" name="Google Shape;3825;p374"/>
              <p:cNvSpPr/>
              <p:nvPr/>
            </p:nvSpPr>
            <p:spPr>
              <a:xfrm>
                <a:off x="257" y="4336"/>
                <a:ext cx="29" cy="17"/>
              </a:xfrm>
              <a:custGeom>
                <a:avLst/>
                <a:gdLst/>
                <a:ahLst/>
                <a:cxnLst/>
                <a:rect l="l" t="t" r="r" b="b"/>
                <a:pathLst>
                  <a:path w="29" h="17" extrusionOk="0">
                    <a:moveTo>
                      <a:pt x="19" y="0"/>
                    </a:moveTo>
                    <a:lnTo>
                      <a:pt x="0" y="11"/>
                    </a:lnTo>
                    <a:lnTo>
                      <a:pt x="10" y="17"/>
                    </a:lnTo>
                    <a:lnTo>
                      <a:pt x="29" y="6"/>
                    </a:lnTo>
                    <a:lnTo>
                      <a:pt x="1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26" name="Google Shape;3826;p374"/>
              <p:cNvSpPr/>
              <p:nvPr/>
            </p:nvSpPr>
            <p:spPr>
              <a:xfrm>
                <a:off x="129" y="3817"/>
                <a:ext cx="16" cy="17"/>
              </a:xfrm>
              <a:custGeom>
                <a:avLst/>
                <a:gdLst/>
                <a:ahLst/>
                <a:cxnLst/>
                <a:rect l="l" t="t" r="r" b="b"/>
                <a:pathLst>
                  <a:path w="16" h="17" extrusionOk="0">
                    <a:moveTo>
                      <a:pt x="0" y="0"/>
                    </a:moveTo>
                    <a:lnTo>
                      <a:pt x="0" y="17"/>
                    </a:lnTo>
                    <a:lnTo>
                      <a:pt x="16" y="8"/>
                    </a:lnTo>
                    <a:lnTo>
                      <a:pt x="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27" name="Google Shape;3827;p374"/>
              <p:cNvSpPr/>
              <p:nvPr/>
            </p:nvSpPr>
            <p:spPr>
              <a:xfrm>
                <a:off x="129" y="3817"/>
                <a:ext cx="16" cy="17"/>
              </a:xfrm>
              <a:custGeom>
                <a:avLst/>
                <a:gdLst/>
                <a:ahLst/>
                <a:cxnLst/>
                <a:rect l="l" t="t" r="r" b="b"/>
                <a:pathLst>
                  <a:path w="16" h="17" extrusionOk="0">
                    <a:moveTo>
                      <a:pt x="0" y="0"/>
                    </a:moveTo>
                    <a:lnTo>
                      <a:pt x="0" y="17"/>
                    </a:lnTo>
                    <a:lnTo>
                      <a:pt x="16" y="8"/>
                    </a:lnTo>
                    <a:lnTo>
                      <a:pt x="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28" name="Google Shape;3828;p374"/>
              <p:cNvSpPr/>
              <p:nvPr/>
            </p:nvSpPr>
            <p:spPr>
              <a:xfrm>
                <a:off x="-66" y="4120"/>
                <a:ext cx="13" cy="425"/>
              </a:xfrm>
              <a:custGeom>
                <a:avLst/>
                <a:gdLst/>
                <a:ahLst/>
                <a:cxnLst/>
                <a:rect l="l" t="t" r="r" b="b"/>
                <a:pathLst>
                  <a:path w="13" h="425" extrusionOk="0">
                    <a:moveTo>
                      <a:pt x="13" y="418"/>
                    </a:moveTo>
                    <a:lnTo>
                      <a:pt x="1" y="425"/>
                    </a:lnTo>
                    <a:lnTo>
                      <a:pt x="13" y="425"/>
                    </a:lnTo>
                    <a:lnTo>
                      <a:pt x="13" y="423"/>
                    </a:lnTo>
                    <a:lnTo>
                      <a:pt x="13" y="418"/>
                    </a:lnTo>
                    <a:close/>
                    <a:moveTo>
                      <a:pt x="4" y="0"/>
                    </a:moveTo>
                    <a:lnTo>
                      <a:pt x="0" y="7"/>
                    </a:lnTo>
                    <a:lnTo>
                      <a:pt x="0" y="404"/>
                    </a:lnTo>
                    <a:lnTo>
                      <a:pt x="13" y="397"/>
                    </a:lnTo>
                    <a:lnTo>
                      <a:pt x="13" y="5"/>
                    </a:lnTo>
                    <a:lnTo>
                      <a:pt x="9" y="8"/>
                    </a:lnTo>
                    <a:lnTo>
                      <a:pt x="9" y="8"/>
                    </a:lnTo>
                    <a:lnTo>
                      <a:pt x="8" y="8"/>
                    </a:lnTo>
                    <a:lnTo>
                      <a:pt x="4"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29" name="Google Shape;3829;p374"/>
              <p:cNvSpPr/>
              <p:nvPr/>
            </p:nvSpPr>
            <p:spPr>
              <a:xfrm>
                <a:off x="-66" y="4120"/>
                <a:ext cx="13" cy="425"/>
              </a:xfrm>
              <a:custGeom>
                <a:avLst/>
                <a:gdLst/>
                <a:ahLst/>
                <a:cxnLst/>
                <a:rect l="l" t="t" r="r" b="b"/>
                <a:pathLst>
                  <a:path w="13" h="425" extrusionOk="0">
                    <a:moveTo>
                      <a:pt x="13" y="418"/>
                    </a:moveTo>
                    <a:lnTo>
                      <a:pt x="1" y="425"/>
                    </a:lnTo>
                    <a:lnTo>
                      <a:pt x="13" y="425"/>
                    </a:lnTo>
                    <a:lnTo>
                      <a:pt x="13" y="423"/>
                    </a:lnTo>
                    <a:lnTo>
                      <a:pt x="13" y="418"/>
                    </a:lnTo>
                    <a:moveTo>
                      <a:pt x="4" y="0"/>
                    </a:moveTo>
                    <a:lnTo>
                      <a:pt x="0" y="7"/>
                    </a:lnTo>
                    <a:lnTo>
                      <a:pt x="0" y="404"/>
                    </a:lnTo>
                    <a:lnTo>
                      <a:pt x="13" y="397"/>
                    </a:lnTo>
                    <a:lnTo>
                      <a:pt x="13" y="5"/>
                    </a:lnTo>
                    <a:lnTo>
                      <a:pt x="9" y="8"/>
                    </a:lnTo>
                    <a:lnTo>
                      <a:pt x="9" y="8"/>
                    </a:lnTo>
                    <a:lnTo>
                      <a:pt x="8" y="8"/>
                    </a:lnTo>
                    <a:lnTo>
                      <a:pt x="4"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30" name="Google Shape;3830;p374"/>
              <p:cNvSpPr/>
              <p:nvPr/>
            </p:nvSpPr>
            <p:spPr>
              <a:xfrm>
                <a:off x="-71" y="4517"/>
                <a:ext cx="18" cy="28"/>
              </a:xfrm>
              <a:custGeom>
                <a:avLst/>
                <a:gdLst/>
                <a:ahLst/>
                <a:cxnLst/>
                <a:rect l="l" t="t" r="r" b="b"/>
                <a:pathLst>
                  <a:path w="18" h="28" extrusionOk="0">
                    <a:moveTo>
                      <a:pt x="18" y="0"/>
                    </a:moveTo>
                    <a:lnTo>
                      <a:pt x="5" y="7"/>
                    </a:lnTo>
                    <a:lnTo>
                      <a:pt x="5" y="24"/>
                    </a:lnTo>
                    <a:lnTo>
                      <a:pt x="5" y="28"/>
                    </a:lnTo>
                    <a:lnTo>
                      <a:pt x="0" y="28"/>
                    </a:lnTo>
                    <a:lnTo>
                      <a:pt x="0" y="28"/>
                    </a:lnTo>
                    <a:lnTo>
                      <a:pt x="6" y="28"/>
                    </a:lnTo>
                    <a:lnTo>
                      <a:pt x="18" y="21"/>
                    </a:lnTo>
                    <a:lnTo>
                      <a:pt x="18" y="9"/>
                    </a:lnTo>
                    <a:lnTo>
                      <a:pt x="18"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31" name="Google Shape;3831;p374"/>
              <p:cNvSpPr/>
              <p:nvPr/>
            </p:nvSpPr>
            <p:spPr>
              <a:xfrm>
                <a:off x="-71" y="4517"/>
                <a:ext cx="18" cy="28"/>
              </a:xfrm>
              <a:custGeom>
                <a:avLst/>
                <a:gdLst/>
                <a:ahLst/>
                <a:cxnLst/>
                <a:rect l="l" t="t" r="r" b="b"/>
                <a:pathLst>
                  <a:path w="18" h="28" extrusionOk="0">
                    <a:moveTo>
                      <a:pt x="18" y="0"/>
                    </a:moveTo>
                    <a:lnTo>
                      <a:pt x="5" y="7"/>
                    </a:lnTo>
                    <a:lnTo>
                      <a:pt x="5" y="24"/>
                    </a:lnTo>
                    <a:lnTo>
                      <a:pt x="5" y="28"/>
                    </a:lnTo>
                    <a:lnTo>
                      <a:pt x="0" y="28"/>
                    </a:lnTo>
                    <a:lnTo>
                      <a:pt x="0" y="28"/>
                    </a:lnTo>
                    <a:lnTo>
                      <a:pt x="6" y="28"/>
                    </a:lnTo>
                    <a:lnTo>
                      <a:pt x="18" y="21"/>
                    </a:lnTo>
                    <a:lnTo>
                      <a:pt x="18" y="9"/>
                    </a:lnTo>
                    <a:lnTo>
                      <a:pt x="18"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32" name="Google Shape;3832;p374"/>
              <p:cNvSpPr/>
              <p:nvPr/>
            </p:nvSpPr>
            <p:spPr>
              <a:xfrm>
                <a:off x="-71" y="4125"/>
                <a:ext cx="5" cy="420"/>
              </a:xfrm>
              <a:custGeom>
                <a:avLst/>
                <a:gdLst/>
                <a:ahLst/>
                <a:cxnLst/>
                <a:rect l="l" t="t" r="r" b="b"/>
                <a:pathLst>
                  <a:path w="5" h="420" extrusionOk="0">
                    <a:moveTo>
                      <a:pt x="0" y="0"/>
                    </a:moveTo>
                    <a:lnTo>
                      <a:pt x="0" y="401"/>
                    </a:lnTo>
                    <a:lnTo>
                      <a:pt x="0" y="418"/>
                    </a:lnTo>
                    <a:lnTo>
                      <a:pt x="0" y="420"/>
                    </a:lnTo>
                    <a:lnTo>
                      <a:pt x="5" y="420"/>
                    </a:lnTo>
                    <a:lnTo>
                      <a:pt x="5" y="416"/>
                    </a:lnTo>
                    <a:lnTo>
                      <a:pt x="5" y="399"/>
                    </a:lnTo>
                    <a:lnTo>
                      <a:pt x="5" y="2"/>
                    </a:lnTo>
                    <a:lnTo>
                      <a:pt x="4" y="3"/>
                    </a:lnTo>
                    <a:lnTo>
                      <a:pt x="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33" name="Google Shape;3833;p374"/>
              <p:cNvSpPr/>
              <p:nvPr/>
            </p:nvSpPr>
            <p:spPr>
              <a:xfrm>
                <a:off x="-71" y="4125"/>
                <a:ext cx="5" cy="420"/>
              </a:xfrm>
              <a:custGeom>
                <a:avLst/>
                <a:gdLst/>
                <a:ahLst/>
                <a:cxnLst/>
                <a:rect l="l" t="t" r="r" b="b"/>
                <a:pathLst>
                  <a:path w="5" h="420" extrusionOk="0">
                    <a:moveTo>
                      <a:pt x="0" y="0"/>
                    </a:moveTo>
                    <a:lnTo>
                      <a:pt x="0" y="401"/>
                    </a:lnTo>
                    <a:lnTo>
                      <a:pt x="0" y="418"/>
                    </a:lnTo>
                    <a:lnTo>
                      <a:pt x="0" y="420"/>
                    </a:lnTo>
                    <a:lnTo>
                      <a:pt x="5" y="420"/>
                    </a:lnTo>
                    <a:lnTo>
                      <a:pt x="5" y="416"/>
                    </a:lnTo>
                    <a:lnTo>
                      <a:pt x="5" y="399"/>
                    </a:lnTo>
                    <a:lnTo>
                      <a:pt x="5" y="2"/>
                    </a:lnTo>
                    <a:lnTo>
                      <a:pt x="4" y="3"/>
                    </a:lnTo>
                    <a:lnTo>
                      <a:pt x="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34" name="Google Shape;3834;p374"/>
              <p:cNvSpPr/>
              <p:nvPr/>
            </p:nvSpPr>
            <p:spPr>
              <a:xfrm>
                <a:off x="-427" y="3915"/>
                <a:ext cx="365" cy="212"/>
              </a:xfrm>
              <a:custGeom>
                <a:avLst/>
                <a:gdLst/>
                <a:ahLst/>
                <a:cxnLst/>
                <a:rect l="l" t="t" r="r" b="b"/>
                <a:pathLst>
                  <a:path w="365" h="212" extrusionOk="0">
                    <a:moveTo>
                      <a:pt x="361" y="197"/>
                    </a:moveTo>
                    <a:lnTo>
                      <a:pt x="361" y="212"/>
                    </a:lnTo>
                    <a:lnTo>
                      <a:pt x="365" y="205"/>
                    </a:lnTo>
                    <a:lnTo>
                      <a:pt x="363" y="201"/>
                    </a:lnTo>
                    <a:lnTo>
                      <a:pt x="361" y="197"/>
                    </a:lnTo>
                    <a:close/>
                    <a:moveTo>
                      <a:pt x="361" y="191"/>
                    </a:moveTo>
                    <a:lnTo>
                      <a:pt x="361" y="196"/>
                    </a:lnTo>
                    <a:lnTo>
                      <a:pt x="365" y="194"/>
                    </a:lnTo>
                    <a:lnTo>
                      <a:pt x="361" y="191"/>
                    </a:lnTo>
                    <a:close/>
                    <a:moveTo>
                      <a:pt x="78" y="37"/>
                    </a:moveTo>
                    <a:lnTo>
                      <a:pt x="58" y="48"/>
                    </a:lnTo>
                    <a:lnTo>
                      <a:pt x="342" y="203"/>
                    </a:lnTo>
                    <a:lnTo>
                      <a:pt x="342" y="181"/>
                    </a:lnTo>
                    <a:lnTo>
                      <a:pt x="78" y="37"/>
                    </a:lnTo>
                    <a:close/>
                    <a:moveTo>
                      <a:pt x="9" y="0"/>
                    </a:moveTo>
                    <a:lnTo>
                      <a:pt x="0" y="16"/>
                    </a:lnTo>
                    <a:lnTo>
                      <a:pt x="5" y="19"/>
                    </a:lnTo>
                    <a:lnTo>
                      <a:pt x="18" y="26"/>
                    </a:lnTo>
                    <a:lnTo>
                      <a:pt x="40" y="38"/>
                    </a:lnTo>
                    <a:lnTo>
                      <a:pt x="58" y="27"/>
                    </a:lnTo>
                    <a:lnTo>
                      <a:pt x="26" y="9"/>
                    </a:lnTo>
                    <a:lnTo>
                      <a:pt x="13" y="2"/>
                    </a:lnTo>
                    <a:lnTo>
                      <a:pt x="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35" name="Google Shape;3835;p374"/>
              <p:cNvSpPr/>
              <p:nvPr/>
            </p:nvSpPr>
            <p:spPr>
              <a:xfrm>
                <a:off x="-427" y="3915"/>
                <a:ext cx="365" cy="212"/>
              </a:xfrm>
              <a:custGeom>
                <a:avLst/>
                <a:gdLst/>
                <a:ahLst/>
                <a:cxnLst/>
                <a:rect l="l" t="t" r="r" b="b"/>
                <a:pathLst>
                  <a:path w="365" h="212" extrusionOk="0">
                    <a:moveTo>
                      <a:pt x="361" y="197"/>
                    </a:moveTo>
                    <a:lnTo>
                      <a:pt x="361" y="212"/>
                    </a:lnTo>
                    <a:lnTo>
                      <a:pt x="365" y="205"/>
                    </a:lnTo>
                    <a:lnTo>
                      <a:pt x="363" y="201"/>
                    </a:lnTo>
                    <a:lnTo>
                      <a:pt x="361" y="197"/>
                    </a:lnTo>
                    <a:moveTo>
                      <a:pt x="361" y="191"/>
                    </a:moveTo>
                    <a:lnTo>
                      <a:pt x="361" y="196"/>
                    </a:lnTo>
                    <a:lnTo>
                      <a:pt x="365" y="194"/>
                    </a:lnTo>
                    <a:lnTo>
                      <a:pt x="361" y="191"/>
                    </a:lnTo>
                    <a:moveTo>
                      <a:pt x="78" y="37"/>
                    </a:moveTo>
                    <a:lnTo>
                      <a:pt x="58" y="48"/>
                    </a:lnTo>
                    <a:lnTo>
                      <a:pt x="342" y="203"/>
                    </a:lnTo>
                    <a:lnTo>
                      <a:pt x="342" y="181"/>
                    </a:lnTo>
                    <a:lnTo>
                      <a:pt x="78" y="37"/>
                    </a:lnTo>
                    <a:moveTo>
                      <a:pt x="9" y="0"/>
                    </a:moveTo>
                    <a:lnTo>
                      <a:pt x="0" y="16"/>
                    </a:lnTo>
                    <a:lnTo>
                      <a:pt x="5" y="19"/>
                    </a:lnTo>
                    <a:lnTo>
                      <a:pt x="18" y="26"/>
                    </a:lnTo>
                    <a:lnTo>
                      <a:pt x="40" y="38"/>
                    </a:lnTo>
                    <a:lnTo>
                      <a:pt x="58" y="27"/>
                    </a:lnTo>
                    <a:lnTo>
                      <a:pt x="26" y="9"/>
                    </a:lnTo>
                    <a:lnTo>
                      <a:pt x="13" y="2"/>
                    </a:lnTo>
                    <a:lnTo>
                      <a:pt x="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36" name="Google Shape;3836;p374"/>
              <p:cNvSpPr/>
              <p:nvPr/>
            </p:nvSpPr>
            <p:spPr>
              <a:xfrm>
                <a:off x="-387" y="3942"/>
                <a:ext cx="38" cy="21"/>
              </a:xfrm>
              <a:custGeom>
                <a:avLst/>
                <a:gdLst/>
                <a:ahLst/>
                <a:cxnLst/>
                <a:rect l="l" t="t" r="r" b="b"/>
                <a:pathLst>
                  <a:path w="38" h="21" extrusionOk="0">
                    <a:moveTo>
                      <a:pt x="18" y="0"/>
                    </a:moveTo>
                    <a:lnTo>
                      <a:pt x="0" y="11"/>
                    </a:lnTo>
                    <a:lnTo>
                      <a:pt x="18" y="21"/>
                    </a:lnTo>
                    <a:lnTo>
                      <a:pt x="38" y="10"/>
                    </a:lnTo>
                    <a:lnTo>
                      <a:pt x="18"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37" name="Google Shape;3837;p374"/>
              <p:cNvSpPr/>
              <p:nvPr/>
            </p:nvSpPr>
            <p:spPr>
              <a:xfrm>
                <a:off x="-387" y="3942"/>
                <a:ext cx="38" cy="21"/>
              </a:xfrm>
              <a:custGeom>
                <a:avLst/>
                <a:gdLst/>
                <a:ahLst/>
                <a:cxnLst/>
                <a:rect l="l" t="t" r="r" b="b"/>
                <a:pathLst>
                  <a:path w="38" h="21" extrusionOk="0">
                    <a:moveTo>
                      <a:pt x="18" y="0"/>
                    </a:moveTo>
                    <a:lnTo>
                      <a:pt x="0" y="11"/>
                    </a:lnTo>
                    <a:lnTo>
                      <a:pt x="18" y="21"/>
                    </a:lnTo>
                    <a:lnTo>
                      <a:pt x="38" y="10"/>
                    </a:lnTo>
                    <a:lnTo>
                      <a:pt x="18"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38" name="Google Shape;3838;p374"/>
              <p:cNvSpPr/>
              <p:nvPr/>
            </p:nvSpPr>
            <p:spPr>
              <a:xfrm>
                <a:off x="-85" y="4096"/>
                <a:ext cx="19" cy="32"/>
              </a:xfrm>
              <a:custGeom>
                <a:avLst/>
                <a:gdLst/>
                <a:ahLst/>
                <a:cxnLst/>
                <a:rect l="l" t="t" r="r" b="b"/>
                <a:pathLst>
                  <a:path w="19" h="32" extrusionOk="0">
                    <a:moveTo>
                      <a:pt x="0" y="0"/>
                    </a:moveTo>
                    <a:lnTo>
                      <a:pt x="0" y="22"/>
                    </a:lnTo>
                    <a:lnTo>
                      <a:pt x="14" y="29"/>
                    </a:lnTo>
                    <a:lnTo>
                      <a:pt x="18" y="32"/>
                    </a:lnTo>
                    <a:lnTo>
                      <a:pt x="19" y="31"/>
                    </a:lnTo>
                    <a:lnTo>
                      <a:pt x="19" y="16"/>
                    </a:lnTo>
                    <a:lnTo>
                      <a:pt x="19" y="15"/>
                    </a:lnTo>
                    <a:lnTo>
                      <a:pt x="19" y="15"/>
                    </a:lnTo>
                    <a:lnTo>
                      <a:pt x="19" y="10"/>
                    </a:lnTo>
                    <a:lnTo>
                      <a:pt x="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39" name="Google Shape;3839;p374"/>
              <p:cNvSpPr/>
              <p:nvPr/>
            </p:nvSpPr>
            <p:spPr>
              <a:xfrm>
                <a:off x="-85" y="4096"/>
                <a:ext cx="19" cy="32"/>
              </a:xfrm>
              <a:custGeom>
                <a:avLst/>
                <a:gdLst/>
                <a:ahLst/>
                <a:cxnLst/>
                <a:rect l="l" t="t" r="r" b="b"/>
                <a:pathLst>
                  <a:path w="19" h="32" extrusionOk="0">
                    <a:moveTo>
                      <a:pt x="0" y="0"/>
                    </a:moveTo>
                    <a:lnTo>
                      <a:pt x="0" y="22"/>
                    </a:lnTo>
                    <a:lnTo>
                      <a:pt x="14" y="29"/>
                    </a:lnTo>
                    <a:lnTo>
                      <a:pt x="18" y="32"/>
                    </a:lnTo>
                    <a:lnTo>
                      <a:pt x="19" y="31"/>
                    </a:lnTo>
                    <a:lnTo>
                      <a:pt x="19" y="16"/>
                    </a:lnTo>
                    <a:lnTo>
                      <a:pt x="19" y="15"/>
                    </a:lnTo>
                    <a:lnTo>
                      <a:pt x="19" y="15"/>
                    </a:lnTo>
                    <a:lnTo>
                      <a:pt x="19" y="10"/>
                    </a:lnTo>
                    <a:lnTo>
                      <a:pt x="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40" name="Google Shape;3840;p374"/>
              <p:cNvSpPr/>
              <p:nvPr/>
            </p:nvSpPr>
            <p:spPr>
              <a:xfrm>
                <a:off x="-66" y="3914"/>
                <a:ext cx="370" cy="214"/>
              </a:xfrm>
              <a:custGeom>
                <a:avLst/>
                <a:gdLst/>
                <a:ahLst/>
                <a:cxnLst/>
                <a:rect l="l" t="t" r="r" b="b"/>
                <a:pathLst>
                  <a:path w="370" h="214" extrusionOk="0">
                    <a:moveTo>
                      <a:pt x="195" y="89"/>
                    </a:moveTo>
                    <a:lnTo>
                      <a:pt x="4" y="195"/>
                    </a:lnTo>
                    <a:lnTo>
                      <a:pt x="0" y="197"/>
                    </a:lnTo>
                    <a:lnTo>
                      <a:pt x="0" y="198"/>
                    </a:lnTo>
                    <a:lnTo>
                      <a:pt x="2" y="202"/>
                    </a:lnTo>
                    <a:lnTo>
                      <a:pt x="4" y="206"/>
                    </a:lnTo>
                    <a:lnTo>
                      <a:pt x="8" y="214"/>
                    </a:lnTo>
                    <a:lnTo>
                      <a:pt x="9" y="214"/>
                    </a:lnTo>
                    <a:lnTo>
                      <a:pt x="9" y="214"/>
                    </a:lnTo>
                    <a:lnTo>
                      <a:pt x="13" y="211"/>
                    </a:lnTo>
                    <a:lnTo>
                      <a:pt x="195" y="111"/>
                    </a:lnTo>
                    <a:lnTo>
                      <a:pt x="195" y="89"/>
                    </a:lnTo>
                    <a:close/>
                    <a:moveTo>
                      <a:pt x="361" y="0"/>
                    </a:moveTo>
                    <a:lnTo>
                      <a:pt x="361" y="0"/>
                    </a:lnTo>
                    <a:lnTo>
                      <a:pt x="352" y="0"/>
                    </a:lnTo>
                    <a:lnTo>
                      <a:pt x="352" y="4"/>
                    </a:lnTo>
                    <a:lnTo>
                      <a:pt x="342" y="9"/>
                    </a:lnTo>
                    <a:lnTo>
                      <a:pt x="214" y="79"/>
                    </a:lnTo>
                    <a:lnTo>
                      <a:pt x="214" y="101"/>
                    </a:lnTo>
                    <a:lnTo>
                      <a:pt x="352" y="25"/>
                    </a:lnTo>
                    <a:lnTo>
                      <a:pt x="370" y="15"/>
                    </a:lnTo>
                    <a:lnTo>
                      <a:pt x="370" y="9"/>
                    </a:lnTo>
                    <a:lnTo>
                      <a:pt x="361" y="9"/>
                    </a:lnTo>
                    <a:lnTo>
                      <a:pt x="361" y="9"/>
                    </a:lnTo>
                    <a:lnTo>
                      <a:pt x="361"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41" name="Google Shape;3841;p374"/>
              <p:cNvSpPr/>
              <p:nvPr/>
            </p:nvSpPr>
            <p:spPr>
              <a:xfrm>
                <a:off x="-66" y="3914"/>
                <a:ext cx="370" cy="214"/>
              </a:xfrm>
              <a:custGeom>
                <a:avLst/>
                <a:gdLst/>
                <a:ahLst/>
                <a:cxnLst/>
                <a:rect l="l" t="t" r="r" b="b"/>
                <a:pathLst>
                  <a:path w="370" h="214" extrusionOk="0">
                    <a:moveTo>
                      <a:pt x="195" y="89"/>
                    </a:moveTo>
                    <a:lnTo>
                      <a:pt x="4" y="195"/>
                    </a:lnTo>
                    <a:lnTo>
                      <a:pt x="0" y="197"/>
                    </a:lnTo>
                    <a:lnTo>
                      <a:pt x="0" y="198"/>
                    </a:lnTo>
                    <a:lnTo>
                      <a:pt x="2" y="202"/>
                    </a:lnTo>
                    <a:lnTo>
                      <a:pt x="4" y="206"/>
                    </a:lnTo>
                    <a:lnTo>
                      <a:pt x="8" y="214"/>
                    </a:lnTo>
                    <a:lnTo>
                      <a:pt x="9" y="214"/>
                    </a:lnTo>
                    <a:lnTo>
                      <a:pt x="9" y="214"/>
                    </a:lnTo>
                    <a:lnTo>
                      <a:pt x="13" y="211"/>
                    </a:lnTo>
                    <a:lnTo>
                      <a:pt x="195" y="111"/>
                    </a:lnTo>
                    <a:lnTo>
                      <a:pt x="195" y="89"/>
                    </a:lnTo>
                    <a:moveTo>
                      <a:pt x="361" y="0"/>
                    </a:moveTo>
                    <a:lnTo>
                      <a:pt x="361" y="0"/>
                    </a:lnTo>
                    <a:lnTo>
                      <a:pt x="352" y="0"/>
                    </a:lnTo>
                    <a:lnTo>
                      <a:pt x="352" y="4"/>
                    </a:lnTo>
                    <a:lnTo>
                      <a:pt x="342" y="9"/>
                    </a:lnTo>
                    <a:lnTo>
                      <a:pt x="214" y="79"/>
                    </a:lnTo>
                    <a:lnTo>
                      <a:pt x="214" y="101"/>
                    </a:lnTo>
                    <a:lnTo>
                      <a:pt x="352" y="25"/>
                    </a:lnTo>
                    <a:lnTo>
                      <a:pt x="370" y="15"/>
                    </a:lnTo>
                    <a:lnTo>
                      <a:pt x="370" y="9"/>
                    </a:lnTo>
                    <a:lnTo>
                      <a:pt x="361" y="9"/>
                    </a:lnTo>
                    <a:lnTo>
                      <a:pt x="361" y="9"/>
                    </a:lnTo>
                    <a:lnTo>
                      <a:pt x="361"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42" name="Google Shape;3842;p374"/>
              <p:cNvSpPr/>
              <p:nvPr/>
            </p:nvSpPr>
            <p:spPr>
              <a:xfrm>
                <a:off x="-66" y="4111"/>
                <a:ext cx="0" cy="1"/>
              </a:xfrm>
              <a:custGeom>
                <a:avLst/>
                <a:gdLst/>
                <a:ahLst/>
                <a:cxnLst/>
                <a:rect l="l" t="t" r="r" b="b"/>
                <a:pathLst>
                  <a:path w="120000" h="1" extrusionOk="0">
                    <a:moveTo>
                      <a:pt x="0" y="0"/>
                    </a:moveTo>
                    <a:lnTo>
                      <a:pt x="0" y="0"/>
                    </a:lnTo>
                    <a:lnTo>
                      <a:pt x="0" y="1"/>
                    </a:lnTo>
                    <a:lnTo>
                      <a:pt x="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43" name="Google Shape;3843;p374"/>
              <p:cNvSpPr/>
              <p:nvPr/>
            </p:nvSpPr>
            <p:spPr>
              <a:xfrm>
                <a:off x="-66" y="4111"/>
                <a:ext cx="0" cy="1"/>
              </a:xfrm>
              <a:custGeom>
                <a:avLst/>
                <a:gdLst/>
                <a:ahLst/>
                <a:cxnLst/>
                <a:rect l="l" t="t" r="r" b="b"/>
                <a:pathLst>
                  <a:path w="120000" h="1" extrusionOk="0">
                    <a:moveTo>
                      <a:pt x="0" y="0"/>
                    </a:moveTo>
                    <a:lnTo>
                      <a:pt x="0" y="0"/>
                    </a:lnTo>
                    <a:lnTo>
                      <a:pt x="0" y="1"/>
                    </a:lnTo>
                    <a:lnTo>
                      <a:pt x="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44" name="Google Shape;3844;p374"/>
              <p:cNvSpPr/>
              <p:nvPr/>
            </p:nvSpPr>
            <p:spPr>
              <a:xfrm>
                <a:off x="129" y="3993"/>
                <a:ext cx="19" cy="32"/>
              </a:xfrm>
              <a:custGeom>
                <a:avLst/>
                <a:gdLst/>
                <a:ahLst/>
                <a:cxnLst/>
                <a:rect l="l" t="t" r="r" b="b"/>
                <a:pathLst>
                  <a:path w="19" h="32" extrusionOk="0">
                    <a:moveTo>
                      <a:pt x="19" y="0"/>
                    </a:moveTo>
                    <a:lnTo>
                      <a:pt x="0" y="10"/>
                    </a:lnTo>
                    <a:lnTo>
                      <a:pt x="0" y="32"/>
                    </a:lnTo>
                    <a:lnTo>
                      <a:pt x="19" y="22"/>
                    </a:lnTo>
                    <a:lnTo>
                      <a:pt x="1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45" name="Google Shape;3845;p374"/>
              <p:cNvSpPr/>
              <p:nvPr/>
            </p:nvSpPr>
            <p:spPr>
              <a:xfrm>
                <a:off x="129" y="3993"/>
                <a:ext cx="19" cy="32"/>
              </a:xfrm>
              <a:custGeom>
                <a:avLst/>
                <a:gdLst/>
                <a:ahLst/>
                <a:cxnLst/>
                <a:rect l="l" t="t" r="r" b="b"/>
                <a:pathLst>
                  <a:path w="19" h="32" extrusionOk="0">
                    <a:moveTo>
                      <a:pt x="19" y="0"/>
                    </a:moveTo>
                    <a:lnTo>
                      <a:pt x="0" y="10"/>
                    </a:lnTo>
                    <a:lnTo>
                      <a:pt x="0" y="32"/>
                    </a:lnTo>
                    <a:lnTo>
                      <a:pt x="19" y="22"/>
                    </a:lnTo>
                    <a:lnTo>
                      <a:pt x="1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46" name="Google Shape;3846;p374"/>
              <p:cNvSpPr/>
              <p:nvPr/>
            </p:nvSpPr>
            <p:spPr>
              <a:xfrm>
                <a:off x="179" y="3136"/>
                <a:ext cx="283" cy="327"/>
              </a:xfrm>
              <a:custGeom>
                <a:avLst/>
                <a:gdLst/>
                <a:ahLst/>
                <a:cxnLst/>
                <a:rect l="l" t="t" r="r" b="b"/>
                <a:pathLst>
                  <a:path w="283" h="327" extrusionOk="0">
                    <a:moveTo>
                      <a:pt x="141" y="0"/>
                    </a:moveTo>
                    <a:lnTo>
                      <a:pt x="0" y="81"/>
                    </a:lnTo>
                    <a:lnTo>
                      <a:pt x="0" y="87"/>
                    </a:lnTo>
                    <a:lnTo>
                      <a:pt x="0" y="245"/>
                    </a:lnTo>
                    <a:lnTo>
                      <a:pt x="141" y="327"/>
                    </a:lnTo>
                    <a:lnTo>
                      <a:pt x="283" y="245"/>
                    </a:lnTo>
                    <a:lnTo>
                      <a:pt x="283" y="92"/>
                    </a:lnTo>
                    <a:lnTo>
                      <a:pt x="264" y="102"/>
                    </a:lnTo>
                    <a:lnTo>
                      <a:pt x="264" y="234"/>
                    </a:lnTo>
                    <a:lnTo>
                      <a:pt x="151" y="299"/>
                    </a:lnTo>
                    <a:lnTo>
                      <a:pt x="151" y="315"/>
                    </a:lnTo>
                    <a:lnTo>
                      <a:pt x="151" y="317"/>
                    </a:lnTo>
                    <a:lnTo>
                      <a:pt x="132" y="317"/>
                    </a:lnTo>
                    <a:lnTo>
                      <a:pt x="132" y="315"/>
                    </a:lnTo>
                    <a:lnTo>
                      <a:pt x="132" y="299"/>
                    </a:lnTo>
                    <a:lnTo>
                      <a:pt x="18" y="234"/>
                    </a:lnTo>
                    <a:lnTo>
                      <a:pt x="18" y="103"/>
                    </a:lnTo>
                    <a:lnTo>
                      <a:pt x="5" y="95"/>
                    </a:lnTo>
                    <a:lnTo>
                      <a:pt x="5" y="95"/>
                    </a:lnTo>
                    <a:lnTo>
                      <a:pt x="3" y="95"/>
                    </a:lnTo>
                    <a:lnTo>
                      <a:pt x="13" y="78"/>
                    </a:lnTo>
                    <a:lnTo>
                      <a:pt x="14" y="79"/>
                    </a:lnTo>
                    <a:lnTo>
                      <a:pt x="28" y="87"/>
                    </a:lnTo>
                    <a:lnTo>
                      <a:pt x="141" y="21"/>
                    </a:lnTo>
                    <a:lnTo>
                      <a:pt x="254" y="86"/>
                    </a:lnTo>
                    <a:lnTo>
                      <a:pt x="264" y="81"/>
                    </a:lnTo>
                    <a:lnTo>
                      <a:pt x="264" y="77"/>
                    </a:lnTo>
                    <a:lnTo>
                      <a:pt x="273" y="77"/>
                    </a:lnTo>
                    <a:lnTo>
                      <a:pt x="273" y="77"/>
                    </a:lnTo>
                    <a:lnTo>
                      <a:pt x="273" y="87"/>
                    </a:lnTo>
                    <a:lnTo>
                      <a:pt x="278" y="79"/>
                    </a:lnTo>
                    <a:lnTo>
                      <a:pt x="141"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47" name="Google Shape;3847;p374"/>
              <p:cNvSpPr/>
              <p:nvPr/>
            </p:nvSpPr>
            <p:spPr>
              <a:xfrm>
                <a:off x="179" y="3136"/>
                <a:ext cx="283" cy="327"/>
              </a:xfrm>
              <a:custGeom>
                <a:avLst/>
                <a:gdLst/>
                <a:ahLst/>
                <a:cxnLst/>
                <a:rect l="l" t="t" r="r" b="b"/>
                <a:pathLst>
                  <a:path w="283" h="327" extrusionOk="0">
                    <a:moveTo>
                      <a:pt x="141" y="0"/>
                    </a:moveTo>
                    <a:lnTo>
                      <a:pt x="0" y="81"/>
                    </a:lnTo>
                    <a:lnTo>
                      <a:pt x="0" y="87"/>
                    </a:lnTo>
                    <a:lnTo>
                      <a:pt x="0" y="245"/>
                    </a:lnTo>
                    <a:lnTo>
                      <a:pt x="141" y="327"/>
                    </a:lnTo>
                    <a:lnTo>
                      <a:pt x="283" y="245"/>
                    </a:lnTo>
                    <a:lnTo>
                      <a:pt x="283" y="92"/>
                    </a:lnTo>
                    <a:lnTo>
                      <a:pt x="264" y="102"/>
                    </a:lnTo>
                    <a:lnTo>
                      <a:pt x="264" y="234"/>
                    </a:lnTo>
                    <a:lnTo>
                      <a:pt x="151" y="299"/>
                    </a:lnTo>
                    <a:lnTo>
                      <a:pt x="151" y="315"/>
                    </a:lnTo>
                    <a:lnTo>
                      <a:pt x="151" y="317"/>
                    </a:lnTo>
                    <a:lnTo>
                      <a:pt x="132" y="317"/>
                    </a:lnTo>
                    <a:lnTo>
                      <a:pt x="132" y="315"/>
                    </a:lnTo>
                    <a:lnTo>
                      <a:pt x="132" y="299"/>
                    </a:lnTo>
                    <a:lnTo>
                      <a:pt x="18" y="234"/>
                    </a:lnTo>
                    <a:lnTo>
                      <a:pt x="18" y="103"/>
                    </a:lnTo>
                    <a:lnTo>
                      <a:pt x="5" y="95"/>
                    </a:lnTo>
                    <a:lnTo>
                      <a:pt x="5" y="95"/>
                    </a:lnTo>
                    <a:lnTo>
                      <a:pt x="3" y="95"/>
                    </a:lnTo>
                    <a:lnTo>
                      <a:pt x="13" y="78"/>
                    </a:lnTo>
                    <a:lnTo>
                      <a:pt x="14" y="79"/>
                    </a:lnTo>
                    <a:lnTo>
                      <a:pt x="28" y="87"/>
                    </a:lnTo>
                    <a:lnTo>
                      <a:pt x="141" y="21"/>
                    </a:lnTo>
                    <a:lnTo>
                      <a:pt x="254" y="86"/>
                    </a:lnTo>
                    <a:lnTo>
                      <a:pt x="264" y="81"/>
                    </a:lnTo>
                    <a:lnTo>
                      <a:pt x="264" y="77"/>
                    </a:lnTo>
                    <a:lnTo>
                      <a:pt x="273" y="77"/>
                    </a:lnTo>
                    <a:lnTo>
                      <a:pt x="273" y="77"/>
                    </a:lnTo>
                    <a:lnTo>
                      <a:pt x="273" y="87"/>
                    </a:lnTo>
                    <a:lnTo>
                      <a:pt x="278" y="79"/>
                    </a:lnTo>
                    <a:lnTo>
                      <a:pt x="141"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48" name="Google Shape;3848;p374"/>
              <p:cNvSpPr/>
              <p:nvPr/>
            </p:nvSpPr>
            <p:spPr>
              <a:xfrm>
                <a:off x="311" y="3295"/>
                <a:ext cx="19" cy="158"/>
              </a:xfrm>
              <a:custGeom>
                <a:avLst/>
                <a:gdLst/>
                <a:ahLst/>
                <a:cxnLst/>
                <a:rect l="l" t="t" r="r" b="b"/>
                <a:pathLst>
                  <a:path w="19" h="158" extrusionOk="0">
                    <a:moveTo>
                      <a:pt x="9" y="0"/>
                    </a:moveTo>
                    <a:lnTo>
                      <a:pt x="5" y="8"/>
                    </a:lnTo>
                    <a:lnTo>
                      <a:pt x="0" y="5"/>
                    </a:lnTo>
                    <a:lnTo>
                      <a:pt x="0" y="140"/>
                    </a:lnTo>
                    <a:lnTo>
                      <a:pt x="0" y="156"/>
                    </a:lnTo>
                    <a:lnTo>
                      <a:pt x="0" y="158"/>
                    </a:lnTo>
                    <a:lnTo>
                      <a:pt x="19" y="158"/>
                    </a:lnTo>
                    <a:lnTo>
                      <a:pt x="19" y="156"/>
                    </a:lnTo>
                    <a:lnTo>
                      <a:pt x="19" y="140"/>
                    </a:lnTo>
                    <a:lnTo>
                      <a:pt x="19" y="5"/>
                    </a:lnTo>
                    <a:lnTo>
                      <a:pt x="13" y="8"/>
                    </a:lnTo>
                    <a:lnTo>
                      <a:pt x="13" y="8"/>
                    </a:lnTo>
                    <a:lnTo>
                      <a:pt x="13" y="8"/>
                    </a:lnTo>
                    <a:lnTo>
                      <a:pt x="9"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49" name="Google Shape;3849;p374"/>
              <p:cNvSpPr/>
              <p:nvPr/>
            </p:nvSpPr>
            <p:spPr>
              <a:xfrm>
                <a:off x="311" y="3295"/>
                <a:ext cx="19" cy="158"/>
              </a:xfrm>
              <a:custGeom>
                <a:avLst/>
                <a:gdLst/>
                <a:ahLst/>
                <a:cxnLst/>
                <a:rect l="l" t="t" r="r" b="b"/>
                <a:pathLst>
                  <a:path w="19" h="158" extrusionOk="0">
                    <a:moveTo>
                      <a:pt x="9" y="0"/>
                    </a:moveTo>
                    <a:lnTo>
                      <a:pt x="5" y="8"/>
                    </a:lnTo>
                    <a:lnTo>
                      <a:pt x="0" y="5"/>
                    </a:lnTo>
                    <a:lnTo>
                      <a:pt x="0" y="140"/>
                    </a:lnTo>
                    <a:lnTo>
                      <a:pt x="0" y="156"/>
                    </a:lnTo>
                    <a:lnTo>
                      <a:pt x="0" y="158"/>
                    </a:lnTo>
                    <a:lnTo>
                      <a:pt x="19" y="158"/>
                    </a:lnTo>
                    <a:lnTo>
                      <a:pt x="19" y="156"/>
                    </a:lnTo>
                    <a:lnTo>
                      <a:pt x="19" y="140"/>
                    </a:lnTo>
                    <a:lnTo>
                      <a:pt x="19" y="5"/>
                    </a:lnTo>
                    <a:lnTo>
                      <a:pt x="13" y="8"/>
                    </a:lnTo>
                    <a:lnTo>
                      <a:pt x="13" y="8"/>
                    </a:lnTo>
                    <a:lnTo>
                      <a:pt x="13" y="8"/>
                    </a:lnTo>
                    <a:lnTo>
                      <a:pt x="9"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50" name="Google Shape;3850;p374"/>
              <p:cNvSpPr/>
              <p:nvPr/>
            </p:nvSpPr>
            <p:spPr>
              <a:xfrm>
                <a:off x="182" y="3214"/>
                <a:ext cx="138" cy="89"/>
              </a:xfrm>
              <a:custGeom>
                <a:avLst/>
                <a:gdLst/>
                <a:ahLst/>
                <a:cxnLst/>
                <a:rect l="l" t="t" r="r" b="b"/>
                <a:pathLst>
                  <a:path w="138" h="89" extrusionOk="0">
                    <a:moveTo>
                      <a:pt x="10" y="0"/>
                    </a:moveTo>
                    <a:lnTo>
                      <a:pt x="0" y="17"/>
                    </a:lnTo>
                    <a:lnTo>
                      <a:pt x="2" y="17"/>
                    </a:lnTo>
                    <a:lnTo>
                      <a:pt x="2" y="17"/>
                    </a:lnTo>
                    <a:lnTo>
                      <a:pt x="15" y="25"/>
                    </a:lnTo>
                    <a:lnTo>
                      <a:pt x="129" y="86"/>
                    </a:lnTo>
                    <a:lnTo>
                      <a:pt x="134" y="89"/>
                    </a:lnTo>
                    <a:lnTo>
                      <a:pt x="138" y="81"/>
                    </a:lnTo>
                    <a:lnTo>
                      <a:pt x="137" y="78"/>
                    </a:lnTo>
                    <a:lnTo>
                      <a:pt x="134" y="73"/>
                    </a:lnTo>
                    <a:lnTo>
                      <a:pt x="138" y="70"/>
                    </a:lnTo>
                    <a:lnTo>
                      <a:pt x="25" y="9"/>
                    </a:lnTo>
                    <a:lnTo>
                      <a:pt x="11" y="1"/>
                    </a:lnTo>
                    <a:lnTo>
                      <a:pt x="10"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51" name="Google Shape;3851;p374"/>
              <p:cNvSpPr/>
              <p:nvPr/>
            </p:nvSpPr>
            <p:spPr>
              <a:xfrm>
                <a:off x="182" y="3214"/>
                <a:ext cx="138" cy="89"/>
              </a:xfrm>
              <a:custGeom>
                <a:avLst/>
                <a:gdLst/>
                <a:ahLst/>
                <a:cxnLst/>
                <a:rect l="l" t="t" r="r" b="b"/>
                <a:pathLst>
                  <a:path w="138" h="89" extrusionOk="0">
                    <a:moveTo>
                      <a:pt x="10" y="0"/>
                    </a:moveTo>
                    <a:lnTo>
                      <a:pt x="0" y="17"/>
                    </a:lnTo>
                    <a:lnTo>
                      <a:pt x="2" y="17"/>
                    </a:lnTo>
                    <a:lnTo>
                      <a:pt x="2" y="17"/>
                    </a:lnTo>
                    <a:lnTo>
                      <a:pt x="15" y="25"/>
                    </a:lnTo>
                    <a:lnTo>
                      <a:pt x="129" y="86"/>
                    </a:lnTo>
                    <a:lnTo>
                      <a:pt x="134" y="89"/>
                    </a:lnTo>
                    <a:lnTo>
                      <a:pt x="138" y="81"/>
                    </a:lnTo>
                    <a:lnTo>
                      <a:pt x="137" y="78"/>
                    </a:lnTo>
                    <a:lnTo>
                      <a:pt x="134" y="73"/>
                    </a:lnTo>
                    <a:lnTo>
                      <a:pt x="138" y="70"/>
                    </a:lnTo>
                    <a:lnTo>
                      <a:pt x="25" y="9"/>
                    </a:lnTo>
                    <a:lnTo>
                      <a:pt x="11" y="1"/>
                    </a:lnTo>
                    <a:lnTo>
                      <a:pt x="10"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52" name="Google Shape;3852;p374"/>
              <p:cNvSpPr/>
              <p:nvPr/>
            </p:nvSpPr>
            <p:spPr>
              <a:xfrm>
                <a:off x="316" y="3213"/>
                <a:ext cx="146" cy="90"/>
              </a:xfrm>
              <a:custGeom>
                <a:avLst/>
                <a:gdLst/>
                <a:ahLst/>
                <a:cxnLst/>
                <a:rect l="l" t="t" r="r" b="b"/>
                <a:pathLst>
                  <a:path w="146" h="90" extrusionOk="0">
                    <a:moveTo>
                      <a:pt x="136" y="0"/>
                    </a:moveTo>
                    <a:lnTo>
                      <a:pt x="136" y="0"/>
                    </a:lnTo>
                    <a:lnTo>
                      <a:pt x="127" y="0"/>
                    </a:lnTo>
                    <a:lnTo>
                      <a:pt x="127" y="4"/>
                    </a:lnTo>
                    <a:lnTo>
                      <a:pt x="117" y="9"/>
                    </a:lnTo>
                    <a:lnTo>
                      <a:pt x="4" y="71"/>
                    </a:lnTo>
                    <a:lnTo>
                      <a:pt x="0" y="74"/>
                    </a:lnTo>
                    <a:lnTo>
                      <a:pt x="3" y="79"/>
                    </a:lnTo>
                    <a:lnTo>
                      <a:pt x="4" y="82"/>
                    </a:lnTo>
                    <a:lnTo>
                      <a:pt x="8" y="90"/>
                    </a:lnTo>
                    <a:lnTo>
                      <a:pt x="8" y="90"/>
                    </a:lnTo>
                    <a:lnTo>
                      <a:pt x="8" y="90"/>
                    </a:lnTo>
                    <a:lnTo>
                      <a:pt x="14" y="87"/>
                    </a:lnTo>
                    <a:lnTo>
                      <a:pt x="127" y="25"/>
                    </a:lnTo>
                    <a:lnTo>
                      <a:pt x="146" y="15"/>
                    </a:lnTo>
                    <a:lnTo>
                      <a:pt x="146" y="10"/>
                    </a:lnTo>
                    <a:lnTo>
                      <a:pt x="136" y="10"/>
                    </a:lnTo>
                    <a:lnTo>
                      <a:pt x="136" y="10"/>
                    </a:lnTo>
                    <a:lnTo>
                      <a:pt x="136" y="0"/>
                    </a:lnTo>
                    <a:close/>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sp>
            <p:nvSpPr>
              <p:cNvPr id="3853" name="Google Shape;3853;p374"/>
              <p:cNvSpPr/>
              <p:nvPr/>
            </p:nvSpPr>
            <p:spPr>
              <a:xfrm>
                <a:off x="316" y="3213"/>
                <a:ext cx="146" cy="90"/>
              </a:xfrm>
              <a:custGeom>
                <a:avLst/>
                <a:gdLst/>
                <a:ahLst/>
                <a:cxnLst/>
                <a:rect l="l" t="t" r="r" b="b"/>
                <a:pathLst>
                  <a:path w="146" h="90" extrusionOk="0">
                    <a:moveTo>
                      <a:pt x="136" y="0"/>
                    </a:moveTo>
                    <a:lnTo>
                      <a:pt x="136" y="0"/>
                    </a:lnTo>
                    <a:lnTo>
                      <a:pt x="127" y="0"/>
                    </a:lnTo>
                    <a:lnTo>
                      <a:pt x="127" y="4"/>
                    </a:lnTo>
                    <a:lnTo>
                      <a:pt x="117" y="9"/>
                    </a:lnTo>
                    <a:lnTo>
                      <a:pt x="4" y="71"/>
                    </a:lnTo>
                    <a:lnTo>
                      <a:pt x="0" y="74"/>
                    </a:lnTo>
                    <a:lnTo>
                      <a:pt x="3" y="79"/>
                    </a:lnTo>
                    <a:lnTo>
                      <a:pt x="4" y="82"/>
                    </a:lnTo>
                    <a:lnTo>
                      <a:pt x="8" y="90"/>
                    </a:lnTo>
                    <a:lnTo>
                      <a:pt x="8" y="90"/>
                    </a:lnTo>
                    <a:lnTo>
                      <a:pt x="8" y="90"/>
                    </a:lnTo>
                    <a:lnTo>
                      <a:pt x="14" y="87"/>
                    </a:lnTo>
                    <a:lnTo>
                      <a:pt x="127" y="25"/>
                    </a:lnTo>
                    <a:lnTo>
                      <a:pt x="146" y="15"/>
                    </a:lnTo>
                    <a:lnTo>
                      <a:pt x="146" y="10"/>
                    </a:lnTo>
                    <a:lnTo>
                      <a:pt x="136" y="10"/>
                    </a:lnTo>
                    <a:lnTo>
                      <a:pt x="136" y="10"/>
                    </a:lnTo>
                    <a:lnTo>
                      <a:pt x="136" y="0"/>
                    </a:lnTo>
                  </a:path>
                </a:pathLst>
              </a:custGeom>
              <a:solidFill>
                <a:schemeClr val="lt1">
                  <a:alpha val="9803"/>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58"/>
        <p:cNvGrpSpPr/>
        <p:nvPr/>
      </p:nvGrpSpPr>
      <p:grpSpPr>
        <a:xfrm>
          <a:off x="0" y="0"/>
          <a:ext cx="0" cy="0"/>
          <a:chOff x="0" y="0"/>
          <a:chExt cx="0" cy="0"/>
        </a:xfrm>
      </p:grpSpPr>
      <p:pic>
        <p:nvPicPr>
          <p:cNvPr id="3859" name="Google Shape;3859;p375"/>
          <p:cNvPicPr preferRelativeResize="0"/>
          <p:nvPr/>
        </p:nvPicPr>
        <p:blipFill rotWithShape="1">
          <a:blip r:embed="rId3">
            <a:alphaModFix/>
          </a:blip>
          <a:srcRect/>
          <a:stretch/>
        </p:blipFill>
        <p:spPr>
          <a:xfrm>
            <a:off x="0" y="0"/>
            <a:ext cx="9144000" cy="5165203"/>
          </a:xfrm>
          <a:prstGeom prst="rect">
            <a:avLst/>
          </a:prstGeom>
          <a:noFill/>
          <a:ln>
            <a:noFill/>
          </a:ln>
        </p:spPr>
      </p:pic>
      <p:sp>
        <p:nvSpPr>
          <p:cNvPr id="3860" name="Google Shape;3860;p375"/>
          <p:cNvSpPr txBox="1"/>
          <p:nvPr/>
        </p:nvSpPr>
        <p:spPr>
          <a:xfrm>
            <a:off x="6463463" y="423048"/>
            <a:ext cx="2501025" cy="499369"/>
          </a:xfrm>
          <a:prstGeom prst="rect">
            <a:avLst/>
          </a:prstGeom>
          <a:noFill/>
          <a:ln>
            <a:noFill/>
          </a:ln>
        </p:spPr>
        <p:txBody>
          <a:bodyPr spcFirstLastPara="1" wrap="square" lIns="0" tIns="0" rIns="0" bIns="0" anchor="t" anchorCtr="0">
            <a:noAutofit/>
          </a:bodyPr>
          <a:lstStyle/>
          <a:p>
            <a:pPr marL="0" marR="0" lvl="0" indent="0" algn="l" rtl="0">
              <a:lnSpc>
                <a:spcPct val="79166"/>
              </a:lnSpc>
              <a:spcBef>
                <a:spcPts val="0"/>
              </a:spcBef>
              <a:spcAft>
                <a:spcPts val="0"/>
              </a:spcAft>
              <a:buClr>
                <a:schemeClr val="lt1"/>
              </a:buClr>
              <a:buSzPts val="3600"/>
              <a:buFont typeface="Arial"/>
              <a:buNone/>
            </a:pPr>
            <a:r>
              <a:rPr lang="en-US" sz="3600" b="1">
                <a:solidFill>
                  <a:schemeClr val="lt1"/>
                </a:solidFill>
                <a:latin typeface="Arial"/>
                <a:ea typeface="Arial"/>
                <a:cs typeface="Arial"/>
                <a:sym typeface="Arial"/>
              </a:rPr>
              <a:t>Thank You</a:t>
            </a:r>
            <a:endParaRPr sz="3600" b="1">
              <a:solidFill>
                <a:schemeClr val="lt1"/>
              </a:solidFill>
              <a:latin typeface="Arial"/>
              <a:ea typeface="Arial"/>
              <a:cs typeface="Arial"/>
              <a:sym typeface="Arial"/>
            </a:endParaRPr>
          </a:p>
        </p:txBody>
      </p:sp>
      <p:pic>
        <p:nvPicPr>
          <p:cNvPr id="3861" name="Google Shape;3861;p375" descr="Related image"/>
          <p:cNvPicPr preferRelativeResize="0"/>
          <p:nvPr/>
        </p:nvPicPr>
        <p:blipFill rotWithShape="1">
          <a:blip r:embed="rId4">
            <a:alphaModFix/>
          </a:blip>
          <a:srcRect/>
          <a:stretch/>
        </p:blipFill>
        <p:spPr>
          <a:xfrm>
            <a:off x="6464197" y="760154"/>
            <a:ext cx="651895" cy="508735"/>
          </a:xfrm>
          <a:prstGeom prst="rect">
            <a:avLst/>
          </a:prstGeom>
          <a:noFill/>
          <a:ln>
            <a:noFill/>
          </a:ln>
        </p:spPr>
      </p:pic>
      <p:sp>
        <p:nvSpPr>
          <p:cNvPr id="3862" name="Google Shape;3862;p375"/>
          <p:cNvSpPr txBox="1"/>
          <p:nvPr/>
        </p:nvSpPr>
        <p:spPr>
          <a:xfrm>
            <a:off x="7023482" y="846807"/>
            <a:ext cx="1874278" cy="276999"/>
          </a:xfrm>
          <a:prstGeom prst="rect">
            <a:avLst/>
          </a:prstGeom>
          <a:noFill/>
          <a:ln>
            <a:noFill/>
          </a:ln>
        </p:spPr>
        <p:txBody>
          <a:bodyPr spcFirstLastPara="1" wrap="square" lIns="0" tIns="0" rIns="0" bIns="0" anchor="t" anchorCtr="0">
            <a:spAutoFit/>
          </a:bodyPr>
          <a:lstStyle/>
          <a:p>
            <a:pPr marL="9525" marR="0" lvl="0" indent="0" algn="l" rtl="0">
              <a:spcBef>
                <a:spcPts val="0"/>
              </a:spcBef>
              <a:spcAft>
                <a:spcPts val="0"/>
              </a:spcAft>
              <a:buNone/>
            </a:pPr>
            <a:r>
              <a:rPr lang="en-US" sz="1350" b="1">
                <a:solidFill>
                  <a:schemeClr val="lt1"/>
                </a:solidFill>
                <a:latin typeface="Arial"/>
                <a:ea typeface="Arial"/>
                <a:cs typeface="Arial"/>
                <a:sym typeface="Arial"/>
              </a:rPr>
              <a:t>@</a:t>
            </a:r>
            <a:r>
              <a:rPr lang="en-US" sz="1800" b="1">
                <a:solidFill>
                  <a:schemeClr val="lt1"/>
                </a:solidFill>
                <a:latin typeface="Arial"/>
                <a:ea typeface="Arial"/>
                <a:cs typeface="Arial"/>
                <a:sym typeface="Arial"/>
              </a:rPr>
              <a:t>ArmughanAA</a:t>
            </a:r>
            <a:endParaRPr sz="1800" b="1">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2"/>
        <p:cNvGrpSpPr/>
        <p:nvPr/>
      </p:nvGrpSpPr>
      <p:grpSpPr>
        <a:xfrm>
          <a:off x="0" y="0"/>
          <a:ext cx="0" cy="0"/>
          <a:chOff x="0" y="0"/>
          <a:chExt cx="0" cy="0"/>
        </a:xfrm>
      </p:grpSpPr>
      <p:sp>
        <p:nvSpPr>
          <p:cNvPr id="2093" name="Google Shape;2093;p342"/>
          <p:cNvSpPr txBox="1">
            <a:spLocks noGrp="1"/>
          </p:cNvSpPr>
          <p:nvPr>
            <p:ph type="title"/>
          </p:nvPr>
        </p:nvSpPr>
        <p:spPr>
          <a:xfrm>
            <a:off x="664741" y="279400"/>
            <a:ext cx="7646400" cy="392415"/>
          </a:xfrm>
          <a:prstGeom prst="rect">
            <a:avLst/>
          </a:prstGeom>
          <a:noFill/>
          <a:ln>
            <a:noFill/>
          </a:ln>
        </p:spPr>
        <p:txBody>
          <a:bodyPr spcFirstLastPara="1" wrap="square" lIns="0" tIns="0" rIns="0" bIns="0" anchor="t" anchorCtr="0">
            <a:spAutoFit/>
          </a:bodyPr>
          <a:lstStyle/>
          <a:p>
            <a:pPr marL="0" lvl="0" indent="0" algn="l" rtl="0">
              <a:lnSpc>
                <a:spcPct val="85000"/>
              </a:lnSpc>
              <a:spcBef>
                <a:spcPts val="0"/>
              </a:spcBef>
              <a:spcAft>
                <a:spcPts val="0"/>
              </a:spcAft>
              <a:buClr>
                <a:srgbClr val="00338E"/>
              </a:buClr>
              <a:buSzPts val="3000"/>
              <a:buFont typeface="Arial"/>
              <a:buNone/>
            </a:pPr>
            <a:r>
              <a:rPr lang="en-US" sz="3000">
                <a:solidFill>
                  <a:srgbClr val="00338E"/>
                </a:solidFill>
                <a:latin typeface="Arial"/>
                <a:ea typeface="Arial"/>
                <a:cs typeface="Arial"/>
                <a:sym typeface="Arial"/>
              </a:rPr>
              <a:t>The age of personalized experience (Citizen / Resident / Business)</a:t>
            </a:r>
            <a:endParaRPr/>
          </a:p>
        </p:txBody>
      </p:sp>
      <p:grpSp>
        <p:nvGrpSpPr>
          <p:cNvPr id="2094" name="Google Shape;2094;p342"/>
          <p:cNvGrpSpPr/>
          <p:nvPr/>
        </p:nvGrpSpPr>
        <p:grpSpPr>
          <a:xfrm>
            <a:off x="496350" y="1269292"/>
            <a:ext cx="2257411" cy="1695544"/>
            <a:chOff x="654072" y="1968928"/>
            <a:chExt cx="3009880" cy="2260724"/>
          </a:xfrm>
        </p:grpSpPr>
        <p:sp>
          <p:nvSpPr>
            <p:cNvPr id="2095" name="Google Shape;2095;p342"/>
            <p:cNvSpPr/>
            <p:nvPr/>
          </p:nvSpPr>
          <p:spPr>
            <a:xfrm>
              <a:off x="1272445" y="3292326"/>
              <a:ext cx="2391507" cy="90435"/>
            </a:xfrm>
            <a:prstGeom prst="rect">
              <a:avLst/>
            </a:prstGeom>
            <a:solidFill>
              <a:schemeClr val="accent3"/>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grpSp>
          <p:nvGrpSpPr>
            <p:cNvPr id="2096" name="Google Shape;2096;p342"/>
            <p:cNvGrpSpPr/>
            <p:nvPr/>
          </p:nvGrpSpPr>
          <p:grpSpPr>
            <a:xfrm>
              <a:off x="1003200" y="3068300"/>
              <a:ext cx="538493" cy="538493"/>
              <a:chOff x="1003200" y="2954215"/>
              <a:chExt cx="643095" cy="643095"/>
            </a:xfrm>
          </p:grpSpPr>
          <p:sp>
            <p:nvSpPr>
              <p:cNvPr id="2097" name="Google Shape;2097;p342"/>
              <p:cNvSpPr/>
              <p:nvPr/>
            </p:nvSpPr>
            <p:spPr>
              <a:xfrm>
                <a:off x="1003200" y="2954215"/>
                <a:ext cx="643095" cy="643095"/>
              </a:xfrm>
              <a:prstGeom prst="ellipse">
                <a:avLst/>
              </a:prstGeom>
              <a:solidFill>
                <a:schemeClr val="accent5"/>
              </a:solidFill>
              <a:ln w="12700" cap="flat" cmpd="sng">
                <a:solidFill>
                  <a:schemeClr val="accent3"/>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098" name="Google Shape;2098;p342"/>
              <p:cNvSpPr/>
              <p:nvPr/>
            </p:nvSpPr>
            <p:spPr>
              <a:xfrm>
                <a:off x="1179150" y="3130165"/>
                <a:ext cx="291193" cy="291193"/>
              </a:xfrm>
              <a:prstGeom prst="ellipse">
                <a:avLst/>
              </a:prstGeom>
              <a:solidFill>
                <a:schemeClr val="accent3"/>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grpSp>
        <p:sp>
          <p:nvSpPr>
            <p:cNvPr id="2099" name="Google Shape;2099;p342"/>
            <p:cNvSpPr txBox="1"/>
            <p:nvPr/>
          </p:nvSpPr>
          <p:spPr>
            <a:xfrm>
              <a:off x="654072" y="2445443"/>
              <a:ext cx="1254867" cy="749029"/>
            </a:xfrm>
            <a:prstGeom prst="rect">
              <a:avLst/>
            </a:prstGeom>
            <a:noFill/>
            <a:ln>
              <a:noFill/>
            </a:ln>
          </p:spPr>
          <p:txBody>
            <a:bodyPr spcFirstLastPara="1" wrap="square" lIns="40950" tIns="40950" rIns="40950" bIns="40950" anchor="t" anchorCtr="0">
              <a:noAutofit/>
            </a:bodyPr>
            <a:lstStyle/>
            <a:p>
              <a:pPr marL="0" marR="0" lvl="0" indent="0" algn="ctr" rtl="0">
                <a:spcBef>
                  <a:spcPts val="0"/>
                </a:spcBef>
                <a:spcAft>
                  <a:spcPts val="0"/>
                </a:spcAft>
                <a:buNone/>
              </a:pPr>
              <a:r>
                <a:rPr lang="en-US" sz="1050" b="1">
                  <a:solidFill>
                    <a:srgbClr val="00338D"/>
                  </a:solidFill>
                  <a:latin typeface="Arial"/>
                  <a:ea typeface="Arial"/>
                  <a:cs typeface="Arial"/>
                  <a:sym typeface="Arial"/>
                </a:rPr>
                <a:t>1900</a:t>
              </a:r>
              <a:endParaRPr/>
            </a:p>
          </p:txBody>
        </p:sp>
        <p:sp>
          <p:nvSpPr>
            <p:cNvPr id="2100" name="Google Shape;2100;p342"/>
            <p:cNvSpPr txBox="1"/>
            <p:nvPr/>
          </p:nvSpPr>
          <p:spPr>
            <a:xfrm>
              <a:off x="946802" y="3627953"/>
              <a:ext cx="2206928" cy="601699"/>
            </a:xfrm>
            <a:prstGeom prst="rect">
              <a:avLst/>
            </a:prstGeom>
            <a:noFill/>
            <a:ln>
              <a:noFill/>
            </a:ln>
          </p:spPr>
          <p:txBody>
            <a:bodyPr spcFirstLastPara="1" wrap="square" lIns="40950" tIns="40950" rIns="40950" bIns="40950" anchor="t" anchorCtr="0">
              <a:noAutofit/>
            </a:bodyPr>
            <a:lstStyle/>
            <a:p>
              <a:pPr marL="0" marR="0" lvl="0" indent="0" algn="l" rtl="0">
                <a:spcBef>
                  <a:spcPts val="0"/>
                </a:spcBef>
                <a:spcAft>
                  <a:spcPts val="0"/>
                </a:spcAft>
                <a:buNone/>
              </a:pPr>
              <a:r>
                <a:rPr lang="en-US" sz="1050" b="1">
                  <a:solidFill>
                    <a:srgbClr val="00338D"/>
                  </a:solidFill>
                  <a:latin typeface="Arial"/>
                  <a:ea typeface="Arial"/>
                  <a:cs typeface="Arial"/>
                  <a:sym typeface="Arial"/>
                </a:rPr>
                <a:t>Age of manufacturing</a:t>
              </a:r>
              <a:endParaRPr/>
            </a:p>
          </p:txBody>
        </p:sp>
        <p:grpSp>
          <p:nvGrpSpPr>
            <p:cNvPr id="2101" name="Google Shape;2101;p342"/>
            <p:cNvGrpSpPr/>
            <p:nvPr/>
          </p:nvGrpSpPr>
          <p:grpSpPr>
            <a:xfrm>
              <a:off x="1813882" y="1968928"/>
              <a:ext cx="1208088" cy="1209675"/>
              <a:chOff x="1134" y="1240"/>
              <a:chExt cx="761" cy="762"/>
            </a:xfrm>
          </p:grpSpPr>
          <p:sp>
            <p:nvSpPr>
              <p:cNvPr id="2102" name="Google Shape;2102;p342"/>
              <p:cNvSpPr/>
              <p:nvPr/>
            </p:nvSpPr>
            <p:spPr>
              <a:xfrm>
                <a:off x="1270" y="1502"/>
                <a:ext cx="181" cy="24"/>
              </a:xfrm>
              <a:custGeom>
                <a:avLst/>
                <a:gdLst/>
                <a:ahLst/>
                <a:cxnLst/>
                <a:rect l="l" t="t" r="r" b="b"/>
                <a:pathLst>
                  <a:path w="133" h="18" extrusionOk="0">
                    <a:moveTo>
                      <a:pt x="132" y="0"/>
                    </a:moveTo>
                    <a:cubicBezTo>
                      <a:pt x="75" y="0"/>
                      <a:pt x="75" y="0"/>
                      <a:pt x="75" y="0"/>
                    </a:cubicBezTo>
                    <a:cubicBezTo>
                      <a:pt x="58" y="0"/>
                      <a:pt x="58" y="0"/>
                      <a:pt x="58" y="0"/>
                    </a:cubicBezTo>
                    <a:cubicBezTo>
                      <a:pt x="2" y="0"/>
                      <a:pt x="2" y="0"/>
                      <a:pt x="2" y="0"/>
                    </a:cubicBezTo>
                    <a:cubicBezTo>
                      <a:pt x="2" y="0"/>
                      <a:pt x="1" y="7"/>
                      <a:pt x="0" y="18"/>
                    </a:cubicBezTo>
                    <a:cubicBezTo>
                      <a:pt x="133" y="18"/>
                      <a:pt x="133" y="18"/>
                      <a:pt x="133" y="18"/>
                    </a:cubicBezTo>
                    <a:cubicBezTo>
                      <a:pt x="132" y="7"/>
                      <a:pt x="132" y="0"/>
                      <a:pt x="132"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03" name="Google Shape;2103;p342"/>
              <p:cNvSpPr/>
              <p:nvPr/>
            </p:nvSpPr>
            <p:spPr>
              <a:xfrm>
                <a:off x="1209" y="1526"/>
                <a:ext cx="304" cy="277"/>
              </a:xfrm>
              <a:custGeom>
                <a:avLst/>
                <a:gdLst/>
                <a:ahLst/>
                <a:cxnLst/>
                <a:rect l="l" t="t" r="r" b="b"/>
                <a:pathLst>
                  <a:path w="224" h="204" extrusionOk="0">
                    <a:moveTo>
                      <a:pt x="178" y="0"/>
                    </a:moveTo>
                    <a:cubicBezTo>
                      <a:pt x="45" y="0"/>
                      <a:pt x="45" y="0"/>
                      <a:pt x="45" y="0"/>
                    </a:cubicBezTo>
                    <a:cubicBezTo>
                      <a:pt x="43" y="21"/>
                      <a:pt x="39" y="57"/>
                      <a:pt x="32" y="93"/>
                    </a:cubicBezTo>
                    <a:cubicBezTo>
                      <a:pt x="21" y="149"/>
                      <a:pt x="0" y="204"/>
                      <a:pt x="0" y="204"/>
                    </a:cubicBezTo>
                    <a:cubicBezTo>
                      <a:pt x="110" y="204"/>
                      <a:pt x="110" y="204"/>
                      <a:pt x="110" y="204"/>
                    </a:cubicBezTo>
                    <a:cubicBezTo>
                      <a:pt x="114" y="204"/>
                      <a:pt x="114" y="204"/>
                      <a:pt x="114" y="204"/>
                    </a:cubicBezTo>
                    <a:cubicBezTo>
                      <a:pt x="224" y="204"/>
                      <a:pt x="224" y="204"/>
                      <a:pt x="224" y="204"/>
                    </a:cubicBezTo>
                    <a:cubicBezTo>
                      <a:pt x="224" y="204"/>
                      <a:pt x="203" y="149"/>
                      <a:pt x="192" y="93"/>
                    </a:cubicBezTo>
                    <a:cubicBezTo>
                      <a:pt x="185" y="57"/>
                      <a:pt x="181" y="21"/>
                      <a:pt x="178" y="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04" name="Google Shape;2104;p342"/>
              <p:cNvSpPr/>
              <p:nvPr/>
            </p:nvSpPr>
            <p:spPr>
              <a:xfrm>
                <a:off x="1551" y="1502"/>
                <a:ext cx="181" cy="24"/>
              </a:xfrm>
              <a:custGeom>
                <a:avLst/>
                <a:gdLst/>
                <a:ahLst/>
                <a:cxnLst/>
                <a:rect l="l" t="t" r="r" b="b"/>
                <a:pathLst>
                  <a:path w="133" h="18" extrusionOk="0">
                    <a:moveTo>
                      <a:pt x="131" y="0"/>
                    </a:moveTo>
                    <a:cubicBezTo>
                      <a:pt x="75" y="0"/>
                      <a:pt x="75" y="0"/>
                      <a:pt x="75" y="0"/>
                    </a:cubicBezTo>
                    <a:cubicBezTo>
                      <a:pt x="58" y="0"/>
                      <a:pt x="58" y="0"/>
                      <a:pt x="58" y="0"/>
                    </a:cubicBezTo>
                    <a:cubicBezTo>
                      <a:pt x="1" y="0"/>
                      <a:pt x="1" y="0"/>
                      <a:pt x="1" y="0"/>
                    </a:cubicBezTo>
                    <a:cubicBezTo>
                      <a:pt x="1" y="0"/>
                      <a:pt x="1" y="7"/>
                      <a:pt x="0" y="18"/>
                    </a:cubicBezTo>
                    <a:cubicBezTo>
                      <a:pt x="133" y="18"/>
                      <a:pt x="133" y="18"/>
                      <a:pt x="133" y="18"/>
                    </a:cubicBezTo>
                    <a:cubicBezTo>
                      <a:pt x="132" y="7"/>
                      <a:pt x="131" y="0"/>
                      <a:pt x="131"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05" name="Google Shape;2105;p342"/>
              <p:cNvSpPr/>
              <p:nvPr/>
            </p:nvSpPr>
            <p:spPr>
              <a:xfrm>
                <a:off x="1489" y="1526"/>
                <a:ext cx="304" cy="277"/>
              </a:xfrm>
              <a:custGeom>
                <a:avLst/>
                <a:gdLst/>
                <a:ahLst/>
                <a:cxnLst/>
                <a:rect l="l" t="t" r="r" b="b"/>
                <a:pathLst>
                  <a:path w="224" h="204" extrusionOk="0">
                    <a:moveTo>
                      <a:pt x="179" y="0"/>
                    </a:moveTo>
                    <a:cubicBezTo>
                      <a:pt x="46" y="0"/>
                      <a:pt x="46" y="0"/>
                      <a:pt x="46" y="0"/>
                    </a:cubicBezTo>
                    <a:cubicBezTo>
                      <a:pt x="44" y="21"/>
                      <a:pt x="39" y="57"/>
                      <a:pt x="32" y="93"/>
                    </a:cubicBezTo>
                    <a:cubicBezTo>
                      <a:pt x="22" y="149"/>
                      <a:pt x="0" y="204"/>
                      <a:pt x="0" y="204"/>
                    </a:cubicBezTo>
                    <a:cubicBezTo>
                      <a:pt x="110" y="204"/>
                      <a:pt x="110" y="204"/>
                      <a:pt x="110" y="204"/>
                    </a:cubicBezTo>
                    <a:cubicBezTo>
                      <a:pt x="114" y="204"/>
                      <a:pt x="114" y="204"/>
                      <a:pt x="114" y="204"/>
                    </a:cubicBezTo>
                    <a:cubicBezTo>
                      <a:pt x="224" y="204"/>
                      <a:pt x="224" y="204"/>
                      <a:pt x="224" y="204"/>
                    </a:cubicBezTo>
                    <a:cubicBezTo>
                      <a:pt x="224" y="204"/>
                      <a:pt x="203" y="149"/>
                      <a:pt x="192" y="93"/>
                    </a:cubicBezTo>
                    <a:cubicBezTo>
                      <a:pt x="185" y="57"/>
                      <a:pt x="181" y="21"/>
                      <a:pt x="179" y="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06" name="Google Shape;2106;p342"/>
              <p:cNvSpPr/>
              <p:nvPr/>
            </p:nvSpPr>
            <p:spPr>
              <a:xfrm>
                <a:off x="1531" y="1735"/>
                <a:ext cx="295" cy="176"/>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07" name="Google Shape;2107;p342"/>
              <p:cNvSpPr/>
              <p:nvPr/>
            </p:nvSpPr>
            <p:spPr>
              <a:xfrm>
                <a:off x="1562" y="1765"/>
                <a:ext cx="189" cy="18"/>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08" name="Google Shape;2108;p342"/>
              <p:cNvSpPr/>
              <p:nvPr/>
            </p:nvSpPr>
            <p:spPr>
              <a:xfrm>
                <a:off x="1562" y="1809"/>
                <a:ext cx="189" cy="18"/>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09" name="Google Shape;2109;p342"/>
              <p:cNvSpPr/>
              <p:nvPr/>
            </p:nvSpPr>
            <p:spPr>
              <a:xfrm>
                <a:off x="1562" y="1854"/>
                <a:ext cx="189" cy="16"/>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10" name="Google Shape;2110;p342"/>
              <p:cNvSpPr/>
              <p:nvPr/>
            </p:nvSpPr>
            <p:spPr>
              <a:xfrm>
                <a:off x="1780" y="1635"/>
                <a:ext cx="66" cy="80"/>
              </a:xfrm>
              <a:custGeom>
                <a:avLst/>
                <a:gdLst/>
                <a:ahLst/>
                <a:cxnLst/>
                <a:rect l="l" t="t" r="r" b="b"/>
                <a:pathLst>
                  <a:path w="66" h="80" extrusionOk="0">
                    <a:moveTo>
                      <a:pt x="0" y="80"/>
                    </a:moveTo>
                    <a:lnTo>
                      <a:pt x="66" y="80"/>
                    </a:lnTo>
                    <a:lnTo>
                      <a:pt x="65" y="0"/>
                    </a:lnTo>
                    <a:lnTo>
                      <a:pt x="1" y="0"/>
                    </a:lnTo>
                    <a:lnTo>
                      <a:pt x="0" y="80"/>
                    </a:lnTo>
                    <a:close/>
                  </a:path>
                </a:pathLst>
              </a:custGeom>
              <a:solidFill>
                <a:srgbClr val="BC204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11" name="Google Shape;2111;p342"/>
              <p:cNvSpPr/>
              <p:nvPr/>
            </p:nvSpPr>
            <p:spPr>
              <a:xfrm>
                <a:off x="1778" y="1715"/>
                <a:ext cx="70" cy="80"/>
              </a:xfrm>
              <a:custGeom>
                <a:avLst/>
                <a:gdLst/>
                <a:ahLst/>
                <a:cxnLst/>
                <a:rect l="l" t="t" r="r" b="b"/>
                <a:pathLst>
                  <a:path w="70" h="80" extrusionOk="0">
                    <a:moveTo>
                      <a:pt x="0" y="80"/>
                    </a:moveTo>
                    <a:lnTo>
                      <a:pt x="70" y="80"/>
                    </a:lnTo>
                    <a:lnTo>
                      <a:pt x="68" y="0"/>
                    </a:lnTo>
                    <a:lnTo>
                      <a:pt x="2" y="0"/>
                    </a:lnTo>
                    <a:lnTo>
                      <a:pt x="0" y="80"/>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12" name="Google Shape;2112;p342"/>
              <p:cNvSpPr/>
              <p:nvPr/>
            </p:nvSpPr>
            <p:spPr>
              <a:xfrm>
                <a:off x="1777" y="1795"/>
                <a:ext cx="72" cy="81"/>
              </a:xfrm>
              <a:custGeom>
                <a:avLst/>
                <a:gdLst/>
                <a:ahLst/>
                <a:cxnLst/>
                <a:rect l="l" t="t" r="r" b="b"/>
                <a:pathLst>
                  <a:path w="72" h="81" extrusionOk="0">
                    <a:moveTo>
                      <a:pt x="0" y="81"/>
                    </a:moveTo>
                    <a:lnTo>
                      <a:pt x="72" y="81"/>
                    </a:lnTo>
                    <a:lnTo>
                      <a:pt x="71" y="0"/>
                    </a:lnTo>
                    <a:lnTo>
                      <a:pt x="1" y="0"/>
                    </a:lnTo>
                    <a:lnTo>
                      <a:pt x="0" y="81"/>
                    </a:lnTo>
                    <a:close/>
                  </a:path>
                </a:pathLst>
              </a:custGeom>
              <a:solidFill>
                <a:srgbClr val="BC204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13" name="Google Shape;2113;p342"/>
              <p:cNvSpPr/>
              <p:nvPr/>
            </p:nvSpPr>
            <p:spPr>
              <a:xfrm>
                <a:off x="1777" y="1876"/>
                <a:ext cx="73" cy="78"/>
              </a:xfrm>
              <a:custGeom>
                <a:avLst/>
                <a:gdLst/>
                <a:ahLst/>
                <a:cxnLst/>
                <a:rect l="l" t="t" r="r" b="b"/>
                <a:pathLst>
                  <a:path w="73" h="78" extrusionOk="0">
                    <a:moveTo>
                      <a:pt x="0" y="78"/>
                    </a:moveTo>
                    <a:lnTo>
                      <a:pt x="73" y="78"/>
                    </a:lnTo>
                    <a:lnTo>
                      <a:pt x="72" y="0"/>
                    </a:lnTo>
                    <a:lnTo>
                      <a:pt x="0" y="0"/>
                    </a:lnTo>
                    <a:lnTo>
                      <a:pt x="0" y="78"/>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14" name="Google Shape;2114;p342"/>
              <p:cNvSpPr/>
              <p:nvPr/>
            </p:nvSpPr>
            <p:spPr>
              <a:xfrm>
                <a:off x="1782" y="1474"/>
                <a:ext cx="61" cy="81"/>
              </a:xfrm>
              <a:custGeom>
                <a:avLst/>
                <a:gdLst/>
                <a:ahLst/>
                <a:cxnLst/>
                <a:rect l="l" t="t" r="r" b="b"/>
                <a:pathLst>
                  <a:path w="61" h="81" extrusionOk="0">
                    <a:moveTo>
                      <a:pt x="0" y="81"/>
                    </a:moveTo>
                    <a:lnTo>
                      <a:pt x="61" y="81"/>
                    </a:lnTo>
                    <a:lnTo>
                      <a:pt x="61" y="0"/>
                    </a:lnTo>
                    <a:lnTo>
                      <a:pt x="2" y="0"/>
                    </a:lnTo>
                    <a:lnTo>
                      <a:pt x="0" y="81"/>
                    </a:lnTo>
                    <a:close/>
                  </a:path>
                </a:pathLst>
              </a:custGeom>
              <a:solidFill>
                <a:srgbClr val="BC204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15" name="Google Shape;2115;p342"/>
              <p:cNvSpPr/>
              <p:nvPr/>
            </p:nvSpPr>
            <p:spPr>
              <a:xfrm>
                <a:off x="1784" y="1394"/>
                <a:ext cx="59" cy="80"/>
              </a:xfrm>
              <a:custGeom>
                <a:avLst/>
                <a:gdLst/>
                <a:ahLst/>
                <a:cxnLst/>
                <a:rect l="l" t="t" r="r" b="b"/>
                <a:pathLst>
                  <a:path w="59" h="80" extrusionOk="0">
                    <a:moveTo>
                      <a:pt x="0" y="0"/>
                    </a:moveTo>
                    <a:lnTo>
                      <a:pt x="0" y="80"/>
                    </a:lnTo>
                    <a:lnTo>
                      <a:pt x="59" y="80"/>
                    </a:lnTo>
                    <a:lnTo>
                      <a:pt x="58" y="0"/>
                    </a:lnTo>
                    <a:lnTo>
                      <a:pt x="0" y="0"/>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16" name="Google Shape;2116;p342"/>
              <p:cNvSpPr/>
              <p:nvPr/>
            </p:nvSpPr>
            <p:spPr>
              <a:xfrm>
                <a:off x="1784" y="1315"/>
                <a:ext cx="58" cy="79"/>
              </a:xfrm>
              <a:custGeom>
                <a:avLst/>
                <a:gdLst/>
                <a:ahLst/>
                <a:cxnLst/>
                <a:rect l="l" t="t" r="r" b="b"/>
                <a:pathLst>
                  <a:path w="58" h="79" extrusionOk="0">
                    <a:moveTo>
                      <a:pt x="57" y="0"/>
                    </a:moveTo>
                    <a:lnTo>
                      <a:pt x="1" y="0"/>
                    </a:lnTo>
                    <a:lnTo>
                      <a:pt x="0" y="79"/>
                    </a:lnTo>
                    <a:lnTo>
                      <a:pt x="58" y="79"/>
                    </a:lnTo>
                    <a:lnTo>
                      <a:pt x="57" y="0"/>
                    </a:lnTo>
                    <a:close/>
                  </a:path>
                </a:pathLst>
              </a:custGeom>
              <a:solidFill>
                <a:srgbClr val="BC204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17" name="Google Shape;2117;p342"/>
              <p:cNvSpPr/>
              <p:nvPr/>
            </p:nvSpPr>
            <p:spPr>
              <a:xfrm>
                <a:off x="1781" y="1555"/>
                <a:ext cx="64" cy="80"/>
              </a:xfrm>
              <a:custGeom>
                <a:avLst/>
                <a:gdLst/>
                <a:ahLst/>
                <a:cxnLst/>
                <a:rect l="l" t="t" r="r" b="b"/>
                <a:pathLst>
                  <a:path w="64" h="80" extrusionOk="0">
                    <a:moveTo>
                      <a:pt x="0" y="80"/>
                    </a:moveTo>
                    <a:lnTo>
                      <a:pt x="64" y="80"/>
                    </a:lnTo>
                    <a:lnTo>
                      <a:pt x="62" y="0"/>
                    </a:lnTo>
                    <a:lnTo>
                      <a:pt x="1" y="0"/>
                    </a:lnTo>
                    <a:lnTo>
                      <a:pt x="0" y="80"/>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18" name="Google Shape;2118;p342"/>
              <p:cNvSpPr/>
              <p:nvPr/>
            </p:nvSpPr>
            <p:spPr>
              <a:xfrm>
                <a:off x="1167" y="1761"/>
                <a:ext cx="364" cy="150"/>
              </a:xfrm>
              <a:prstGeom prst="rect">
                <a:avLst/>
              </a:prstGeom>
              <a:solidFill>
                <a:srgbClr val="EAAA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19" name="Google Shape;2119;p342"/>
              <p:cNvSpPr/>
              <p:nvPr/>
            </p:nvSpPr>
            <p:spPr>
              <a:xfrm>
                <a:off x="1185" y="1836"/>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20" name="Google Shape;2120;p342"/>
              <p:cNvSpPr/>
              <p:nvPr/>
            </p:nvSpPr>
            <p:spPr>
              <a:xfrm>
                <a:off x="1212" y="1836"/>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21" name="Google Shape;2121;p342"/>
              <p:cNvSpPr/>
              <p:nvPr/>
            </p:nvSpPr>
            <p:spPr>
              <a:xfrm>
                <a:off x="1239" y="1836"/>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22" name="Google Shape;2122;p342"/>
              <p:cNvSpPr/>
              <p:nvPr/>
            </p:nvSpPr>
            <p:spPr>
              <a:xfrm>
                <a:off x="1265" y="1836"/>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23" name="Google Shape;2123;p342"/>
              <p:cNvSpPr/>
              <p:nvPr/>
            </p:nvSpPr>
            <p:spPr>
              <a:xfrm>
                <a:off x="1292" y="1836"/>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24" name="Google Shape;2124;p342"/>
              <p:cNvSpPr/>
              <p:nvPr/>
            </p:nvSpPr>
            <p:spPr>
              <a:xfrm>
                <a:off x="1319" y="1836"/>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25" name="Google Shape;2125;p342"/>
              <p:cNvSpPr/>
              <p:nvPr/>
            </p:nvSpPr>
            <p:spPr>
              <a:xfrm>
                <a:off x="1363" y="1784"/>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26" name="Google Shape;2126;p342"/>
              <p:cNvSpPr/>
              <p:nvPr/>
            </p:nvSpPr>
            <p:spPr>
              <a:xfrm>
                <a:off x="1390" y="1784"/>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27" name="Google Shape;2127;p342"/>
              <p:cNvSpPr/>
              <p:nvPr/>
            </p:nvSpPr>
            <p:spPr>
              <a:xfrm>
                <a:off x="1416" y="1784"/>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28" name="Google Shape;2128;p342"/>
              <p:cNvSpPr/>
              <p:nvPr/>
            </p:nvSpPr>
            <p:spPr>
              <a:xfrm>
                <a:off x="1443" y="1784"/>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29" name="Google Shape;2129;p342"/>
              <p:cNvSpPr/>
              <p:nvPr/>
            </p:nvSpPr>
            <p:spPr>
              <a:xfrm>
                <a:off x="1470" y="1784"/>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30" name="Google Shape;2130;p342"/>
              <p:cNvSpPr/>
              <p:nvPr/>
            </p:nvSpPr>
            <p:spPr>
              <a:xfrm>
                <a:off x="1497" y="1784"/>
                <a:ext cx="15"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31" name="Google Shape;2131;p342"/>
              <p:cNvSpPr/>
              <p:nvPr/>
            </p:nvSpPr>
            <p:spPr>
              <a:xfrm>
                <a:off x="1363" y="1836"/>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32" name="Google Shape;2132;p342"/>
              <p:cNvSpPr/>
              <p:nvPr/>
            </p:nvSpPr>
            <p:spPr>
              <a:xfrm>
                <a:off x="1390" y="1836"/>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33" name="Google Shape;2133;p342"/>
              <p:cNvSpPr/>
              <p:nvPr/>
            </p:nvSpPr>
            <p:spPr>
              <a:xfrm>
                <a:off x="1416" y="1836"/>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34" name="Google Shape;2134;p342"/>
              <p:cNvSpPr/>
              <p:nvPr/>
            </p:nvSpPr>
            <p:spPr>
              <a:xfrm>
                <a:off x="1443" y="1836"/>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35" name="Google Shape;2135;p342"/>
              <p:cNvSpPr/>
              <p:nvPr/>
            </p:nvSpPr>
            <p:spPr>
              <a:xfrm>
                <a:off x="1470" y="1836"/>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36" name="Google Shape;2136;p342"/>
              <p:cNvSpPr/>
              <p:nvPr/>
            </p:nvSpPr>
            <p:spPr>
              <a:xfrm>
                <a:off x="1497" y="1836"/>
                <a:ext cx="15"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37" name="Google Shape;2137;p342"/>
              <p:cNvSpPr/>
              <p:nvPr/>
            </p:nvSpPr>
            <p:spPr>
              <a:xfrm>
                <a:off x="1185" y="1784"/>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38" name="Google Shape;2138;p342"/>
              <p:cNvSpPr/>
              <p:nvPr/>
            </p:nvSpPr>
            <p:spPr>
              <a:xfrm>
                <a:off x="1212" y="1784"/>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39" name="Google Shape;2139;p342"/>
              <p:cNvSpPr/>
              <p:nvPr/>
            </p:nvSpPr>
            <p:spPr>
              <a:xfrm>
                <a:off x="1239" y="1784"/>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40" name="Google Shape;2140;p342"/>
              <p:cNvSpPr/>
              <p:nvPr/>
            </p:nvSpPr>
            <p:spPr>
              <a:xfrm>
                <a:off x="1265" y="1784"/>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41" name="Google Shape;2141;p342"/>
              <p:cNvSpPr/>
              <p:nvPr/>
            </p:nvSpPr>
            <p:spPr>
              <a:xfrm>
                <a:off x="1292" y="1784"/>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42" name="Google Shape;2142;p342"/>
              <p:cNvSpPr/>
              <p:nvPr/>
            </p:nvSpPr>
            <p:spPr>
              <a:xfrm>
                <a:off x="1319" y="1784"/>
                <a:ext cx="16" cy="30"/>
              </a:xfrm>
              <a:prstGeom prst="rect">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43" name="Google Shape;2143;p342"/>
              <p:cNvSpPr/>
              <p:nvPr/>
            </p:nvSpPr>
            <p:spPr>
              <a:xfrm>
                <a:off x="1134" y="1904"/>
                <a:ext cx="761" cy="98"/>
              </a:xfrm>
              <a:prstGeom prst="rect">
                <a:avLst/>
              </a:pr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44" name="Google Shape;2144;p342"/>
              <p:cNvSpPr/>
              <p:nvPr/>
            </p:nvSpPr>
            <p:spPr>
              <a:xfrm>
                <a:off x="1163" y="1929"/>
                <a:ext cx="16" cy="29"/>
              </a:xfrm>
              <a:prstGeom prst="rect">
                <a:avLst/>
              </a:prstGeom>
              <a:solidFill>
                <a:srgbClr val="F3F1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45" name="Google Shape;2145;p342"/>
              <p:cNvSpPr/>
              <p:nvPr/>
            </p:nvSpPr>
            <p:spPr>
              <a:xfrm>
                <a:off x="1204" y="1929"/>
                <a:ext cx="16" cy="29"/>
              </a:xfrm>
              <a:prstGeom prst="rect">
                <a:avLst/>
              </a:prstGeom>
              <a:solidFill>
                <a:srgbClr val="F3F1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46" name="Google Shape;2146;p342"/>
              <p:cNvSpPr/>
              <p:nvPr/>
            </p:nvSpPr>
            <p:spPr>
              <a:xfrm>
                <a:off x="1244" y="1929"/>
                <a:ext cx="17" cy="29"/>
              </a:xfrm>
              <a:prstGeom prst="rect">
                <a:avLst/>
              </a:prstGeom>
              <a:solidFill>
                <a:srgbClr val="F3F1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47" name="Google Shape;2147;p342"/>
              <p:cNvSpPr/>
              <p:nvPr/>
            </p:nvSpPr>
            <p:spPr>
              <a:xfrm>
                <a:off x="1284" y="1929"/>
                <a:ext cx="16" cy="29"/>
              </a:xfrm>
              <a:prstGeom prst="rect">
                <a:avLst/>
              </a:prstGeom>
              <a:solidFill>
                <a:srgbClr val="F3F1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48" name="Google Shape;2148;p342"/>
              <p:cNvSpPr/>
              <p:nvPr/>
            </p:nvSpPr>
            <p:spPr>
              <a:xfrm>
                <a:off x="1325" y="1929"/>
                <a:ext cx="16" cy="29"/>
              </a:xfrm>
              <a:prstGeom prst="rect">
                <a:avLst/>
              </a:prstGeom>
              <a:solidFill>
                <a:srgbClr val="F3F1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49" name="Google Shape;2149;p342"/>
              <p:cNvSpPr/>
              <p:nvPr/>
            </p:nvSpPr>
            <p:spPr>
              <a:xfrm>
                <a:off x="1365" y="1929"/>
                <a:ext cx="17" cy="29"/>
              </a:xfrm>
              <a:prstGeom prst="rect">
                <a:avLst/>
              </a:prstGeom>
              <a:solidFill>
                <a:srgbClr val="F3F1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50" name="Google Shape;2150;p342"/>
              <p:cNvSpPr/>
              <p:nvPr/>
            </p:nvSpPr>
            <p:spPr>
              <a:xfrm>
                <a:off x="1405" y="1929"/>
                <a:ext cx="16" cy="29"/>
              </a:xfrm>
              <a:prstGeom prst="rect">
                <a:avLst/>
              </a:prstGeom>
              <a:solidFill>
                <a:srgbClr val="F3F1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51" name="Google Shape;2151;p342"/>
              <p:cNvSpPr/>
              <p:nvPr/>
            </p:nvSpPr>
            <p:spPr>
              <a:xfrm>
                <a:off x="1445" y="1929"/>
                <a:ext cx="17" cy="29"/>
              </a:xfrm>
              <a:prstGeom prst="rect">
                <a:avLst/>
              </a:prstGeom>
              <a:solidFill>
                <a:srgbClr val="F3F1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52" name="Google Shape;2152;p342"/>
              <p:cNvSpPr/>
              <p:nvPr/>
            </p:nvSpPr>
            <p:spPr>
              <a:xfrm>
                <a:off x="1486" y="1929"/>
                <a:ext cx="16" cy="29"/>
              </a:xfrm>
              <a:prstGeom prst="rect">
                <a:avLst/>
              </a:prstGeom>
              <a:solidFill>
                <a:srgbClr val="F3F1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53" name="Google Shape;2153;p342"/>
              <p:cNvSpPr/>
              <p:nvPr/>
            </p:nvSpPr>
            <p:spPr>
              <a:xfrm>
                <a:off x="1526" y="1929"/>
                <a:ext cx="16" cy="29"/>
              </a:xfrm>
              <a:prstGeom prst="rect">
                <a:avLst/>
              </a:prstGeom>
              <a:solidFill>
                <a:srgbClr val="F3F1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54" name="Google Shape;2154;p342"/>
              <p:cNvSpPr/>
              <p:nvPr/>
            </p:nvSpPr>
            <p:spPr>
              <a:xfrm>
                <a:off x="1566" y="1929"/>
                <a:ext cx="17" cy="29"/>
              </a:xfrm>
              <a:prstGeom prst="rect">
                <a:avLst/>
              </a:prstGeom>
              <a:solidFill>
                <a:srgbClr val="F3F1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55" name="Google Shape;2155;p342"/>
              <p:cNvSpPr/>
              <p:nvPr/>
            </p:nvSpPr>
            <p:spPr>
              <a:xfrm>
                <a:off x="1606" y="1929"/>
                <a:ext cx="16" cy="29"/>
              </a:xfrm>
              <a:prstGeom prst="rect">
                <a:avLst/>
              </a:prstGeom>
              <a:solidFill>
                <a:srgbClr val="F3F1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56" name="Google Shape;2156;p342"/>
              <p:cNvSpPr/>
              <p:nvPr/>
            </p:nvSpPr>
            <p:spPr>
              <a:xfrm>
                <a:off x="1646" y="1929"/>
                <a:ext cx="17" cy="29"/>
              </a:xfrm>
              <a:prstGeom prst="rect">
                <a:avLst/>
              </a:prstGeom>
              <a:solidFill>
                <a:srgbClr val="F3F1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57" name="Google Shape;2157;p342"/>
              <p:cNvSpPr/>
              <p:nvPr/>
            </p:nvSpPr>
            <p:spPr>
              <a:xfrm>
                <a:off x="1687" y="1929"/>
                <a:ext cx="17" cy="29"/>
              </a:xfrm>
              <a:prstGeom prst="rect">
                <a:avLst/>
              </a:prstGeom>
              <a:solidFill>
                <a:srgbClr val="F3F1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58" name="Google Shape;2158;p342"/>
              <p:cNvSpPr/>
              <p:nvPr/>
            </p:nvSpPr>
            <p:spPr>
              <a:xfrm>
                <a:off x="1727" y="1929"/>
                <a:ext cx="16" cy="29"/>
              </a:xfrm>
              <a:prstGeom prst="rect">
                <a:avLst/>
              </a:prstGeom>
              <a:solidFill>
                <a:srgbClr val="F3F1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59" name="Google Shape;2159;p342"/>
              <p:cNvSpPr/>
              <p:nvPr/>
            </p:nvSpPr>
            <p:spPr>
              <a:xfrm>
                <a:off x="1767" y="1929"/>
                <a:ext cx="17" cy="29"/>
              </a:xfrm>
              <a:prstGeom prst="rect">
                <a:avLst/>
              </a:prstGeom>
              <a:solidFill>
                <a:srgbClr val="F3F1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60" name="Google Shape;2160;p342"/>
              <p:cNvSpPr/>
              <p:nvPr/>
            </p:nvSpPr>
            <p:spPr>
              <a:xfrm>
                <a:off x="1808" y="1929"/>
                <a:ext cx="16" cy="29"/>
              </a:xfrm>
              <a:prstGeom prst="rect">
                <a:avLst/>
              </a:prstGeom>
              <a:solidFill>
                <a:srgbClr val="F3F1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61" name="Google Shape;2161;p342"/>
              <p:cNvSpPr/>
              <p:nvPr/>
            </p:nvSpPr>
            <p:spPr>
              <a:xfrm>
                <a:off x="1848" y="1929"/>
                <a:ext cx="16" cy="29"/>
              </a:xfrm>
              <a:prstGeom prst="rect">
                <a:avLst/>
              </a:prstGeom>
              <a:solidFill>
                <a:srgbClr val="F3F1E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62" name="Google Shape;2162;p342"/>
              <p:cNvSpPr/>
              <p:nvPr/>
            </p:nvSpPr>
            <p:spPr>
              <a:xfrm>
                <a:off x="1354" y="1420"/>
                <a:ext cx="135" cy="76"/>
              </a:xfrm>
              <a:custGeom>
                <a:avLst/>
                <a:gdLst/>
                <a:ahLst/>
                <a:cxnLst/>
                <a:rect l="l" t="t" r="r" b="b"/>
                <a:pathLst>
                  <a:path w="99" h="56" extrusionOk="0">
                    <a:moveTo>
                      <a:pt x="86" y="9"/>
                    </a:moveTo>
                    <a:cubicBezTo>
                      <a:pt x="84" y="9"/>
                      <a:pt x="82" y="10"/>
                      <a:pt x="80" y="11"/>
                    </a:cubicBezTo>
                    <a:cubicBezTo>
                      <a:pt x="77" y="4"/>
                      <a:pt x="70" y="0"/>
                      <a:pt x="63" y="0"/>
                    </a:cubicBezTo>
                    <a:cubicBezTo>
                      <a:pt x="55" y="0"/>
                      <a:pt x="49" y="5"/>
                      <a:pt x="46" y="11"/>
                    </a:cubicBezTo>
                    <a:cubicBezTo>
                      <a:pt x="43" y="9"/>
                      <a:pt x="39" y="7"/>
                      <a:pt x="35" y="7"/>
                    </a:cubicBezTo>
                    <a:cubicBezTo>
                      <a:pt x="26" y="7"/>
                      <a:pt x="18" y="13"/>
                      <a:pt x="17" y="22"/>
                    </a:cubicBezTo>
                    <a:cubicBezTo>
                      <a:pt x="16" y="22"/>
                      <a:pt x="15" y="22"/>
                      <a:pt x="14" y="22"/>
                    </a:cubicBezTo>
                    <a:cubicBezTo>
                      <a:pt x="7" y="22"/>
                      <a:pt x="0" y="28"/>
                      <a:pt x="0" y="36"/>
                    </a:cubicBezTo>
                    <a:cubicBezTo>
                      <a:pt x="0" y="39"/>
                      <a:pt x="2" y="42"/>
                      <a:pt x="4" y="44"/>
                    </a:cubicBezTo>
                    <a:cubicBezTo>
                      <a:pt x="2" y="45"/>
                      <a:pt x="0" y="47"/>
                      <a:pt x="0" y="50"/>
                    </a:cubicBezTo>
                    <a:cubicBezTo>
                      <a:pt x="0" y="53"/>
                      <a:pt x="3" y="56"/>
                      <a:pt x="6" y="56"/>
                    </a:cubicBezTo>
                    <a:cubicBezTo>
                      <a:pt x="10" y="56"/>
                      <a:pt x="13" y="53"/>
                      <a:pt x="13" y="50"/>
                    </a:cubicBezTo>
                    <a:cubicBezTo>
                      <a:pt x="13" y="50"/>
                      <a:pt x="13" y="49"/>
                      <a:pt x="13" y="49"/>
                    </a:cubicBezTo>
                    <a:cubicBezTo>
                      <a:pt x="13" y="49"/>
                      <a:pt x="14" y="49"/>
                      <a:pt x="14" y="49"/>
                    </a:cubicBezTo>
                    <a:cubicBezTo>
                      <a:pt x="19" y="49"/>
                      <a:pt x="24" y="46"/>
                      <a:pt x="26" y="42"/>
                    </a:cubicBezTo>
                    <a:cubicBezTo>
                      <a:pt x="29" y="43"/>
                      <a:pt x="32" y="44"/>
                      <a:pt x="35" y="44"/>
                    </a:cubicBezTo>
                    <a:cubicBezTo>
                      <a:pt x="41" y="44"/>
                      <a:pt x="46" y="41"/>
                      <a:pt x="49" y="37"/>
                    </a:cubicBezTo>
                    <a:cubicBezTo>
                      <a:pt x="52" y="44"/>
                      <a:pt x="59" y="50"/>
                      <a:pt x="67" y="50"/>
                    </a:cubicBezTo>
                    <a:cubicBezTo>
                      <a:pt x="77" y="50"/>
                      <a:pt x="84" y="43"/>
                      <a:pt x="86" y="35"/>
                    </a:cubicBezTo>
                    <a:cubicBezTo>
                      <a:pt x="86" y="35"/>
                      <a:pt x="86" y="35"/>
                      <a:pt x="86" y="35"/>
                    </a:cubicBezTo>
                    <a:cubicBezTo>
                      <a:pt x="93" y="35"/>
                      <a:pt x="99" y="29"/>
                      <a:pt x="99" y="22"/>
                    </a:cubicBezTo>
                    <a:cubicBezTo>
                      <a:pt x="99" y="15"/>
                      <a:pt x="93" y="9"/>
                      <a:pt x="86" y="9"/>
                    </a:cubicBez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63" name="Google Shape;2163;p342"/>
              <p:cNvSpPr/>
              <p:nvPr/>
            </p:nvSpPr>
            <p:spPr>
              <a:xfrm>
                <a:off x="1618" y="1417"/>
                <a:ext cx="137" cy="67"/>
              </a:xfrm>
              <a:custGeom>
                <a:avLst/>
                <a:gdLst/>
                <a:ahLst/>
                <a:cxnLst/>
                <a:rect l="l" t="t" r="r" b="b"/>
                <a:pathLst>
                  <a:path w="101" h="49" extrusionOk="0">
                    <a:moveTo>
                      <a:pt x="101" y="9"/>
                    </a:moveTo>
                    <a:cubicBezTo>
                      <a:pt x="101" y="4"/>
                      <a:pt x="97" y="0"/>
                      <a:pt x="91" y="0"/>
                    </a:cubicBezTo>
                    <a:cubicBezTo>
                      <a:pt x="86" y="0"/>
                      <a:pt x="82" y="4"/>
                      <a:pt x="82" y="9"/>
                    </a:cubicBezTo>
                    <a:cubicBezTo>
                      <a:pt x="82" y="10"/>
                      <a:pt x="82" y="10"/>
                      <a:pt x="82" y="10"/>
                    </a:cubicBezTo>
                    <a:cubicBezTo>
                      <a:pt x="80" y="10"/>
                      <a:pt x="79" y="9"/>
                      <a:pt x="77" y="9"/>
                    </a:cubicBezTo>
                    <a:cubicBezTo>
                      <a:pt x="74" y="9"/>
                      <a:pt x="70" y="11"/>
                      <a:pt x="68" y="13"/>
                    </a:cubicBezTo>
                    <a:cubicBezTo>
                      <a:pt x="66" y="7"/>
                      <a:pt x="60" y="2"/>
                      <a:pt x="53" y="2"/>
                    </a:cubicBezTo>
                    <a:cubicBezTo>
                      <a:pt x="46" y="2"/>
                      <a:pt x="41" y="6"/>
                      <a:pt x="38" y="11"/>
                    </a:cubicBezTo>
                    <a:cubicBezTo>
                      <a:pt x="36" y="9"/>
                      <a:pt x="33" y="8"/>
                      <a:pt x="29" y="8"/>
                    </a:cubicBezTo>
                    <a:cubicBezTo>
                      <a:pt x="21" y="8"/>
                      <a:pt x="15" y="13"/>
                      <a:pt x="14" y="21"/>
                    </a:cubicBezTo>
                    <a:cubicBezTo>
                      <a:pt x="13" y="20"/>
                      <a:pt x="12" y="20"/>
                      <a:pt x="11" y="20"/>
                    </a:cubicBezTo>
                    <a:cubicBezTo>
                      <a:pt x="5" y="20"/>
                      <a:pt x="0" y="26"/>
                      <a:pt x="0" y="32"/>
                    </a:cubicBezTo>
                    <a:cubicBezTo>
                      <a:pt x="0" y="35"/>
                      <a:pt x="1" y="38"/>
                      <a:pt x="2" y="40"/>
                    </a:cubicBezTo>
                    <a:cubicBezTo>
                      <a:pt x="1" y="40"/>
                      <a:pt x="0" y="42"/>
                      <a:pt x="0" y="44"/>
                    </a:cubicBezTo>
                    <a:cubicBezTo>
                      <a:pt x="0" y="47"/>
                      <a:pt x="2" y="49"/>
                      <a:pt x="5" y="49"/>
                    </a:cubicBezTo>
                    <a:cubicBezTo>
                      <a:pt x="8" y="49"/>
                      <a:pt x="10" y="47"/>
                      <a:pt x="10" y="44"/>
                    </a:cubicBezTo>
                    <a:cubicBezTo>
                      <a:pt x="10" y="44"/>
                      <a:pt x="10" y="44"/>
                      <a:pt x="10" y="44"/>
                    </a:cubicBezTo>
                    <a:cubicBezTo>
                      <a:pt x="10" y="44"/>
                      <a:pt x="11" y="44"/>
                      <a:pt x="11" y="44"/>
                    </a:cubicBezTo>
                    <a:cubicBezTo>
                      <a:pt x="16" y="44"/>
                      <a:pt x="20" y="41"/>
                      <a:pt x="22" y="37"/>
                    </a:cubicBezTo>
                    <a:cubicBezTo>
                      <a:pt x="24" y="39"/>
                      <a:pt x="26" y="39"/>
                      <a:pt x="29" y="39"/>
                    </a:cubicBezTo>
                    <a:cubicBezTo>
                      <a:pt x="34" y="39"/>
                      <a:pt x="38" y="37"/>
                      <a:pt x="41" y="33"/>
                    </a:cubicBezTo>
                    <a:cubicBezTo>
                      <a:pt x="43" y="40"/>
                      <a:pt x="49" y="45"/>
                      <a:pt x="57" y="45"/>
                    </a:cubicBezTo>
                    <a:cubicBezTo>
                      <a:pt x="62" y="45"/>
                      <a:pt x="66" y="42"/>
                      <a:pt x="69" y="39"/>
                    </a:cubicBezTo>
                    <a:cubicBezTo>
                      <a:pt x="71" y="40"/>
                      <a:pt x="74" y="41"/>
                      <a:pt x="77" y="41"/>
                    </a:cubicBezTo>
                    <a:cubicBezTo>
                      <a:pt x="86" y="41"/>
                      <a:pt x="93" y="34"/>
                      <a:pt x="93" y="25"/>
                    </a:cubicBezTo>
                    <a:cubicBezTo>
                      <a:pt x="93" y="23"/>
                      <a:pt x="93" y="21"/>
                      <a:pt x="92" y="19"/>
                    </a:cubicBezTo>
                    <a:cubicBezTo>
                      <a:pt x="97" y="19"/>
                      <a:pt x="101" y="15"/>
                      <a:pt x="101" y="9"/>
                    </a:cubicBez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64" name="Google Shape;2164;p342"/>
              <p:cNvSpPr/>
              <p:nvPr/>
            </p:nvSpPr>
            <p:spPr>
              <a:xfrm>
                <a:off x="1793" y="1240"/>
                <a:ext cx="102" cy="67"/>
              </a:xfrm>
              <a:custGeom>
                <a:avLst/>
                <a:gdLst/>
                <a:ahLst/>
                <a:cxnLst/>
                <a:rect l="l" t="t" r="r" b="b"/>
                <a:pathLst>
                  <a:path w="75" h="49" extrusionOk="0">
                    <a:moveTo>
                      <a:pt x="71" y="17"/>
                    </a:moveTo>
                    <a:cubicBezTo>
                      <a:pt x="71" y="17"/>
                      <a:pt x="71" y="16"/>
                      <a:pt x="71" y="15"/>
                    </a:cubicBezTo>
                    <a:cubicBezTo>
                      <a:pt x="71" y="7"/>
                      <a:pt x="65" y="0"/>
                      <a:pt x="57" y="0"/>
                    </a:cubicBezTo>
                    <a:cubicBezTo>
                      <a:pt x="49" y="0"/>
                      <a:pt x="42" y="7"/>
                      <a:pt x="42" y="15"/>
                    </a:cubicBezTo>
                    <a:cubicBezTo>
                      <a:pt x="40" y="15"/>
                      <a:pt x="37" y="16"/>
                      <a:pt x="35" y="17"/>
                    </a:cubicBezTo>
                    <a:cubicBezTo>
                      <a:pt x="33" y="16"/>
                      <a:pt x="31" y="15"/>
                      <a:pt x="28" y="15"/>
                    </a:cubicBezTo>
                    <a:cubicBezTo>
                      <a:pt x="22" y="15"/>
                      <a:pt x="18" y="18"/>
                      <a:pt x="15" y="23"/>
                    </a:cubicBezTo>
                    <a:cubicBezTo>
                      <a:pt x="14" y="22"/>
                      <a:pt x="12" y="22"/>
                      <a:pt x="11" y="22"/>
                    </a:cubicBezTo>
                    <a:cubicBezTo>
                      <a:pt x="5" y="22"/>
                      <a:pt x="0" y="27"/>
                      <a:pt x="0" y="33"/>
                    </a:cubicBezTo>
                    <a:cubicBezTo>
                      <a:pt x="0" y="35"/>
                      <a:pt x="1" y="38"/>
                      <a:pt x="3" y="40"/>
                    </a:cubicBezTo>
                    <a:cubicBezTo>
                      <a:pt x="1" y="41"/>
                      <a:pt x="0" y="42"/>
                      <a:pt x="0" y="44"/>
                    </a:cubicBezTo>
                    <a:cubicBezTo>
                      <a:pt x="0" y="47"/>
                      <a:pt x="2" y="49"/>
                      <a:pt x="5" y="49"/>
                    </a:cubicBezTo>
                    <a:cubicBezTo>
                      <a:pt x="8" y="49"/>
                      <a:pt x="10" y="47"/>
                      <a:pt x="10" y="44"/>
                    </a:cubicBezTo>
                    <a:cubicBezTo>
                      <a:pt x="10" y="44"/>
                      <a:pt x="10" y="44"/>
                      <a:pt x="10" y="44"/>
                    </a:cubicBezTo>
                    <a:cubicBezTo>
                      <a:pt x="10" y="44"/>
                      <a:pt x="11" y="44"/>
                      <a:pt x="11" y="44"/>
                    </a:cubicBezTo>
                    <a:cubicBezTo>
                      <a:pt x="14" y="44"/>
                      <a:pt x="17" y="43"/>
                      <a:pt x="19" y="41"/>
                    </a:cubicBezTo>
                    <a:cubicBezTo>
                      <a:pt x="21" y="43"/>
                      <a:pt x="24" y="44"/>
                      <a:pt x="28" y="44"/>
                    </a:cubicBezTo>
                    <a:cubicBezTo>
                      <a:pt x="31" y="44"/>
                      <a:pt x="33" y="43"/>
                      <a:pt x="35" y="42"/>
                    </a:cubicBezTo>
                    <a:cubicBezTo>
                      <a:pt x="37" y="44"/>
                      <a:pt x="40" y="44"/>
                      <a:pt x="43" y="44"/>
                    </a:cubicBezTo>
                    <a:cubicBezTo>
                      <a:pt x="50" y="44"/>
                      <a:pt x="56" y="39"/>
                      <a:pt x="58" y="32"/>
                    </a:cubicBezTo>
                    <a:cubicBezTo>
                      <a:pt x="59" y="34"/>
                      <a:pt x="62" y="35"/>
                      <a:pt x="65" y="35"/>
                    </a:cubicBezTo>
                    <a:cubicBezTo>
                      <a:pt x="70" y="35"/>
                      <a:pt x="75" y="30"/>
                      <a:pt x="75" y="25"/>
                    </a:cubicBezTo>
                    <a:cubicBezTo>
                      <a:pt x="75" y="22"/>
                      <a:pt x="73" y="19"/>
                      <a:pt x="71" y="17"/>
                    </a:cubicBez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grpSp>
      </p:grpSp>
      <p:grpSp>
        <p:nvGrpSpPr>
          <p:cNvPr id="2165" name="Google Shape;2165;p342"/>
          <p:cNvGrpSpPr/>
          <p:nvPr/>
        </p:nvGrpSpPr>
        <p:grpSpPr>
          <a:xfrm>
            <a:off x="2518033" y="1348450"/>
            <a:ext cx="2118810" cy="1617662"/>
            <a:chOff x="3230377" y="2074471"/>
            <a:chExt cx="2825080" cy="2156882"/>
          </a:xfrm>
        </p:grpSpPr>
        <p:sp>
          <p:nvSpPr>
            <p:cNvPr id="2166" name="Google Shape;2166;p342"/>
            <p:cNvSpPr/>
            <p:nvPr/>
          </p:nvSpPr>
          <p:spPr>
            <a:xfrm>
              <a:off x="3663950" y="3292327"/>
              <a:ext cx="2391507" cy="90435"/>
            </a:xfrm>
            <a:prstGeom prst="rect">
              <a:avLst/>
            </a:prstGeom>
            <a:solidFill>
              <a:schemeClr val="accent3"/>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grpSp>
          <p:nvGrpSpPr>
            <p:cNvPr id="2167" name="Google Shape;2167;p342"/>
            <p:cNvGrpSpPr/>
            <p:nvPr/>
          </p:nvGrpSpPr>
          <p:grpSpPr>
            <a:xfrm>
              <a:off x="3394705" y="3068300"/>
              <a:ext cx="538493" cy="538493"/>
              <a:chOff x="1003200" y="2954215"/>
              <a:chExt cx="643095" cy="643095"/>
            </a:xfrm>
          </p:grpSpPr>
          <p:sp>
            <p:nvSpPr>
              <p:cNvPr id="2168" name="Google Shape;2168;p342"/>
              <p:cNvSpPr/>
              <p:nvPr/>
            </p:nvSpPr>
            <p:spPr>
              <a:xfrm>
                <a:off x="1003200" y="2954215"/>
                <a:ext cx="643095" cy="643095"/>
              </a:xfrm>
              <a:prstGeom prst="ellipse">
                <a:avLst/>
              </a:prstGeom>
              <a:solidFill>
                <a:schemeClr val="accent5"/>
              </a:solidFill>
              <a:ln w="12700" cap="flat" cmpd="sng">
                <a:solidFill>
                  <a:schemeClr val="accent3"/>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69" name="Google Shape;2169;p342"/>
              <p:cNvSpPr/>
              <p:nvPr/>
            </p:nvSpPr>
            <p:spPr>
              <a:xfrm>
                <a:off x="1179150" y="3130165"/>
                <a:ext cx="291193" cy="291193"/>
              </a:xfrm>
              <a:prstGeom prst="ellipse">
                <a:avLst/>
              </a:prstGeom>
              <a:solidFill>
                <a:schemeClr val="accent3"/>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grpSp>
        <p:sp>
          <p:nvSpPr>
            <p:cNvPr id="2170" name="Google Shape;2170;p342"/>
            <p:cNvSpPr txBox="1"/>
            <p:nvPr/>
          </p:nvSpPr>
          <p:spPr>
            <a:xfrm>
              <a:off x="3230377" y="2445442"/>
              <a:ext cx="854446" cy="749029"/>
            </a:xfrm>
            <a:prstGeom prst="rect">
              <a:avLst/>
            </a:prstGeom>
            <a:noFill/>
            <a:ln>
              <a:noFill/>
            </a:ln>
          </p:spPr>
          <p:txBody>
            <a:bodyPr spcFirstLastPara="1" wrap="square" lIns="40950" tIns="40950" rIns="40950" bIns="40950" anchor="t" anchorCtr="0">
              <a:noAutofit/>
            </a:bodyPr>
            <a:lstStyle/>
            <a:p>
              <a:pPr marL="0" marR="0" lvl="0" indent="0" algn="ctr" rtl="0">
                <a:spcBef>
                  <a:spcPts val="0"/>
                </a:spcBef>
                <a:spcAft>
                  <a:spcPts val="0"/>
                </a:spcAft>
                <a:buNone/>
              </a:pPr>
              <a:r>
                <a:rPr lang="en-US" sz="1050" b="1">
                  <a:solidFill>
                    <a:srgbClr val="00338D"/>
                  </a:solidFill>
                  <a:latin typeface="Arial"/>
                  <a:ea typeface="Arial"/>
                  <a:cs typeface="Arial"/>
                  <a:sym typeface="Arial"/>
                </a:rPr>
                <a:t>1960</a:t>
              </a:r>
              <a:endParaRPr/>
            </a:p>
          </p:txBody>
        </p:sp>
        <p:sp>
          <p:nvSpPr>
            <p:cNvPr id="2171" name="Google Shape;2171;p342"/>
            <p:cNvSpPr txBox="1"/>
            <p:nvPr/>
          </p:nvSpPr>
          <p:spPr>
            <a:xfrm>
              <a:off x="3323241" y="3629656"/>
              <a:ext cx="2206928" cy="601697"/>
            </a:xfrm>
            <a:prstGeom prst="rect">
              <a:avLst/>
            </a:prstGeom>
            <a:noFill/>
            <a:ln>
              <a:noFill/>
            </a:ln>
          </p:spPr>
          <p:txBody>
            <a:bodyPr spcFirstLastPara="1" wrap="square" lIns="40950" tIns="40950" rIns="40950" bIns="40950" anchor="t" anchorCtr="0">
              <a:noAutofit/>
            </a:bodyPr>
            <a:lstStyle/>
            <a:p>
              <a:pPr marL="0" marR="0" lvl="0" indent="0" algn="l" rtl="0">
                <a:spcBef>
                  <a:spcPts val="0"/>
                </a:spcBef>
                <a:spcAft>
                  <a:spcPts val="0"/>
                </a:spcAft>
                <a:buNone/>
              </a:pPr>
              <a:r>
                <a:rPr lang="en-US" sz="1050" b="1">
                  <a:solidFill>
                    <a:srgbClr val="00338D"/>
                  </a:solidFill>
                  <a:latin typeface="Arial"/>
                  <a:ea typeface="Arial"/>
                  <a:cs typeface="Arial"/>
                  <a:sym typeface="Arial"/>
                </a:rPr>
                <a:t>Age of distribution</a:t>
              </a:r>
              <a:endParaRPr/>
            </a:p>
          </p:txBody>
        </p:sp>
        <p:grpSp>
          <p:nvGrpSpPr>
            <p:cNvPr id="2172" name="Google Shape;2172;p342"/>
            <p:cNvGrpSpPr/>
            <p:nvPr/>
          </p:nvGrpSpPr>
          <p:grpSpPr>
            <a:xfrm>
              <a:off x="4010460" y="2074471"/>
              <a:ext cx="1411878" cy="1115575"/>
              <a:chOff x="2496" y="1267"/>
              <a:chExt cx="953" cy="753"/>
            </a:xfrm>
          </p:grpSpPr>
          <p:sp>
            <p:nvSpPr>
              <p:cNvPr id="2173" name="Google Shape;2173;p342"/>
              <p:cNvSpPr/>
              <p:nvPr/>
            </p:nvSpPr>
            <p:spPr>
              <a:xfrm>
                <a:off x="2695" y="1267"/>
                <a:ext cx="754" cy="753"/>
              </a:xfrm>
              <a:custGeom>
                <a:avLst/>
                <a:gdLst/>
                <a:ahLst/>
                <a:cxnLst/>
                <a:rect l="l" t="t" r="r" b="b"/>
                <a:pathLst>
                  <a:path w="577" h="576" extrusionOk="0">
                    <a:moveTo>
                      <a:pt x="575" y="292"/>
                    </a:moveTo>
                    <a:cubicBezTo>
                      <a:pt x="577" y="134"/>
                      <a:pt x="450" y="4"/>
                      <a:pt x="292" y="2"/>
                    </a:cubicBezTo>
                    <a:cubicBezTo>
                      <a:pt x="134" y="0"/>
                      <a:pt x="4" y="126"/>
                      <a:pt x="2" y="284"/>
                    </a:cubicBezTo>
                    <a:cubicBezTo>
                      <a:pt x="0" y="442"/>
                      <a:pt x="127" y="572"/>
                      <a:pt x="285" y="574"/>
                    </a:cubicBezTo>
                    <a:cubicBezTo>
                      <a:pt x="443" y="576"/>
                      <a:pt x="573" y="450"/>
                      <a:pt x="575" y="29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74" name="Google Shape;2174;p342"/>
              <p:cNvSpPr/>
              <p:nvPr/>
            </p:nvSpPr>
            <p:spPr>
              <a:xfrm>
                <a:off x="2768" y="1285"/>
                <a:ext cx="665" cy="732"/>
              </a:xfrm>
              <a:custGeom>
                <a:avLst/>
                <a:gdLst/>
                <a:ahLst/>
                <a:cxnLst/>
                <a:rect l="l" t="t" r="r" b="b"/>
                <a:pathLst>
                  <a:path w="509" h="560" extrusionOk="0">
                    <a:moveTo>
                      <a:pt x="299" y="5"/>
                    </a:moveTo>
                    <a:cubicBezTo>
                      <a:pt x="299" y="5"/>
                      <a:pt x="299" y="5"/>
                      <a:pt x="299" y="5"/>
                    </a:cubicBezTo>
                    <a:cubicBezTo>
                      <a:pt x="300" y="5"/>
                      <a:pt x="300" y="5"/>
                      <a:pt x="300" y="6"/>
                    </a:cubicBezTo>
                    <a:cubicBezTo>
                      <a:pt x="300" y="6"/>
                      <a:pt x="300" y="6"/>
                      <a:pt x="300" y="6"/>
                    </a:cubicBezTo>
                    <a:cubicBezTo>
                      <a:pt x="300" y="6"/>
                      <a:pt x="304" y="7"/>
                      <a:pt x="304" y="7"/>
                    </a:cubicBezTo>
                    <a:cubicBezTo>
                      <a:pt x="304" y="7"/>
                      <a:pt x="304" y="7"/>
                      <a:pt x="303" y="6"/>
                    </a:cubicBezTo>
                    <a:cubicBezTo>
                      <a:pt x="304" y="6"/>
                      <a:pt x="304" y="6"/>
                      <a:pt x="305" y="7"/>
                    </a:cubicBezTo>
                    <a:cubicBezTo>
                      <a:pt x="305" y="7"/>
                      <a:pt x="305" y="7"/>
                      <a:pt x="304" y="7"/>
                    </a:cubicBezTo>
                    <a:cubicBezTo>
                      <a:pt x="305" y="7"/>
                      <a:pt x="305" y="7"/>
                      <a:pt x="305" y="7"/>
                    </a:cubicBezTo>
                    <a:cubicBezTo>
                      <a:pt x="305" y="7"/>
                      <a:pt x="304" y="7"/>
                      <a:pt x="304" y="7"/>
                    </a:cubicBezTo>
                    <a:cubicBezTo>
                      <a:pt x="305" y="7"/>
                      <a:pt x="305" y="8"/>
                      <a:pt x="305" y="8"/>
                    </a:cubicBezTo>
                    <a:cubicBezTo>
                      <a:pt x="305" y="8"/>
                      <a:pt x="305" y="8"/>
                      <a:pt x="305" y="8"/>
                    </a:cubicBezTo>
                    <a:cubicBezTo>
                      <a:pt x="305" y="8"/>
                      <a:pt x="305" y="8"/>
                      <a:pt x="305" y="9"/>
                    </a:cubicBezTo>
                    <a:cubicBezTo>
                      <a:pt x="306" y="9"/>
                      <a:pt x="306" y="9"/>
                      <a:pt x="306" y="9"/>
                    </a:cubicBezTo>
                    <a:cubicBezTo>
                      <a:pt x="306" y="8"/>
                      <a:pt x="306" y="8"/>
                      <a:pt x="306" y="8"/>
                    </a:cubicBezTo>
                    <a:cubicBezTo>
                      <a:pt x="306" y="8"/>
                      <a:pt x="307" y="9"/>
                      <a:pt x="307" y="9"/>
                    </a:cubicBezTo>
                    <a:cubicBezTo>
                      <a:pt x="307" y="9"/>
                      <a:pt x="307" y="9"/>
                      <a:pt x="307" y="9"/>
                    </a:cubicBezTo>
                    <a:cubicBezTo>
                      <a:pt x="307" y="9"/>
                      <a:pt x="307" y="9"/>
                      <a:pt x="307" y="9"/>
                    </a:cubicBezTo>
                    <a:cubicBezTo>
                      <a:pt x="307" y="9"/>
                      <a:pt x="307" y="9"/>
                      <a:pt x="309" y="9"/>
                    </a:cubicBezTo>
                    <a:cubicBezTo>
                      <a:pt x="310" y="9"/>
                      <a:pt x="311" y="9"/>
                      <a:pt x="311" y="9"/>
                    </a:cubicBezTo>
                    <a:cubicBezTo>
                      <a:pt x="311" y="9"/>
                      <a:pt x="311" y="9"/>
                      <a:pt x="311" y="9"/>
                    </a:cubicBezTo>
                    <a:cubicBezTo>
                      <a:pt x="311" y="9"/>
                      <a:pt x="311" y="9"/>
                      <a:pt x="311" y="9"/>
                    </a:cubicBezTo>
                    <a:cubicBezTo>
                      <a:pt x="311" y="9"/>
                      <a:pt x="311" y="9"/>
                      <a:pt x="311" y="9"/>
                    </a:cubicBezTo>
                    <a:cubicBezTo>
                      <a:pt x="312" y="9"/>
                      <a:pt x="312" y="9"/>
                      <a:pt x="312" y="9"/>
                    </a:cubicBezTo>
                    <a:cubicBezTo>
                      <a:pt x="312" y="9"/>
                      <a:pt x="311" y="9"/>
                      <a:pt x="311" y="9"/>
                    </a:cubicBezTo>
                    <a:cubicBezTo>
                      <a:pt x="311" y="9"/>
                      <a:pt x="311" y="9"/>
                      <a:pt x="311" y="9"/>
                    </a:cubicBezTo>
                    <a:cubicBezTo>
                      <a:pt x="311" y="8"/>
                      <a:pt x="311" y="8"/>
                      <a:pt x="311" y="8"/>
                    </a:cubicBezTo>
                    <a:cubicBezTo>
                      <a:pt x="311" y="8"/>
                      <a:pt x="310" y="8"/>
                      <a:pt x="308" y="7"/>
                    </a:cubicBezTo>
                    <a:cubicBezTo>
                      <a:pt x="309" y="8"/>
                      <a:pt x="309" y="8"/>
                      <a:pt x="309" y="8"/>
                    </a:cubicBezTo>
                    <a:cubicBezTo>
                      <a:pt x="309" y="8"/>
                      <a:pt x="309" y="8"/>
                      <a:pt x="308" y="7"/>
                    </a:cubicBezTo>
                    <a:cubicBezTo>
                      <a:pt x="308" y="7"/>
                      <a:pt x="306" y="6"/>
                      <a:pt x="306" y="7"/>
                    </a:cubicBezTo>
                    <a:cubicBezTo>
                      <a:pt x="306" y="7"/>
                      <a:pt x="306" y="7"/>
                      <a:pt x="306" y="7"/>
                    </a:cubicBezTo>
                    <a:cubicBezTo>
                      <a:pt x="306" y="7"/>
                      <a:pt x="306" y="7"/>
                      <a:pt x="305" y="7"/>
                    </a:cubicBezTo>
                    <a:cubicBezTo>
                      <a:pt x="305" y="7"/>
                      <a:pt x="305" y="7"/>
                      <a:pt x="305" y="7"/>
                    </a:cubicBezTo>
                    <a:cubicBezTo>
                      <a:pt x="305" y="7"/>
                      <a:pt x="306" y="7"/>
                      <a:pt x="306" y="7"/>
                    </a:cubicBezTo>
                    <a:cubicBezTo>
                      <a:pt x="306" y="7"/>
                      <a:pt x="304" y="6"/>
                      <a:pt x="304" y="6"/>
                    </a:cubicBezTo>
                    <a:cubicBezTo>
                      <a:pt x="303" y="5"/>
                      <a:pt x="298" y="4"/>
                      <a:pt x="298" y="4"/>
                    </a:cubicBezTo>
                    <a:cubicBezTo>
                      <a:pt x="298" y="4"/>
                      <a:pt x="298" y="4"/>
                      <a:pt x="298" y="4"/>
                    </a:cubicBezTo>
                    <a:cubicBezTo>
                      <a:pt x="299" y="4"/>
                      <a:pt x="299" y="4"/>
                      <a:pt x="299" y="5"/>
                    </a:cubicBezTo>
                    <a:close/>
                    <a:moveTo>
                      <a:pt x="314" y="9"/>
                    </a:moveTo>
                    <a:cubicBezTo>
                      <a:pt x="314" y="10"/>
                      <a:pt x="315" y="10"/>
                      <a:pt x="315" y="10"/>
                    </a:cubicBezTo>
                    <a:cubicBezTo>
                      <a:pt x="315" y="10"/>
                      <a:pt x="316" y="11"/>
                      <a:pt x="316" y="11"/>
                    </a:cubicBezTo>
                    <a:cubicBezTo>
                      <a:pt x="316" y="11"/>
                      <a:pt x="317" y="12"/>
                      <a:pt x="317" y="12"/>
                    </a:cubicBezTo>
                    <a:cubicBezTo>
                      <a:pt x="317" y="12"/>
                      <a:pt x="318" y="12"/>
                      <a:pt x="318" y="11"/>
                    </a:cubicBezTo>
                    <a:cubicBezTo>
                      <a:pt x="317" y="11"/>
                      <a:pt x="317" y="11"/>
                      <a:pt x="318" y="11"/>
                    </a:cubicBezTo>
                    <a:cubicBezTo>
                      <a:pt x="318" y="11"/>
                      <a:pt x="319" y="11"/>
                      <a:pt x="319" y="11"/>
                    </a:cubicBezTo>
                    <a:cubicBezTo>
                      <a:pt x="318" y="11"/>
                      <a:pt x="319" y="10"/>
                      <a:pt x="319" y="10"/>
                    </a:cubicBezTo>
                    <a:cubicBezTo>
                      <a:pt x="319" y="10"/>
                      <a:pt x="319" y="10"/>
                      <a:pt x="319" y="10"/>
                    </a:cubicBezTo>
                    <a:cubicBezTo>
                      <a:pt x="319" y="10"/>
                      <a:pt x="319" y="10"/>
                      <a:pt x="319" y="10"/>
                    </a:cubicBezTo>
                    <a:cubicBezTo>
                      <a:pt x="317" y="9"/>
                      <a:pt x="315" y="9"/>
                      <a:pt x="314" y="8"/>
                    </a:cubicBezTo>
                    <a:cubicBezTo>
                      <a:pt x="314" y="9"/>
                      <a:pt x="313" y="8"/>
                      <a:pt x="313" y="8"/>
                    </a:cubicBezTo>
                    <a:cubicBezTo>
                      <a:pt x="313" y="8"/>
                      <a:pt x="314" y="8"/>
                      <a:pt x="314" y="9"/>
                    </a:cubicBezTo>
                    <a:cubicBezTo>
                      <a:pt x="314" y="9"/>
                      <a:pt x="314" y="9"/>
                      <a:pt x="314" y="9"/>
                    </a:cubicBezTo>
                    <a:cubicBezTo>
                      <a:pt x="312" y="8"/>
                      <a:pt x="312" y="8"/>
                      <a:pt x="311" y="8"/>
                    </a:cubicBezTo>
                    <a:cubicBezTo>
                      <a:pt x="311" y="8"/>
                      <a:pt x="311" y="8"/>
                      <a:pt x="311" y="8"/>
                    </a:cubicBezTo>
                    <a:cubicBezTo>
                      <a:pt x="312" y="8"/>
                      <a:pt x="312" y="8"/>
                      <a:pt x="312" y="8"/>
                    </a:cubicBezTo>
                    <a:cubicBezTo>
                      <a:pt x="312" y="8"/>
                      <a:pt x="311" y="8"/>
                      <a:pt x="311" y="8"/>
                    </a:cubicBezTo>
                    <a:cubicBezTo>
                      <a:pt x="312" y="8"/>
                      <a:pt x="314" y="9"/>
                      <a:pt x="314" y="9"/>
                    </a:cubicBezTo>
                    <a:close/>
                    <a:moveTo>
                      <a:pt x="293" y="4"/>
                    </a:moveTo>
                    <a:cubicBezTo>
                      <a:pt x="294" y="4"/>
                      <a:pt x="294" y="4"/>
                      <a:pt x="294" y="4"/>
                    </a:cubicBezTo>
                    <a:cubicBezTo>
                      <a:pt x="294" y="4"/>
                      <a:pt x="294" y="4"/>
                      <a:pt x="294" y="4"/>
                    </a:cubicBezTo>
                    <a:cubicBezTo>
                      <a:pt x="294" y="4"/>
                      <a:pt x="294" y="4"/>
                      <a:pt x="294" y="4"/>
                    </a:cubicBezTo>
                    <a:cubicBezTo>
                      <a:pt x="294" y="4"/>
                      <a:pt x="294" y="4"/>
                      <a:pt x="294" y="4"/>
                    </a:cubicBezTo>
                    <a:cubicBezTo>
                      <a:pt x="294" y="4"/>
                      <a:pt x="294" y="4"/>
                      <a:pt x="293" y="3"/>
                    </a:cubicBezTo>
                    <a:cubicBezTo>
                      <a:pt x="293" y="4"/>
                      <a:pt x="293" y="4"/>
                      <a:pt x="293" y="4"/>
                    </a:cubicBezTo>
                    <a:cubicBezTo>
                      <a:pt x="293" y="4"/>
                      <a:pt x="293" y="4"/>
                      <a:pt x="293" y="4"/>
                    </a:cubicBezTo>
                    <a:close/>
                    <a:moveTo>
                      <a:pt x="300" y="7"/>
                    </a:moveTo>
                    <a:cubicBezTo>
                      <a:pt x="300" y="7"/>
                      <a:pt x="300" y="7"/>
                      <a:pt x="300" y="7"/>
                    </a:cubicBezTo>
                    <a:cubicBezTo>
                      <a:pt x="300" y="7"/>
                      <a:pt x="300" y="7"/>
                      <a:pt x="300" y="7"/>
                    </a:cubicBezTo>
                    <a:cubicBezTo>
                      <a:pt x="301" y="7"/>
                      <a:pt x="301" y="7"/>
                      <a:pt x="301" y="7"/>
                    </a:cubicBezTo>
                    <a:cubicBezTo>
                      <a:pt x="302" y="8"/>
                      <a:pt x="302" y="8"/>
                      <a:pt x="302" y="8"/>
                    </a:cubicBezTo>
                    <a:cubicBezTo>
                      <a:pt x="303" y="8"/>
                      <a:pt x="304" y="8"/>
                      <a:pt x="304" y="8"/>
                    </a:cubicBezTo>
                    <a:cubicBezTo>
                      <a:pt x="304" y="8"/>
                      <a:pt x="304" y="8"/>
                      <a:pt x="304" y="8"/>
                    </a:cubicBezTo>
                    <a:cubicBezTo>
                      <a:pt x="302" y="7"/>
                      <a:pt x="300" y="7"/>
                      <a:pt x="300" y="7"/>
                    </a:cubicBezTo>
                    <a:close/>
                    <a:moveTo>
                      <a:pt x="364" y="21"/>
                    </a:moveTo>
                    <a:cubicBezTo>
                      <a:pt x="363" y="21"/>
                      <a:pt x="363" y="21"/>
                      <a:pt x="362" y="21"/>
                    </a:cubicBezTo>
                    <a:cubicBezTo>
                      <a:pt x="362" y="21"/>
                      <a:pt x="359" y="19"/>
                      <a:pt x="358" y="19"/>
                    </a:cubicBezTo>
                    <a:cubicBezTo>
                      <a:pt x="359" y="19"/>
                      <a:pt x="359" y="19"/>
                      <a:pt x="359" y="19"/>
                    </a:cubicBezTo>
                    <a:cubicBezTo>
                      <a:pt x="361" y="20"/>
                      <a:pt x="362" y="21"/>
                      <a:pt x="364" y="21"/>
                    </a:cubicBezTo>
                    <a:close/>
                    <a:moveTo>
                      <a:pt x="361" y="21"/>
                    </a:moveTo>
                    <a:cubicBezTo>
                      <a:pt x="361" y="21"/>
                      <a:pt x="361" y="21"/>
                      <a:pt x="361" y="21"/>
                    </a:cubicBezTo>
                    <a:cubicBezTo>
                      <a:pt x="366" y="23"/>
                      <a:pt x="366" y="23"/>
                      <a:pt x="366" y="23"/>
                    </a:cubicBezTo>
                    <a:cubicBezTo>
                      <a:pt x="366" y="23"/>
                      <a:pt x="363" y="21"/>
                      <a:pt x="361" y="20"/>
                    </a:cubicBezTo>
                    <a:cubicBezTo>
                      <a:pt x="359" y="19"/>
                      <a:pt x="358" y="19"/>
                      <a:pt x="355" y="18"/>
                    </a:cubicBezTo>
                    <a:cubicBezTo>
                      <a:pt x="356" y="18"/>
                      <a:pt x="356" y="18"/>
                      <a:pt x="356" y="18"/>
                    </a:cubicBezTo>
                    <a:cubicBezTo>
                      <a:pt x="358" y="19"/>
                      <a:pt x="360" y="20"/>
                      <a:pt x="361" y="21"/>
                    </a:cubicBezTo>
                    <a:close/>
                    <a:moveTo>
                      <a:pt x="322" y="16"/>
                    </a:moveTo>
                    <a:cubicBezTo>
                      <a:pt x="322" y="16"/>
                      <a:pt x="321" y="16"/>
                      <a:pt x="321" y="16"/>
                    </a:cubicBezTo>
                    <a:cubicBezTo>
                      <a:pt x="321" y="16"/>
                      <a:pt x="321" y="16"/>
                      <a:pt x="321" y="16"/>
                    </a:cubicBezTo>
                    <a:cubicBezTo>
                      <a:pt x="321" y="16"/>
                      <a:pt x="321" y="16"/>
                      <a:pt x="320" y="16"/>
                    </a:cubicBezTo>
                    <a:cubicBezTo>
                      <a:pt x="320" y="16"/>
                      <a:pt x="320" y="16"/>
                      <a:pt x="320" y="16"/>
                    </a:cubicBezTo>
                    <a:cubicBezTo>
                      <a:pt x="320" y="16"/>
                      <a:pt x="320" y="16"/>
                      <a:pt x="320" y="16"/>
                    </a:cubicBezTo>
                    <a:cubicBezTo>
                      <a:pt x="320" y="16"/>
                      <a:pt x="320" y="16"/>
                      <a:pt x="320" y="16"/>
                    </a:cubicBezTo>
                    <a:cubicBezTo>
                      <a:pt x="321" y="17"/>
                      <a:pt x="322" y="17"/>
                      <a:pt x="322" y="16"/>
                    </a:cubicBezTo>
                    <a:close/>
                    <a:moveTo>
                      <a:pt x="381" y="31"/>
                    </a:moveTo>
                    <a:cubicBezTo>
                      <a:pt x="381" y="31"/>
                      <a:pt x="381" y="31"/>
                      <a:pt x="380" y="31"/>
                    </a:cubicBezTo>
                    <a:cubicBezTo>
                      <a:pt x="380" y="31"/>
                      <a:pt x="380" y="31"/>
                      <a:pt x="381" y="31"/>
                    </a:cubicBezTo>
                    <a:cubicBezTo>
                      <a:pt x="381" y="31"/>
                      <a:pt x="381" y="31"/>
                      <a:pt x="382" y="32"/>
                    </a:cubicBezTo>
                    <a:cubicBezTo>
                      <a:pt x="382" y="32"/>
                      <a:pt x="381" y="31"/>
                      <a:pt x="381" y="31"/>
                    </a:cubicBezTo>
                    <a:close/>
                    <a:moveTo>
                      <a:pt x="384" y="33"/>
                    </a:moveTo>
                    <a:cubicBezTo>
                      <a:pt x="384" y="33"/>
                      <a:pt x="384" y="33"/>
                      <a:pt x="384" y="33"/>
                    </a:cubicBezTo>
                    <a:cubicBezTo>
                      <a:pt x="384" y="33"/>
                      <a:pt x="384" y="33"/>
                      <a:pt x="384" y="33"/>
                    </a:cubicBezTo>
                    <a:close/>
                    <a:moveTo>
                      <a:pt x="372" y="26"/>
                    </a:moveTo>
                    <a:cubicBezTo>
                      <a:pt x="372" y="26"/>
                      <a:pt x="372" y="26"/>
                      <a:pt x="372" y="26"/>
                    </a:cubicBezTo>
                    <a:cubicBezTo>
                      <a:pt x="372" y="26"/>
                      <a:pt x="372" y="26"/>
                      <a:pt x="372" y="26"/>
                    </a:cubicBezTo>
                    <a:cubicBezTo>
                      <a:pt x="373" y="26"/>
                      <a:pt x="373" y="27"/>
                      <a:pt x="373" y="27"/>
                    </a:cubicBezTo>
                    <a:cubicBezTo>
                      <a:pt x="373" y="27"/>
                      <a:pt x="373" y="26"/>
                      <a:pt x="372" y="26"/>
                    </a:cubicBezTo>
                    <a:cubicBezTo>
                      <a:pt x="372" y="26"/>
                      <a:pt x="372" y="26"/>
                      <a:pt x="372" y="26"/>
                    </a:cubicBezTo>
                    <a:cubicBezTo>
                      <a:pt x="370" y="25"/>
                      <a:pt x="368" y="24"/>
                      <a:pt x="368" y="24"/>
                    </a:cubicBezTo>
                    <a:cubicBezTo>
                      <a:pt x="368" y="24"/>
                      <a:pt x="368" y="24"/>
                      <a:pt x="368" y="24"/>
                    </a:cubicBezTo>
                    <a:cubicBezTo>
                      <a:pt x="369" y="24"/>
                      <a:pt x="371" y="26"/>
                      <a:pt x="372" y="26"/>
                    </a:cubicBezTo>
                    <a:close/>
                    <a:moveTo>
                      <a:pt x="375" y="31"/>
                    </a:moveTo>
                    <a:cubicBezTo>
                      <a:pt x="374" y="31"/>
                      <a:pt x="374" y="31"/>
                      <a:pt x="374" y="31"/>
                    </a:cubicBezTo>
                    <a:cubicBezTo>
                      <a:pt x="374" y="31"/>
                      <a:pt x="374" y="31"/>
                      <a:pt x="374" y="31"/>
                    </a:cubicBezTo>
                    <a:cubicBezTo>
                      <a:pt x="374" y="31"/>
                      <a:pt x="374" y="31"/>
                      <a:pt x="374" y="31"/>
                    </a:cubicBezTo>
                    <a:cubicBezTo>
                      <a:pt x="374" y="31"/>
                      <a:pt x="374" y="31"/>
                      <a:pt x="374" y="31"/>
                    </a:cubicBezTo>
                    <a:cubicBezTo>
                      <a:pt x="374" y="31"/>
                      <a:pt x="374" y="31"/>
                      <a:pt x="374" y="31"/>
                    </a:cubicBezTo>
                    <a:lnTo>
                      <a:pt x="375" y="31"/>
                    </a:lnTo>
                    <a:close/>
                    <a:moveTo>
                      <a:pt x="367" y="27"/>
                    </a:moveTo>
                    <a:cubicBezTo>
                      <a:pt x="367" y="27"/>
                      <a:pt x="367" y="27"/>
                      <a:pt x="367" y="27"/>
                    </a:cubicBezTo>
                    <a:cubicBezTo>
                      <a:pt x="367" y="27"/>
                      <a:pt x="367" y="27"/>
                      <a:pt x="367" y="27"/>
                    </a:cubicBezTo>
                    <a:cubicBezTo>
                      <a:pt x="367" y="27"/>
                      <a:pt x="367" y="27"/>
                      <a:pt x="367" y="27"/>
                    </a:cubicBezTo>
                    <a:close/>
                    <a:moveTo>
                      <a:pt x="366" y="26"/>
                    </a:moveTo>
                    <a:cubicBezTo>
                      <a:pt x="366" y="26"/>
                      <a:pt x="366" y="26"/>
                      <a:pt x="366" y="26"/>
                    </a:cubicBezTo>
                    <a:cubicBezTo>
                      <a:pt x="366" y="26"/>
                      <a:pt x="367" y="27"/>
                      <a:pt x="367" y="27"/>
                    </a:cubicBezTo>
                    <a:cubicBezTo>
                      <a:pt x="367" y="27"/>
                      <a:pt x="367" y="27"/>
                      <a:pt x="367" y="27"/>
                    </a:cubicBezTo>
                    <a:cubicBezTo>
                      <a:pt x="367" y="27"/>
                      <a:pt x="366" y="26"/>
                      <a:pt x="366" y="26"/>
                    </a:cubicBezTo>
                    <a:close/>
                    <a:moveTo>
                      <a:pt x="371" y="28"/>
                    </a:moveTo>
                    <a:cubicBezTo>
                      <a:pt x="371" y="28"/>
                      <a:pt x="371" y="28"/>
                      <a:pt x="370" y="28"/>
                    </a:cubicBezTo>
                    <a:cubicBezTo>
                      <a:pt x="369" y="28"/>
                      <a:pt x="369" y="27"/>
                      <a:pt x="369" y="27"/>
                    </a:cubicBezTo>
                    <a:cubicBezTo>
                      <a:pt x="369" y="27"/>
                      <a:pt x="369" y="27"/>
                      <a:pt x="369" y="27"/>
                    </a:cubicBezTo>
                    <a:cubicBezTo>
                      <a:pt x="369" y="28"/>
                      <a:pt x="370" y="28"/>
                      <a:pt x="370" y="28"/>
                    </a:cubicBezTo>
                    <a:lnTo>
                      <a:pt x="371" y="28"/>
                    </a:lnTo>
                    <a:close/>
                    <a:moveTo>
                      <a:pt x="368" y="27"/>
                    </a:moveTo>
                    <a:cubicBezTo>
                      <a:pt x="368" y="27"/>
                      <a:pt x="368" y="27"/>
                      <a:pt x="368" y="27"/>
                    </a:cubicBezTo>
                    <a:cubicBezTo>
                      <a:pt x="368" y="27"/>
                      <a:pt x="368" y="27"/>
                      <a:pt x="368" y="27"/>
                    </a:cubicBezTo>
                    <a:cubicBezTo>
                      <a:pt x="368" y="27"/>
                      <a:pt x="368" y="27"/>
                      <a:pt x="368" y="27"/>
                    </a:cubicBezTo>
                    <a:cubicBezTo>
                      <a:pt x="368" y="27"/>
                      <a:pt x="368" y="27"/>
                      <a:pt x="368" y="27"/>
                    </a:cubicBezTo>
                    <a:close/>
                    <a:moveTo>
                      <a:pt x="367" y="27"/>
                    </a:moveTo>
                    <a:cubicBezTo>
                      <a:pt x="367" y="27"/>
                      <a:pt x="367" y="27"/>
                      <a:pt x="367" y="27"/>
                    </a:cubicBezTo>
                    <a:cubicBezTo>
                      <a:pt x="367" y="27"/>
                      <a:pt x="367" y="27"/>
                      <a:pt x="367" y="27"/>
                    </a:cubicBezTo>
                    <a:close/>
                    <a:moveTo>
                      <a:pt x="373" y="30"/>
                    </a:moveTo>
                    <a:cubicBezTo>
                      <a:pt x="373" y="30"/>
                      <a:pt x="373" y="30"/>
                      <a:pt x="373" y="30"/>
                    </a:cubicBezTo>
                    <a:cubicBezTo>
                      <a:pt x="372" y="29"/>
                      <a:pt x="372" y="29"/>
                      <a:pt x="371" y="29"/>
                    </a:cubicBezTo>
                    <a:cubicBezTo>
                      <a:pt x="371" y="29"/>
                      <a:pt x="371" y="29"/>
                      <a:pt x="371" y="29"/>
                    </a:cubicBezTo>
                    <a:cubicBezTo>
                      <a:pt x="372" y="29"/>
                      <a:pt x="372" y="29"/>
                      <a:pt x="372" y="29"/>
                    </a:cubicBezTo>
                    <a:cubicBezTo>
                      <a:pt x="372" y="29"/>
                      <a:pt x="372" y="29"/>
                      <a:pt x="372" y="29"/>
                    </a:cubicBezTo>
                    <a:cubicBezTo>
                      <a:pt x="373" y="30"/>
                      <a:pt x="373" y="30"/>
                      <a:pt x="373" y="30"/>
                    </a:cubicBezTo>
                    <a:close/>
                    <a:moveTo>
                      <a:pt x="374" y="31"/>
                    </a:moveTo>
                    <a:cubicBezTo>
                      <a:pt x="374" y="31"/>
                      <a:pt x="374" y="31"/>
                      <a:pt x="374" y="31"/>
                    </a:cubicBezTo>
                    <a:cubicBezTo>
                      <a:pt x="374" y="30"/>
                      <a:pt x="374" y="30"/>
                      <a:pt x="373" y="30"/>
                    </a:cubicBezTo>
                    <a:cubicBezTo>
                      <a:pt x="373" y="30"/>
                      <a:pt x="373" y="30"/>
                      <a:pt x="373" y="30"/>
                    </a:cubicBezTo>
                    <a:cubicBezTo>
                      <a:pt x="373" y="30"/>
                      <a:pt x="373" y="30"/>
                      <a:pt x="373" y="30"/>
                    </a:cubicBezTo>
                    <a:lnTo>
                      <a:pt x="374" y="31"/>
                    </a:lnTo>
                    <a:close/>
                    <a:moveTo>
                      <a:pt x="369" y="28"/>
                    </a:moveTo>
                    <a:cubicBezTo>
                      <a:pt x="369" y="28"/>
                      <a:pt x="369" y="28"/>
                      <a:pt x="369" y="28"/>
                    </a:cubicBezTo>
                    <a:cubicBezTo>
                      <a:pt x="369" y="28"/>
                      <a:pt x="369" y="28"/>
                      <a:pt x="369" y="28"/>
                    </a:cubicBezTo>
                    <a:cubicBezTo>
                      <a:pt x="368" y="28"/>
                      <a:pt x="367" y="27"/>
                      <a:pt x="367" y="28"/>
                    </a:cubicBezTo>
                    <a:cubicBezTo>
                      <a:pt x="367" y="28"/>
                      <a:pt x="367" y="28"/>
                      <a:pt x="367" y="28"/>
                    </a:cubicBezTo>
                    <a:cubicBezTo>
                      <a:pt x="368" y="28"/>
                      <a:pt x="368" y="28"/>
                      <a:pt x="368" y="28"/>
                    </a:cubicBezTo>
                    <a:cubicBezTo>
                      <a:pt x="368" y="28"/>
                      <a:pt x="368" y="28"/>
                      <a:pt x="368" y="28"/>
                    </a:cubicBezTo>
                    <a:cubicBezTo>
                      <a:pt x="368" y="28"/>
                      <a:pt x="368" y="28"/>
                      <a:pt x="369" y="28"/>
                    </a:cubicBezTo>
                    <a:cubicBezTo>
                      <a:pt x="369" y="28"/>
                      <a:pt x="369" y="28"/>
                      <a:pt x="369" y="28"/>
                    </a:cubicBezTo>
                    <a:cubicBezTo>
                      <a:pt x="369" y="28"/>
                      <a:pt x="369" y="28"/>
                      <a:pt x="369" y="28"/>
                    </a:cubicBezTo>
                    <a:cubicBezTo>
                      <a:pt x="369" y="28"/>
                      <a:pt x="369" y="28"/>
                      <a:pt x="369" y="28"/>
                    </a:cubicBezTo>
                    <a:close/>
                    <a:moveTo>
                      <a:pt x="367" y="28"/>
                    </a:moveTo>
                    <a:cubicBezTo>
                      <a:pt x="367" y="28"/>
                      <a:pt x="367" y="28"/>
                      <a:pt x="367" y="28"/>
                    </a:cubicBezTo>
                    <a:cubicBezTo>
                      <a:pt x="367" y="28"/>
                      <a:pt x="367" y="28"/>
                      <a:pt x="367" y="28"/>
                    </a:cubicBezTo>
                    <a:cubicBezTo>
                      <a:pt x="367" y="28"/>
                      <a:pt x="367" y="28"/>
                      <a:pt x="367" y="28"/>
                    </a:cubicBezTo>
                    <a:cubicBezTo>
                      <a:pt x="367" y="28"/>
                      <a:pt x="367" y="28"/>
                      <a:pt x="367" y="28"/>
                    </a:cubicBezTo>
                    <a:cubicBezTo>
                      <a:pt x="367" y="28"/>
                      <a:pt x="367" y="27"/>
                      <a:pt x="367" y="27"/>
                    </a:cubicBezTo>
                    <a:cubicBezTo>
                      <a:pt x="366" y="27"/>
                      <a:pt x="365" y="26"/>
                      <a:pt x="365" y="26"/>
                    </a:cubicBezTo>
                    <a:cubicBezTo>
                      <a:pt x="364" y="25"/>
                      <a:pt x="363" y="25"/>
                      <a:pt x="362" y="24"/>
                    </a:cubicBezTo>
                    <a:cubicBezTo>
                      <a:pt x="362" y="24"/>
                      <a:pt x="362" y="24"/>
                      <a:pt x="362" y="24"/>
                    </a:cubicBezTo>
                    <a:cubicBezTo>
                      <a:pt x="361" y="24"/>
                      <a:pt x="361" y="24"/>
                      <a:pt x="361" y="24"/>
                    </a:cubicBezTo>
                    <a:cubicBezTo>
                      <a:pt x="361" y="25"/>
                      <a:pt x="361" y="25"/>
                      <a:pt x="362" y="25"/>
                    </a:cubicBezTo>
                    <a:cubicBezTo>
                      <a:pt x="362" y="25"/>
                      <a:pt x="362" y="25"/>
                      <a:pt x="362" y="25"/>
                    </a:cubicBezTo>
                    <a:cubicBezTo>
                      <a:pt x="362" y="26"/>
                      <a:pt x="362" y="26"/>
                      <a:pt x="363" y="26"/>
                    </a:cubicBezTo>
                    <a:cubicBezTo>
                      <a:pt x="362" y="26"/>
                      <a:pt x="362" y="26"/>
                      <a:pt x="362" y="26"/>
                    </a:cubicBezTo>
                    <a:cubicBezTo>
                      <a:pt x="364" y="27"/>
                      <a:pt x="365" y="27"/>
                      <a:pt x="367" y="28"/>
                    </a:cubicBezTo>
                    <a:cubicBezTo>
                      <a:pt x="366" y="28"/>
                      <a:pt x="366" y="28"/>
                      <a:pt x="366" y="28"/>
                    </a:cubicBezTo>
                    <a:cubicBezTo>
                      <a:pt x="366" y="28"/>
                      <a:pt x="367" y="28"/>
                      <a:pt x="367" y="28"/>
                    </a:cubicBezTo>
                    <a:close/>
                    <a:moveTo>
                      <a:pt x="366" y="28"/>
                    </a:moveTo>
                    <a:cubicBezTo>
                      <a:pt x="366" y="27"/>
                      <a:pt x="365" y="27"/>
                      <a:pt x="365" y="27"/>
                    </a:cubicBezTo>
                    <a:cubicBezTo>
                      <a:pt x="365" y="27"/>
                      <a:pt x="366" y="28"/>
                      <a:pt x="366" y="28"/>
                    </a:cubicBezTo>
                    <a:close/>
                    <a:moveTo>
                      <a:pt x="372" y="30"/>
                    </a:moveTo>
                    <a:cubicBezTo>
                      <a:pt x="372" y="29"/>
                      <a:pt x="372" y="29"/>
                      <a:pt x="371" y="29"/>
                    </a:cubicBezTo>
                    <a:cubicBezTo>
                      <a:pt x="371" y="29"/>
                      <a:pt x="371" y="29"/>
                      <a:pt x="371" y="29"/>
                    </a:cubicBezTo>
                    <a:cubicBezTo>
                      <a:pt x="371" y="29"/>
                      <a:pt x="372" y="29"/>
                      <a:pt x="372" y="29"/>
                    </a:cubicBezTo>
                    <a:cubicBezTo>
                      <a:pt x="372" y="30"/>
                      <a:pt x="372" y="30"/>
                      <a:pt x="372" y="30"/>
                    </a:cubicBezTo>
                    <a:cubicBezTo>
                      <a:pt x="372" y="30"/>
                      <a:pt x="372" y="30"/>
                      <a:pt x="373" y="30"/>
                    </a:cubicBezTo>
                    <a:cubicBezTo>
                      <a:pt x="373" y="30"/>
                      <a:pt x="373" y="30"/>
                      <a:pt x="373" y="30"/>
                    </a:cubicBezTo>
                    <a:lnTo>
                      <a:pt x="372" y="30"/>
                    </a:lnTo>
                    <a:close/>
                    <a:moveTo>
                      <a:pt x="371" y="30"/>
                    </a:moveTo>
                    <a:cubicBezTo>
                      <a:pt x="371" y="30"/>
                      <a:pt x="371" y="30"/>
                      <a:pt x="371" y="30"/>
                    </a:cubicBezTo>
                    <a:cubicBezTo>
                      <a:pt x="372" y="30"/>
                      <a:pt x="372" y="30"/>
                      <a:pt x="373" y="30"/>
                    </a:cubicBezTo>
                    <a:cubicBezTo>
                      <a:pt x="373" y="30"/>
                      <a:pt x="373" y="30"/>
                      <a:pt x="373" y="30"/>
                    </a:cubicBezTo>
                    <a:cubicBezTo>
                      <a:pt x="372" y="30"/>
                      <a:pt x="372" y="30"/>
                      <a:pt x="371" y="30"/>
                    </a:cubicBezTo>
                    <a:close/>
                    <a:moveTo>
                      <a:pt x="369" y="28"/>
                    </a:moveTo>
                    <a:cubicBezTo>
                      <a:pt x="369" y="28"/>
                      <a:pt x="369" y="28"/>
                      <a:pt x="369" y="28"/>
                    </a:cubicBezTo>
                    <a:cubicBezTo>
                      <a:pt x="369" y="27"/>
                      <a:pt x="369" y="27"/>
                      <a:pt x="369" y="27"/>
                    </a:cubicBezTo>
                    <a:cubicBezTo>
                      <a:pt x="368" y="27"/>
                      <a:pt x="368" y="27"/>
                      <a:pt x="368" y="27"/>
                    </a:cubicBezTo>
                    <a:cubicBezTo>
                      <a:pt x="368" y="27"/>
                      <a:pt x="369" y="28"/>
                      <a:pt x="369" y="28"/>
                    </a:cubicBezTo>
                    <a:cubicBezTo>
                      <a:pt x="369" y="28"/>
                      <a:pt x="369" y="28"/>
                      <a:pt x="369" y="28"/>
                    </a:cubicBezTo>
                    <a:close/>
                    <a:moveTo>
                      <a:pt x="297" y="26"/>
                    </a:moveTo>
                    <a:cubicBezTo>
                      <a:pt x="297" y="26"/>
                      <a:pt x="297" y="26"/>
                      <a:pt x="297" y="26"/>
                    </a:cubicBezTo>
                    <a:cubicBezTo>
                      <a:pt x="297" y="26"/>
                      <a:pt x="297" y="26"/>
                      <a:pt x="297" y="26"/>
                    </a:cubicBezTo>
                    <a:cubicBezTo>
                      <a:pt x="297" y="26"/>
                      <a:pt x="297" y="26"/>
                      <a:pt x="296" y="26"/>
                    </a:cubicBezTo>
                    <a:cubicBezTo>
                      <a:pt x="297" y="26"/>
                      <a:pt x="297" y="26"/>
                      <a:pt x="297" y="26"/>
                    </a:cubicBezTo>
                    <a:cubicBezTo>
                      <a:pt x="297" y="26"/>
                      <a:pt x="297" y="26"/>
                      <a:pt x="297" y="26"/>
                    </a:cubicBezTo>
                    <a:close/>
                    <a:moveTo>
                      <a:pt x="290" y="24"/>
                    </a:moveTo>
                    <a:cubicBezTo>
                      <a:pt x="290" y="24"/>
                      <a:pt x="290" y="24"/>
                      <a:pt x="290" y="24"/>
                    </a:cubicBezTo>
                    <a:cubicBezTo>
                      <a:pt x="290" y="24"/>
                      <a:pt x="290" y="24"/>
                      <a:pt x="290" y="24"/>
                    </a:cubicBezTo>
                    <a:cubicBezTo>
                      <a:pt x="289" y="24"/>
                      <a:pt x="289" y="24"/>
                      <a:pt x="289" y="25"/>
                    </a:cubicBezTo>
                    <a:cubicBezTo>
                      <a:pt x="291" y="25"/>
                      <a:pt x="291" y="25"/>
                      <a:pt x="290" y="24"/>
                    </a:cubicBezTo>
                    <a:close/>
                    <a:moveTo>
                      <a:pt x="370" y="29"/>
                    </a:moveTo>
                    <a:cubicBezTo>
                      <a:pt x="370" y="29"/>
                      <a:pt x="370" y="29"/>
                      <a:pt x="370" y="29"/>
                    </a:cubicBezTo>
                    <a:cubicBezTo>
                      <a:pt x="371" y="29"/>
                      <a:pt x="371" y="29"/>
                      <a:pt x="371" y="29"/>
                    </a:cubicBezTo>
                    <a:cubicBezTo>
                      <a:pt x="370" y="29"/>
                      <a:pt x="370" y="29"/>
                      <a:pt x="370" y="29"/>
                    </a:cubicBezTo>
                    <a:cubicBezTo>
                      <a:pt x="370" y="29"/>
                      <a:pt x="370" y="28"/>
                      <a:pt x="370" y="28"/>
                    </a:cubicBezTo>
                    <a:cubicBezTo>
                      <a:pt x="370" y="28"/>
                      <a:pt x="370" y="28"/>
                      <a:pt x="370" y="28"/>
                    </a:cubicBezTo>
                    <a:cubicBezTo>
                      <a:pt x="369" y="28"/>
                      <a:pt x="369" y="28"/>
                      <a:pt x="369" y="28"/>
                    </a:cubicBezTo>
                    <a:cubicBezTo>
                      <a:pt x="369" y="28"/>
                      <a:pt x="369" y="28"/>
                      <a:pt x="369" y="28"/>
                    </a:cubicBezTo>
                    <a:cubicBezTo>
                      <a:pt x="369" y="28"/>
                      <a:pt x="369" y="28"/>
                      <a:pt x="369" y="28"/>
                    </a:cubicBezTo>
                    <a:cubicBezTo>
                      <a:pt x="369" y="28"/>
                      <a:pt x="369" y="28"/>
                      <a:pt x="370" y="29"/>
                    </a:cubicBezTo>
                    <a:close/>
                    <a:moveTo>
                      <a:pt x="305" y="28"/>
                    </a:moveTo>
                    <a:cubicBezTo>
                      <a:pt x="305" y="28"/>
                      <a:pt x="305" y="28"/>
                      <a:pt x="305" y="29"/>
                    </a:cubicBezTo>
                    <a:cubicBezTo>
                      <a:pt x="306" y="29"/>
                      <a:pt x="306" y="29"/>
                      <a:pt x="306" y="28"/>
                    </a:cubicBezTo>
                    <a:cubicBezTo>
                      <a:pt x="306" y="28"/>
                      <a:pt x="306" y="28"/>
                      <a:pt x="306" y="28"/>
                    </a:cubicBezTo>
                    <a:cubicBezTo>
                      <a:pt x="306" y="28"/>
                      <a:pt x="306" y="28"/>
                      <a:pt x="306" y="28"/>
                    </a:cubicBezTo>
                    <a:cubicBezTo>
                      <a:pt x="306" y="28"/>
                      <a:pt x="306" y="28"/>
                      <a:pt x="306" y="28"/>
                    </a:cubicBezTo>
                    <a:cubicBezTo>
                      <a:pt x="307" y="28"/>
                      <a:pt x="307" y="28"/>
                      <a:pt x="307" y="28"/>
                    </a:cubicBezTo>
                    <a:cubicBezTo>
                      <a:pt x="307" y="27"/>
                      <a:pt x="305" y="27"/>
                      <a:pt x="305" y="27"/>
                    </a:cubicBezTo>
                    <a:cubicBezTo>
                      <a:pt x="305" y="27"/>
                      <a:pt x="305" y="27"/>
                      <a:pt x="305" y="27"/>
                    </a:cubicBezTo>
                    <a:cubicBezTo>
                      <a:pt x="305" y="27"/>
                      <a:pt x="305" y="28"/>
                      <a:pt x="305" y="28"/>
                    </a:cubicBezTo>
                    <a:close/>
                    <a:moveTo>
                      <a:pt x="307" y="26"/>
                    </a:moveTo>
                    <a:cubicBezTo>
                      <a:pt x="307" y="26"/>
                      <a:pt x="306" y="25"/>
                      <a:pt x="306" y="25"/>
                    </a:cubicBezTo>
                    <a:cubicBezTo>
                      <a:pt x="306" y="25"/>
                      <a:pt x="306" y="25"/>
                      <a:pt x="306" y="25"/>
                    </a:cubicBezTo>
                    <a:cubicBezTo>
                      <a:pt x="306" y="25"/>
                      <a:pt x="305" y="25"/>
                      <a:pt x="305" y="25"/>
                    </a:cubicBezTo>
                    <a:cubicBezTo>
                      <a:pt x="305" y="25"/>
                      <a:pt x="305" y="25"/>
                      <a:pt x="305" y="26"/>
                    </a:cubicBezTo>
                    <a:cubicBezTo>
                      <a:pt x="306" y="26"/>
                      <a:pt x="306" y="26"/>
                      <a:pt x="307" y="26"/>
                    </a:cubicBezTo>
                    <a:cubicBezTo>
                      <a:pt x="307" y="26"/>
                      <a:pt x="307" y="26"/>
                      <a:pt x="307" y="26"/>
                    </a:cubicBezTo>
                    <a:close/>
                    <a:moveTo>
                      <a:pt x="368" y="24"/>
                    </a:moveTo>
                    <a:cubicBezTo>
                      <a:pt x="368" y="24"/>
                      <a:pt x="368" y="24"/>
                      <a:pt x="367" y="24"/>
                    </a:cubicBezTo>
                    <a:cubicBezTo>
                      <a:pt x="367" y="23"/>
                      <a:pt x="366" y="23"/>
                      <a:pt x="366" y="23"/>
                    </a:cubicBezTo>
                    <a:cubicBezTo>
                      <a:pt x="366" y="23"/>
                      <a:pt x="366" y="23"/>
                      <a:pt x="366" y="23"/>
                    </a:cubicBezTo>
                    <a:cubicBezTo>
                      <a:pt x="367" y="23"/>
                      <a:pt x="368" y="24"/>
                      <a:pt x="368" y="24"/>
                    </a:cubicBezTo>
                    <a:close/>
                    <a:moveTo>
                      <a:pt x="371" y="29"/>
                    </a:moveTo>
                    <a:cubicBezTo>
                      <a:pt x="371" y="29"/>
                      <a:pt x="371" y="29"/>
                      <a:pt x="371" y="29"/>
                    </a:cubicBezTo>
                    <a:cubicBezTo>
                      <a:pt x="370" y="29"/>
                      <a:pt x="370" y="29"/>
                      <a:pt x="369" y="29"/>
                    </a:cubicBezTo>
                    <a:cubicBezTo>
                      <a:pt x="370" y="29"/>
                      <a:pt x="370" y="29"/>
                      <a:pt x="370" y="29"/>
                    </a:cubicBezTo>
                    <a:cubicBezTo>
                      <a:pt x="371" y="29"/>
                      <a:pt x="371" y="29"/>
                      <a:pt x="371" y="29"/>
                    </a:cubicBezTo>
                    <a:close/>
                    <a:moveTo>
                      <a:pt x="371" y="29"/>
                    </a:moveTo>
                    <a:cubicBezTo>
                      <a:pt x="371" y="29"/>
                      <a:pt x="371" y="29"/>
                      <a:pt x="371" y="29"/>
                    </a:cubicBezTo>
                    <a:cubicBezTo>
                      <a:pt x="371" y="29"/>
                      <a:pt x="371" y="29"/>
                      <a:pt x="371" y="29"/>
                    </a:cubicBezTo>
                    <a:cubicBezTo>
                      <a:pt x="371" y="29"/>
                      <a:pt x="371" y="29"/>
                      <a:pt x="371" y="29"/>
                    </a:cubicBezTo>
                    <a:cubicBezTo>
                      <a:pt x="371" y="29"/>
                      <a:pt x="371" y="29"/>
                      <a:pt x="371" y="29"/>
                    </a:cubicBezTo>
                    <a:cubicBezTo>
                      <a:pt x="371" y="29"/>
                      <a:pt x="371" y="29"/>
                      <a:pt x="371" y="29"/>
                    </a:cubicBezTo>
                    <a:cubicBezTo>
                      <a:pt x="371" y="29"/>
                      <a:pt x="371" y="29"/>
                      <a:pt x="371" y="29"/>
                    </a:cubicBezTo>
                    <a:close/>
                    <a:moveTo>
                      <a:pt x="350" y="24"/>
                    </a:moveTo>
                    <a:cubicBezTo>
                      <a:pt x="350" y="24"/>
                      <a:pt x="350" y="24"/>
                      <a:pt x="350" y="24"/>
                    </a:cubicBezTo>
                    <a:cubicBezTo>
                      <a:pt x="350" y="24"/>
                      <a:pt x="350" y="23"/>
                      <a:pt x="349" y="23"/>
                    </a:cubicBezTo>
                    <a:cubicBezTo>
                      <a:pt x="349" y="23"/>
                      <a:pt x="349" y="23"/>
                      <a:pt x="349" y="23"/>
                    </a:cubicBezTo>
                    <a:cubicBezTo>
                      <a:pt x="349" y="23"/>
                      <a:pt x="348" y="23"/>
                      <a:pt x="349" y="23"/>
                    </a:cubicBezTo>
                    <a:cubicBezTo>
                      <a:pt x="349" y="23"/>
                      <a:pt x="350" y="24"/>
                      <a:pt x="350" y="24"/>
                    </a:cubicBezTo>
                    <a:close/>
                    <a:moveTo>
                      <a:pt x="479" y="134"/>
                    </a:moveTo>
                    <a:cubicBezTo>
                      <a:pt x="480" y="135"/>
                      <a:pt x="480" y="136"/>
                      <a:pt x="481" y="137"/>
                    </a:cubicBezTo>
                    <a:cubicBezTo>
                      <a:pt x="482" y="138"/>
                      <a:pt x="482" y="138"/>
                      <a:pt x="485" y="144"/>
                    </a:cubicBezTo>
                    <a:cubicBezTo>
                      <a:pt x="484" y="144"/>
                      <a:pt x="484" y="144"/>
                      <a:pt x="484" y="144"/>
                    </a:cubicBezTo>
                    <a:cubicBezTo>
                      <a:pt x="484" y="144"/>
                      <a:pt x="484" y="144"/>
                      <a:pt x="484" y="144"/>
                    </a:cubicBezTo>
                    <a:cubicBezTo>
                      <a:pt x="487" y="150"/>
                      <a:pt x="487" y="150"/>
                      <a:pt x="487" y="151"/>
                    </a:cubicBezTo>
                    <a:cubicBezTo>
                      <a:pt x="487" y="150"/>
                      <a:pt x="487" y="150"/>
                      <a:pt x="487" y="150"/>
                    </a:cubicBezTo>
                    <a:cubicBezTo>
                      <a:pt x="487" y="149"/>
                      <a:pt x="486" y="148"/>
                      <a:pt x="486" y="147"/>
                    </a:cubicBezTo>
                    <a:cubicBezTo>
                      <a:pt x="486" y="147"/>
                      <a:pt x="486" y="147"/>
                      <a:pt x="486" y="147"/>
                    </a:cubicBezTo>
                    <a:cubicBezTo>
                      <a:pt x="486" y="147"/>
                      <a:pt x="486" y="147"/>
                      <a:pt x="486" y="146"/>
                    </a:cubicBezTo>
                    <a:cubicBezTo>
                      <a:pt x="486" y="146"/>
                      <a:pt x="486" y="147"/>
                      <a:pt x="487" y="149"/>
                    </a:cubicBezTo>
                    <a:cubicBezTo>
                      <a:pt x="487" y="149"/>
                      <a:pt x="487" y="149"/>
                      <a:pt x="487" y="149"/>
                    </a:cubicBezTo>
                    <a:cubicBezTo>
                      <a:pt x="487" y="148"/>
                      <a:pt x="487" y="148"/>
                      <a:pt x="487" y="147"/>
                    </a:cubicBezTo>
                    <a:cubicBezTo>
                      <a:pt x="486" y="146"/>
                      <a:pt x="486" y="146"/>
                      <a:pt x="486" y="145"/>
                    </a:cubicBezTo>
                    <a:cubicBezTo>
                      <a:pt x="486" y="145"/>
                      <a:pt x="486" y="145"/>
                      <a:pt x="486" y="146"/>
                    </a:cubicBezTo>
                    <a:cubicBezTo>
                      <a:pt x="486" y="145"/>
                      <a:pt x="486" y="145"/>
                      <a:pt x="486" y="145"/>
                    </a:cubicBezTo>
                    <a:cubicBezTo>
                      <a:pt x="486" y="144"/>
                      <a:pt x="485" y="143"/>
                      <a:pt x="485" y="142"/>
                    </a:cubicBezTo>
                    <a:cubicBezTo>
                      <a:pt x="484" y="142"/>
                      <a:pt x="484" y="141"/>
                      <a:pt x="484" y="141"/>
                    </a:cubicBezTo>
                    <a:cubicBezTo>
                      <a:pt x="484" y="140"/>
                      <a:pt x="484" y="140"/>
                      <a:pt x="483" y="140"/>
                    </a:cubicBezTo>
                    <a:cubicBezTo>
                      <a:pt x="483" y="140"/>
                      <a:pt x="483" y="140"/>
                      <a:pt x="483" y="140"/>
                    </a:cubicBezTo>
                    <a:cubicBezTo>
                      <a:pt x="484" y="141"/>
                      <a:pt x="484" y="141"/>
                      <a:pt x="485" y="142"/>
                    </a:cubicBezTo>
                    <a:cubicBezTo>
                      <a:pt x="484" y="142"/>
                      <a:pt x="484" y="142"/>
                      <a:pt x="484" y="142"/>
                    </a:cubicBezTo>
                    <a:cubicBezTo>
                      <a:pt x="484" y="142"/>
                      <a:pt x="484" y="142"/>
                      <a:pt x="484" y="142"/>
                    </a:cubicBezTo>
                    <a:cubicBezTo>
                      <a:pt x="484" y="141"/>
                      <a:pt x="484" y="141"/>
                      <a:pt x="483" y="140"/>
                    </a:cubicBezTo>
                    <a:cubicBezTo>
                      <a:pt x="483" y="141"/>
                      <a:pt x="483" y="141"/>
                      <a:pt x="484" y="141"/>
                    </a:cubicBezTo>
                    <a:cubicBezTo>
                      <a:pt x="483" y="140"/>
                      <a:pt x="479" y="134"/>
                      <a:pt x="479" y="134"/>
                    </a:cubicBezTo>
                    <a:cubicBezTo>
                      <a:pt x="479" y="134"/>
                      <a:pt x="479" y="134"/>
                      <a:pt x="479" y="134"/>
                    </a:cubicBezTo>
                    <a:close/>
                    <a:moveTo>
                      <a:pt x="9" y="201"/>
                    </a:moveTo>
                    <a:cubicBezTo>
                      <a:pt x="9" y="201"/>
                      <a:pt x="9" y="201"/>
                      <a:pt x="9" y="201"/>
                    </a:cubicBezTo>
                    <a:cubicBezTo>
                      <a:pt x="9" y="201"/>
                      <a:pt x="9" y="201"/>
                      <a:pt x="9" y="201"/>
                    </a:cubicBezTo>
                    <a:cubicBezTo>
                      <a:pt x="9" y="200"/>
                      <a:pt x="9" y="200"/>
                      <a:pt x="9" y="200"/>
                    </a:cubicBezTo>
                    <a:cubicBezTo>
                      <a:pt x="9" y="200"/>
                      <a:pt x="9" y="200"/>
                      <a:pt x="9" y="200"/>
                    </a:cubicBezTo>
                    <a:cubicBezTo>
                      <a:pt x="9" y="201"/>
                      <a:pt x="9" y="201"/>
                      <a:pt x="9" y="201"/>
                    </a:cubicBezTo>
                    <a:close/>
                    <a:moveTo>
                      <a:pt x="479" y="133"/>
                    </a:moveTo>
                    <a:cubicBezTo>
                      <a:pt x="478" y="132"/>
                      <a:pt x="478" y="131"/>
                      <a:pt x="477" y="130"/>
                    </a:cubicBezTo>
                    <a:cubicBezTo>
                      <a:pt x="478" y="131"/>
                      <a:pt x="479" y="132"/>
                      <a:pt x="479" y="133"/>
                    </a:cubicBezTo>
                    <a:cubicBezTo>
                      <a:pt x="479" y="133"/>
                      <a:pt x="479" y="132"/>
                      <a:pt x="479" y="132"/>
                    </a:cubicBezTo>
                    <a:cubicBezTo>
                      <a:pt x="477" y="130"/>
                      <a:pt x="471" y="120"/>
                      <a:pt x="470" y="118"/>
                    </a:cubicBezTo>
                    <a:cubicBezTo>
                      <a:pt x="471" y="119"/>
                      <a:pt x="471" y="119"/>
                      <a:pt x="472" y="120"/>
                    </a:cubicBezTo>
                    <a:cubicBezTo>
                      <a:pt x="471" y="120"/>
                      <a:pt x="471" y="119"/>
                      <a:pt x="464" y="109"/>
                    </a:cubicBezTo>
                    <a:cubicBezTo>
                      <a:pt x="464" y="109"/>
                      <a:pt x="464" y="109"/>
                      <a:pt x="464" y="109"/>
                    </a:cubicBezTo>
                    <a:cubicBezTo>
                      <a:pt x="461" y="105"/>
                      <a:pt x="461" y="105"/>
                      <a:pt x="456" y="99"/>
                    </a:cubicBezTo>
                    <a:cubicBezTo>
                      <a:pt x="456" y="99"/>
                      <a:pt x="456" y="99"/>
                      <a:pt x="456" y="99"/>
                    </a:cubicBezTo>
                    <a:cubicBezTo>
                      <a:pt x="473" y="122"/>
                      <a:pt x="473" y="122"/>
                      <a:pt x="479" y="133"/>
                    </a:cubicBezTo>
                    <a:close/>
                    <a:moveTo>
                      <a:pt x="13" y="203"/>
                    </a:moveTo>
                    <a:cubicBezTo>
                      <a:pt x="13" y="203"/>
                      <a:pt x="13" y="204"/>
                      <a:pt x="12" y="203"/>
                    </a:cubicBezTo>
                    <a:cubicBezTo>
                      <a:pt x="13" y="205"/>
                      <a:pt x="13" y="204"/>
                      <a:pt x="13" y="204"/>
                    </a:cubicBezTo>
                    <a:cubicBezTo>
                      <a:pt x="13" y="204"/>
                      <a:pt x="13" y="204"/>
                      <a:pt x="14" y="203"/>
                    </a:cubicBezTo>
                    <a:cubicBezTo>
                      <a:pt x="14" y="203"/>
                      <a:pt x="14" y="203"/>
                      <a:pt x="14" y="203"/>
                    </a:cubicBezTo>
                    <a:cubicBezTo>
                      <a:pt x="14" y="203"/>
                      <a:pt x="14" y="203"/>
                      <a:pt x="14" y="203"/>
                    </a:cubicBezTo>
                    <a:cubicBezTo>
                      <a:pt x="14" y="203"/>
                      <a:pt x="14" y="203"/>
                      <a:pt x="13" y="203"/>
                    </a:cubicBezTo>
                    <a:cubicBezTo>
                      <a:pt x="13" y="203"/>
                      <a:pt x="13" y="203"/>
                      <a:pt x="13" y="203"/>
                    </a:cubicBezTo>
                    <a:close/>
                    <a:moveTo>
                      <a:pt x="425" y="484"/>
                    </a:moveTo>
                    <a:cubicBezTo>
                      <a:pt x="423" y="486"/>
                      <a:pt x="422" y="488"/>
                      <a:pt x="420" y="489"/>
                    </a:cubicBezTo>
                    <a:cubicBezTo>
                      <a:pt x="419" y="490"/>
                      <a:pt x="416" y="493"/>
                      <a:pt x="416" y="493"/>
                    </a:cubicBezTo>
                    <a:cubicBezTo>
                      <a:pt x="416" y="493"/>
                      <a:pt x="415" y="493"/>
                      <a:pt x="415" y="493"/>
                    </a:cubicBezTo>
                    <a:cubicBezTo>
                      <a:pt x="415" y="493"/>
                      <a:pt x="416" y="493"/>
                      <a:pt x="416" y="493"/>
                    </a:cubicBezTo>
                    <a:cubicBezTo>
                      <a:pt x="419" y="490"/>
                      <a:pt x="422" y="488"/>
                      <a:pt x="425" y="485"/>
                    </a:cubicBezTo>
                    <a:cubicBezTo>
                      <a:pt x="424" y="485"/>
                      <a:pt x="424" y="485"/>
                      <a:pt x="424" y="485"/>
                    </a:cubicBezTo>
                    <a:cubicBezTo>
                      <a:pt x="424" y="485"/>
                      <a:pt x="424" y="485"/>
                      <a:pt x="424" y="485"/>
                    </a:cubicBezTo>
                    <a:cubicBezTo>
                      <a:pt x="424" y="485"/>
                      <a:pt x="425" y="485"/>
                      <a:pt x="425" y="484"/>
                    </a:cubicBezTo>
                    <a:close/>
                    <a:moveTo>
                      <a:pt x="488" y="152"/>
                    </a:moveTo>
                    <a:cubicBezTo>
                      <a:pt x="488" y="152"/>
                      <a:pt x="489" y="152"/>
                      <a:pt x="489" y="152"/>
                    </a:cubicBezTo>
                    <a:cubicBezTo>
                      <a:pt x="488" y="152"/>
                      <a:pt x="488" y="152"/>
                      <a:pt x="488" y="151"/>
                    </a:cubicBezTo>
                    <a:cubicBezTo>
                      <a:pt x="488" y="151"/>
                      <a:pt x="488" y="151"/>
                      <a:pt x="488" y="151"/>
                    </a:cubicBezTo>
                    <a:cubicBezTo>
                      <a:pt x="488" y="151"/>
                      <a:pt x="488" y="151"/>
                      <a:pt x="488" y="152"/>
                    </a:cubicBezTo>
                    <a:cubicBezTo>
                      <a:pt x="488" y="152"/>
                      <a:pt x="488" y="152"/>
                      <a:pt x="488" y="152"/>
                    </a:cubicBezTo>
                    <a:close/>
                    <a:moveTo>
                      <a:pt x="418" y="103"/>
                    </a:moveTo>
                    <a:cubicBezTo>
                      <a:pt x="418" y="103"/>
                      <a:pt x="418" y="103"/>
                      <a:pt x="418" y="103"/>
                    </a:cubicBezTo>
                    <a:cubicBezTo>
                      <a:pt x="418" y="103"/>
                      <a:pt x="418" y="103"/>
                      <a:pt x="418" y="103"/>
                    </a:cubicBezTo>
                    <a:cubicBezTo>
                      <a:pt x="418" y="103"/>
                      <a:pt x="419" y="103"/>
                      <a:pt x="419" y="102"/>
                    </a:cubicBezTo>
                    <a:cubicBezTo>
                      <a:pt x="418" y="102"/>
                      <a:pt x="418" y="102"/>
                      <a:pt x="418" y="102"/>
                    </a:cubicBezTo>
                    <a:cubicBezTo>
                      <a:pt x="418" y="102"/>
                      <a:pt x="418" y="103"/>
                      <a:pt x="418" y="103"/>
                    </a:cubicBezTo>
                    <a:close/>
                    <a:moveTo>
                      <a:pt x="494" y="178"/>
                    </a:moveTo>
                    <a:cubicBezTo>
                      <a:pt x="494" y="178"/>
                      <a:pt x="494" y="178"/>
                      <a:pt x="494" y="178"/>
                    </a:cubicBezTo>
                    <a:cubicBezTo>
                      <a:pt x="494" y="178"/>
                      <a:pt x="494" y="178"/>
                      <a:pt x="494" y="178"/>
                    </a:cubicBezTo>
                    <a:cubicBezTo>
                      <a:pt x="494" y="178"/>
                      <a:pt x="494" y="178"/>
                      <a:pt x="494" y="178"/>
                    </a:cubicBezTo>
                    <a:cubicBezTo>
                      <a:pt x="494" y="178"/>
                      <a:pt x="494" y="178"/>
                      <a:pt x="494" y="178"/>
                    </a:cubicBezTo>
                    <a:cubicBezTo>
                      <a:pt x="494" y="178"/>
                      <a:pt x="494" y="178"/>
                      <a:pt x="494" y="178"/>
                    </a:cubicBezTo>
                    <a:close/>
                    <a:moveTo>
                      <a:pt x="433" y="476"/>
                    </a:moveTo>
                    <a:cubicBezTo>
                      <a:pt x="433" y="476"/>
                      <a:pt x="433" y="476"/>
                      <a:pt x="432" y="478"/>
                    </a:cubicBezTo>
                    <a:cubicBezTo>
                      <a:pt x="432" y="478"/>
                      <a:pt x="432" y="478"/>
                      <a:pt x="432" y="478"/>
                    </a:cubicBezTo>
                    <a:cubicBezTo>
                      <a:pt x="432" y="478"/>
                      <a:pt x="432" y="478"/>
                      <a:pt x="432" y="478"/>
                    </a:cubicBezTo>
                    <a:cubicBezTo>
                      <a:pt x="432" y="478"/>
                      <a:pt x="432" y="478"/>
                      <a:pt x="432" y="478"/>
                    </a:cubicBezTo>
                    <a:cubicBezTo>
                      <a:pt x="434" y="476"/>
                      <a:pt x="434" y="476"/>
                      <a:pt x="434" y="476"/>
                    </a:cubicBezTo>
                    <a:cubicBezTo>
                      <a:pt x="434" y="476"/>
                      <a:pt x="435" y="475"/>
                      <a:pt x="435" y="475"/>
                    </a:cubicBezTo>
                    <a:cubicBezTo>
                      <a:pt x="435" y="475"/>
                      <a:pt x="434" y="476"/>
                      <a:pt x="433" y="477"/>
                    </a:cubicBezTo>
                    <a:cubicBezTo>
                      <a:pt x="433" y="476"/>
                      <a:pt x="434" y="476"/>
                      <a:pt x="434" y="476"/>
                    </a:cubicBezTo>
                    <a:cubicBezTo>
                      <a:pt x="434" y="476"/>
                      <a:pt x="433" y="476"/>
                      <a:pt x="433" y="477"/>
                    </a:cubicBezTo>
                    <a:cubicBezTo>
                      <a:pt x="433" y="477"/>
                      <a:pt x="433" y="477"/>
                      <a:pt x="433" y="477"/>
                    </a:cubicBezTo>
                    <a:cubicBezTo>
                      <a:pt x="433" y="477"/>
                      <a:pt x="432" y="478"/>
                      <a:pt x="431" y="478"/>
                    </a:cubicBezTo>
                    <a:cubicBezTo>
                      <a:pt x="431" y="478"/>
                      <a:pt x="432" y="478"/>
                      <a:pt x="432" y="478"/>
                    </a:cubicBezTo>
                    <a:cubicBezTo>
                      <a:pt x="431" y="479"/>
                      <a:pt x="431" y="479"/>
                      <a:pt x="431" y="479"/>
                    </a:cubicBezTo>
                    <a:cubicBezTo>
                      <a:pt x="431" y="479"/>
                      <a:pt x="431" y="479"/>
                      <a:pt x="432" y="478"/>
                    </a:cubicBezTo>
                    <a:cubicBezTo>
                      <a:pt x="434" y="476"/>
                      <a:pt x="437" y="473"/>
                      <a:pt x="439" y="470"/>
                    </a:cubicBezTo>
                    <a:cubicBezTo>
                      <a:pt x="438" y="470"/>
                      <a:pt x="438" y="470"/>
                      <a:pt x="438" y="470"/>
                    </a:cubicBezTo>
                    <a:cubicBezTo>
                      <a:pt x="435" y="473"/>
                      <a:pt x="433" y="476"/>
                      <a:pt x="433" y="476"/>
                    </a:cubicBezTo>
                    <a:close/>
                    <a:moveTo>
                      <a:pt x="83" y="309"/>
                    </a:moveTo>
                    <a:cubicBezTo>
                      <a:pt x="82" y="310"/>
                      <a:pt x="81" y="310"/>
                      <a:pt x="81" y="311"/>
                    </a:cubicBezTo>
                    <a:cubicBezTo>
                      <a:pt x="82" y="311"/>
                      <a:pt x="83" y="312"/>
                      <a:pt x="83" y="310"/>
                    </a:cubicBezTo>
                    <a:cubicBezTo>
                      <a:pt x="83" y="310"/>
                      <a:pt x="83" y="310"/>
                      <a:pt x="83" y="309"/>
                    </a:cubicBezTo>
                    <a:cubicBezTo>
                      <a:pt x="83" y="309"/>
                      <a:pt x="83" y="309"/>
                      <a:pt x="83" y="309"/>
                    </a:cubicBezTo>
                    <a:close/>
                    <a:moveTo>
                      <a:pt x="427" y="482"/>
                    </a:moveTo>
                    <a:cubicBezTo>
                      <a:pt x="427" y="482"/>
                      <a:pt x="428" y="482"/>
                      <a:pt x="428" y="481"/>
                    </a:cubicBezTo>
                    <a:cubicBezTo>
                      <a:pt x="428" y="481"/>
                      <a:pt x="428" y="481"/>
                      <a:pt x="428" y="481"/>
                    </a:cubicBezTo>
                    <a:cubicBezTo>
                      <a:pt x="428" y="481"/>
                      <a:pt x="429" y="481"/>
                      <a:pt x="429" y="481"/>
                    </a:cubicBezTo>
                    <a:cubicBezTo>
                      <a:pt x="429" y="481"/>
                      <a:pt x="429" y="481"/>
                      <a:pt x="429" y="481"/>
                    </a:cubicBezTo>
                    <a:cubicBezTo>
                      <a:pt x="428" y="481"/>
                      <a:pt x="428" y="482"/>
                      <a:pt x="427" y="482"/>
                    </a:cubicBezTo>
                    <a:close/>
                    <a:moveTo>
                      <a:pt x="309" y="549"/>
                    </a:moveTo>
                    <a:cubicBezTo>
                      <a:pt x="308" y="549"/>
                      <a:pt x="304" y="550"/>
                      <a:pt x="304" y="550"/>
                    </a:cubicBezTo>
                    <a:cubicBezTo>
                      <a:pt x="304" y="550"/>
                      <a:pt x="304" y="550"/>
                      <a:pt x="304" y="550"/>
                    </a:cubicBezTo>
                    <a:cubicBezTo>
                      <a:pt x="304" y="550"/>
                      <a:pt x="304" y="550"/>
                      <a:pt x="304" y="550"/>
                    </a:cubicBezTo>
                    <a:cubicBezTo>
                      <a:pt x="304" y="550"/>
                      <a:pt x="304" y="550"/>
                      <a:pt x="304" y="550"/>
                    </a:cubicBezTo>
                    <a:cubicBezTo>
                      <a:pt x="304" y="550"/>
                      <a:pt x="304" y="550"/>
                      <a:pt x="304" y="550"/>
                    </a:cubicBezTo>
                    <a:cubicBezTo>
                      <a:pt x="304" y="550"/>
                      <a:pt x="304" y="550"/>
                      <a:pt x="304" y="550"/>
                    </a:cubicBezTo>
                    <a:cubicBezTo>
                      <a:pt x="304" y="550"/>
                      <a:pt x="304" y="550"/>
                      <a:pt x="304" y="550"/>
                    </a:cubicBezTo>
                    <a:cubicBezTo>
                      <a:pt x="304" y="550"/>
                      <a:pt x="304" y="550"/>
                      <a:pt x="304" y="550"/>
                    </a:cubicBezTo>
                    <a:cubicBezTo>
                      <a:pt x="304" y="550"/>
                      <a:pt x="304" y="550"/>
                      <a:pt x="304" y="550"/>
                    </a:cubicBezTo>
                    <a:cubicBezTo>
                      <a:pt x="300" y="551"/>
                      <a:pt x="298" y="551"/>
                      <a:pt x="297" y="551"/>
                    </a:cubicBezTo>
                    <a:cubicBezTo>
                      <a:pt x="298" y="551"/>
                      <a:pt x="299" y="550"/>
                      <a:pt x="300" y="549"/>
                    </a:cubicBezTo>
                    <a:cubicBezTo>
                      <a:pt x="300" y="549"/>
                      <a:pt x="299" y="549"/>
                      <a:pt x="299" y="549"/>
                    </a:cubicBezTo>
                    <a:cubicBezTo>
                      <a:pt x="300" y="549"/>
                      <a:pt x="300" y="549"/>
                      <a:pt x="301" y="548"/>
                    </a:cubicBezTo>
                    <a:cubicBezTo>
                      <a:pt x="301" y="548"/>
                      <a:pt x="301" y="548"/>
                      <a:pt x="300" y="548"/>
                    </a:cubicBezTo>
                    <a:cubicBezTo>
                      <a:pt x="297" y="549"/>
                      <a:pt x="292" y="550"/>
                      <a:pt x="287" y="549"/>
                    </a:cubicBezTo>
                    <a:cubicBezTo>
                      <a:pt x="287" y="549"/>
                      <a:pt x="287" y="549"/>
                      <a:pt x="287" y="549"/>
                    </a:cubicBezTo>
                    <a:cubicBezTo>
                      <a:pt x="287" y="549"/>
                      <a:pt x="287" y="549"/>
                      <a:pt x="285" y="550"/>
                    </a:cubicBezTo>
                    <a:cubicBezTo>
                      <a:pt x="285" y="549"/>
                      <a:pt x="286" y="549"/>
                      <a:pt x="286" y="549"/>
                    </a:cubicBezTo>
                    <a:cubicBezTo>
                      <a:pt x="283" y="549"/>
                      <a:pt x="283" y="549"/>
                      <a:pt x="283" y="549"/>
                    </a:cubicBezTo>
                    <a:cubicBezTo>
                      <a:pt x="281" y="549"/>
                      <a:pt x="280" y="549"/>
                      <a:pt x="278" y="549"/>
                    </a:cubicBezTo>
                    <a:cubicBezTo>
                      <a:pt x="278" y="549"/>
                      <a:pt x="279" y="549"/>
                      <a:pt x="279" y="549"/>
                    </a:cubicBezTo>
                    <a:cubicBezTo>
                      <a:pt x="277" y="549"/>
                      <a:pt x="273" y="548"/>
                      <a:pt x="260" y="553"/>
                    </a:cubicBezTo>
                    <a:cubicBezTo>
                      <a:pt x="260" y="553"/>
                      <a:pt x="260" y="553"/>
                      <a:pt x="260" y="553"/>
                    </a:cubicBezTo>
                    <a:cubicBezTo>
                      <a:pt x="260" y="553"/>
                      <a:pt x="260" y="553"/>
                      <a:pt x="260" y="553"/>
                    </a:cubicBezTo>
                    <a:cubicBezTo>
                      <a:pt x="258" y="553"/>
                      <a:pt x="254" y="554"/>
                      <a:pt x="254" y="554"/>
                    </a:cubicBezTo>
                    <a:cubicBezTo>
                      <a:pt x="255" y="554"/>
                      <a:pt x="255" y="554"/>
                      <a:pt x="256" y="553"/>
                    </a:cubicBezTo>
                    <a:cubicBezTo>
                      <a:pt x="256" y="553"/>
                      <a:pt x="256" y="552"/>
                      <a:pt x="256" y="552"/>
                    </a:cubicBezTo>
                    <a:cubicBezTo>
                      <a:pt x="255" y="552"/>
                      <a:pt x="255" y="552"/>
                      <a:pt x="254" y="552"/>
                    </a:cubicBezTo>
                    <a:cubicBezTo>
                      <a:pt x="254" y="552"/>
                      <a:pt x="254" y="552"/>
                      <a:pt x="256" y="550"/>
                    </a:cubicBezTo>
                    <a:cubicBezTo>
                      <a:pt x="256" y="551"/>
                      <a:pt x="255" y="551"/>
                      <a:pt x="255" y="551"/>
                    </a:cubicBezTo>
                    <a:cubicBezTo>
                      <a:pt x="254" y="551"/>
                      <a:pt x="252" y="550"/>
                      <a:pt x="252" y="550"/>
                    </a:cubicBezTo>
                    <a:cubicBezTo>
                      <a:pt x="252" y="550"/>
                      <a:pt x="251" y="550"/>
                      <a:pt x="251" y="550"/>
                    </a:cubicBezTo>
                    <a:cubicBezTo>
                      <a:pt x="251" y="550"/>
                      <a:pt x="251" y="550"/>
                      <a:pt x="251" y="550"/>
                    </a:cubicBezTo>
                    <a:cubicBezTo>
                      <a:pt x="244" y="550"/>
                      <a:pt x="244" y="550"/>
                      <a:pt x="244" y="549"/>
                    </a:cubicBezTo>
                    <a:cubicBezTo>
                      <a:pt x="243" y="549"/>
                      <a:pt x="242" y="550"/>
                      <a:pt x="241" y="550"/>
                    </a:cubicBezTo>
                    <a:cubicBezTo>
                      <a:pt x="242" y="549"/>
                      <a:pt x="242" y="549"/>
                      <a:pt x="243" y="549"/>
                    </a:cubicBezTo>
                    <a:cubicBezTo>
                      <a:pt x="243" y="549"/>
                      <a:pt x="243" y="548"/>
                      <a:pt x="243" y="548"/>
                    </a:cubicBezTo>
                    <a:cubicBezTo>
                      <a:pt x="242" y="547"/>
                      <a:pt x="242" y="547"/>
                      <a:pt x="240" y="547"/>
                    </a:cubicBezTo>
                    <a:cubicBezTo>
                      <a:pt x="237" y="547"/>
                      <a:pt x="236" y="548"/>
                      <a:pt x="233" y="551"/>
                    </a:cubicBezTo>
                    <a:cubicBezTo>
                      <a:pt x="232" y="550"/>
                      <a:pt x="232" y="550"/>
                      <a:pt x="232" y="550"/>
                    </a:cubicBezTo>
                    <a:cubicBezTo>
                      <a:pt x="223" y="550"/>
                      <a:pt x="223" y="552"/>
                      <a:pt x="222" y="554"/>
                    </a:cubicBezTo>
                    <a:cubicBezTo>
                      <a:pt x="222" y="554"/>
                      <a:pt x="222" y="554"/>
                      <a:pt x="221" y="553"/>
                    </a:cubicBezTo>
                    <a:cubicBezTo>
                      <a:pt x="219" y="554"/>
                      <a:pt x="217" y="552"/>
                      <a:pt x="215" y="552"/>
                    </a:cubicBezTo>
                    <a:cubicBezTo>
                      <a:pt x="214" y="553"/>
                      <a:pt x="214" y="553"/>
                      <a:pt x="213" y="553"/>
                    </a:cubicBezTo>
                    <a:cubicBezTo>
                      <a:pt x="213" y="554"/>
                      <a:pt x="213" y="554"/>
                      <a:pt x="213" y="554"/>
                    </a:cubicBezTo>
                    <a:cubicBezTo>
                      <a:pt x="212" y="554"/>
                      <a:pt x="211" y="554"/>
                      <a:pt x="210" y="554"/>
                    </a:cubicBezTo>
                    <a:cubicBezTo>
                      <a:pt x="201" y="553"/>
                      <a:pt x="201" y="553"/>
                      <a:pt x="200" y="553"/>
                    </a:cubicBezTo>
                    <a:cubicBezTo>
                      <a:pt x="200" y="553"/>
                      <a:pt x="200" y="553"/>
                      <a:pt x="200" y="553"/>
                    </a:cubicBezTo>
                    <a:cubicBezTo>
                      <a:pt x="200" y="553"/>
                      <a:pt x="200" y="553"/>
                      <a:pt x="200" y="553"/>
                    </a:cubicBezTo>
                    <a:cubicBezTo>
                      <a:pt x="200" y="553"/>
                      <a:pt x="200" y="553"/>
                      <a:pt x="200" y="553"/>
                    </a:cubicBezTo>
                    <a:cubicBezTo>
                      <a:pt x="200" y="553"/>
                      <a:pt x="200" y="553"/>
                      <a:pt x="200" y="553"/>
                    </a:cubicBezTo>
                    <a:cubicBezTo>
                      <a:pt x="200" y="553"/>
                      <a:pt x="200" y="553"/>
                      <a:pt x="200" y="553"/>
                    </a:cubicBezTo>
                    <a:cubicBezTo>
                      <a:pt x="200" y="553"/>
                      <a:pt x="200" y="553"/>
                      <a:pt x="200" y="553"/>
                    </a:cubicBezTo>
                    <a:cubicBezTo>
                      <a:pt x="200" y="553"/>
                      <a:pt x="200" y="553"/>
                      <a:pt x="200" y="553"/>
                    </a:cubicBezTo>
                    <a:cubicBezTo>
                      <a:pt x="200" y="553"/>
                      <a:pt x="200" y="553"/>
                      <a:pt x="200" y="553"/>
                    </a:cubicBezTo>
                    <a:cubicBezTo>
                      <a:pt x="200" y="554"/>
                      <a:pt x="200" y="554"/>
                      <a:pt x="201" y="554"/>
                    </a:cubicBezTo>
                    <a:cubicBezTo>
                      <a:pt x="201" y="554"/>
                      <a:pt x="201" y="554"/>
                      <a:pt x="195" y="554"/>
                    </a:cubicBezTo>
                    <a:cubicBezTo>
                      <a:pt x="195" y="554"/>
                      <a:pt x="196" y="554"/>
                      <a:pt x="196" y="554"/>
                    </a:cubicBezTo>
                    <a:cubicBezTo>
                      <a:pt x="193" y="554"/>
                      <a:pt x="193" y="554"/>
                      <a:pt x="188" y="553"/>
                    </a:cubicBezTo>
                    <a:cubicBezTo>
                      <a:pt x="188" y="553"/>
                      <a:pt x="188" y="553"/>
                      <a:pt x="190" y="554"/>
                    </a:cubicBezTo>
                    <a:cubicBezTo>
                      <a:pt x="190" y="554"/>
                      <a:pt x="189" y="554"/>
                      <a:pt x="189" y="554"/>
                    </a:cubicBezTo>
                    <a:cubicBezTo>
                      <a:pt x="189" y="554"/>
                      <a:pt x="189" y="554"/>
                      <a:pt x="189" y="554"/>
                    </a:cubicBezTo>
                    <a:cubicBezTo>
                      <a:pt x="189" y="554"/>
                      <a:pt x="189" y="554"/>
                      <a:pt x="188" y="554"/>
                    </a:cubicBezTo>
                    <a:cubicBezTo>
                      <a:pt x="189" y="554"/>
                      <a:pt x="189" y="554"/>
                      <a:pt x="190" y="554"/>
                    </a:cubicBezTo>
                    <a:cubicBezTo>
                      <a:pt x="189" y="554"/>
                      <a:pt x="189" y="554"/>
                      <a:pt x="189" y="554"/>
                    </a:cubicBezTo>
                    <a:cubicBezTo>
                      <a:pt x="190" y="555"/>
                      <a:pt x="191" y="555"/>
                      <a:pt x="192" y="555"/>
                    </a:cubicBezTo>
                    <a:cubicBezTo>
                      <a:pt x="191" y="555"/>
                      <a:pt x="191" y="555"/>
                      <a:pt x="191" y="555"/>
                    </a:cubicBezTo>
                    <a:cubicBezTo>
                      <a:pt x="191" y="555"/>
                      <a:pt x="191" y="555"/>
                      <a:pt x="192" y="555"/>
                    </a:cubicBezTo>
                    <a:cubicBezTo>
                      <a:pt x="191" y="555"/>
                      <a:pt x="190" y="555"/>
                      <a:pt x="189" y="555"/>
                    </a:cubicBezTo>
                    <a:cubicBezTo>
                      <a:pt x="190" y="556"/>
                      <a:pt x="196" y="557"/>
                      <a:pt x="196" y="557"/>
                    </a:cubicBezTo>
                    <a:cubicBezTo>
                      <a:pt x="195" y="557"/>
                      <a:pt x="195" y="557"/>
                      <a:pt x="194" y="557"/>
                    </a:cubicBezTo>
                    <a:cubicBezTo>
                      <a:pt x="194" y="557"/>
                      <a:pt x="195" y="557"/>
                      <a:pt x="195" y="557"/>
                    </a:cubicBezTo>
                    <a:cubicBezTo>
                      <a:pt x="195" y="557"/>
                      <a:pt x="195" y="557"/>
                      <a:pt x="195" y="557"/>
                    </a:cubicBezTo>
                    <a:cubicBezTo>
                      <a:pt x="196" y="557"/>
                      <a:pt x="197" y="557"/>
                      <a:pt x="198" y="558"/>
                    </a:cubicBezTo>
                    <a:cubicBezTo>
                      <a:pt x="198" y="558"/>
                      <a:pt x="198" y="558"/>
                      <a:pt x="198" y="558"/>
                    </a:cubicBezTo>
                    <a:cubicBezTo>
                      <a:pt x="198" y="558"/>
                      <a:pt x="199" y="558"/>
                      <a:pt x="201" y="558"/>
                    </a:cubicBezTo>
                    <a:cubicBezTo>
                      <a:pt x="201" y="558"/>
                      <a:pt x="201" y="558"/>
                      <a:pt x="201" y="558"/>
                    </a:cubicBezTo>
                    <a:cubicBezTo>
                      <a:pt x="201" y="558"/>
                      <a:pt x="201" y="558"/>
                      <a:pt x="202" y="558"/>
                    </a:cubicBezTo>
                    <a:cubicBezTo>
                      <a:pt x="200" y="558"/>
                      <a:pt x="199" y="558"/>
                      <a:pt x="197" y="558"/>
                    </a:cubicBezTo>
                    <a:cubicBezTo>
                      <a:pt x="199" y="558"/>
                      <a:pt x="209" y="559"/>
                      <a:pt x="218" y="560"/>
                    </a:cubicBezTo>
                    <a:cubicBezTo>
                      <a:pt x="218" y="560"/>
                      <a:pt x="218" y="560"/>
                      <a:pt x="218" y="560"/>
                    </a:cubicBezTo>
                    <a:cubicBezTo>
                      <a:pt x="218" y="560"/>
                      <a:pt x="218" y="560"/>
                      <a:pt x="219" y="560"/>
                    </a:cubicBezTo>
                    <a:cubicBezTo>
                      <a:pt x="222" y="560"/>
                      <a:pt x="225" y="560"/>
                      <a:pt x="228" y="560"/>
                    </a:cubicBezTo>
                    <a:cubicBezTo>
                      <a:pt x="254" y="560"/>
                      <a:pt x="279" y="557"/>
                      <a:pt x="303" y="551"/>
                    </a:cubicBezTo>
                    <a:cubicBezTo>
                      <a:pt x="303" y="551"/>
                      <a:pt x="303" y="551"/>
                      <a:pt x="303" y="551"/>
                    </a:cubicBezTo>
                    <a:cubicBezTo>
                      <a:pt x="303" y="551"/>
                      <a:pt x="302" y="551"/>
                      <a:pt x="302" y="551"/>
                    </a:cubicBezTo>
                    <a:cubicBezTo>
                      <a:pt x="306" y="550"/>
                      <a:pt x="306" y="550"/>
                      <a:pt x="307" y="550"/>
                    </a:cubicBezTo>
                    <a:cubicBezTo>
                      <a:pt x="307" y="550"/>
                      <a:pt x="306" y="550"/>
                      <a:pt x="306" y="550"/>
                    </a:cubicBezTo>
                    <a:cubicBezTo>
                      <a:pt x="306" y="550"/>
                      <a:pt x="306" y="550"/>
                      <a:pt x="306" y="550"/>
                    </a:cubicBezTo>
                    <a:cubicBezTo>
                      <a:pt x="306" y="550"/>
                      <a:pt x="307" y="550"/>
                      <a:pt x="308" y="550"/>
                    </a:cubicBezTo>
                    <a:cubicBezTo>
                      <a:pt x="308" y="550"/>
                      <a:pt x="308" y="550"/>
                      <a:pt x="308" y="550"/>
                    </a:cubicBezTo>
                    <a:cubicBezTo>
                      <a:pt x="307" y="550"/>
                      <a:pt x="307" y="550"/>
                      <a:pt x="307" y="550"/>
                    </a:cubicBezTo>
                    <a:cubicBezTo>
                      <a:pt x="309" y="549"/>
                      <a:pt x="309" y="549"/>
                      <a:pt x="310" y="549"/>
                    </a:cubicBezTo>
                    <a:cubicBezTo>
                      <a:pt x="310" y="549"/>
                      <a:pt x="309" y="549"/>
                      <a:pt x="309" y="549"/>
                    </a:cubicBezTo>
                    <a:close/>
                    <a:moveTo>
                      <a:pt x="19" y="200"/>
                    </a:moveTo>
                    <a:cubicBezTo>
                      <a:pt x="19" y="200"/>
                      <a:pt x="19" y="200"/>
                      <a:pt x="19" y="200"/>
                    </a:cubicBezTo>
                    <a:cubicBezTo>
                      <a:pt x="19" y="200"/>
                      <a:pt x="19" y="200"/>
                      <a:pt x="19" y="200"/>
                    </a:cubicBezTo>
                    <a:cubicBezTo>
                      <a:pt x="19" y="200"/>
                      <a:pt x="19" y="199"/>
                      <a:pt x="19" y="199"/>
                    </a:cubicBezTo>
                    <a:cubicBezTo>
                      <a:pt x="19" y="199"/>
                      <a:pt x="19" y="199"/>
                      <a:pt x="19" y="199"/>
                    </a:cubicBezTo>
                    <a:cubicBezTo>
                      <a:pt x="19" y="200"/>
                      <a:pt x="19" y="200"/>
                      <a:pt x="19" y="200"/>
                    </a:cubicBezTo>
                    <a:close/>
                    <a:moveTo>
                      <a:pt x="453" y="98"/>
                    </a:moveTo>
                    <a:cubicBezTo>
                      <a:pt x="453" y="97"/>
                      <a:pt x="453" y="97"/>
                      <a:pt x="453" y="97"/>
                    </a:cubicBezTo>
                    <a:cubicBezTo>
                      <a:pt x="453" y="97"/>
                      <a:pt x="453" y="97"/>
                      <a:pt x="453" y="97"/>
                    </a:cubicBezTo>
                    <a:cubicBezTo>
                      <a:pt x="453" y="97"/>
                      <a:pt x="453" y="97"/>
                      <a:pt x="453" y="97"/>
                    </a:cubicBezTo>
                    <a:cubicBezTo>
                      <a:pt x="452" y="96"/>
                      <a:pt x="452" y="96"/>
                      <a:pt x="452" y="96"/>
                    </a:cubicBezTo>
                    <a:cubicBezTo>
                      <a:pt x="452" y="96"/>
                      <a:pt x="453" y="97"/>
                      <a:pt x="453" y="97"/>
                    </a:cubicBezTo>
                    <a:cubicBezTo>
                      <a:pt x="453" y="97"/>
                      <a:pt x="453" y="98"/>
                      <a:pt x="453" y="98"/>
                    </a:cubicBezTo>
                    <a:close/>
                    <a:moveTo>
                      <a:pt x="480" y="167"/>
                    </a:moveTo>
                    <a:cubicBezTo>
                      <a:pt x="480" y="167"/>
                      <a:pt x="481" y="167"/>
                      <a:pt x="481" y="167"/>
                    </a:cubicBezTo>
                    <a:cubicBezTo>
                      <a:pt x="481" y="167"/>
                      <a:pt x="481" y="167"/>
                      <a:pt x="481" y="167"/>
                    </a:cubicBezTo>
                    <a:cubicBezTo>
                      <a:pt x="481" y="167"/>
                      <a:pt x="481" y="167"/>
                      <a:pt x="481" y="167"/>
                    </a:cubicBezTo>
                    <a:cubicBezTo>
                      <a:pt x="480" y="167"/>
                      <a:pt x="481" y="167"/>
                      <a:pt x="480" y="167"/>
                    </a:cubicBezTo>
                    <a:close/>
                    <a:moveTo>
                      <a:pt x="489" y="187"/>
                    </a:moveTo>
                    <a:cubicBezTo>
                      <a:pt x="489" y="187"/>
                      <a:pt x="489" y="187"/>
                      <a:pt x="489" y="186"/>
                    </a:cubicBezTo>
                    <a:cubicBezTo>
                      <a:pt x="489" y="186"/>
                      <a:pt x="489" y="186"/>
                      <a:pt x="489" y="186"/>
                    </a:cubicBezTo>
                    <a:cubicBezTo>
                      <a:pt x="489" y="186"/>
                      <a:pt x="489" y="186"/>
                      <a:pt x="489" y="186"/>
                    </a:cubicBezTo>
                    <a:cubicBezTo>
                      <a:pt x="489" y="186"/>
                      <a:pt x="489" y="187"/>
                      <a:pt x="489" y="187"/>
                    </a:cubicBezTo>
                    <a:cubicBezTo>
                      <a:pt x="489" y="187"/>
                      <a:pt x="489" y="188"/>
                      <a:pt x="489" y="187"/>
                    </a:cubicBezTo>
                    <a:close/>
                    <a:moveTo>
                      <a:pt x="223" y="416"/>
                    </a:moveTo>
                    <a:cubicBezTo>
                      <a:pt x="223" y="417"/>
                      <a:pt x="223" y="418"/>
                      <a:pt x="223" y="418"/>
                    </a:cubicBezTo>
                    <a:cubicBezTo>
                      <a:pt x="224" y="419"/>
                      <a:pt x="225" y="421"/>
                      <a:pt x="225" y="422"/>
                    </a:cubicBezTo>
                    <a:cubicBezTo>
                      <a:pt x="227" y="424"/>
                      <a:pt x="227" y="427"/>
                      <a:pt x="229" y="428"/>
                    </a:cubicBezTo>
                    <a:cubicBezTo>
                      <a:pt x="231" y="429"/>
                      <a:pt x="235" y="428"/>
                      <a:pt x="236" y="428"/>
                    </a:cubicBezTo>
                    <a:cubicBezTo>
                      <a:pt x="242" y="426"/>
                      <a:pt x="240" y="418"/>
                      <a:pt x="244" y="415"/>
                    </a:cubicBezTo>
                    <a:cubicBezTo>
                      <a:pt x="245" y="413"/>
                      <a:pt x="246" y="410"/>
                      <a:pt x="246" y="408"/>
                    </a:cubicBezTo>
                    <a:cubicBezTo>
                      <a:pt x="246" y="408"/>
                      <a:pt x="248" y="406"/>
                      <a:pt x="252" y="398"/>
                    </a:cubicBezTo>
                    <a:cubicBezTo>
                      <a:pt x="251" y="398"/>
                      <a:pt x="251" y="398"/>
                      <a:pt x="251" y="398"/>
                    </a:cubicBezTo>
                    <a:cubicBezTo>
                      <a:pt x="251" y="397"/>
                      <a:pt x="251" y="397"/>
                      <a:pt x="252" y="397"/>
                    </a:cubicBezTo>
                    <a:cubicBezTo>
                      <a:pt x="252" y="395"/>
                      <a:pt x="250" y="393"/>
                      <a:pt x="252" y="392"/>
                    </a:cubicBezTo>
                    <a:cubicBezTo>
                      <a:pt x="252" y="392"/>
                      <a:pt x="253" y="393"/>
                      <a:pt x="253" y="394"/>
                    </a:cubicBezTo>
                    <a:cubicBezTo>
                      <a:pt x="253" y="393"/>
                      <a:pt x="254" y="393"/>
                      <a:pt x="255" y="391"/>
                    </a:cubicBezTo>
                    <a:cubicBezTo>
                      <a:pt x="255" y="390"/>
                      <a:pt x="255" y="389"/>
                      <a:pt x="255" y="389"/>
                    </a:cubicBezTo>
                    <a:cubicBezTo>
                      <a:pt x="254" y="388"/>
                      <a:pt x="254" y="388"/>
                      <a:pt x="254" y="386"/>
                    </a:cubicBezTo>
                    <a:cubicBezTo>
                      <a:pt x="253" y="385"/>
                      <a:pt x="254" y="384"/>
                      <a:pt x="253" y="384"/>
                    </a:cubicBezTo>
                    <a:cubicBezTo>
                      <a:pt x="253" y="382"/>
                      <a:pt x="249" y="382"/>
                      <a:pt x="250" y="380"/>
                    </a:cubicBezTo>
                    <a:cubicBezTo>
                      <a:pt x="250" y="380"/>
                      <a:pt x="250" y="380"/>
                      <a:pt x="250" y="380"/>
                    </a:cubicBezTo>
                    <a:cubicBezTo>
                      <a:pt x="249" y="380"/>
                      <a:pt x="249" y="380"/>
                      <a:pt x="249" y="380"/>
                    </a:cubicBezTo>
                    <a:cubicBezTo>
                      <a:pt x="248" y="381"/>
                      <a:pt x="248" y="384"/>
                      <a:pt x="248" y="385"/>
                    </a:cubicBezTo>
                    <a:cubicBezTo>
                      <a:pt x="247" y="385"/>
                      <a:pt x="246" y="386"/>
                      <a:pt x="245" y="386"/>
                    </a:cubicBezTo>
                    <a:cubicBezTo>
                      <a:pt x="245" y="386"/>
                      <a:pt x="245" y="386"/>
                      <a:pt x="245" y="386"/>
                    </a:cubicBezTo>
                    <a:cubicBezTo>
                      <a:pt x="245" y="386"/>
                      <a:pt x="245" y="386"/>
                      <a:pt x="244" y="386"/>
                    </a:cubicBezTo>
                    <a:cubicBezTo>
                      <a:pt x="244" y="386"/>
                      <a:pt x="244" y="386"/>
                      <a:pt x="244" y="386"/>
                    </a:cubicBezTo>
                    <a:cubicBezTo>
                      <a:pt x="246" y="387"/>
                      <a:pt x="244" y="388"/>
                      <a:pt x="244" y="388"/>
                    </a:cubicBezTo>
                    <a:cubicBezTo>
                      <a:pt x="244" y="388"/>
                      <a:pt x="244" y="388"/>
                      <a:pt x="244" y="388"/>
                    </a:cubicBezTo>
                    <a:cubicBezTo>
                      <a:pt x="243" y="389"/>
                      <a:pt x="243" y="389"/>
                      <a:pt x="243" y="390"/>
                    </a:cubicBezTo>
                    <a:cubicBezTo>
                      <a:pt x="242" y="390"/>
                      <a:pt x="242" y="390"/>
                      <a:pt x="241" y="389"/>
                    </a:cubicBezTo>
                    <a:cubicBezTo>
                      <a:pt x="240" y="390"/>
                      <a:pt x="240" y="391"/>
                      <a:pt x="241" y="392"/>
                    </a:cubicBezTo>
                    <a:cubicBezTo>
                      <a:pt x="241" y="392"/>
                      <a:pt x="240" y="392"/>
                      <a:pt x="240" y="392"/>
                    </a:cubicBezTo>
                    <a:cubicBezTo>
                      <a:pt x="240" y="392"/>
                      <a:pt x="240" y="392"/>
                      <a:pt x="240" y="392"/>
                    </a:cubicBezTo>
                    <a:cubicBezTo>
                      <a:pt x="239" y="392"/>
                      <a:pt x="238" y="392"/>
                      <a:pt x="237" y="392"/>
                    </a:cubicBezTo>
                    <a:cubicBezTo>
                      <a:pt x="234" y="393"/>
                      <a:pt x="231" y="395"/>
                      <a:pt x="229" y="396"/>
                    </a:cubicBezTo>
                    <a:cubicBezTo>
                      <a:pt x="227" y="398"/>
                      <a:pt x="227" y="398"/>
                      <a:pt x="227" y="398"/>
                    </a:cubicBezTo>
                    <a:cubicBezTo>
                      <a:pt x="226" y="399"/>
                      <a:pt x="227" y="400"/>
                      <a:pt x="227" y="401"/>
                    </a:cubicBezTo>
                    <a:cubicBezTo>
                      <a:pt x="228" y="402"/>
                      <a:pt x="229" y="406"/>
                      <a:pt x="229" y="406"/>
                    </a:cubicBezTo>
                    <a:cubicBezTo>
                      <a:pt x="229" y="406"/>
                      <a:pt x="226" y="413"/>
                      <a:pt x="224" y="413"/>
                    </a:cubicBezTo>
                    <a:cubicBezTo>
                      <a:pt x="224" y="415"/>
                      <a:pt x="223" y="415"/>
                      <a:pt x="223" y="416"/>
                    </a:cubicBezTo>
                    <a:close/>
                    <a:moveTo>
                      <a:pt x="484" y="171"/>
                    </a:moveTo>
                    <a:cubicBezTo>
                      <a:pt x="484" y="172"/>
                      <a:pt x="484" y="172"/>
                      <a:pt x="484" y="172"/>
                    </a:cubicBezTo>
                    <a:cubicBezTo>
                      <a:pt x="484" y="172"/>
                      <a:pt x="484" y="172"/>
                      <a:pt x="484" y="172"/>
                    </a:cubicBezTo>
                    <a:cubicBezTo>
                      <a:pt x="484" y="171"/>
                      <a:pt x="484" y="171"/>
                      <a:pt x="484" y="171"/>
                    </a:cubicBezTo>
                    <a:cubicBezTo>
                      <a:pt x="484" y="171"/>
                      <a:pt x="484" y="171"/>
                      <a:pt x="484" y="171"/>
                    </a:cubicBezTo>
                    <a:close/>
                    <a:moveTo>
                      <a:pt x="493" y="186"/>
                    </a:moveTo>
                    <a:cubicBezTo>
                      <a:pt x="493" y="185"/>
                      <a:pt x="493" y="185"/>
                      <a:pt x="493" y="185"/>
                    </a:cubicBezTo>
                    <a:cubicBezTo>
                      <a:pt x="493" y="186"/>
                      <a:pt x="493" y="186"/>
                      <a:pt x="493" y="186"/>
                    </a:cubicBezTo>
                    <a:cubicBezTo>
                      <a:pt x="493" y="186"/>
                      <a:pt x="493" y="186"/>
                      <a:pt x="493" y="186"/>
                    </a:cubicBezTo>
                    <a:cubicBezTo>
                      <a:pt x="493" y="187"/>
                      <a:pt x="494" y="188"/>
                      <a:pt x="494" y="189"/>
                    </a:cubicBezTo>
                    <a:cubicBezTo>
                      <a:pt x="494" y="189"/>
                      <a:pt x="494" y="189"/>
                      <a:pt x="494" y="189"/>
                    </a:cubicBezTo>
                    <a:cubicBezTo>
                      <a:pt x="494" y="190"/>
                      <a:pt x="494" y="191"/>
                      <a:pt x="495" y="190"/>
                    </a:cubicBezTo>
                    <a:cubicBezTo>
                      <a:pt x="495" y="190"/>
                      <a:pt x="495" y="190"/>
                      <a:pt x="495" y="190"/>
                    </a:cubicBezTo>
                    <a:cubicBezTo>
                      <a:pt x="495" y="191"/>
                      <a:pt x="495" y="191"/>
                      <a:pt x="495" y="191"/>
                    </a:cubicBezTo>
                    <a:cubicBezTo>
                      <a:pt x="495" y="190"/>
                      <a:pt x="495" y="190"/>
                      <a:pt x="494" y="188"/>
                    </a:cubicBezTo>
                    <a:cubicBezTo>
                      <a:pt x="495" y="188"/>
                      <a:pt x="495" y="189"/>
                      <a:pt x="495" y="190"/>
                    </a:cubicBezTo>
                    <a:cubicBezTo>
                      <a:pt x="495" y="190"/>
                      <a:pt x="495" y="191"/>
                      <a:pt x="495" y="192"/>
                    </a:cubicBezTo>
                    <a:cubicBezTo>
                      <a:pt x="495" y="193"/>
                      <a:pt x="495" y="193"/>
                      <a:pt x="496" y="194"/>
                    </a:cubicBezTo>
                    <a:cubicBezTo>
                      <a:pt x="496" y="194"/>
                      <a:pt x="496" y="194"/>
                      <a:pt x="496" y="194"/>
                    </a:cubicBezTo>
                    <a:cubicBezTo>
                      <a:pt x="496" y="194"/>
                      <a:pt x="496" y="194"/>
                      <a:pt x="496" y="194"/>
                    </a:cubicBezTo>
                    <a:cubicBezTo>
                      <a:pt x="496" y="195"/>
                      <a:pt x="496" y="196"/>
                      <a:pt x="496" y="195"/>
                    </a:cubicBezTo>
                    <a:cubicBezTo>
                      <a:pt x="496" y="194"/>
                      <a:pt x="496" y="194"/>
                      <a:pt x="496" y="194"/>
                    </a:cubicBezTo>
                    <a:cubicBezTo>
                      <a:pt x="496" y="195"/>
                      <a:pt x="497" y="195"/>
                      <a:pt x="497" y="196"/>
                    </a:cubicBezTo>
                    <a:cubicBezTo>
                      <a:pt x="497" y="196"/>
                      <a:pt x="497" y="194"/>
                      <a:pt x="497" y="192"/>
                    </a:cubicBezTo>
                    <a:cubicBezTo>
                      <a:pt x="497" y="192"/>
                      <a:pt x="497" y="192"/>
                      <a:pt x="497" y="192"/>
                    </a:cubicBezTo>
                    <a:cubicBezTo>
                      <a:pt x="497" y="191"/>
                      <a:pt x="496" y="190"/>
                      <a:pt x="496" y="189"/>
                    </a:cubicBezTo>
                    <a:cubicBezTo>
                      <a:pt x="496" y="189"/>
                      <a:pt x="496" y="188"/>
                      <a:pt x="496" y="188"/>
                    </a:cubicBezTo>
                    <a:cubicBezTo>
                      <a:pt x="496" y="188"/>
                      <a:pt x="496" y="188"/>
                      <a:pt x="496" y="188"/>
                    </a:cubicBezTo>
                    <a:cubicBezTo>
                      <a:pt x="496" y="188"/>
                      <a:pt x="496" y="187"/>
                      <a:pt x="495" y="187"/>
                    </a:cubicBezTo>
                    <a:cubicBezTo>
                      <a:pt x="495" y="185"/>
                      <a:pt x="495" y="185"/>
                      <a:pt x="494" y="185"/>
                    </a:cubicBezTo>
                    <a:cubicBezTo>
                      <a:pt x="494" y="185"/>
                      <a:pt x="494" y="184"/>
                      <a:pt x="494" y="184"/>
                    </a:cubicBezTo>
                    <a:cubicBezTo>
                      <a:pt x="494" y="184"/>
                      <a:pt x="494" y="184"/>
                      <a:pt x="493" y="184"/>
                    </a:cubicBezTo>
                    <a:cubicBezTo>
                      <a:pt x="493" y="184"/>
                      <a:pt x="493" y="184"/>
                      <a:pt x="493" y="184"/>
                    </a:cubicBezTo>
                    <a:cubicBezTo>
                      <a:pt x="493" y="184"/>
                      <a:pt x="493" y="184"/>
                      <a:pt x="493" y="184"/>
                    </a:cubicBezTo>
                    <a:cubicBezTo>
                      <a:pt x="493" y="184"/>
                      <a:pt x="493" y="184"/>
                      <a:pt x="493" y="184"/>
                    </a:cubicBezTo>
                    <a:cubicBezTo>
                      <a:pt x="493" y="184"/>
                      <a:pt x="493" y="184"/>
                      <a:pt x="493" y="185"/>
                    </a:cubicBezTo>
                    <a:cubicBezTo>
                      <a:pt x="493" y="185"/>
                      <a:pt x="493" y="185"/>
                      <a:pt x="493" y="185"/>
                    </a:cubicBezTo>
                    <a:cubicBezTo>
                      <a:pt x="493" y="186"/>
                      <a:pt x="493" y="186"/>
                      <a:pt x="493" y="186"/>
                    </a:cubicBezTo>
                    <a:close/>
                    <a:moveTo>
                      <a:pt x="496" y="187"/>
                    </a:moveTo>
                    <a:cubicBezTo>
                      <a:pt x="496" y="187"/>
                      <a:pt x="496" y="187"/>
                      <a:pt x="496" y="188"/>
                    </a:cubicBezTo>
                    <a:cubicBezTo>
                      <a:pt x="496" y="188"/>
                      <a:pt x="496" y="188"/>
                      <a:pt x="496" y="188"/>
                    </a:cubicBezTo>
                    <a:cubicBezTo>
                      <a:pt x="496" y="188"/>
                      <a:pt x="498" y="190"/>
                      <a:pt x="498" y="190"/>
                    </a:cubicBezTo>
                    <a:cubicBezTo>
                      <a:pt x="498" y="190"/>
                      <a:pt x="497" y="187"/>
                      <a:pt x="497" y="186"/>
                    </a:cubicBezTo>
                    <a:cubicBezTo>
                      <a:pt x="497" y="186"/>
                      <a:pt x="497" y="186"/>
                      <a:pt x="497" y="187"/>
                    </a:cubicBezTo>
                    <a:cubicBezTo>
                      <a:pt x="498" y="187"/>
                      <a:pt x="498" y="187"/>
                      <a:pt x="498" y="186"/>
                    </a:cubicBezTo>
                    <a:cubicBezTo>
                      <a:pt x="497" y="186"/>
                      <a:pt x="497" y="186"/>
                      <a:pt x="496" y="182"/>
                    </a:cubicBezTo>
                    <a:cubicBezTo>
                      <a:pt x="496" y="182"/>
                      <a:pt x="496" y="182"/>
                      <a:pt x="496" y="182"/>
                    </a:cubicBezTo>
                    <a:cubicBezTo>
                      <a:pt x="496" y="183"/>
                      <a:pt x="496" y="183"/>
                      <a:pt x="496" y="184"/>
                    </a:cubicBezTo>
                    <a:cubicBezTo>
                      <a:pt x="495" y="184"/>
                      <a:pt x="496" y="186"/>
                      <a:pt x="496" y="187"/>
                    </a:cubicBezTo>
                    <a:close/>
                    <a:moveTo>
                      <a:pt x="185" y="338"/>
                    </a:moveTo>
                    <a:cubicBezTo>
                      <a:pt x="185" y="338"/>
                      <a:pt x="185" y="338"/>
                      <a:pt x="185" y="338"/>
                    </a:cubicBezTo>
                    <a:cubicBezTo>
                      <a:pt x="185" y="337"/>
                      <a:pt x="185" y="337"/>
                      <a:pt x="184" y="337"/>
                    </a:cubicBezTo>
                    <a:cubicBezTo>
                      <a:pt x="184" y="337"/>
                      <a:pt x="184" y="337"/>
                      <a:pt x="184" y="337"/>
                    </a:cubicBezTo>
                    <a:cubicBezTo>
                      <a:pt x="184" y="337"/>
                      <a:pt x="183" y="337"/>
                      <a:pt x="183" y="337"/>
                    </a:cubicBezTo>
                    <a:cubicBezTo>
                      <a:pt x="183" y="337"/>
                      <a:pt x="183" y="337"/>
                      <a:pt x="183" y="337"/>
                    </a:cubicBezTo>
                    <a:cubicBezTo>
                      <a:pt x="183" y="337"/>
                      <a:pt x="183" y="338"/>
                      <a:pt x="185" y="338"/>
                    </a:cubicBezTo>
                    <a:close/>
                    <a:moveTo>
                      <a:pt x="18" y="202"/>
                    </a:moveTo>
                    <a:cubicBezTo>
                      <a:pt x="18" y="201"/>
                      <a:pt x="18" y="201"/>
                      <a:pt x="18" y="201"/>
                    </a:cubicBezTo>
                    <a:cubicBezTo>
                      <a:pt x="18" y="201"/>
                      <a:pt x="18" y="201"/>
                      <a:pt x="18" y="201"/>
                    </a:cubicBezTo>
                    <a:cubicBezTo>
                      <a:pt x="17" y="202"/>
                      <a:pt x="17" y="202"/>
                      <a:pt x="17" y="202"/>
                    </a:cubicBezTo>
                    <a:cubicBezTo>
                      <a:pt x="17" y="203"/>
                      <a:pt x="17" y="203"/>
                      <a:pt x="16" y="203"/>
                    </a:cubicBezTo>
                    <a:cubicBezTo>
                      <a:pt x="17" y="203"/>
                      <a:pt x="18" y="202"/>
                      <a:pt x="18" y="202"/>
                    </a:cubicBezTo>
                    <a:close/>
                    <a:moveTo>
                      <a:pt x="282" y="410"/>
                    </a:moveTo>
                    <a:cubicBezTo>
                      <a:pt x="282" y="410"/>
                      <a:pt x="281" y="409"/>
                      <a:pt x="282" y="409"/>
                    </a:cubicBezTo>
                    <a:cubicBezTo>
                      <a:pt x="281" y="409"/>
                      <a:pt x="281" y="409"/>
                      <a:pt x="281" y="409"/>
                    </a:cubicBezTo>
                    <a:cubicBezTo>
                      <a:pt x="281" y="409"/>
                      <a:pt x="280" y="409"/>
                      <a:pt x="280" y="410"/>
                    </a:cubicBezTo>
                    <a:cubicBezTo>
                      <a:pt x="280" y="410"/>
                      <a:pt x="280" y="411"/>
                      <a:pt x="280" y="411"/>
                    </a:cubicBezTo>
                    <a:cubicBezTo>
                      <a:pt x="281" y="411"/>
                      <a:pt x="281" y="411"/>
                      <a:pt x="282" y="410"/>
                    </a:cubicBezTo>
                    <a:close/>
                    <a:moveTo>
                      <a:pt x="488" y="153"/>
                    </a:moveTo>
                    <a:cubicBezTo>
                      <a:pt x="489" y="153"/>
                      <a:pt x="489" y="155"/>
                      <a:pt x="489" y="156"/>
                    </a:cubicBezTo>
                    <a:cubicBezTo>
                      <a:pt x="490" y="156"/>
                      <a:pt x="490" y="156"/>
                      <a:pt x="490" y="156"/>
                    </a:cubicBezTo>
                    <a:cubicBezTo>
                      <a:pt x="490" y="157"/>
                      <a:pt x="490" y="158"/>
                      <a:pt x="491" y="159"/>
                    </a:cubicBezTo>
                    <a:cubicBezTo>
                      <a:pt x="491" y="159"/>
                      <a:pt x="491" y="159"/>
                      <a:pt x="491" y="159"/>
                    </a:cubicBezTo>
                    <a:cubicBezTo>
                      <a:pt x="492" y="161"/>
                      <a:pt x="495" y="170"/>
                      <a:pt x="495" y="172"/>
                    </a:cubicBezTo>
                    <a:cubicBezTo>
                      <a:pt x="495" y="172"/>
                      <a:pt x="495" y="172"/>
                      <a:pt x="494" y="172"/>
                    </a:cubicBezTo>
                    <a:cubicBezTo>
                      <a:pt x="494" y="172"/>
                      <a:pt x="494" y="172"/>
                      <a:pt x="493" y="169"/>
                    </a:cubicBezTo>
                    <a:cubicBezTo>
                      <a:pt x="493" y="172"/>
                      <a:pt x="496" y="175"/>
                      <a:pt x="495" y="178"/>
                    </a:cubicBezTo>
                    <a:cubicBezTo>
                      <a:pt x="495" y="178"/>
                      <a:pt x="495" y="178"/>
                      <a:pt x="495" y="177"/>
                    </a:cubicBezTo>
                    <a:cubicBezTo>
                      <a:pt x="495" y="177"/>
                      <a:pt x="495" y="177"/>
                      <a:pt x="495" y="177"/>
                    </a:cubicBezTo>
                    <a:cubicBezTo>
                      <a:pt x="495" y="177"/>
                      <a:pt x="495" y="177"/>
                      <a:pt x="495" y="177"/>
                    </a:cubicBezTo>
                    <a:cubicBezTo>
                      <a:pt x="495" y="177"/>
                      <a:pt x="495" y="177"/>
                      <a:pt x="495" y="177"/>
                    </a:cubicBezTo>
                    <a:cubicBezTo>
                      <a:pt x="495" y="177"/>
                      <a:pt x="495" y="177"/>
                      <a:pt x="495" y="177"/>
                    </a:cubicBezTo>
                    <a:cubicBezTo>
                      <a:pt x="495" y="177"/>
                      <a:pt x="495" y="177"/>
                      <a:pt x="495" y="177"/>
                    </a:cubicBezTo>
                    <a:cubicBezTo>
                      <a:pt x="495" y="177"/>
                      <a:pt x="495" y="177"/>
                      <a:pt x="495" y="177"/>
                    </a:cubicBezTo>
                    <a:cubicBezTo>
                      <a:pt x="495" y="177"/>
                      <a:pt x="495" y="177"/>
                      <a:pt x="495" y="177"/>
                    </a:cubicBezTo>
                    <a:cubicBezTo>
                      <a:pt x="495" y="177"/>
                      <a:pt x="495" y="177"/>
                      <a:pt x="495" y="177"/>
                    </a:cubicBezTo>
                    <a:cubicBezTo>
                      <a:pt x="494" y="177"/>
                      <a:pt x="494" y="178"/>
                      <a:pt x="494" y="179"/>
                    </a:cubicBezTo>
                    <a:cubicBezTo>
                      <a:pt x="494" y="179"/>
                      <a:pt x="494" y="178"/>
                      <a:pt x="494" y="178"/>
                    </a:cubicBezTo>
                    <a:cubicBezTo>
                      <a:pt x="493" y="179"/>
                      <a:pt x="495" y="181"/>
                      <a:pt x="493" y="183"/>
                    </a:cubicBezTo>
                    <a:cubicBezTo>
                      <a:pt x="494" y="184"/>
                      <a:pt x="494" y="184"/>
                      <a:pt x="495" y="183"/>
                    </a:cubicBezTo>
                    <a:cubicBezTo>
                      <a:pt x="495" y="182"/>
                      <a:pt x="496" y="182"/>
                      <a:pt x="495" y="181"/>
                    </a:cubicBezTo>
                    <a:cubicBezTo>
                      <a:pt x="496" y="182"/>
                      <a:pt x="496" y="182"/>
                      <a:pt x="496" y="182"/>
                    </a:cubicBezTo>
                    <a:cubicBezTo>
                      <a:pt x="496" y="181"/>
                      <a:pt x="496" y="181"/>
                      <a:pt x="496" y="181"/>
                    </a:cubicBezTo>
                    <a:cubicBezTo>
                      <a:pt x="496" y="181"/>
                      <a:pt x="496" y="181"/>
                      <a:pt x="496" y="181"/>
                    </a:cubicBezTo>
                    <a:cubicBezTo>
                      <a:pt x="496" y="181"/>
                      <a:pt x="496" y="181"/>
                      <a:pt x="496" y="181"/>
                    </a:cubicBezTo>
                    <a:cubicBezTo>
                      <a:pt x="497" y="181"/>
                      <a:pt x="497" y="181"/>
                      <a:pt x="497" y="181"/>
                    </a:cubicBezTo>
                    <a:cubicBezTo>
                      <a:pt x="498" y="185"/>
                      <a:pt x="498" y="186"/>
                      <a:pt x="498" y="186"/>
                    </a:cubicBezTo>
                    <a:cubicBezTo>
                      <a:pt x="499" y="186"/>
                      <a:pt x="498" y="183"/>
                      <a:pt x="498" y="181"/>
                    </a:cubicBezTo>
                    <a:cubicBezTo>
                      <a:pt x="498" y="181"/>
                      <a:pt x="498" y="182"/>
                      <a:pt x="498" y="182"/>
                    </a:cubicBezTo>
                    <a:cubicBezTo>
                      <a:pt x="499" y="182"/>
                      <a:pt x="499" y="182"/>
                      <a:pt x="499" y="182"/>
                    </a:cubicBezTo>
                    <a:cubicBezTo>
                      <a:pt x="499" y="182"/>
                      <a:pt x="499" y="182"/>
                      <a:pt x="499" y="181"/>
                    </a:cubicBezTo>
                    <a:cubicBezTo>
                      <a:pt x="499" y="181"/>
                      <a:pt x="499" y="182"/>
                      <a:pt x="500" y="182"/>
                    </a:cubicBezTo>
                    <a:cubicBezTo>
                      <a:pt x="499" y="181"/>
                      <a:pt x="499" y="181"/>
                      <a:pt x="499" y="180"/>
                    </a:cubicBezTo>
                    <a:cubicBezTo>
                      <a:pt x="499" y="180"/>
                      <a:pt x="499" y="180"/>
                      <a:pt x="499" y="180"/>
                    </a:cubicBezTo>
                    <a:cubicBezTo>
                      <a:pt x="499" y="179"/>
                      <a:pt x="498" y="178"/>
                      <a:pt x="498" y="177"/>
                    </a:cubicBezTo>
                    <a:cubicBezTo>
                      <a:pt x="498" y="177"/>
                      <a:pt x="498" y="177"/>
                      <a:pt x="498" y="177"/>
                    </a:cubicBezTo>
                    <a:cubicBezTo>
                      <a:pt x="499" y="178"/>
                      <a:pt x="499" y="179"/>
                      <a:pt x="499" y="181"/>
                    </a:cubicBezTo>
                    <a:cubicBezTo>
                      <a:pt x="499" y="180"/>
                      <a:pt x="499" y="177"/>
                      <a:pt x="498" y="176"/>
                    </a:cubicBezTo>
                    <a:cubicBezTo>
                      <a:pt x="498" y="176"/>
                      <a:pt x="493" y="161"/>
                      <a:pt x="493" y="161"/>
                    </a:cubicBezTo>
                    <a:cubicBezTo>
                      <a:pt x="491" y="158"/>
                      <a:pt x="490" y="155"/>
                      <a:pt x="488" y="152"/>
                    </a:cubicBezTo>
                    <a:cubicBezTo>
                      <a:pt x="488" y="152"/>
                      <a:pt x="488" y="152"/>
                      <a:pt x="488" y="153"/>
                    </a:cubicBezTo>
                    <a:close/>
                    <a:moveTo>
                      <a:pt x="494" y="180"/>
                    </a:moveTo>
                    <a:cubicBezTo>
                      <a:pt x="494" y="180"/>
                      <a:pt x="494" y="179"/>
                      <a:pt x="494" y="179"/>
                    </a:cubicBezTo>
                    <a:cubicBezTo>
                      <a:pt x="494" y="179"/>
                      <a:pt x="495" y="180"/>
                      <a:pt x="495" y="180"/>
                    </a:cubicBezTo>
                    <a:cubicBezTo>
                      <a:pt x="495" y="180"/>
                      <a:pt x="495" y="180"/>
                      <a:pt x="495" y="180"/>
                    </a:cubicBezTo>
                    <a:cubicBezTo>
                      <a:pt x="495" y="180"/>
                      <a:pt x="495" y="180"/>
                      <a:pt x="495" y="180"/>
                    </a:cubicBezTo>
                    <a:cubicBezTo>
                      <a:pt x="495" y="180"/>
                      <a:pt x="495" y="180"/>
                      <a:pt x="495" y="180"/>
                    </a:cubicBezTo>
                    <a:cubicBezTo>
                      <a:pt x="495" y="180"/>
                      <a:pt x="495" y="180"/>
                      <a:pt x="494" y="180"/>
                    </a:cubicBezTo>
                    <a:close/>
                    <a:moveTo>
                      <a:pt x="273" y="413"/>
                    </a:moveTo>
                    <a:cubicBezTo>
                      <a:pt x="271" y="413"/>
                      <a:pt x="271" y="413"/>
                      <a:pt x="271" y="414"/>
                    </a:cubicBezTo>
                    <a:cubicBezTo>
                      <a:pt x="272" y="414"/>
                      <a:pt x="272" y="414"/>
                      <a:pt x="273" y="414"/>
                    </a:cubicBezTo>
                    <a:cubicBezTo>
                      <a:pt x="273" y="414"/>
                      <a:pt x="273" y="414"/>
                      <a:pt x="274" y="414"/>
                    </a:cubicBezTo>
                    <a:cubicBezTo>
                      <a:pt x="274" y="414"/>
                      <a:pt x="273" y="414"/>
                      <a:pt x="273" y="413"/>
                    </a:cubicBezTo>
                    <a:cubicBezTo>
                      <a:pt x="273" y="413"/>
                      <a:pt x="273" y="413"/>
                      <a:pt x="273" y="413"/>
                    </a:cubicBezTo>
                    <a:cubicBezTo>
                      <a:pt x="273" y="413"/>
                      <a:pt x="273" y="413"/>
                      <a:pt x="273" y="413"/>
                    </a:cubicBezTo>
                    <a:close/>
                    <a:moveTo>
                      <a:pt x="497" y="183"/>
                    </a:moveTo>
                    <a:cubicBezTo>
                      <a:pt x="497" y="182"/>
                      <a:pt x="496" y="182"/>
                      <a:pt x="496" y="182"/>
                    </a:cubicBezTo>
                    <a:cubicBezTo>
                      <a:pt x="496" y="182"/>
                      <a:pt x="496" y="182"/>
                      <a:pt x="496" y="182"/>
                    </a:cubicBezTo>
                    <a:cubicBezTo>
                      <a:pt x="496" y="183"/>
                      <a:pt x="497" y="183"/>
                      <a:pt x="497" y="183"/>
                    </a:cubicBezTo>
                    <a:cubicBezTo>
                      <a:pt x="497" y="183"/>
                      <a:pt x="497" y="183"/>
                      <a:pt x="497" y="183"/>
                    </a:cubicBezTo>
                    <a:close/>
                    <a:moveTo>
                      <a:pt x="252" y="398"/>
                    </a:moveTo>
                    <a:cubicBezTo>
                      <a:pt x="253" y="398"/>
                      <a:pt x="253" y="398"/>
                      <a:pt x="253" y="398"/>
                    </a:cubicBezTo>
                    <a:cubicBezTo>
                      <a:pt x="253" y="398"/>
                      <a:pt x="253" y="398"/>
                      <a:pt x="253" y="398"/>
                    </a:cubicBezTo>
                    <a:cubicBezTo>
                      <a:pt x="253" y="398"/>
                      <a:pt x="253" y="398"/>
                      <a:pt x="252" y="398"/>
                    </a:cubicBezTo>
                    <a:close/>
                    <a:moveTo>
                      <a:pt x="276" y="276"/>
                    </a:moveTo>
                    <a:cubicBezTo>
                      <a:pt x="276" y="276"/>
                      <a:pt x="276" y="276"/>
                      <a:pt x="276" y="275"/>
                    </a:cubicBezTo>
                    <a:cubicBezTo>
                      <a:pt x="276" y="275"/>
                      <a:pt x="276" y="275"/>
                      <a:pt x="276" y="276"/>
                    </a:cubicBezTo>
                    <a:cubicBezTo>
                      <a:pt x="276" y="276"/>
                      <a:pt x="276" y="276"/>
                      <a:pt x="276" y="276"/>
                    </a:cubicBezTo>
                    <a:cubicBezTo>
                      <a:pt x="275" y="276"/>
                      <a:pt x="275" y="276"/>
                      <a:pt x="275" y="276"/>
                    </a:cubicBezTo>
                    <a:cubicBezTo>
                      <a:pt x="275" y="276"/>
                      <a:pt x="275" y="275"/>
                      <a:pt x="275" y="275"/>
                    </a:cubicBezTo>
                    <a:cubicBezTo>
                      <a:pt x="275" y="275"/>
                      <a:pt x="275" y="276"/>
                      <a:pt x="275" y="276"/>
                    </a:cubicBezTo>
                    <a:cubicBezTo>
                      <a:pt x="274" y="276"/>
                      <a:pt x="273" y="276"/>
                      <a:pt x="273" y="275"/>
                    </a:cubicBezTo>
                    <a:cubicBezTo>
                      <a:pt x="274" y="277"/>
                      <a:pt x="276" y="277"/>
                      <a:pt x="276" y="276"/>
                    </a:cubicBezTo>
                    <a:close/>
                    <a:moveTo>
                      <a:pt x="210" y="355"/>
                    </a:moveTo>
                    <a:cubicBezTo>
                      <a:pt x="210" y="355"/>
                      <a:pt x="210" y="355"/>
                      <a:pt x="210" y="355"/>
                    </a:cubicBezTo>
                    <a:cubicBezTo>
                      <a:pt x="210" y="354"/>
                      <a:pt x="209" y="354"/>
                      <a:pt x="209" y="353"/>
                    </a:cubicBezTo>
                    <a:cubicBezTo>
                      <a:pt x="209" y="353"/>
                      <a:pt x="209" y="353"/>
                      <a:pt x="209" y="353"/>
                    </a:cubicBezTo>
                    <a:cubicBezTo>
                      <a:pt x="209" y="353"/>
                      <a:pt x="209" y="354"/>
                      <a:pt x="208" y="354"/>
                    </a:cubicBezTo>
                    <a:cubicBezTo>
                      <a:pt x="208" y="354"/>
                      <a:pt x="208" y="354"/>
                      <a:pt x="208" y="354"/>
                    </a:cubicBezTo>
                    <a:cubicBezTo>
                      <a:pt x="208" y="354"/>
                      <a:pt x="209" y="354"/>
                      <a:pt x="209" y="354"/>
                    </a:cubicBezTo>
                    <a:cubicBezTo>
                      <a:pt x="208" y="355"/>
                      <a:pt x="208" y="355"/>
                      <a:pt x="210" y="355"/>
                    </a:cubicBezTo>
                    <a:close/>
                    <a:moveTo>
                      <a:pt x="11" y="203"/>
                    </a:moveTo>
                    <a:cubicBezTo>
                      <a:pt x="11" y="203"/>
                      <a:pt x="12" y="202"/>
                      <a:pt x="12" y="201"/>
                    </a:cubicBezTo>
                    <a:cubicBezTo>
                      <a:pt x="12" y="201"/>
                      <a:pt x="12" y="201"/>
                      <a:pt x="12" y="201"/>
                    </a:cubicBezTo>
                    <a:cubicBezTo>
                      <a:pt x="12" y="201"/>
                      <a:pt x="12" y="201"/>
                      <a:pt x="12" y="201"/>
                    </a:cubicBezTo>
                    <a:cubicBezTo>
                      <a:pt x="11" y="201"/>
                      <a:pt x="11" y="202"/>
                      <a:pt x="10" y="202"/>
                    </a:cubicBezTo>
                    <a:cubicBezTo>
                      <a:pt x="10" y="203"/>
                      <a:pt x="10" y="203"/>
                      <a:pt x="11" y="203"/>
                    </a:cubicBezTo>
                    <a:close/>
                    <a:moveTo>
                      <a:pt x="186" y="30"/>
                    </a:moveTo>
                    <a:cubicBezTo>
                      <a:pt x="186" y="30"/>
                      <a:pt x="186" y="30"/>
                      <a:pt x="186" y="30"/>
                    </a:cubicBezTo>
                    <a:cubicBezTo>
                      <a:pt x="186" y="30"/>
                      <a:pt x="186" y="30"/>
                      <a:pt x="186" y="30"/>
                    </a:cubicBezTo>
                    <a:cubicBezTo>
                      <a:pt x="184" y="30"/>
                      <a:pt x="183" y="31"/>
                      <a:pt x="183" y="32"/>
                    </a:cubicBezTo>
                    <a:cubicBezTo>
                      <a:pt x="183" y="32"/>
                      <a:pt x="184" y="31"/>
                      <a:pt x="185" y="31"/>
                    </a:cubicBezTo>
                    <a:cubicBezTo>
                      <a:pt x="185" y="31"/>
                      <a:pt x="186" y="31"/>
                      <a:pt x="186" y="30"/>
                    </a:cubicBezTo>
                    <a:close/>
                    <a:moveTo>
                      <a:pt x="189" y="30"/>
                    </a:moveTo>
                    <a:cubicBezTo>
                      <a:pt x="189" y="30"/>
                      <a:pt x="188" y="30"/>
                      <a:pt x="188" y="30"/>
                    </a:cubicBezTo>
                    <a:cubicBezTo>
                      <a:pt x="188" y="30"/>
                      <a:pt x="188" y="31"/>
                      <a:pt x="188" y="31"/>
                    </a:cubicBezTo>
                    <a:cubicBezTo>
                      <a:pt x="188" y="31"/>
                      <a:pt x="189" y="31"/>
                      <a:pt x="189" y="31"/>
                    </a:cubicBezTo>
                    <a:cubicBezTo>
                      <a:pt x="189" y="31"/>
                      <a:pt x="189" y="31"/>
                      <a:pt x="189" y="31"/>
                    </a:cubicBezTo>
                    <a:cubicBezTo>
                      <a:pt x="189" y="30"/>
                      <a:pt x="189" y="30"/>
                      <a:pt x="189" y="30"/>
                    </a:cubicBezTo>
                    <a:close/>
                    <a:moveTo>
                      <a:pt x="184" y="32"/>
                    </a:moveTo>
                    <a:cubicBezTo>
                      <a:pt x="184" y="32"/>
                      <a:pt x="184" y="33"/>
                      <a:pt x="184" y="32"/>
                    </a:cubicBezTo>
                    <a:cubicBezTo>
                      <a:pt x="184" y="32"/>
                      <a:pt x="184" y="32"/>
                      <a:pt x="184" y="32"/>
                    </a:cubicBezTo>
                    <a:cubicBezTo>
                      <a:pt x="184" y="32"/>
                      <a:pt x="184" y="32"/>
                      <a:pt x="184" y="32"/>
                    </a:cubicBezTo>
                    <a:cubicBezTo>
                      <a:pt x="184" y="32"/>
                      <a:pt x="183" y="32"/>
                      <a:pt x="184" y="32"/>
                    </a:cubicBezTo>
                    <a:close/>
                    <a:moveTo>
                      <a:pt x="186" y="32"/>
                    </a:moveTo>
                    <a:cubicBezTo>
                      <a:pt x="187" y="32"/>
                      <a:pt x="187" y="32"/>
                      <a:pt x="187" y="32"/>
                    </a:cubicBezTo>
                    <a:cubicBezTo>
                      <a:pt x="187" y="32"/>
                      <a:pt x="187" y="31"/>
                      <a:pt x="187" y="31"/>
                    </a:cubicBezTo>
                    <a:cubicBezTo>
                      <a:pt x="187" y="31"/>
                      <a:pt x="187" y="31"/>
                      <a:pt x="187" y="31"/>
                    </a:cubicBezTo>
                    <a:cubicBezTo>
                      <a:pt x="186" y="32"/>
                      <a:pt x="186" y="32"/>
                      <a:pt x="185" y="32"/>
                    </a:cubicBezTo>
                    <a:cubicBezTo>
                      <a:pt x="185" y="32"/>
                      <a:pt x="185" y="32"/>
                      <a:pt x="185" y="32"/>
                    </a:cubicBezTo>
                    <a:cubicBezTo>
                      <a:pt x="185" y="32"/>
                      <a:pt x="185" y="33"/>
                      <a:pt x="186" y="33"/>
                    </a:cubicBezTo>
                    <a:cubicBezTo>
                      <a:pt x="186" y="33"/>
                      <a:pt x="186" y="32"/>
                      <a:pt x="186" y="32"/>
                    </a:cubicBezTo>
                    <a:close/>
                    <a:moveTo>
                      <a:pt x="185" y="12"/>
                    </a:moveTo>
                    <a:cubicBezTo>
                      <a:pt x="185" y="12"/>
                      <a:pt x="185" y="11"/>
                      <a:pt x="185" y="11"/>
                    </a:cubicBezTo>
                    <a:cubicBezTo>
                      <a:pt x="185" y="11"/>
                      <a:pt x="185" y="11"/>
                      <a:pt x="185" y="11"/>
                    </a:cubicBezTo>
                    <a:cubicBezTo>
                      <a:pt x="184" y="11"/>
                      <a:pt x="184" y="11"/>
                      <a:pt x="184" y="12"/>
                    </a:cubicBezTo>
                    <a:cubicBezTo>
                      <a:pt x="184" y="12"/>
                      <a:pt x="184" y="12"/>
                      <a:pt x="184" y="12"/>
                    </a:cubicBezTo>
                    <a:cubicBezTo>
                      <a:pt x="184" y="12"/>
                      <a:pt x="184" y="12"/>
                      <a:pt x="185" y="12"/>
                    </a:cubicBezTo>
                    <a:close/>
                    <a:moveTo>
                      <a:pt x="169" y="37"/>
                    </a:moveTo>
                    <a:cubicBezTo>
                      <a:pt x="169" y="37"/>
                      <a:pt x="169" y="37"/>
                      <a:pt x="168" y="37"/>
                    </a:cubicBezTo>
                    <a:cubicBezTo>
                      <a:pt x="169" y="37"/>
                      <a:pt x="169" y="37"/>
                      <a:pt x="169" y="37"/>
                    </a:cubicBezTo>
                    <a:cubicBezTo>
                      <a:pt x="169" y="37"/>
                      <a:pt x="169" y="37"/>
                      <a:pt x="169" y="37"/>
                    </a:cubicBezTo>
                    <a:close/>
                    <a:moveTo>
                      <a:pt x="170" y="37"/>
                    </a:moveTo>
                    <a:cubicBezTo>
                      <a:pt x="171" y="37"/>
                      <a:pt x="171" y="37"/>
                      <a:pt x="171" y="37"/>
                    </a:cubicBezTo>
                    <a:cubicBezTo>
                      <a:pt x="171" y="37"/>
                      <a:pt x="172" y="37"/>
                      <a:pt x="172" y="36"/>
                    </a:cubicBezTo>
                    <a:cubicBezTo>
                      <a:pt x="172" y="36"/>
                      <a:pt x="172" y="36"/>
                      <a:pt x="172" y="35"/>
                    </a:cubicBezTo>
                    <a:cubicBezTo>
                      <a:pt x="172" y="35"/>
                      <a:pt x="172" y="35"/>
                      <a:pt x="172" y="35"/>
                    </a:cubicBezTo>
                    <a:cubicBezTo>
                      <a:pt x="171" y="36"/>
                      <a:pt x="170" y="36"/>
                      <a:pt x="169" y="37"/>
                    </a:cubicBezTo>
                    <a:cubicBezTo>
                      <a:pt x="169" y="37"/>
                      <a:pt x="169" y="38"/>
                      <a:pt x="169" y="38"/>
                    </a:cubicBezTo>
                    <a:cubicBezTo>
                      <a:pt x="169" y="38"/>
                      <a:pt x="169" y="38"/>
                      <a:pt x="170" y="38"/>
                    </a:cubicBezTo>
                    <a:cubicBezTo>
                      <a:pt x="170" y="38"/>
                      <a:pt x="170" y="38"/>
                      <a:pt x="170" y="37"/>
                    </a:cubicBezTo>
                    <a:close/>
                    <a:moveTo>
                      <a:pt x="180" y="32"/>
                    </a:moveTo>
                    <a:cubicBezTo>
                      <a:pt x="180" y="32"/>
                      <a:pt x="180" y="32"/>
                      <a:pt x="180" y="32"/>
                    </a:cubicBezTo>
                    <a:cubicBezTo>
                      <a:pt x="180" y="32"/>
                      <a:pt x="180" y="32"/>
                      <a:pt x="180" y="32"/>
                    </a:cubicBezTo>
                    <a:cubicBezTo>
                      <a:pt x="179" y="33"/>
                      <a:pt x="179" y="33"/>
                      <a:pt x="180" y="33"/>
                    </a:cubicBezTo>
                    <a:cubicBezTo>
                      <a:pt x="180" y="33"/>
                      <a:pt x="180" y="33"/>
                      <a:pt x="180" y="32"/>
                    </a:cubicBezTo>
                    <a:close/>
                    <a:moveTo>
                      <a:pt x="176" y="34"/>
                    </a:moveTo>
                    <a:cubicBezTo>
                      <a:pt x="176" y="34"/>
                      <a:pt x="177" y="33"/>
                      <a:pt x="177" y="33"/>
                    </a:cubicBezTo>
                    <a:cubicBezTo>
                      <a:pt x="177" y="33"/>
                      <a:pt x="177" y="33"/>
                      <a:pt x="177" y="33"/>
                    </a:cubicBezTo>
                    <a:cubicBezTo>
                      <a:pt x="177" y="33"/>
                      <a:pt x="177" y="33"/>
                      <a:pt x="177" y="33"/>
                    </a:cubicBezTo>
                    <a:cubicBezTo>
                      <a:pt x="176" y="33"/>
                      <a:pt x="175" y="33"/>
                      <a:pt x="175" y="34"/>
                    </a:cubicBezTo>
                    <a:cubicBezTo>
                      <a:pt x="175" y="34"/>
                      <a:pt x="176" y="34"/>
                      <a:pt x="176" y="34"/>
                    </a:cubicBezTo>
                    <a:close/>
                    <a:moveTo>
                      <a:pt x="175" y="34"/>
                    </a:moveTo>
                    <a:cubicBezTo>
                      <a:pt x="175" y="34"/>
                      <a:pt x="175" y="34"/>
                      <a:pt x="175" y="34"/>
                    </a:cubicBezTo>
                    <a:cubicBezTo>
                      <a:pt x="175" y="34"/>
                      <a:pt x="175" y="34"/>
                      <a:pt x="175" y="34"/>
                    </a:cubicBezTo>
                    <a:cubicBezTo>
                      <a:pt x="175" y="34"/>
                      <a:pt x="175" y="34"/>
                      <a:pt x="175" y="34"/>
                    </a:cubicBezTo>
                    <a:cubicBezTo>
                      <a:pt x="175" y="34"/>
                      <a:pt x="174" y="34"/>
                      <a:pt x="174" y="34"/>
                    </a:cubicBezTo>
                    <a:cubicBezTo>
                      <a:pt x="174" y="34"/>
                      <a:pt x="174" y="34"/>
                      <a:pt x="174" y="34"/>
                    </a:cubicBezTo>
                    <a:cubicBezTo>
                      <a:pt x="173" y="35"/>
                      <a:pt x="173" y="35"/>
                      <a:pt x="173" y="35"/>
                    </a:cubicBezTo>
                    <a:cubicBezTo>
                      <a:pt x="174" y="35"/>
                      <a:pt x="175" y="35"/>
                      <a:pt x="175" y="34"/>
                    </a:cubicBezTo>
                    <a:close/>
                    <a:moveTo>
                      <a:pt x="178" y="33"/>
                    </a:moveTo>
                    <a:cubicBezTo>
                      <a:pt x="178" y="33"/>
                      <a:pt x="178" y="33"/>
                      <a:pt x="178" y="33"/>
                    </a:cubicBezTo>
                    <a:cubicBezTo>
                      <a:pt x="179" y="33"/>
                      <a:pt x="179" y="32"/>
                      <a:pt x="178" y="32"/>
                    </a:cubicBezTo>
                    <a:cubicBezTo>
                      <a:pt x="178" y="32"/>
                      <a:pt x="178" y="32"/>
                      <a:pt x="178" y="32"/>
                    </a:cubicBezTo>
                    <a:cubicBezTo>
                      <a:pt x="178" y="33"/>
                      <a:pt x="178" y="33"/>
                      <a:pt x="178" y="33"/>
                    </a:cubicBezTo>
                    <a:close/>
                    <a:moveTo>
                      <a:pt x="174" y="37"/>
                    </a:moveTo>
                    <a:cubicBezTo>
                      <a:pt x="174" y="37"/>
                      <a:pt x="174" y="37"/>
                      <a:pt x="174" y="37"/>
                    </a:cubicBezTo>
                    <a:cubicBezTo>
                      <a:pt x="174" y="37"/>
                      <a:pt x="174" y="36"/>
                      <a:pt x="174" y="36"/>
                    </a:cubicBezTo>
                    <a:cubicBezTo>
                      <a:pt x="174" y="36"/>
                      <a:pt x="174" y="37"/>
                      <a:pt x="174" y="37"/>
                    </a:cubicBezTo>
                    <a:close/>
                    <a:moveTo>
                      <a:pt x="253" y="1"/>
                    </a:moveTo>
                    <a:cubicBezTo>
                      <a:pt x="253" y="1"/>
                      <a:pt x="253" y="1"/>
                      <a:pt x="253" y="1"/>
                    </a:cubicBezTo>
                    <a:cubicBezTo>
                      <a:pt x="253" y="1"/>
                      <a:pt x="253" y="1"/>
                      <a:pt x="253" y="1"/>
                    </a:cubicBezTo>
                    <a:cubicBezTo>
                      <a:pt x="253" y="1"/>
                      <a:pt x="253" y="1"/>
                      <a:pt x="253" y="1"/>
                    </a:cubicBezTo>
                    <a:close/>
                    <a:moveTo>
                      <a:pt x="184" y="14"/>
                    </a:moveTo>
                    <a:cubicBezTo>
                      <a:pt x="185" y="14"/>
                      <a:pt x="185" y="14"/>
                      <a:pt x="184" y="15"/>
                    </a:cubicBezTo>
                    <a:cubicBezTo>
                      <a:pt x="184" y="15"/>
                      <a:pt x="185" y="15"/>
                      <a:pt x="185" y="15"/>
                    </a:cubicBezTo>
                    <a:cubicBezTo>
                      <a:pt x="185" y="15"/>
                      <a:pt x="186" y="14"/>
                      <a:pt x="187" y="14"/>
                    </a:cubicBezTo>
                    <a:cubicBezTo>
                      <a:pt x="187" y="14"/>
                      <a:pt x="187" y="14"/>
                      <a:pt x="187" y="14"/>
                    </a:cubicBezTo>
                    <a:cubicBezTo>
                      <a:pt x="187" y="14"/>
                      <a:pt x="192" y="12"/>
                      <a:pt x="193" y="11"/>
                    </a:cubicBezTo>
                    <a:cubicBezTo>
                      <a:pt x="193" y="11"/>
                      <a:pt x="194" y="9"/>
                      <a:pt x="196" y="9"/>
                    </a:cubicBezTo>
                    <a:cubicBezTo>
                      <a:pt x="196" y="9"/>
                      <a:pt x="196" y="9"/>
                      <a:pt x="196" y="9"/>
                    </a:cubicBezTo>
                    <a:cubicBezTo>
                      <a:pt x="196" y="9"/>
                      <a:pt x="196" y="9"/>
                      <a:pt x="196" y="9"/>
                    </a:cubicBezTo>
                    <a:cubicBezTo>
                      <a:pt x="196" y="9"/>
                      <a:pt x="196" y="9"/>
                      <a:pt x="196" y="8"/>
                    </a:cubicBezTo>
                    <a:cubicBezTo>
                      <a:pt x="195" y="8"/>
                      <a:pt x="195" y="8"/>
                      <a:pt x="195" y="8"/>
                    </a:cubicBezTo>
                    <a:cubicBezTo>
                      <a:pt x="195" y="8"/>
                      <a:pt x="196" y="8"/>
                      <a:pt x="196" y="7"/>
                    </a:cubicBezTo>
                    <a:cubicBezTo>
                      <a:pt x="196" y="7"/>
                      <a:pt x="196" y="7"/>
                      <a:pt x="196" y="7"/>
                    </a:cubicBezTo>
                    <a:cubicBezTo>
                      <a:pt x="195" y="7"/>
                      <a:pt x="195" y="7"/>
                      <a:pt x="195" y="7"/>
                    </a:cubicBezTo>
                    <a:cubicBezTo>
                      <a:pt x="195" y="7"/>
                      <a:pt x="195" y="7"/>
                      <a:pt x="195" y="7"/>
                    </a:cubicBezTo>
                    <a:cubicBezTo>
                      <a:pt x="196" y="6"/>
                      <a:pt x="196" y="6"/>
                      <a:pt x="196" y="5"/>
                    </a:cubicBezTo>
                    <a:cubicBezTo>
                      <a:pt x="195" y="5"/>
                      <a:pt x="195" y="5"/>
                      <a:pt x="195" y="6"/>
                    </a:cubicBezTo>
                    <a:cubicBezTo>
                      <a:pt x="195" y="5"/>
                      <a:pt x="195" y="5"/>
                      <a:pt x="195" y="5"/>
                    </a:cubicBezTo>
                    <a:cubicBezTo>
                      <a:pt x="195" y="5"/>
                      <a:pt x="195" y="5"/>
                      <a:pt x="195" y="5"/>
                    </a:cubicBezTo>
                    <a:cubicBezTo>
                      <a:pt x="195" y="5"/>
                      <a:pt x="195" y="5"/>
                      <a:pt x="195" y="5"/>
                    </a:cubicBezTo>
                    <a:cubicBezTo>
                      <a:pt x="195" y="5"/>
                      <a:pt x="192" y="6"/>
                      <a:pt x="191" y="7"/>
                    </a:cubicBezTo>
                    <a:cubicBezTo>
                      <a:pt x="191" y="7"/>
                      <a:pt x="191" y="7"/>
                      <a:pt x="191" y="7"/>
                    </a:cubicBezTo>
                    <a:cubicBezTo>
                      <a:pt x="191" y="7"/>
                      <a:pt x="191" y="8"/>
                      <a:pt x="191" y="8"/>
                    </a:cubicBezTo>
                    <a:cubicBezTo>
                      <a:pt x="190" y="8"/>
                      <a:pt x="191" y="7"/>
                      <a:pt x="191" y="7"/>
                    </a:cubicBezTo>
                    <a:cubicBezTo>
                      <a:pt x="191" y="7"/>
                      <a:pt x="191" y="6"/>
                      <a:pt x="192" y="6"/>
                    </a:cubicBezTo>
                    <a:cubicBezTo>
                      <a:pt x="191" y="6"/>
                      <a:pt x="190" y="6"/>
                      <a:pt x="189" y="7"/>
                    </a:cubicBezTo>
                    <a:cubicBezTo>
                      <a:pt x="189" y="7"/>
                      <a:pt x="189" y="7"/>
                      <a:pt x="189" y="7"/>
                    </a:cubicBezTo>
                    <a:cubicBezTo>
                      <a:pt x="189" y="6"/>
                      <a:pt x="189" y="6"/>
                      <a:pt x="189" y="6"/>
                    </a:cubicBezTo>
                    <a:cubicBezTo>
                      <a:pt x="190" y="6"/>
                      <a:pt x="190" y="6"/>
                      <a:pt x="191" y="6"/>
                    </a:cubicBezTo>
                    <a:cubicBezTo>
                      <a:pt x="191" y="5"/>
                      <a:pt x="190" y="5"/>
                      <a:pt x="190" y="5"/>
                    </a:cubicBezTo>
                    <a:cubicBezTo>
                      <a:pt x="190" y="5"/>
                      <a:pt x="190" y="5"/>
                      <a:pt x="190" y="5"/>
                    </a:cubicBezTo>
                    <a:cubicBezTo>
                      <a:pt x="190" y="5"/>
                      <a:pt x="190" y="6"/>
                      <a:pt x="190" y="6"/>
                    </a:cubicBezTo>
                    <a:cubicBezTo>
                      <a:pt x="190" y="6"/>
                      <a:pt x="190" y="5"/>
                      <a:pt x="190" y="5"/>
                    </a:cubicBezTo>
                    <a:cubicBezTo>
                      <a:pt x="189" y="5"/>
                      <a:pt x="189" y="6"/>
                      <a:pt x="188" y="6"/>
                    </a:cubicBezTo>
                    <a:cubicBezTo>
                      <a:pt x="188" y="6"/>
                      <a:pt x="188" y="6"/>
                      <a:pt x="189" y="6"/>
                    </a:cubicBezTo>
                    <a:cubicBezTo>
                      <a:pt x="188" y="6"/>
                      <a:pt x="188" y="6"/>
                      <a:pt x="188" y="6"/>
                    </a:cubicBezTo>
                    <a:cubicBezTo>
                      <a:pt x="188" y="6"/>
                      <a:pt x="187" y="6"/>
                      <a:pt x="187" y="7"/>
                    </a:cubicBezTo>
                    <a:cubicBezTo>
                      <a:pt x="187" y="7"/>
                      <a:pt x="187" y="6"/>
                      <a:pt x="188" y="6"/>
                    </a:cubicBezTo>
                    <a:cubicBezTo>
                      <a:pt x="187" y="7"/>
                      <a:pt x="187" y="7"/>
                      <a:pt x="187" y="7"/>
                    </a:cubicBezTo>
                    <a:cubicBezTo>
                      <a:pt x="187" y="7"/>
                      <a:pt x="186" y="7"/>
                      <a:pt x="186" y="7"/>
                    </a:cubicBezTo>
                    <a:cubicBezTo>
                      <a:pt x="186" y="8"/>
                      <a:pt x="186" y="8"/>
                      <a:pt x="186" y="8"/>
                    </a:cubicBezTo>
                    <a:cubicBezTo>
                      <a:pt x="186" y="8"/>
                      <a:pt x="186" y="8"/>
                      <a:pt x="186" y="8"/>
                    </a:cubicBezTo>
                    <a:cubicBezTo>
                      <a:pt x="185" y="9"/>
                      <a:pt x="185" y="9"/>
                      <a:pt x="185" y="9"/>
                    </a:cubicBezTo>
                    <a:cubicBezTo>
                      <a:pt x="185" y="9"/>
                      <a:pt x="185" y="9"/>
                      <a:pt x="185" y="9"/>
                    </a:cubicBezTo>
                    <a:cubicBezTo>
                      <a:pt x="185" y="9"/>
                      <a:pt x="185" y="9"/>
                      <a:pt x="185" y="9"/>
                    </a:cubicBezTo>
                    <a:cubicBezTo>
                      <a:pt x="186" y="9"/>
                      <a:pt x="186" y="9"/>
                      <a:pt x="186" y="9"/>
                    </a:cubicBezTo>
                    <a:cubicBezTo>
                      <a:pt x="187" y="9"/>
                      <a:pt x="187" y="9"/>
                      <a:pt x="188" y="9"/>
                    </a:cubicBezTo>
                    <a:cubicBezTo>
                      <a:pt x="188" y="8"/>
                      <a:pt x="188" y="8"/>
                      <a:pt x="189" y="8"/>
                    </a:cubicBezTo>
                    <a:cubicBezTo>
                      <a:pt x="188" y="8"/>
                      <a:pt x="188" y="8"/>
                      <a:pt x="188" y="8"/>
                    </a:cubicBezTo>
                    <a:cubicBezTo>
                      <a:pt x="189" y="8"/>
                      <a:pt x="189" y="8"/>
                      <a:pt x="189" y="8"/>
                    </a:cubicBezTo>
                    <a:cubicBezTo>
                      <a:pt x="189" y="9"/>
                      <a:pt x="189" y="9"/>
                      <a:pt x="189" y="9"/>
                    </a:cubicBezTo>
                    <a:cubicBezTo>
                      <a:pt x="189" y="9"/>
                      <a:pt x="189" y="9"/>
                      <a:pt x="189" y="9"/>
                    </a:cubicBezTo>
                    <a:cubicBezTo>
                      <a:pt x="190" y="9"/>
                      <a:pt x="190" y="9"/>
                      <a:pt x="190" y="10"/>
                    </a:cubicBezTo>
                    <a:cubicBezTo>
                      <a:pt x="190" y="9"/>
                      <a:pt x="190" y="9"/>
                      <a:pt x="191" y="9"/>
                    </a:cubicBezTo>
                    <a:cubicBezTo>
                      <a:pt x="190" y="10"/>
                      <a:pt x="186" y="10"/>
                      <a:pt x="186" y="10"/>
                    </a:cubicBezTo>
                    <a:cubicBezTo>
                      <a:pt x="186" y="10"/>
                      <a:pt x="185" y="10"/>
                      <a:pt x="185" y="10"/>
                    </a:cubicBezTo>
                    <a:cubicBezTo>
                      <a:pt x="185" y="9"/>
                      <a:pt x="184" y="11"/>
                      <a:pt x="184" y="11"/>
                    </a:cubicBezTo>
                    <a:cubicBezTo>
                      <a:pt x="184" y="11"/>
                      <a:pt x="184" y="11"/>
                      <a:pt x="184" y="11"/>
                    </a:cubicBezTo>
                    <a:cubicBezTo>
                      <a:pt x="184" y="11"/>
                      <a:pt x="184" y="11"/>
                      <a:pt x="185" y="11"/>
                    </a:cubicBezTo>
                    <a:cubicBezTo>
                      <a:pt x="185" y="11"/>
                      <a:pt x="185" y="11"/>
                      <a:pt x="185" y="11"/>
                    </a:cubicBezTo>
                    <a:cubicBezTo>
                      <a:pt x="185" y="11"/>
                      <a:pt x="185" y="11"/>
                      <a:pt x="185" y="11"/>
                    </a:cubicBezTo>
                    <a:cubicBezTo>
                      <a:pt x="185" y="11"/>
                      <a:pt x="185" y="11"/>
                      <a:pt x="185" y="11"/>
                    </a:cubicBezTo>
                    <a:cubicBezTo>
                      <a:pt x="185" y="11"/>
                      <a:pt x="185" y="11"/>
                      <a:pt x="187" y="11"/>
                    </a:cubicBezTo>
                    <a:cubicBezTo>
                      <a:pt x="185" y="11"/>
                      <a:pt x="185" y="12"/>
                      <a:pt x="185" y="12"/>
                    </a:cubicBezTo>
                    <a:cubicBezTo>
                      <a:pt x="185" y="12"/>
                      <a:pt x="185" y="12"/>
                      <a:pt x="185" y="12"/>
                    </a:cubicBezTo>
                    <a:cubicBezTo>
                      <a:pt x="185" y="12"/>
                      <a:pt x="185" y="12"/>
                      <a:pt x="185" y="12"/>
                    </a:cubicBezTo>
                    <a:cubicBezTo>
                      <a:pt x="185" y="12"/>
                      <a:pt x="185" y="12"/>
                      <a:pt x="184" y="12"/>
                    </a:cubicBezTo>
                    <a:cubicBezTo>
                      <a:pt x="184" y="12"/>
                      <a:pt x="184" y="12"/>
                      <a:pt x="184" y="12"/>
                    </a:cubicBezTo>
                    <a:cubicBezTo>
                      <a:pt x="184" y="12"/>
                      <a:pt x="184" y="12"/>
                      <a:pt x="184" y="12"/>
                    </a:cubicBezTo>
                    <a:cubicBezTo>
                      <a:pt x="184" y="12"/>
                      <a:pt x="184" y="12"/>
                      <a:pt x="184" y="12"/>
                    </a:cubicBezTo>
                    <a:cubicBezTo>
                      <a:pt x="184" y="12"/>
                      <a:pt x="184" y="12"/>
                      <a:pt x="184" y="12"/>
                    </a:cubicBezTo>
                    <a:cubicBezTo>
                      <a:pt x="184" y="12"/>
                      <a:pt x="184" y="12"/>
                      <a:pt x="183" y="12"/>
                    </a:cubicBezTo>
                    <a:cubicBezTo>
                      <a:pt x="183" y="12"/>
                      <a:pt x="183" y="12"/>
                      <a:pt x="182" y="13"/>
                    </a:cubicBezTo>
                    <a:cubicBezTo>
                      <a:pt x="183" y="13"/>
                      <a:pt x="184" y="13"/>
                      <a:pt x="184" y="13"/>
                    </a:cubicBezTo>
                    <a:cubicBezTo>
                      <a:pt x="184" y="14"/>
                      <a:pt x="184" y="14"/>
                      <a:pt x="184" y="14"/>
                    </a:cubicBezTo>
                    <a:close/>
                    <a:moveTo>
                      <a:pt x="189" y="11"/>
                    </a:moveTo>
                    <a:cubicBezTo>
                      <a:pt x="189" y="11"/>
                      <a:pt x="189" y="11"/>
                      <a:pt x="189" y="11"/>
                    </a:cubicBezTo>
                    <a:cubicBezTo>
                      <a:pt x="189" y="11"/>
                      <a:pt x="189" y="11"/>
                      <a:pt x="189" y="11"/>
                    </a:cubicBezTo>
                    <a:cubicBezTo>
                      <a:pt x="189" y="11"/>
                      <a:pt x="189" y="11"/>
                      <a:pt x="189" y="11"/>
                    </a:cubicBezTo>
                    <a:cubicBezTo>
                      <a:pt x="189" y="11"/>
                      <a:pt x="189" y="11"/>
                      <a:pt x="189" y="11"/>
                    </a:cubicBezTo>
                    <a:close/>
                    <a:moveTo>
                      <a:pt x="252" y="3"/>
                    </a:moveTo>
                    <a:cubicBezTo>
                      <a:pt x="252" y="3"/>
                      <a:pt x="252" y="3"/>
                      <a:pt x="252" y="3"/>
                    </a:cubicBezTo>
                    <a:cubicBezTo>
                      <a:pt x="252" y="3"/>
                      <a:pt x="252" y="3"/>
                      <a:pt x="252" y="3"/>
                    </a:cubicBezTo>
                    <a:cubicBezTo>
                      <a:pt x="252" y="3"/>
                      <a:pt x="252" y="3"/>
                      <a:pt x="252" y="3"/>
                    </a:cubicBezTo>
                    <a:cubicBezTo>
                      <a:pt x="252" y="3"/>
                      <a:pt x="252" y="3"/>
                      <a:pt x="252" y="3"/>
                    </a:cubicBezTo>
                    <a:cubicBezTo>
                      <a:pt x="252" y="3"/>
                      <a:pt x="253" y="3"/>
                      <a:pt x="253" y="3"/>
                    </a:cubicBezTo>
                    <a:cubicBezTo>
                      <a:pt x="253" y="3"/>
                      <a:pt x="253" y="3"/>
                      <a:pt x="253" y="3"/>
                    </a:cubicBezTo>
                    <a:cubicBezTo>
                      <a:pt x="253" y="3"/>
                      <a:pt x="253" y="3"/>
                      <a:pt x="253" y="3"/>
                    </a:cubicBezTo>
                    <a:cubicBezTo>
                      <a:pt x="253" y="3"/>
                      <a:pt x="253" y="3"/>
                      <a:pt x="253" y="3"/>
                    </a:cubicBezTo>
                    <a:cubicBezTo>
                      <a:pt x="253" y="3"/>
                      <a:pt x="253" y="3"/>
                      <a:pt x="252" y="3"/>
                    </a:cubicBezTo>
                    <a:cubicBezTo>
                      <a:pt x="252" y="3"/>
                      <a:pt x="252" y="3"/>
                      <a:pt x="252" y="3"/>
                    </a:cubicBezTo>
                    <a:cubicBezTo>
                      <a:pt x="252" y="3"/>
                      <a:pt x="252" y="3"/>
                      <a:pt x="252" y="3"/>
                    </a:cubicBezTo>
                    <a:cubicBezTo>
                      <a:pt x="252" y="3"/>
                      <a:pt x="252" y="3"/>
                      <a:pt x="252" y="3"/>
                    </a:cubicBezTo>
                    <a:close/>
                    <a:moveTo>
                      <a:pt x="251" y="5"/>
                    </a:moveTo>
                    <a:cubicBezTo>
                      <a:pt x="252" y="5"/>
                      <a:pt x="252" y="5"/>
                      <a:pt x="252" y="5"/>
                    </a:cubicBezTo>
                    <a:cubicBezTo>
                      <a:pt x="252" y="5"/>
                      <a:pt x="252" y="5"/>
                      <a:pt x="252" y="5"/>
                    </a:cubicBezTo>
                    <a:cubicBezTo>
                      <a:pt x="252" y="5"/>
                      <a:pt x="252" y="5"/>
                      <a:pt x="252" y="5"/>
                    </a:cubicBezTo>
                    <a:cubicBezTo>
                      <a:pt x="251" y="5"/>
                      <a:pt x="251" y="5"/>
                      <a:pt x="251" y="5"/>
                    </a:cubicBezTo>
                    <a:cubicBezTo>
                      <a:pt x="251" y="5"/>
                      <a:pt x="251" y="5"/>
                      <a:pt x="251" y="5"/>
                    </a:cubicBezTo>
                    <a:close/>
                    <a:moveTo>
                      <a:pt x="251" y="2"/>
                    </a:moveTo>
                    <a:cubicBezTo>
                      <a:pt x="251" y="2"/>
                      <a:pt x="251" y="2"/>
                      <a:pt x="251" y="3"/>
                    </a:cubicBezTo>
                    <a:cubicBezTo>
                      <a:pt x="251" y="2"/>
                      <a:pt x="252" y="3"/>
                      <a:pt x="252" y="3"/>
                    </a:cubicBezTo>
                    <a:cubicBezTo>
                      <a:pt x="252" y="3"/>
                      <a:pt x="252" y="3"/>
                      <a:pt x="252" y="3"/>
                    </a:cubicBezTo>
                    <a:cubicBezTo>
                      <a:pt x="253" y="3"/>
                      <a:pt x="253" y="3"/>
                      <a:pt x="254" y="3"/>
                    </a:cubicBezTo>
                    <a:cubicBezTo>
                      <a:pt x="254" y="3"/>
                      <a:pt x="254" y="3"/>
                      <a:pt x="254" y="3"/>
                    </a:cubicBezTo>
                    <a:cubicBezTo>
                      <a:pt x="253" y="3"/>
                      <a:pt x="251" y="2"/>
                      <a:pt x="251" y="2"/>
                    </a:cubicBezTo>
                    <a:close/>
                    <a:moveTo>
                      <a:pt x="252" y="2"/>
                    </a:moveTo>
                    <a:cubicBezTo>
                      <a:pt x="252" y="3"/>
                      <a:pt x="253" y="3"/>
                      <a:pt x="253" y="2"/>
                    </a:cubicBezTo>
                    <a:cubicBezTo>
                      <a:pt x="253" y="2"/>
                      <a:pt x="253" y="2"/>
                      <a:pt x="253" y="2"/>
                    </a:cubicBezTo>
                    <a:cubicBezTo>
                      <a:pt x="252" y="2"/>
                      <a:pt x="252" y="2"/>
                      <a:pt x="251" y="2"/>
                    </a:cubicBezTo>
                    <a:cubicBezTo>
                      <a:pt x="252" y="2"/>
                      <a:pt x="252" y="2"/>
                      <a:pt x="252" y="2"/>
                    </a:cubicBezTo>
                    <a:close/>
                    <a:moveTo>
                      <a:pt x="262" y="4"/>
                    </a:moveTo>
                    <a:cubicBezTo>
                      <a:pt x="262" y="4"/>
                      <a:pt x="262" y="4"/>
                      <a:pt x="262" y="4"/>
                    </a:cubicBezTo>
                    <a:cubicBezTo>
                      <a:pt x="262" y="4"/>
                      <a:pt x="263" y="5"/>
                      <a:pt x="263" y="5"/>
                    </a:cubicBezTo>
                    <a:cubicBezTo>
                      <a:pt x="263" y="5"/>
                      <a:pt x="263" y="5"/>
                      <a:pt x="263" y="5"/>
                    </a:cubicBezTo>
                    <a:cubicBezTo>
                      <a:pt x="264" y="5"/>
                      <a:pt x="264" y="3"/>
                      <a:pt x="264" y="3"/>
                    </a:cubicBezTo>
                    <a:cubicBezTo>
                      <a:pt x="264" y="3"/>
                      <a:pt x="264" y="3"/>
                      <a:pt x="264" y="3"/>
                    </a:cubicBezTo>
                    <a:cubicBezTo>
                      <a:pt x="264" y="3"/>
                      <a:pt x="263" y="3"/>
                      <a:pt x="263" y="3"/>
                    </a:cubicBezTo>
                    <a:cubicBezTo>
                      <a:pt x="263" y="3"/>
                      <a:pt x="263" y="3"/>
                      <a:pt x="263" y="3"/>
                    </a:cubicBezTo>
                    <a:cubicBezTo>
                      <a:pt x="263" y="3"/>
                      <a:pt x="263" y="3"/>
                      <a:pt x="262" y="3"/>
                    </a:cubicBezTo>
                    <a:cubicBezTo>
                      <a:pt x="262" y="3"/>
                      <a:pt x="262" y="3"/>
                      <a:pt x="261" y="3"/>
                    </a:cubicBezTo>
                    <a:cubicBezTo>
                      <a:pt x="262" y="4"/>
                      <a:pt x="262" y="4"/>
                      <a:pt x="262" y="4"/>
                    </a:cubicBezTo>
                    <a:cubicBezTo>
                      <a:pt x="262" y="4"/>
                      <a:pt x="262" y="4"/>
                      <a:pt x="262" y="4"/>
                    </a:cubicBezTo>
                    <a:close/>
                    <a:moveTo>
                      <a:pt x="254" y="3"/>
                    </a:moveTo>
                    <a:cubicBezTo>
                      <a:pt x="254" y="3"/>
                      <a:pt x="254" y="2"/>
                      <a:pt x="254" y="2"/>
                    </a:cubicBezTo>
                    <a:cubicBezTo>
                      <a:pt x="254" y="2"/>
                      <a:pt x="254" y="2"/>
                      <a:pt x="254" y="2"/>
                    </a:cubicBezTo>
                    <a:cubicBezTo>
                      <a:pt x="254" y="2"/>
                      <a:pt x="254" y="2"/>
                      <a:pt x="254" y="2"/>
                    </a:cubicBezTo>
                    <a:cubicBezTo>
                      <a:pt x="254" y="2"/>
                      <a:pt x="254" y="3"/>
                      <a:pt x="254" y="3"/>
                    </a:cubicBezTo>
                    <a:cubicBezTo>
                      <a:pt x="254" y="3"/>
                      <a:pt x="254" y="3"/>
                      <a:pt x="254" y="3"/>
                    </a:cubicBezTo>
                    <a:close/>
                    <a:moveTo>
                      <a:pt x="254" y="5"/>
                    </a:moveTo>
                    <a:cubicBezTo>
                      <a:pt x="254" y="5"/>
                      <a:pt x="254" y="5"/>
                      <a:pt x="254" y="5"/>
                    </a:cubicBezTo>
                    <a:cubicBezTo>
                      <a:pt x="254" y="5"/>
                      <a:pt x="253" y="5"/>
                      <a:pt x="253" y="5"/>
                    </a:cubicBezTo>
                    <a:cubicBezTo>
                      <a:pt x="253" y="5"/>
                      <a:pt x="253" y="6"/>
                      <a:pt x="253" y="6"/>
                    </a:cubicBezTo>
                    <a:cubicBezTo>
                      <a:pt x="254" y="6"/>
                      <a:pt x="254" y="6"/>
                      <a:pt x="255" y="6"/>
                    </a:cubicBezTo>
                    <a:cubicBezTo>
                      <a:pt x="255" y="6"/>
                      <a:pt x="255" y="6"/>
                      <a:pt x="255" y="6"/>
                    </a:cubicBezTo>
                    <a:cubicBezTo>
                      <a:pt x="255" y="5"/>
                      <a:pt x="255" y="5"/>
                      <a:pt x="255" y="5"/>
                    </a:cubicBezTo>
                    <a:cubicBezTo>
                      <a:pt x="255" y="5"/>
                      <a:pt x="254" y="5"/>
                      <a:pt x="254" y="5"/>
                    </a:cubicBezTo>
                    <a:cubicBezTo>
                      <a:pt x="254" y="5"/>
                      <a:pt x="254" y="5"/>
                      <a:pt x="254" y="5"/>
                    </a:cubicBezTo>
                    <a:close/>
                    <a:moveTo>
                      <a:pt x="253" y="2"/>
                    </a:moveTo>
                    <a:cubicBezTo>
                      <a:pt x="253" y="2"/>
                      <a:pt x="254" y="2"/>
                      <a:pt x="254" y="2"/>
                    </a:cubicBezTo>
                    <a:cubicBezTo>
                      <a:pt x="254" y="2"/>
                      <a:pt x="254" y="2"/>
                      <a:pt x="254" y="2"/>
                    </a:cubicBezTo>
                    <a:cubicBezTo>
                      <a:pt x="254" y="2"/>
                      <a:pt x="253" y="2"/>
                      <a:pt x="253" y="2"/>
                    </a:cubicBezTo>
                    <a:close/>
                    <a:moveTo>
                      <a:pt x="255" y="4"/>
                    </a:moveTo>
                    <a:cubicBezTo>
                      <a:pt x="255" y="4"/>
                      <a:pt x="254" y="4"/>
                      <a:pt x="254" y="4"/>
                    </a:cubicBezTo>
                    <a:cubicBezTo>
                      <a:pt x="254" y="4"/>
                      <a:pt x="254" y="4"/>
                      <a:pt x="254" y="4"/>
                    </a:cubicBezTo>
                    <a:cubicBezTo>
                      <a:pt x="254" y="4"/>
                      <a:pt x="254" y="4"/>
                      <a:pt x="254" y="4"/>
                    </a:cubicBezTo>
                    <a:cubicBezTo>
                      <a:pt x="254" y="4"/>
                      <a:pt x="254" y="4"/>
                      <a:pt x="255" y="4"/>
                    </a:cubicBezTo>
                    <a:cubicBezTo>
                      <a:pt x="255" y="4"/>
                      <a:pt x="255" y="4"/>
                      <a:pt x="255" y="4"/>
                    </a:cubicBezTo>
                    <a:close/>
                    <a:moveTo>
                      <a:pt x="252" y="2"/>
                    </a:moveTo>
                    <a:cubicBezTo>
                      <a:pt x="252" y="2"/>
                      <a:pt x="252" y="2"/>
                      <a:pt x="252" y="2"/>
                    </a:cubicBezTo>
                    <a:cubicBezTo>
                      <a:pt x="252" y="2"/>
                      <a:pt x="252" y="1"/>
                      <a:pt x="252" y="1"/>
                    </a:cubicBezTo>
                    <a:cubicBezTo>
                      <a:pt x="252" y="1"/>
                      <a:pt x="252" y="1"/>
                      <a:pt x="252" y="1"/>
                    </a:cubicBezTo>
                    <a:cubicBezTo>
                      <a:pt x="252" y="1"/>
                      <a:pt x="252" y="1"/>
                      <a:pt x="252" y="1"/>
                    </a:cubicBezTo>
                    <a:cubicBezTo>
                      <a:pt x="252" y="1"/>
                      <a:pt x="252" y="1"/>
                      <a:pt x="252" y="2"/>
                    </a:cubicBezTo>
                    <a:close/>
                    <a:moveTo>
                      <a:pt x="265" y="33"/>
                    </a:moveTo>
                    <a:cubicBezTo>
                      <a:pt x="265" y="34"/>
                      <a:pt x="265" y="34"/>
                      <a:pt x="265" y="34"/>
                    </a:cubicBezTo>
                    <a:cubicBezTo>
                      <a:pt x="265" y="34"/>
                      <a:pt x="265" y="34"/>
                      <a:pt x="265" y="34"/>
                    </a:cubicBezTo>
                    <a:cubicBezTo>
                      <a:pt x="265" y="34"/>
                      <a:pt x="266" y="34"/>
                      <a:pt x="266" y="34"/>
                    </a:cubicBezTo>
                    <a:cubicBezTo>
                      <a:pt x="266" y="34"/>
                      <a:pt x="265" y="34"/>
                      <a:pt x="265" y="34"/>
                    </a:cubicBezTo>
                    <a:cubicBezTo>
                      <a:pt x="265" y="33"/>
                      <a:pt x="265" y="33"/>
                      <a:pt x="265" y="33"/>
                    </a:cubicBezTo>
                    <a:close/>
                    <a:moveTo>
                      <a:pt x="247" y="37"/>
                    </a:moveTo>
                    <a:cubicBezTo>
                      <a:pt x="247" y="37"/>
                      <a:pt x="247" y="37"/>
                      <a:pt x="247" y="37"/>
                    </a:cubicBezTo>
                    <a:cubicBezTo>
                      <a:pt x="247" y="37"/>
                      <a:pt x="247" y="37"/>
                      <a:pt x="247" y="37"/>
                    </a:cubicBezTo>
                    <a:cubicBezTo>
                      <a:pt x="246" y="38"/>
                      <a:pt x="246" y="38"/>
                      <a:pt x="246" y="38"/>
                    </a:cubicBezTo>
                    <a:cubicBezTo>
                      <a:pt x="246" y="38"/>
                      <a:pt x="246" y="38"/>
                      <a:pt x="246" y="38"/>
                    </a:cubicBezTo>
                    <a:cubicBezTo>
                      <a:pt x="246" y="39"/>
                      <a:pt x="248" y="40"/>
                      <a:pt x="248" y="39"/>
                    </a:cubicBezTo>
                    <a:cubicBezTo>
                      <a:pt x="249" y="39"/>
                      <a:pt x="249" y="39"/>
                      <a:pt x="249" y="39"/>
                    </a:cubicBezTo>
                    <a:cubicBezTo>
                      <a:pt x="248" y="39"/>
                      <a:pt x="249" y="38"/>
                      <a:pt x="249" y="38"/>
                    </a:cubicBezTo>
                    <a:cubicBezTo>
                      <a:pt x="249" y="38"/>
                      <a:pt x="249" y="38"/>
                      <a:pt x="249" y="38"/>
                    </a:cubicBezTo>
                    <a:cubicBezTo>
                      <a:pt x="249" y="38"/>
                      <a:pt x="249" y="38"/>
                      <a:pt x="249" y="37"/>
                    </a:cubicBezTo>
                    <a:cubicBezTo>
                      <a:pt x="249" y="37"/>
                      <a:pt x="248" y="37"/>
                      <a:pt x="247" y="37"/>
                    </a:cubicBezTo>
                    <a:close/>
                    <a:moveTo>
                      <a:pt x="259" y="5"/>
                    </a:moveTo>
                    <a:cubicBezTo>
                      <a:pt x="260" y="6"/>
                      <a:pt x="260" y="6"/>
                      <a:pt x="260" y="5"/>
                    </a:cubicBezTo>
                    <a:cubicBezTo>
                      <a:pt x="260" y="5"/>
                      <a:pt x="260" y="5"/>
                      <a:pt x="260" y="5"/>
                    </a:cubicBezTo>
                    <a:cubicBezTo>
                      <a:pt x="260" y="5"/>
                      <a:pt x="259" y="5"/>
                      <a:pt x="259" y="5"/>
                    </a:cubicBezTo>
                    <a:cubicBezTo>
                      <a:pt x="260" y="5"/>
                      <a:pt x="260" y="5"/>
                      <a:pt x="260" y="5"/>
                    </a:cubicBezTo>
                    <a:cubicBezTo>
                      <a:pt x="260" y="5"/>
                      <a:pt x="260" y="5"/>
                      <a:pt x="260" y="5"/>
                    </a:cubicBezTo>
                    <a:cubicBezTo>
                      <a:pt x="260" y="5"/>
                      <a:pt x="260" y="5"/>
                      <a:pt x="260" y="5"/>
                    </a:cubicBezTo>
                    <a:cubicBezTo>
                      <a:pt x="260" y="5"/>
                      <a:pt x="260" y="5"/>
                      <a:pt x="260" y="5"/>
                    </a:cubicBezTo>
                    <a:cubicBezTo>
                      <a:pt x="260" y="5"/>
                      <a:pt x="260" y="5"/>
                      <a:pt x="260" y="5"/>
                    </a:cubicBezTo>
                    <a:cubicBezTo>
                      <a:pt x="260" y="4"/>
                      <a:pt x="260" y="4"/>
                      <a:pt x="260" y="4"/>
                    </a:cubicBezTo>
                    <a:cubicBezTo>
                      <a:pt x="261" y="5"/>
                      <a:pt x="261" y="5"/>
                      <a:pt x="261" y="5"/>
                    </a:cubicBezTo>
                    <a:cubicBezTo>
                      <a:pt x="261" y="5"/>
                      <a:pt x="261" y="5"/>
                      <a:pt x="261" y="5"/>
                    </a:cubicBezTo>
                    <a:cubicBezTo>
                      <a:pt x="261" y="4"/>
                      <a:pt x="260" y="4"/>
                      <a:pt x="260" y="4"/>
                    </a:cubicBezTo>
                    <a:cubicBezTo>
                      <a:pt x="260" y="4"/>
                      <a:pt x="259" y="4"/>
                      <a:pt x="259" y="4"/>
                    </a:cubicBezTo>
                    <a:cubicBezTo>
                      <a:pt x="259" y="3"/>
                      <a:pt x="259" y="3"/>
                      <a:pt x="259" y="3"/>
                    </a:cubicBezTo>
                    <a:cubicBezTo>
                      <a:pt x="259" y="3"/>
                      <a:pt x="259" y="3"/>
                      <a:pt x="258" y="3"/>
                    </a:cubicBezTo>
                    <a:cubicBezTo>
                      <a:pt x="258" y="4"/>
                      <a:pt x="258" y="4"/>
                      <a:pt x="258" y="4"/>
                    </a:cubicBezTo>
                    <a:cubicBezTo>
                      <a:pt x="258" y="3"/>
                      <a:pt x="258" y="3"/>
                      <a:pt x="258" y="3"/>
                    </a:cubicBezTo>
                    <a:cubicBezTo>
                      <a:pt x="257" y="4"/>
                      <a:pt x="257" y="5"/>
                      <a:pt x="258" y="5"/>
                    </a:cubicBezTo>
                    <a:cubicBezTo>
                      <a:pt x="258" y="5"/>
                      <a:pt x="259" y="5"/>
                      <a:pt x="259" y="5"/>
                    </a:cubicBezTo>
                    <a:close/>
                    <a:moveTo>
                      <a:pt x="250" y="3"/>
                    </a:moveTo>
                    <a:cubicBezTo>
                      <a:pt x="251" y="3"/>
                      <a:pt x="251" y="3"/>
                      <a:pt x="251" y="3"/>
                    </a:cubicBezTo>
                    <a:cubicBezTo>
                      <a:pt x="251" y="3"/>
                      <a:pt x="251" y="3"/>
                      <a:pt x="251" y="3"/>
                    </a:cubicBezTo>
                    <a:cubicBezTo>
                      <a:pt x="251" y="3"/>
                      <a:pt x="250" y="3"/>
                      <a:pt x="250" y="3"/>
                    </a:cubicBezTo>
                    <a:cubicBezTo>
                      <a:pt x="250" y="3"/>
                      <a:pt x="250" y="3"/>
                      <a:pt x="250" y="3"/>
                    </a:cubicBezTo>
                    <a:cubicBezTo>
                      <a:pt x="250" y="3"/>
                      <a:pt x="250" y="3"/>
                      <a:pt x="250" y="3"/>
                    </a:cubicBezTo>
                    <a:cubicBezTo>
                      <a:pt x="250" y="3"/>
                      <a:pt x="250" y="3"/>
                      <a:pt x="250" y="3"/>
                    </a:cubicBezTo>
                    <a:cubicBezTo>
                      <a:pt x="250" y="3"/>
                      <a:pt x="250" y="3"/>
                      <a:pt x="250" y="3"/>
                    </a:cubicBezTo>
                    <a:cubicBezTo>
                      <a:pt x="250" y="3"/>
                      <a:pt x="250" y="3"/>
                      <a:pt x="250" y="3"/>
                    </a:cubicBezTo>
                    <a:close/>
                    <a:moveTo>
                      <a:pt x="250" y="5"/>
                    </a:moveTo>
                    <a:cubicBezTo>
                      <a:pt x="250" y="5"/>
                      <a:pt x="250" y="5"/>
                      <a:pt x="250" y="5"/>
                    </a:cubicBezTo>
                    <a:cubicBezTo>
                      <a:pt x="250" y="5"/>
                      <a:pt x="250" y="5"/>
                      <a:pt x="250" y="5"/>
                    </a:cubicBezTo>
                    <a:cubicBezTo>
                      <a:pt x="250" y="5"/>
                      <a:pt x="250" y="5"/>
                      <a:pt x="250" y="5"/>
                    </a:cubicBezTo>
                    <a:close/>
                    <a:moveTo>
                      <a:pt x="258" y="6"/>
                    </a:moveTo>
                    <a:cubicBezTo>
                      <a:pt x="257" y="6"/>
                      <a:pt x="258" y="6"/>
                      <a:pt x="258" y="6"/>
                    </a:cubicBezTo>
                    <a:cubicBezTo>
                      <a:pt x="258" y="7"/>
                      <a:pt x="259" y="7"/>
                      <a:pt x="259" y="7"/>
                    </a:cubicBezTo>
                    <a:cubicBezTo>
                      <a:pt x="259" y="7"/>
                      <a:pt x="259" y="7"/>
                      <a:pt x="259" y="6"/>
                    </a:cubicBezTo>
                    <a:cubicBezTo>
                      <a:pt x="258" y="6"/>
                      <a:pt x="258" y="6"/>
                      <a:pt x="258" y="6"/>
                    </a:cubicBezTo>
                    <a:cubicBezTo>
                      <a:pt x="258" y="6"/>
                      <a:pt x="258" y="6"/>
                      <a:pt x="258" y="6"/>
                    </a:cubicBezTo>
                    <a:close/>
                    <a:moveTo>
                      <a:pt x="257" y="21"/>
                    </a:moveTo>
                    <a:cubicBezTo>
                      <a:pt x="256" y="21"/>
                      <a:pt x="256" y="21"/>
                      <a:pt x="256" y="20"/>
                    </a:cubicBezTo>
                    <a:cubicBezTo>
                      <a:pt x="256" y="21"/>
                      <a:pt x="256" y="21"/>
                      <a:pt x="256" y="21"/>
                    </a:cubicBezTo>
                    <a:cubicBezTo>
                      <a:pt x="256" y="21"/>
                      <a:pt x="256" y="21"/>
                      <a:pt x="256" y="21"/>
                    </a:cubicBezTo>
                    <a:cubicBezTo>
                      <a:pt x="256" y="21"/>
                      <a:pt x="256" y="21"/>
                      <a:pt x="256" y="21"/>
                    </a:cubicBezTo>
                    <a:cubicBezTo>
                      <a:pt x="256" y="21"/>
                      <a:pt x="256" y="21"/>
                      <a:pt x="255" y="21"/>
                    </a:cubicBezTo>
                    <a:cubicBezTo>
                      <a:pt x="255" y="21"/>
                      <a:pt x="255" y="21"/>
                      <a:pt x="255" y="21"/>
                    </a:cubicBezTo>
                    <a:cubicBezTo>
                      <a:pt x="255" y="21"/>
                      <a:pt x="255" y="21"/>
                      <a:pt x="256" y="21"/>
                    </a:cubicBezTo>
                    <a:cubicBezTo>
                      <a:pt x="255" y="22"/>
                      <a:pt x="254" y="21"/>
                      <a:pt x="253" y="22"/>
                    </a:cubicBezTo>
                    <a:cubicBezTo>
                      <a:pt x="254" y="23"/>
                      <a:pt x="255" y="23"/>
                      <a:pt x="255" y="23"/>
                    </a:cubicBezTo>
                    <a:cubicBezTo>
                      <a:pt x="255" y="23"/>
                      <a:pt x="255" y="23"/>
                      <a:pt x="255" y="23"/>
                    </a:cubicBezTo>
                    <a:cubicBezTo>
                      <a:pt x="256" y="22"/>
                      <a:pt x="256" y="23"/>
                      <a:pt x="256" y="23"/>
                    </a:cubicBezTo>
                    <a:cubicBezTo>
                      <a:pt x="255" y="23"/>
                      <a:pt x="255" y="23"/>
                      <a:pt x="254" y="24"/>
                    </a:cubicBezTo>
                    <a:cubicBezTo>
                      <a:pt x="255" y="24"/>
                      <a:pt x="255" y="24"/>
                      <a:pt x="255" y="24"/>
                    </a:cubicBezTo>
                    <a:cubicBezTo>
                      <a:pt x="255" y="24"/>
                      <a:pt x="255" y="24"/>
                      <a:pt x="256" y="24"/>
                    </a:cubicBezTo>
                    <a:cubicBezTo>
                      <a:pt x="255" y="25"/>
                      <a:pt x="253" y="25"/>
                      <a:pt x="253" y="25"/>
                    </a:cubicBezTo>
                    <a:cubicBezTo>
                      <a:pt x="253" y="26"/>
                      <a:pt x="253" y="26"/>
                      <a:pt x="254" y="27"/>
                    </a:cubicBezTo>
                    <a:cubicBezTo>
                      <a:pt x="253" y="27"/>
                      <a:pt x="253" y="27"/>
                      <a:pt x="253" y="27"/>
                    </a:cubicBezTo>
                    <a:cubicBezTo>
                      <a:pt x="253" y="27"/>
                      <a:pt x="253" y="27"/>
                      <a:pt x="253" y="27"/>
                    </a:cubicBezTo>
                    <a:cubicBezTo>
                      <a:pt x="253" y="28"/>
                      <a:pt x="253" y="28"/>
                      <a:pt x="253" y="28"/>
                    </a:cubicBezTo>
                    <a:cubicBezTo>
                      <a:pt x="253" y="28"/>
                      <a:pt x="253" y="28"/>
                      <a:pt x="253" y="28"/>
                    </a:cubicBezTo>
                    <a:cubicBezTo>
                      <a:pt x="253" y="28"/>
                      <a:pt x="253" y="28"/>
                      <a:pt x="253" y="28"/>
                    </a:cubicBezTo>
                    <a:cubicBezTo>
                      <a:pt x="250" y="28"/>
                      <a:pt x="252" y="30"/>
                      <a:pt x="252" y="30"/>
                    </a:cubicBezTo>
                    <a:cubicBezTo>
                      <a:pt x="252" y="31"/>
                      <a:pt x="252" y="31"/>
                      <a:pt x="252" y="31"/>
                    </a:cubicBezTo>
                    <a:cubicBezTo>
                      <a:pt x="252" y="31"/>
                      <a:pt x="253" y="31"/>
                      <a:pt x="253" y="30"/>
                    </a:cubicBezTo>
                    <a:cubicBezTo>
                      <a:pt x="253" y="30"/>
                      <a:pt x="253" y="30"/>
                      <a:pt x="253" y="30"/>
                    </a:cubicBezTo>
                    <a:cubicBezTo>
                      <a:pt x="253" y="30"/>
                      <a:pt x="253" y="30"/>
                      <a:pt x="253" y="30"/>
                    </a:cubicBezTo>
                    <a:cubicBezTo>
                      <a:pt x="254" y="30"/>
                      <a:pt x="254" y="30"/>
                      <a:pt x="256" y="30"/>
                    </a:cubicBezTo>
                    <a:cubicBezTo>
                      <a:pt x="256" y="31"/>
                      <a:pt x="256" y="31"/>
                      <a:pt x="257" y="31"/>
                    </a:cubicBezTo>
                    <a:cubicBezTo>
                      <a:pt x="257" y="31"/>
                      <a:pt x="257" y="31"/>
                      <a:pt x="257" y="31"/>
                    </a:cubicBezTo>
                    <a:cubicBezTo>
                      <a:pt x="257" y="31"/>
                      <a:pt x="257" y="31"/>
                      <a:pt x="258" y="31"/>
                    </a:cubicBezTo>
                    <a:cubicBezTo>
                      <a:pt x="258" y="31"/>
                      <a:pt x="258" y="32"/>
                      <a:pt x="258" y="32"/>
                    </a:cubicBezTo>
                    <a:cubicBezTo>
                      <a:pt x="257" y="32"/>
                      <a:pt x="257" y="32"/>
                      <a:pt x="257" y="32"/>
                    </a:cubicBezTo>
                    <a:cubicBezTo>
                      <a:pt x="257" y="32"/>
                      <a:pt x="257" y="32"/>
                      <a:pt x="257" y="32"/>
                    </a:cubicBezTo>
                    <a:cubicBezTo>
                      <a:pt x="257" y="32"/>
                      <a:pt x="257" y="32"/>
                      <a:pt x="256" y="32"/>
                    </a:cubicBezTo>
                    <a:cubicBezTo>
                      <a:pt x="256" y="32"/>
                      <a:pt x="256" y="32"/>
                      <a:pt x="256" y="32"/>
                    </a:cubicBezTo>
                    <a:cubicBezTo>
                      <a:pt x="257" y="33"/>
                      <a:pt x="257" y="33"/>
                      <a:pt x="257" y="33"/>
                    </a:cubicBezTo>
                    <a:cubicBezTo>
                      <a:pt x="257" y="33"/>
                      <a:pt x="257" y="33"/>
                      <a:pt x="256" y="33"/>
                    </a:cubicBezTo>
                    <a:cubicBezTo>
                      <a:pt x="256" y="33"/>
                      <a:pt x="257" y="34"/>
                      <a:pt x="257" y="34"/>
                    </a:cubicBezTo>
                    <a:cubicBezTo>
                      <a:pt x="257" y="34"/>
                      <a:pt x="257" y="34"/>
                      <a:pt x="257" y="34"/>
                    </a:cubicBezTo>
                    <a:cubicBezTo>
                      <a:pt x="259" y="34"/>
                      <a:pt x="259" y="34"/>
                      <a:pt x="261" y="34"/>
                    </a:cubicBezTo>
                    <a:cubicBezTo>
                      <a:pt x="261" y="33"/>
                      <a:pt x="261" y="33"/>
                      <a:pt x="262" y="34"/>
                    </a:cubicBezTo>
                    <a:cubicBezTo>
                      <a:pt x="262" y="34"/>
                      <a:pt x="262" y="34"/>
                      <a:pt x="262" y="34"/>
                    </a:cubicBezTo>
                    <a:cubicBezTo>
                      <a:pt x="263" y="34"/>
                      <a:pt x="264" y="34"/>
                      <a:pt x="264" y="34"/>
                    </a:cubicBezTo>
                    <a:cubicBezTo>
                      <a:pt x="264" y="34"/>
                      <a:pt x="264" y="33"/>
                      <a:pt x="263" y="33"/>
                    </a:cubicBezTo>
                    <a:cubicBezTo>
                      <a:pt x="265" y="33"/>
                      <a:pt x="265" y="33"/>
                      <a:pt x="267" y="33"/>
                    </a:cubicBezTo>
                    <a:cubicBezTo>
                      <a:pt x="267" y="33"/>
                      <a:pt x="264" y="32"/>
                      <a:pt x="263" y="32"/>
                    </a:cubicBezTo>
                    <a:cubicBezTo>
                      <a:pt x="263" y="32"/>
                      <a:pt x="261" y="31"/>
                      <a:pt x="261" y="29"/>
                    </a:cubicBezTo>
                    <a:cubicBezTo>
                      <a:pt x="260" y="29"/>
                      <a:pt x="260" y="29"/>
                      <a:pt x="260" y="29"/>
                    </a:cubicBezTo>
                    <a:cubicBezTo>
                      <a:pt x="260" y="27"/>
                      <a:pt x="260" y="27"/>
                      <a:pt x="261" y="27"/>
                    </a:cubicBezTo>
                    <a:cubicBezTo>
                      <a:pt x="260" y="26"/>
                      <a:pt x="260" y="26"/>
                      <a:pt x="261" y="25"/>
                    </a:cubicBezTo>
                    <a:cubicBezTo>
                      <a:pt x="260" y="24"/>
                      <a:pt x="258" y="24"/>
                      <a:pt x="257" y="24"/>
                    </a:cubicBezTo>
                    <a:cubicBezTo>
                      <a:pt x="257" y="24"/>
                      <a:pt x="257" y="24"/>
                      <a:pt x="257" y="24"/>
                    </a:cubicBezTo>
                    <a:cubicBezTo>
                      <a:pt x="258" y="24"/>
                      <a:pt x="258" y="24"/>
                      <a:pt x="259" y="24"/>
                    </a:cubicBezTo>
                    <a:cubicBezTo>
                      <a:pt x="259" y="24"/>
                      <a:pt x="259" y="24"/>
                      <a:pt x="259" y="24"/>
                    </a:cubicBezTo>
                    <a:cubicBezTo>
                      <a:pt x="259" y="24"/>
                      <a:pt x="260" y="25"/>
                      <a:pt x="261" y="24"/>
                    </a:cubicBezTo>
                    <a:cubicBezTo>
                      <a:pt x="261" y="24"/>
                      <a:pt x="261" y="23"/>
                      <a:pt x="261" y="23"/>
                    </a:cubicBezTo>
                    <a:cubicBezTo>
                      <a:pt x="262" y="23"/>
                      <a:pt x="262" y="23"/>
                      <a:pt x="262" y="23"/>
                    </a:cubicBezTo>
                    <a:cubicBezTo>
                      <a:pt x="262" y="23"/>
                      <a:pt x="262" y="23"/>
                      <a:pt x="262" y="23"/>
                    </a:cubicBezTo>
                    <a:cubicBezTo>
                      <a:pt x="262" y="23"/>
                      <a:pt x="262" y="23"/>
                      <a:pt x="262" y="23"/>
                    </a:cubicBezTo>
                    <a:cubicBezTo>
                      <a:pt x="262" y="22"/>
                      <a:pt x="262" y="22"/>
                      <a:pt x="262" y="22"/>
                    </a:cubicBezTo>
                    <a:cubicBezTo>
                      <a:pt x="262" y="22"/>
                      <a:pt x="263" y="22"/>
                      <a:pt x="263" y="22"/>
                    </a:cubicBezTo>
                    <a:cubicBezTo>
                      <a:pt x="263" y="22"/>
                      <a:pt x="263" y="22"/>
                      <a:pt x="263" y="22"/>
                    </a:cubicBezTo>
                    <a:cubicBezTo>
                      <a:pt x="263" y="22"/>
                      <a:pt x="263" y="21"/>
                      <a:pt x="264" y="21"/>
                    </a:cubicBezTo>
                    <a:cubicBezTo>
                      <a:pt x="263" y="21"/>
                      <a:pt x="263" y="21"/>
                      <a:pt x="263" y="20"/>
                    </a:cubicBezTo>
                    <a:cubicBezTo>
                      <a:pt x="264" y="20"/>
                      <a:pt x="265" y="20"/>
                      <a:pt x="265" y="20"/>
                    </a:cubicBezTo>
                    <a:cubicBezTo>
                      <a:pt x="266" y="19"/>
                      <a:pt x="266" y="20"/>
                      <a:pt x="266" y="20"/>
                    </a:cubicBezTo>
                    <a:cubicBezTo>
                      <a:pt x="267" y="19"/>
                      <a:pt x="268" y="18"/>
                      <a:pt x="269" y="18"/>
                    </a:cubicBezTo>
                    <a:cubicBezTo>
                      <a:pt x="270" y="18"/>
                      <a:pt x="271" y="17"/>
                      <a:pt x="272" y="18"/>
                    </a:cubicBezTo>
                    <a:cubicBezTo>
                      <a:pt x="273" y="18"/>
                      <a:pt x="273" y="17"/>
                      <a:pt x="273" y="17"/>
                    </a:cubicBezTo>
                    <a:cubicBezTo>
                      <a:pt x="274" y="17"/>
                      <a:pt x="275" y="17"/>
                      <a:pt x="276" y="17"/>
                    </a:cubicBezTo>
                    <a:cubicBezTo>
                      <a:pt x="277" y="16"/>
                      <a:pt x="277" y="16"/>
                      <a:pt x="278" y="16"/>
                    </a:cubicBezTo>
                    <a:cubicBezTo>
                      <a:pt x="278" y="16"/>
                      <a:pt x="278" y="16"/>
                      <a:pt x="278" y="16"/>
                    </a:cubicBezTo>
                    <a:cubicBezTo>
                      <a:pt x="278" y="16"/>
                      <a:pt x="278" y="15"/>
                      <a:pt x="277" y="15"/>
                    </a:cubicBezTo>
                    <a:cubicBezTo>
                      <a:pt x="277" y="15"/>
                      <a:pt x="276" y="14"/>
                      <a:pt x="276" y="14"/>
                    </a:cubicBezTo>
                    <a:cubicBezTo>
                      <a:pt x="276" y="14"/>
                      <a:pt x="276" y="14"/>
                      <a:pt x="276" y="14"/>
                    </a:cubicBezTo>
                    <a:cubicBezTo>
                      <a:pt x="276" y="14"/>
                      <a:pt x="276" y="14"/>
                      <a:pt x="276" y="14"/>
                    </a:cubicBezTo>
                    <a:cubicBezTo>
                      <a:pt x="276" y="14"/>
                      <a:pt x="276" y="14"/>
                      <a:pt x="276" y="14"/>
                    </a:cubicBezTo>
                    <a:cubicBezTo>
                      <a:pt x="275" y="14"/>
                      <a:pt x="274" y="15"/>
                      <a:pt x="274" y="15"/>
                    </a:cubicBezTo>
                    <a:cubicBezTo>
                      <a:pt x="273" y="15"/>
                      <a:pt x="271" y="16"/>
                      <a:pt x="271" y="16"/>
                    </a:cubicBezTo>
                    <a:cubicBezTo>
                      <a:pt x="271" y="16"/>
                      <a:pt x="271" y="16"/>
                      <a:pt x="271" y="16"/>
                    </a:cubicBezTo>
                    <a:cubicBezTo>
                      <a:pt x="271" y="16"/>
                      <a:pt x="271" y="16"/>
                      <a:pt x="271" y="16"/>
                    </a:cubicBezTo>
                    <a:cubicBezTo>
                      <a:pt x="270" y="17"/>
                      <a:pt x="269" y="16"/>
                      <a:pt x="268" y="16"/>
                    </a:cubicBezTo>
                    <a:cubicBezTo>
                      <a:pt x="268" y="16"/>
                      <a:pt x="268" y="16"/>
                      <a:pt x="267" y="16"/>
                    </a:cubicBezTo>
                    <a:cubicBezTo>
                      <a:pt x="267" y="16"/>
                      <a:pt x="267" y="16"/>
                      <a:pt x="267" y="17"/>
                    </a:cubicBezTo>
                    <a:cubicBezTo>
                      <a:pt x="266" y="16"/>
                      <a:pt x="266" y="16"/>
                      <a:pt x="266" y="16"/>
                    </a:cubicBezTo>
                    <a:cubicBezTo>
                      <a:pt x="266" y="16"/>
                      <a:pt x="266" y="16"/>
                      <a:pt x="266" y="16"/>
                    </a:cubicBezTo>
                    <a:cubicBezTo>
                      <a:pt x="264" y="17"/>
                      <a:pt x="263" y="17"/>
                      <a:pt x="262" y="18"/>
                    </a:cubicBezTo>
                    <a:cubicBezTo>
                      <a:pt x="261" y="20"/>
                      <a:pt x="258" y="17"/>
                      <a:pt x="257" y="19"/>
                    </a:cubicBezTo>
                    <a:cubicBezTo>
                      <a:pt x="258" y="19"/>
                      <a:pt x="258" y="19"/>
                      <a:pt x="258" y="19"/>
                    </a:cubicBezTo>
                    <a:cubicBezTo>
                      <a:pt x="258" y="19"/>
                      <a:pt x="258" y="19"/>
                      <a:pt x="258" y="19"/>
                    </a:cubicBezTo>
                    <a:cubicBezTo>
                      <a:pt x="258" y="20"/>
                      <a:pt x="258" y="20"/>
                      <a:pt x="258" y="20"/>
                    </a:cubicBezTo>
                    <a:cubicBezTo>
                      <a:pt x="258" y="20"/>
                      <a:pt x="258" y="20"/>
                      <a:pt x="258" y="20"/>
                    </a:cubicBezTo>
                    <a:cubicBezTo>
                      <a:pt x="257" y="20"/>
                      <a:pt x="257" y="20"/>
                      <a:pt x="256" y="20"/>
                    </a:cubicBezTo>
                    <a:cubicBezTo>
                      <a:pt x="256" y="20"/>
                      <a:pt x="256" y="20"/>
                      <a:pt x="257" y="21"/>
                    </a:cubicBezTo>
                    <a:close/>
                    <a:moveTo>
                      <a:pt x="269" y="41"/>
                    </a:moveTo>
                    <a:cubicBezTo>
                      <a:pt x="269" y="41"/>
                      <a:pt x="269" y="41"/>
                      <a:pt x="269" y="41"/>
                    </a:cubicBezTo>
                    <a:cubicBezTo>
                      <a:pt x="269" y="41"/>
                      <a:pt x="269" y="41"/>
                      <a:pt x="269" y="41"/>
                    </a:cubicBezTo>
                    <a:cubicBezTo>
                      <a:pt x="269" y="41"/>
                      <a:pt x="269" y="41"/>
                      <a:pt x="269" y="41"/>
                    </a:cubicBezTo>
                    <a:close/>
                    <a:moveTo>
                      <a:pt x="270" y="36"/>
                    </a:moveTo>
                    <a:cubicBezTo>
                      <a:pt x="270" y="36"/>
                      <a:pt x="270" y="36"/>
                      <a:pt x="270" y="36"/>
                    </a:cubicBezTo>
                    <a:cubicBezTo>
                      <a:pt x="270" y="36"/>
                      <a:pt x="271" y="36"/>
                      <a:pt x="271" y="36"/>
                    </a:cubicBezTo>
                    <a:cubicBezTo>
                      <a:pt x="271" y="36"/>
                      <a:pt x="271" y="36"/>
                      <a:pt x="272" y="36"/>
                    </a:cubicBezTo>
                    <a:cubicBezTo>
                      <a:pt x="272" y="37"/>
                      <a:pt x="272" y="37"/>
                      <a:pt x="273" y="37"/>
                    </a:cubicBezTo>
                    <a:cubicBezTo>
                      <a:pt x="273" y="37"/>
                      <a:pt x="274" y="37"/>
                      <a:pt x="274" y="37"/>
                    </a:cubicBezTo>
                    <a:cubicBezTo>
                      <a:pt x="274" y="37"/>
                      <a:pt x="275" y="37"/>
                      <a:pt x="275" y="37"/>
                    </a:cubicBezTo>
                    <a:cubicBezTo>
                      <a:pt x="275" y="37"/>
                      <a:pt x="275" y="37"/>
                      <a:pt x="275" y="37"/>
                    </a:cubicBezTo>
                    <a:cubicBezTo>
                      <a:pt x="274" y="36"/>
                      <a:pt x="271" y="34"/>
                      <a:pt x="269" y="34"/>
                    </a:cubicBezTo>
                    <a:cubicBezTo>
                      <a:pt x="269" y="35"/>
                      <a:pt x="270" y="35"/>
                      <a:pt x="270" y="35"/>
                    </a:cubicBezTo>
                    <a:cubicBezTo>
                      <a:pt x="270" y="35"/>
                      <a:pt x="269" y="35"/>
                      <a:pt x="269" y="35"/>
                    </a:cubicBezTo>
                    <a:cubicBezTo>
                      <a:pt x="269" y="35"/>
                      <a:pt x="269" y="35"/>
                      <a:pt x="269" y="35"/>
                    </a:cubicBezTo>
                    <a:cubicBezTo>
                      <a:pt x="269" y="35"/>
                      <a:pt x="269" y="35"/>
                      <a:pt x="269" y="35"/>
                    </a:cubicBezTo>
                    <a:cubicBezTo>
                      <a:pt x="270" y="35"/>
                      <a:pt x="270" y="36"/>
                      <a:pt x="270" y="36"/>
                    </a:cubicBezTo>
                    <a:close/>
                    <a:moveTo>
                      <a:pt x="257" y="5"/>
                    </a:moveTo>
                    <a:cubicBezTo>
                      <a:pt x="257" y="5"/>
                      <a:pt x="257" y="5"/>
                      <a:pt x="257" y="5"/>
                    </a:cubicBezTo>
                    <a:cubicBezTo>
                      <a:pt x="256" y="5"/>
                      <a:pt x="256" y="5"/>
                      <a:pt x="256" y="5"/>
                    </a:cubicBezTo>
                    <a:cubicBezTo>
                      <a:pt x="255" y="5"/>
                      <a:pt x="255" y="5"/>
                      <a:pt x="255" y="5"/>
                    </a:cubicBezTo>
                    <a:cubicBezTo>
                      <a:pt x="255" y="5"/>
                      <a:pt x="255" y="5"/>
                      <a:pt x="255" y="6"/>
                    </a:cubicBezTo>
                    <a:cubicBezTo>
                      <a:pt x="256" y="6"/>
                      <a:pt x="257" y="6"/>
                      <a:pt x="257" y="5"/>
                    </a:cubicBezTo>
                    <a:close/>
                    <a:moveTo>
                      <a:pt x="253" y="0"/>
                    </a:moveTo>
                    <a:cubicBezTo>
                      <a:pt x="253" y="0"/>
                      <a:pt x="253" y="0"/>
                      <a:pt x="253" y="0"/>
                    </a:cubicBezTo>
                    <a:cubicBezTo>
                      <a:pt x="253" y="0"/>
                      <a:pt x="253" y="0"/>
                      <a:pt x="253" y="0"/>
                    </a:cubicBezTo>
                    <a:cubicBezTo>
                      <a:pt x="253" y="0"/>
                      <a:pt x="253" y="0"/>
                      <a:pt x="253" y="0"/>
                    </a:cubicBezTo>
                    <a:cubicBezTo>
                      <a:pt x="253" y="0"/>
                      <a:pt x="253" y="0"/>
                      <a:pt x="253" y="0"/>
                    </a:cubicBezTo>
                    <a:cubicBezTo>
                      <a:pt x="253" y="0"/>
                      <a:pt x="253" y="0"/>
                      <a:pt x="253" y="0"/>
                    </a:cubicBezTo>
                    <a:cubicBezTo>
                      <a:pt x="253" y="0"/>
                      <a:pt x="253" y="0"/>
                      <a:pt x="252" y="0"/>
                    </a:cubicBezTo>
                    <a:cubicBezTo>
                      <a:pt x="252" y="0"/>
                      <a:pt x="252" y="0"/>
                      <a:pt x="252" y="0"/>
                    </a:cubicBezTo>
                    <a:lnTo>
                      <a:pt x="253" y="0"/>
                    </a:lnTo>
                    <a:close/>
                    <a:moveTo>
                      <a:pt x="204" y="4"/>
                    </a:moveTo>
                    <a:cubicBezTo>
                      <a:pt x="204" y="4"/>
                      <a:pt x="204" y="4"/>
                      <a:pt x="204" y="4"/>
                    </a:cubicBezTo>
                    <a:cubicBezTo>
                      <a:pt x="204" y="4"/>
                      <a:pt x="204" y="4"/>
                      <a:pt x="204" y="4"/>
                    </a:cubicBezTo>
                    <a:cubicBezTo>
                      <a:pt x="204" y="4"/>
                      <a:pt x="204" y="4"/>
                      <a:pt x="204" y="4"/>
                    </a:cubicBezTo>
                    <a:cubicBezTo>
                      <a:pt x="204" y="4"/>
                      <a:pt x="204" y="4"/>
                      <a:pt x="204" y="4"/>
                    </a:cubicBezTo>
                    <a:close/>
                    <a:moveTo>
                      <a:pt x="211" y="9"/>
                    </a:moveTo>
                    <a:cubicBezTo>
                      <a:pt x="211" y="9"/>
                      <a:pt x="211" y="9"/>
                      <a:pt x="211" y="9"/>
                    </a:cubicBezTo>
                    <a:cubicBezTo>
                      <a:pt x="211" y="9"/>
                      <a:pt x="211" y="9"/>
                      <a:pt x="211" y="9"/>
                    </a:cubicBezTo>
                    <a:cubicBezTo>
                      <a:pt x="211" y="9"/>
                      <a:pt x="211" y="9"/>
                      <a:pt x="211" y="9"/>
                    </a:cubicBezTo>
                    <a:cubicBezTo>
                      <a:pt x="211" y="9"/>
                      <a:pt x="212" y="9"/>
                      <a:pt x="212" y="9"/>
                    </a:cubicBezTo>
                    <a:cubicBezTo>
                      <a:pt x="212" y="9"/>
                      <a:pt x="212" y="9"/>
                      <a:pt x="212" y="9"/>
                    </a:cubicBezTo>
                    <a:cubicBezTo>
                      <a:pt x="211" y="8"/>
                      <a:pt x="211" y="8"/>
                      <a:pt x="210" y="8"/>
                    </a:cubicBezTo>
                    <a:cubicBezTo>
                      <a:pt x="210" y="8"/>
                      <a:pt x="210" y="8"/>
                      <a:pt x="210" y="9"/>
                    </a:cubicBezTo>
                    <a:cubicBezTo>
                      <a:pt x="211" y="9"/>
                      <a:pt x="211" y="9"/>
                      <a:pt x="211" y="9"/>
                    </a:cubicBezTo>
                    <a:close/>
                    <a:moveTo>
                      <a:pt x="207" y="9"/>
                    </a:moveTo>
                    <a:cubicBezTo>
                      <a:pt x="207" y="9"/>
                      <a:pt x="207" y="9"/>
                      <a:pt x="207" y="9"/>
                    </a:cubicBezTo>
                    <a:cubicBezTo>
                      <a:pt x="207" y="9"/>
                      <a:pt x="207" y="9"/>
                      <a:pt x="207" y="9"/>
                    </a:cubicBezTo>
                    <a:cubicBezTo>
                      <a:pt x="207" y="9"/>
                      <a:pt x="207" y="9"/>
                      <a:pt x="207" y="9"/>
                    </a:cubicBezTo>
                    <a:cubicBezTo>
                      <a:pt x="207" y="9"/>
                      <a:pt x="207" y="9"/>
                      <a:pt x="207" y="9"/>
                    </a:cubicBezTo>
                    <a:cubicBezTo>
                      <a:pt x="207" y="9"/>
                      <a:pt x="207" y="9"/>
                      <a:pt x="207" y="9"/>
                    </a:cubicBezTo>
                    <a:cubicBezTo>
                      <a:pt x="207" y="9"/>
                      <a:pt x="207" y="9"/>
                      <a:pt x="207" y="9"/>
                    </a:cubicBezTo>
                    <a:close/>
                    <a:moveTo>
                      <a:pt x="193" y="30"/>
                    </a:moveTo>
                    <a:cubicBezTo>
                      <a:pt x="193" y="30"/>
                      <a:pt x="193" y="30"/>
                      <a:pt x="193" y="30"/>
                    </a:cubicBezTo>
                    <a:cubicBezTo>
                      <a:pt x="192" y="31"/>
                      <a:pt x="192" y="31"/>
                      <a:pt x="192" y="31"/>
                    </a:cubicBezTo>
                    <a:cubicBezTo>
                      <a:pt x="192" y="31"/>
                      <a:pt x="192" y="31"/>
                      <a:pt x="192" y="31"/>
                    </a:cubicBezTo>
                    <a:cubicBezTo>
                      <a:pt x="192" y="31"/>
                      <a:pt x="193" y="31"/>
                      <a:pt x="193" y="31"/>
                    </a:cubicBezTo>
                    <a:cubicBezTo>
                      <a:pt x="193" y="31"/>
                      <a:pt x="193" y="31"/>
                      <a:pt x="193" y="31"/>
                    </a:cubicBezTo>
                    <a:cubicBezTo>
                      <a:pt x="193" y="31"/>
                      <a:pt x="193" y="31"/>
                      <a:pt x="193" y="31"/>
                    </a:cubicBezTo>
                    <a:cubicBezTo>
                      <a:pt x="193" y="31"/>
                      <a:pt x="193" y="31"/>
                      <a:pt x="193" y="31"/>
                    </a:cubicBezTo>
                    <a:cubicBezTo>
                      <a:pt x="193" y="31"/>
                      <a:pt x="193" y="31"/>
                      <a:pt x="193" y="31"/>
                    </a:cubicBezTo>
                    <a:cubicBezTo>
                      <a:pt x="193" y="30"/>
                      <a:pt x="193" y="30"/>
                      <a:pt x="193" y="30"/>
                    </a:cubicBezTo>
                    <a:close/>
                    <a:moveTo>
                      <a:pt x="184" y="9"/>
                    </a:moveTo>
                    <a:cubicBezTo>
                      <a:pt x="184" y="9"/>
                      <a:pt x="184" y="9"/>
                      <a:pt x="184" y="9"/>
                    </a:cubicBezTo>
                    <a:cubicBezTo>
                      <a:pt x="184" y="9"/>
                      <a:pt x="185" y="8"/>
                      <a:pt x="185" y="8"/>
                    </a:cubicBezTo>
                    <a:cubicBezTo>
                      <a:pt x="185" y="7"/>
                      <a:pt x="185" y="7"/>
                      <a:pt x="185" y="7"/>
                    </a:cubicBezTo>
                    <a:cubicBezTo>
                      <a:pt x="185" y="7"/>
                      <a:pt x="185" y="7"/>
                      <a:pt x="185" y="7"/>
                    </a:cubicBezTo>
                    <a:cubicBezTo>
                      <a:pt x="184" y="9"/>
                      <a:pt x="184" y="9"/>
                      <a:pt x="184" y="9"/>
                    </a:cubicBezTo>
                    <a:close/>
                    <a:moveTo>
                      <a:pt x="196" y="13"/>
                    </a:moveTo>
                    <a:cubicBezTo>
                      <a:pt x="196" y="13"/>
                      <a:pt x="196" y="13"/>
                      <a:pt x="196" y="13"/>
                    </a:cubicBezTo>
                    <a:cubicBezTo>
                      <a:pt x="196" y="13"/>
                      <a:pt x="196" y="13"/>
                      <a:pt x="196" y="13"/>
                    </a:cubicBezTo>
                    <a:cubicBezTo>
                      <a:pt x="197" y="13"/>
                      <a:pt x="198" y="13"/>
                      <a:pt x="199" y="13"/>
                    </a:cubicBezTo>
                    <a:cubicBezTo>
                      <a:pt x="199" y="13"/>
                      <a:pt x="200" y="13"/>
                      <a:pt x="200" y="12"/>
                    </a:cubicBezTo>
                    <a:cubicBezTo>
                      <a:pt x="200" y="12"/>
                      <a:pt x="200" y="12"/>
                      <a:pt x="200" y="12"/>
                    </a:cubicBezTo>
                    <a:cubicBezTo>
                      <a:pt x="200" y="12"/>
                      <a:pt x="199" y="12"/>
                      <a:pt x="199" y="12"/>
                    </a:cubicBezTo>
                    <a:cubicBezTo>
                      <a:pt x="199" y="12"/>
                      <a:pt x="198" y="11"/>
                      <a:pt x="197" y="11"/>
                    </a:cubicBezTo>
                    <a:cubicBezTo>
                      <a:pt x="197" y="11"/>
                      <a:pt x="197" y="11"/>
                      <a:pt x="197" y="11"/>
                    </a:cubicBezTo>
                    <a:cubicBezTo>
                      <a:pt x="197" y="11"/>
                      <a:pt x="197" y="11"/>
                      <a:pt x="197" y="11"/>
                    </a:cubicBezTo>
                    <a:cubicBezTo>
                      <a:pt x="197" y="11"/>
                      <a:pt x="197" y="11"/>
                      <a:pt x="197" y="11"/>
                    </a:cubicBezTo>
                    <a:cubicBezTo>
                      <a:pt x="197" y="11"/>
                      <a:pt x="197" y="11"/>
                      <a:pt x="197" y="11"/>
                    </a:cubicBezTo>
                    <a:cubicBezTo>
                      <a:pt x="197" y="11"/>
                      <a:pt x="194" y="11"/>
                      <a:pt x="194" y="12"/>
                    </a:cubicBezTo>
                    <a:cubicBezTo>
                      <a:pt x="194" y="12"/>
                      <a:pt x="194" y="12"/>
                      <a:pt x="195" y="12"/>
                    </a:cubicBezTo>
                    <a:cubicBezTo>
                      <a:pt x="194" y="12"/>
                      <a:pt x="194" y="13"/>
                      <a:pt x="193" y="13"/>
                    </a:cubicBezTo>
                    <a:cubicBezTo>
                      <a:pt x="194" y="13"/>
                      <a:pt x="195" y="13"/>
                      <a:pt x="196" y="13"/>
                    </a:cubicBezTo>
                    <a:cubicBezTo>
                      <a:pt x="196" y="13"/>
                      <a:pt x="195" y="13"/>
                      <a:pt x="195" y="13"/>
                    </a:cubicBezTo>
                    <a:cubicBezTo>
                      <a:pt x="195" y="13"/>
                      <a:pt x="196" y="13"/>
                      <a:pt x="196" y="13"/>
                    </a:cubicBezTo>
                    <a:close/>
                    <a:moveTo>
                      <a:pt x="195" y="10"/>
                    </a:moveTo>
                    <a:cubicBezTo>
                      <a:pt x="195" y="10"/>
                      <a:pt x="195" y="10"/>
                      <a:pt x="195" y="11"/>
                    </a:cubicBezTo>
                    <a:cubicBezTo>
                      <a:pt x="195" y="11"/>
                      <a:pt x="195" y="11"/>
                      <a:pt x="195" y="11"/>
                    </a:cubicBezTo>
                    <a:cubicBezTo>
                      <a:pt x="195" y="11"/>
                      <a:pt x="195" y="11"/>
                      <a:pt x="196" y="11"/>
                    </a:cubicBezTo>
                    <a:cubicBezTo>
                      <a:pt x="196" y="11"/>
                      <a:pt x="197" y="11"/>
                      <a:pt x="197" y="10"/>
                    </a:cubicBezTo>
                    <a:cubicBezTo>
                      <a:pt x="198" y="10"/>
                      <a:pt x="198" y="10"/>
                      <a:pt x="197" y="10"/>
                    </a:cubicBezTo>
                    <a:cubicBezTo>
                      <a:pt x="197" y="10"/>
                      <a:pt x="197" y="10"/>
                      <a:pt x="197" y="10"/>
                    </a:cubicBezTo>
                    <a:cubicBezTo>
                      <a:pt x="196" y="10"/>
                      <a:pt x="195" y="10"/>
                      <a:pt x="194" y="10"/>
                    </a:cubicBezTo>
                    <a:cubicBezTo>
                      <a:pt x="194" y="10"/>
                      <a:pt x="194" y="10"/>
                      <a:pt x="195" y="10"/>
                    </a:cubicBezTo>
                    <a:close/>
                    <a:moveTo>
                      <a:pt x="235" y="5"/>
                    </a:moveTo>
                    <a:cubicBezTo>
                      <a:pt x="235" y="5"/>
                      <a:pt x="236" y="4"/>
                      <a:pt x="236" y="5"/>
                    </a:cubicBezTo>
                    <a:cubicBezTo>
                      <a:pt x="237" y="5"/>
                      <a:pt x="237" y="5"/>
                      <a:pt x="237" y="5"/>
                    </a:cubicBezTo>
                    <a:cubicBezTo>
                      <a:pt x="238" y="5"/>
                      <a:pt x="238" y="5"/>
                      <a:pt x="238" y="5"/>
                    </a:cubicBezTo>
                    <a:cubicBezTo>
                      <a:pt x="238" y="4"/>
                      <a:pt x="238" y="4"/>
                      <a:pt x="239" y="4"/>
                    </a:cubicBezTo>
                    <a:cubicBezTo>
                      <a:pt x="239" y="4"/>
                      <a:pt x="239" y="4"/>
                      <a:pt x="239" y="4"/>
                    </a:cubicBezTo>
                    <a:cubicBezTo>
                      <a:pt x="240" y="4"/>
                      <a:pt x="240" y="4"/>
                      <a:pt x="240" y="4"/>
                    </a:cubicBezTo>
                    <a:cubicBezTo>
                      <a:pt x="240" y="4"/>
                      <a:pt x="241" y="4"/>
                      <a:pt x="242" y="4"/>
                    </a:cubicBezTo>
                    <a:cubicBezTo>
                      <a:pt x="242" y="4"/>
                      <a:pt x="242" y="4"/>
                      <a:pt x="242" y="4"/>
                    </a:cubicBezTo>
                    <a:cubicBezTo>
                      <a:pt x="242" y="4"/>
                      <a:pt x="241" y="4"/>
                      <a:pt x="240" y="4"/>
                    </a:cubicBezTo>
                    <a:cubicBezTo>
                      <a:pt x="240" y="4"/>
                      <a:pt x="240" y="4"/>
                      <a:pt x="240" y="4"/>
                    </a:cubicBezTo>
                    <a:cubicBezTo>
                      <a:pt x="239" y="4"/>
                      <a:pt x="239" y="4"/>
                      <a:pt x="238" y="4"/>
                    </a:cubicBezTo>
                    <a:cubicBezTo>
                      <a:pt x="238" y="4"/>
                      <a:pt x="238" y="4"/>
                      <a:pt x="238" y="4"/>
                    </a:cubicBezTo>
                    <a:cubicBezTo>
                      <a:pt x="238" y="4"/>
                      <a:pt x="237" y="4"/>
                      <a:pt x="237" y="4"/>
                    </a:cubicBezTo>
                    <a:cubicBezTo>
                      <a:pt x="236" y="4"/>
                      <a:pt x="235" y="3"/>
                      <a:pt x="234" y="4"/>
                    </a:cubicBezTo>
                    <a:cubicBezTo>
                      <a:pt x="234" y="4"/>
                      <a:pt x="234" y="4"/>
                      <a:pt x="234" y="4"/>
                    </a:cubicBezTo>
                    <a:cubicBezTo>
                      <a:pt x="233" y="4"/>
                      <a:pt x="233" y="4"/>
                      <a:pt x="233" y="5"/>
                    </a:cubicBezTo>
                    <a:cubicBezTo>
                      <a:pt x="233" y="5"/>
                      <a:pt x="233" y="5"/>
                      <a:pt x="234" y="5"/>
                    </a:cubicBezTo>
                    <a:cubicBezTo>
                      <a:pt x="234" y="5"/>
                      <a:pt x="235" y="5"/>
                      <a:pt x="235" y="5"/>
                    </a:cubicBezTo>
                    <a:close/>
                    <a:moveTo>
                      <a:pt x="201" y="6"/>
                    </a:moveTo>
                    <a:cubicBezTo>
                      <a:pt x="200" y="7"/>
                      <a:pt x="200" y="7"/>
                      <a:pt x="199" y="7"/>
                    </a:cubicBezTo>
                    <a:cubicBezTo>
                      <a:pt x="199" y="7"/>
                      <a:pt x="199" y="7"/>
                      <a:pt x="199" y="7"/>
                    </a:cubicBezTo>
                    <a:cubicBezTo>
                      <a:pt x="198" y="7"/>
                      <a:pt x="197" y="7"/>
                      <a:pt x="197" y="7"/>
                    </a:cubicBezTo>
                    <a:cubicBezTo>
                      <a:pt x="197" y="7"/>
                      <a:pt x="197" y="7"/>
                      <a:pt x="198" y="7"/>
                    </a:cubicBezTo>
                    <a:cubicBezTo>
                      <a:pt x="198" y="7"/>
                      <a:pt x="198" y="7"/>
                      <a:pt x="198" y="7"/>
                    </a:cubicBezTo>
                    <a:cubicBezTo>
                      <a:pt x="198" y="7"/>
                      <a:pt x="199" y="7"/>
                      <a:pt x="199" y="7"/>
                    </a:cubicBezTo>
                    <a:cubicBezTo>
                      <a:pt x="199" y="7"/>
                      <a:pt x="199" y="7"/>
                      <a:pt x="199" y="7"/>
                    </a:cubicBezTo>
                    <a:cubicBezTo>
                      <a:pt x="199" y="8"/>
                      <a:pt x="200" y="8"/>
                      <a:pt x="205" y="8"/>
                    </a:cubicBezTo>
                    <a:cubicBezTo>
                      <a:pt x="205" y="8"/>
                      <a:pt x="205" y="7"/>
                      <a:pt x="205" y="7"/>
                    </a:cubicBezTo>
                    <a:cubicBezTo>
                      <a:pt x="207" y="7"/>
                      <a:pt x="207" y="7"/>
                      <a:pt x="208" y="7"/>
                    </a:cubicBezTo>
                    <a:cubicBezTo>
                      <a:pt x="207" y="7"/>
                      <a:pt x="207" y="7"/>
                      <a:pt x="207" y="7"/>
                    </a:cubicBezTo>
                    <a:cubicBezTo>
                      <a:pt x="207" y="7"/>
                      <a:pt x="208" y="7"/>
                      <a:pt x="209" y="6"/>
                    </a:cubicBezTo>
                    <a:cubicBezTo>
                      <a:pt x="210" y="6"/>
                      <a:pt x="210" y="6"/>
                      <a:pt x="210" y="5"/>
                    </a:cubicBezTo>
                    <a:cubicBezTo>
                      <a:pt x="210" y="5"/>
                      <a:pt x="210" y="5"/>
                      <a:pt x="210" y="5"/>
                    </a:cubicBezTo>
                    <a:cubicBezTo>
                      <a:pt x="210" y="5"/>
                      <a:pt x="210" y="5"/>
                      <a:pt x="210" y="5"/>
                    </a:cubicBezTo>
                    <a:cubicBezTo>
                      <a:pt x="210" y="5"/>
                      <a:pt x="210" y="5"/>
                      <a:pt x="208" y="5"/>
                    </a:cubicBezTo>
                    <a:cubicBezTo>
                      <a:pt x="209" y="5"/>
                      <a:pt x="209" y="5"/>
                      <a:pt x="209" y="5"/>
                    </a:cubicBezTo>
                    <a:cubicBezTo>
                      <a:pt x="208" y="5"/>
                      <a:pt x="208" y="5"/>
                      <a:pt x="207" y="5"/>
                    </a:cubicBezTo>
                    <a:cubicBezTo>
                      <a:pt x="208" y="5"/>
                      <a:pt x="208" y="5"/>
                      <a:pt x="208" y="4"/>
                    </a:cubicBezTo>
                    <a:cubicBezTo>
                      <a:pt x="207" y="5"/>
                      <a:pt x="207" y="5"/>
                      <a:pt x="206" y="5"/>
                    </a:cubicBezTo>
                    <a:cubicBezTo>
                      <a:pt x="206" y="4"/>
                      <a:pt x="206" y="4"/>
                      <a:pt x="207" y="4"/>
                    </a:cubicBezTo>
                    <a:cubicBezTo>
                      <a:pt x="207" y="4"/>
                      <a:pt x="206" y="4"/>
                      <a:pt x="205" y="5"/>
                    </a:cubicBezTo>
                    <a:cubicBezTo>
                      <a:pt x="205" y="5"/>
                      <a:pt x="205" y="5"/>
                      <a:pt x="205" y="5"/>
                    </a:cubicBezTo>
                    <a:cubicBezTo>
                      <a:pt x="205" y="5"/>
                      <a:pt x="205" y="5"/>
                      <a:pt x="206" y="5"/>
                    </a:cubicBezTo>
                    <a:cubicBezTo>
                      <a:pt x="205" y="5"/>
                      <a:pt x="205" y="5"/>
                      <a:pt x="205" y="5"/>
                    </a:cubicBezTo>
                    <a:cubicBezTo>
                      <a:pt x="204" y="6"/>
                      <a:pt x="202" y="5"/>
                      <a:pt x="202" y="4"/>
                    </a:cubicBezTo>
                    <a:cubicBezTo>
                      <a:pt x="202" y="4"/>
                      <a:pt x="202" y="4"/>
                      <a:pt x="202" y="4"/>
                    </a:cubicBezTo>
                    <a:cubicBezTo>
                      <a:pt x="202" y="4"/>
                      <a:pt x="202" y="4"/>
                      <a:pt x="202" y="4"/>
                    </a:cubicBezTo>
                    <a:cubicBezTo>
                      <a:pt x="202" y="4"/>
                      <a:pt x="202" y="4"/>
                      <a:pt x="202" y="4"/>
                    </a:cubicBezTo>
                    <a:cubicBezTo>
                      <a:pt x="202" y="4"/>
                      <a:pt x="202" y="4"/>
                      <a:pt x="202" y="4"/>
                    </a:cubicBezTo>
                    <a:cubicBezTo>
                      <a:pt x="201" y="4"/>
                      <a:pt x="201" y="4"/>
                      <a:pt x="201" y="4"/>
                    </a:cubicBezTo>
                    <a:cubicBezTo>
                      <a:pt x="201" y="4"/>
                      <a:pt x="201" y="4"/>
                      <a:pt x="201" y="4"/>
                    </a:cubicBezTo>
                    <a:cubicBezTo>
                      <a:pt x="201" y="4"/>
                      <a:pt x="201" y="4"/>
                      <a:pt x="201" y="4"/>
                    </a:cubicBezTo>
                    <a:cubicBezTo>
                      <a:pt x="201" y="4"/>
                      <a:pt x="200" y="5"/>
                      <a:pt x="199" y="5"/>
                    </a:cubicBezTo>
                    <a:cubicBezTo>
                      <a:pt x="199" y="5"/>
                      <a:pt x="199" y="5"/>
                      <a:pt x="199" y="5"/>
                    </a:cubicBezTo>
                    <a:cubicBezTo>
                      <a:pt x="199" y="5"/>
                      <a:pt x="199" y="5"/>
                      <a:pt x="198" y="5"/>
                    </a:cubicBezTo>
                    <a:cubicBezTo>
                      <a:pt x="198" y="5"/>
                      <a:pt x="198" y="5"/>
                      <a:pt x="198" y="5"/>
                    </a:cubicBezTo>
                    <a:cubicBezTo>
                      <a:pt x="198" y="5"/>
                      <a:pt x="198" y="5"/>
                      <a:pt x="198" y="5"/>
                    </a:cubicBezTo>
                    <a:cubicBezTo>
                      <a:pt x="198" y="5"/>
                      <a:pt x="198" y="5"/>
                      <a:pt x="198" y="5"/>
                    </a:cubicBezTo>
                    <a:cubicBezTo>
                      <a:pt x="198" y="5"/>
                      <a:pt x="198" y="5"/>
                      <a:pt x="199" y="5"/>
                    </a:cubicBezTo>
                    <a:cubicBezTo>
                      <a:pt x="198" y="5"/>
                      <a:pt x="198" y="6"/>
                      <a:pt x="197" y="6"/>
                    </a:cubicBezTo>
                    <a:cubicBezTo>
                      <a:pt x="197" y="6"/>
                      <a:pt x="197" y="6"/>
                      <a:pt x="197" y="6"/>
                    </a:cubicBezTo>
                    <a:cubicBezTo>
                      <a:pt x="198" y="7"/>
                      <a:pt x="200" y="6"/>
                      <a:pt x="201" y="6"/>
                    </a:cubicBezTo>
                    <a:close/>
                    <a:moveTo>
                      <a:pt x="250" y="1"/>
                    </a:moveTo>
                    <a:cubicBezTo>
                      <a:pt x="251" y="1"/>
                      <a:pt x="252" y="1"/>
                      <a:pt x="252" y="1"/>
                    </a:cubicBezTo>
                    <a:cubicBezTo>
                      <a:pt x="252" y="1"/>
                      <a:pt x="252" y="1"/>
                      <a:pt x="252" y="1"/>
                    </a:cubicBezTo>
                    <a:cubicBezTo>
                      <a:pt x="251" y="1"/>
                      <a:pt x="251" y="1"/>
                      <a:pt x="251" y="1"/>
                    </a:cubicBezTo>
                    <a:cubicBezTo>
                      <a:pt x="251" y="1"/>
                      <a:pt x="251" y="1"/>
                      <a:pt x="251" y="1"/>
                    </a:cubicBezTo>
                    <a:cubicBezTo>
                      <a:pt x="251" y="1"/>
                      <a:pt x="251" y="1"/>
                      <a:pt x="250" y="1"/>
                    </a:cubicBezTo>
                    <a:cubicBezTo>
                      <a:pt x="250" y="1"/>
                      <a:pt x="250" y="1"/>
                      <a:pt x="250" y="1"/>
                    </a:cubicBezTo>
                    <a:close/>
                    <a:moveTo>
                      <a:pt x="250" y="2"/>
                    </a:moveTo>
                    <a:cubicBezTo>
                      <a:pt x="250" y="2"/>
                      <a:pt x="250" y="2"/>
                      <a:pt x="250" y="2"/>
                    </a:cubicBezTo>
                    <a:cubicBezTo>
                      <a:pt x="250" y="2"/>
                      <a:pt x="250" y="2"/>
                      <a:pt x="250" y="2"/>
                    </a:cubicBezTo>
                    <a:cubicBezTo>
                      <a:pt x="250" y="2"/>
                      <a:pt x="250" y="2"/>
                      <a:pt x="249" y="2"/>
                    </a:cubicBezTo>
                    <a:cubicBezTo>
                      <a:pt x="249" y="2"/>
                      <a:pt x="249" y="2"/>
                      <a:pt x="249" y="2"/>
                    </a:cubicBezTo>
                    <a:cubicBezTo>
                      <a:pt x="250" y="2"/>
                      <a:pt x="250" y="2"/>
                      <a:pt x="250" y="2"/>
                    </a:cubicBezTo>
                    <a:close/>
                    <a:moveTo>
                      <a:pt x="253" y="1"/>
                    </a:moveTo>
                    <a:cubicBezTo>
                      <a:pt x="253" y="1"/>
                      <a:pt x="253" y="1"/>
                      <a:pt x="253" y="1"/>
                    </a:cubicBezTo>
                    <a:cubicBezTo>
                      <a:pt x="252" y="0"/>
                      <a:pt x="252" y="0"/>
                      <a:pt x="252" y="0"/>
                    </a:cubicBezTo>
                    <a:cubicBezTo>
                      <a:pt x="252" y="0"/>
                      <a:pt x="252" y="0"/>
                      <a:pt x="252" y="0"/>
                    </a:cubicBezTo>
                    <a:cubicBezTo>
                      <a:pt x="252" y="0"/>
                      <a:pt x="252" y="0"/>
                      <a:pt x="252" y="0"/>
                    </a:cubicBezTo>
                    <a:cubicBezTo>
                      <a:pt x="252" y="1"/>
                      <a:pt x="252" y="1"/>
                      <a:pt x="253" y="1"/>
                    </a:cubicBezTo>
                    <a:close/>
                    <a:moveTo>
                      <a:pt x="250" y="4"/>
                    </a:moveTo>
                    <a:cubicBezTo>
                      <a:pt x="250" y="4"/>
                      <a:pt x="250" y="4"/>
                      <a:pt x="250" y="4"/>
                    </a:cubicBezTo>
                    <a:cubicBezTo>
                      <a:pt x="250" y="4"/>
                      <a:pt x="250" y="4"/>
                      <a:pt x="250" y="4"/>
                    </a:cubicBezTo>
                    <a:cubicBezTo>
                      <a:pt x="250" y="4"/>
                      <a:pt x="249" y="4"/>
                      <a:pt x="249" y="4"/>
                    </a:cubicBezTo>
                    <a:cubicBezTo>
                      <a:pt x="249" y="4"/>
                      <a:pt x="249" y="4"/>
                      <a:pt x="249" y="4"/>
                    </a:cubicBezTo>
                    <a:cubicBezTo>
                      <a:pt x="249" y="5"/>
                      <a:pt x="250" y="5"/>
                      <a:pt x="250" y="4"/>
                    </a:cubicBezTo>
                    <a:close/>
                    <a:moveTo>
                      <a:pt x="249" y="5"/>
                    </a:moveTo>
                    <a:cubicBezTo>
                      <a:pt x="249" y="5"/>
                      <a:pt x="249" y="5"/>
                      <a:pt x="249" y="5"/>
                    </a:cubicBezTo>
                    <a:cubicBezTo>
                      <a:pt x="249" y="5"/>
                      <a:pt x="248" y="5"/>
                      <a:pt x="248" y="5"/>
                    </a:cubicBezTo>
                    <a:cubicBezTo>
                      <a:pt x="248" y="5"/>
                      <a:pt x="248" y="5"/>
                      <a:pt x="247" y="5"/>
                    </a:cubicBezTo>
                    <a:cubicBezTo>
                      <a:pt x="248" y="6"/>
                      <a:pt x="249" y="6"/>
                      <a:pt x="249" y="5"/>
                    </a:cubicBezTo>
                    <a:close/>
                    <a:moveTo>
                      <a:pt x="245" y="7"/>
                    </a:moveTo>
                    <a:cubicBezTo>
                      <a:pt x="247" y="7"/>
                      <a:pt x="247" y="7"/>
                      <a:pt x="247" y="7"/>
                    </a:cubicBezTo>
                    <a:cubicBezTo>
                      <a:pt x="247" y="6"/>
                      <a:pt x="247" y="6"/>
                      <a:pt x="246" y="6"/>
                    </a:cubicBezTo>
                    <a:cubicBezTo>
                      <a:pt x="246" y="6"/>
                      <a:pt x="246" y="6"/>
                      <a:pt x="246" y="6"/>
                    </a:cubicBezTo>
                    <a:cubicBezTo>
                      <a:pt x="246" y="6"/>
                      <a:pt x="245" y="6"/>
                      <a:pt x="245" y="7"/>
                    </a:cubicBezTo>
                    <a:close/>
                    <a:moveTo>
                      <a:pt x="249" y="4"/>
                    </a:moveTo>
                    <a:cubicBezTo>
                      <a:pt x="249" y="4"/>
                      <a:pt x="249" y="4"/>
                      <a:pt x="249" y="4"/>
                    </a:cubicBezTo>
                    <a:cubicBezTo>
                      <a:pt x="249" y="4"/>
                      <a:pt x="249" y="4"/>
                      <a:pt x="249" y="4"/>
                    </a:cubicBezTo>
                    <a:cubicBezTo>
                      <a:pt x="249" y="4"/>
                      <a:pt x="249" y="4"/>
                      <a:pt x="249" y="4"/>
                    </a:cubicBezTo>
                    <a:cubicBezTo>
                      <a:pt x="249" y="4"/>
                      <a:pt x="249" y="4"/>
                      <a:pt x="249" y="4"/>
                    </a:cubicBezTo>
                    <a:close/>
                    <a:moveTo>
                      <a:pt x="243" y="5"/>
                    </a:moveTo>
                    <a:cubicBezTo>
                      <a:pt x="241" y="5"/>
                      <a:pt x="241" y="5"/>
                      <a:pt x="241" y="5"/>
                    </a:cubicBezTo>
                    <a:cubicBezTo>
                      <a:pt x="241" y="5"/>
                      <a:pt x="241" y="5"/>
                      <a:pt x="241" y="5"/>
                    </a:cubicBezTo>
                    <a:cubicBezTo>
                      <a:pt x="240" y="4"/>
                      <a:pt x="239" y="4"/>
                      <a:pt x="239" y="4"/>
                    </a:cubicBezTo>
                    <a:cubicBezTo>
                      <a:pt x="239" y="4"/>
                      <a:pt x="239" y="4"/>
                      <a:pt x="239" y="4"/>
                    </a:cubicBezTo>
                    <a:cubicBezTo>
                      <a:pt x="239" y="5"/>
                      <a:pt x="239" y="5"/>
                      <a:pt x="239" y="5"/>
                    </a:cubicBezTo>
                    <a:cubicBezTo>
                      <a:pt x="239" y="5"/>
                      <a:pt x="240" y="5"/>
                      <a:pt x="240" y="5"/>
                    </a:cubicBezTo>
                    <a:cubicBezTo>
                      <a:pt x="240" y="6"/>
                      <a:pt x="240" y="6"/>
                      <a:pt x="241" y="6"/>
                    </a:cubicBezTo>
                    <a:cubicBezTo>
                      <a:pt x="241" y="6"/>
                      <a:pt x="241" y="6"/>
                      <a:pt x="241" y="6"/>
                    </a:cubicBezTo>
                    <a:cubicBezTo>
                      <a:pt x="241" y="6"/>
                      <a:pt x="241" y="6"/>
                      <a:pt x="242" y="6"/>
                    </a:cubicBezTo>
                    <a:cubicBezTo>
                      <a:pt x="242" y="6"/>
                      <a:pt x="242" y="6"/>
                      <a:pt x="242" y="6"/>
                    </a:cubicBezTo>
                    <a:cubicBezTo>
                      <a:pt x="242" y="6"/>
                      <a:pt x="242" y="6"/>
                      <a:pt x="242" y="5"/>
                    </a:cubicBezTo>
                    <a:cubicBezTo>
                      <a:pt x="243" y="5"/>
                      <a:pt x="244" y="5"/>
                      <a:pt x="244" y="5"/>
                    </a:cubicBezTo>
                    <a:cubicBezTo>
                      <a:pt x="244" y="5"/>
                      <a:pt x="244" y="5"/>
                      <a:pt x="244" y="5"/>
                    </a:cubicBezTo>
                    <a:cubicBezTo>
                      <a:pt x="244" y="5"/>
                      <a:pt x="244" y="5"/>
                      <a:pt x="245" y="5"/>
                    </a:cubicBezTo>
                    <a:cubicBezTo>
                      <a:pt x="246" y="5"/>
                      <a:pt x="246" y="5"/>
                      <a:pt x="246" y="5"/>
                    </a:cubicBezTo>
                    <a:cubicBezTo>
                      <a:pt x="246" y="5"/>
                      <a:pt x="246" y="4"/>
                      <a:pt x="246" y="4"/>
                    </a:cubicBezTo>
                    <a:cubicBezTo>
                      <a:pt x="245" y="4"/>
                      <a:pt x="245" y="4"/>
                      <a:pt x="245" y="4"/>
                    </a:cubicBezTo>
                    <a:cubicBezTo>
                      <a:pt x="245" y="4"/>
                      <a:pt x="245" y="4"/>
                      <a:pt x="245" y="4"/>
                    </a:cubicBezTo>
                    <a:cubicBezTo>
                      <a:pt x="245" y="4"/>
                      <a:pt x="244" y="4"/>
                      <a:pt x="244" y="4"/>
                    </a:cubicBezTo>
                    <a:cubicBezTo>
                      <a:pt x="244" y="4"/>
                      <a:pt x="244" y="4"/>
                      <a:pt x="244" y="4"/>
                    </a:cubicBezTo>
                    <a:cubicBezTo>
                      <a:pt x="244" y="4"/>
                      <a:pt x="244" y="4"/>
                      <a:pt x="244" y="4"/>
                    </a:cubicBezTo>
                    <a:cubicBezTo>
                      <a:pt x="244" y="4"/>
                      <a:pt x="244" y="4"/>
                      <a:pt x="244" y="4"/>
                    </a:cubicBezTo>
                    <a:cubicBezTo>
                      <a:pt x="244" y="4"/>
                      <a:pt x="244" y="4"/>
                      <a:pt x="244" y="4"/>
                    </a:cubicBezTo>
                    <a:cubicBezTo>
                      <a:pt x="244" y="4"/>
                      <a:pt x="243" y="4"/>
                      <a:pt x="243" y="4"/>
                    </a:cubicBezTo>
                    <a:cubicBezTo>
                      <a:pt x="243" y="4"/>
                      <a:pt x="244" y="4"/>
                      <a:pt x="244" y="4"/>
                    </a:cubicBezTo>
                    <a:cubicBezTo>
                      <a:pt x="244" y="4"/>
                      <a:pt x="244" y="5"/>
                      <a:pt x="243" y="5"/>
                    </a:cubicBezTo>
                    <a:close/>
                    <a:moveTo>
                      <a:pt x="245" y="6"/>
                    </a:moveTo>
                    <a:cubicBezTo>
                      <a:pt x="244" y="6"/>
                      <a:pt x="244" y="6"/>
                      <a:pt x="244" y="6"/>
                    </a:cubicBezTo>
                    <a:cubicBezTo>
                      <a:pt x="244" y="6"/>
                      <a:pt x="244" y="6"/>
                      <a:pt x="244" y="6"/>
                    </a:cubicBezTo>
                    <a:cubicBezTo>
                      <a:pt x="244" y="6"/>
                      <a:pt x="245" y="6"/>
                      <a:pt x="245" y="6"/>
                    </a:cubicBezTo>
                    <a:cubicBezTo>
                      <a:pt x="245" y="6"/>
                      <a:pt x="245" y="6"/>
                      <a:pt x="245" y="6"/>
                    </a:cubicBezTo>
                    <a:cubicBezTo>
                      <a:pt x="245" y="6"/>
                      <a:pt x="245" y="6"/>
                      <a:pt x="245" y="6"/>
                    </a:cubicBezTo>
                    <a:cubicBezTo>
                      <a:pt x="245" y="6"/>
                      <a:pt x="245" y="6"/>
                      <a:pt x="245" y="6"/>
                    </a:cubicBezTo>
                    <a:close/>
                    <a:moveTo>
                      <a:pt x="165" y="38"/>
                    </a:moveTo>
                    <a:cubicBezTo>
                      <a:pt x="165" y="38"/>
                      <a:pt x="165" y="38"/>
                      <a:pt x="165" y="38"/>
                    </a:cubicBezTo>
                    <a:cubicBezTo>
                      <a:pt x="165" y="38"/>
                      <a:pt x="164" y="38"/>
                      <a:pt x="164" y="39"/>
                    </a:cubicBezTo>
                    <a:cubicBezTo>
                      <a:pt x="164" y="39"/>
                      <a:pt x="164" y="39"/>
                      <a:pt x="164" y="39"/>
                    </a:cubicBezTo>
                    <a:cubicBezTo>
                      <a:pt x="165" y="39"/>
                      <a:pt x="165" y="38"/>
                      <a:pt x="165" y="38"/>
                    </a:cubicBezTo>
                    <a:close/>
                    <a:moveTo>
                      <a:pt x="97" y="47"/>
                    </a:moveTo>
                    <a:cubicBezTo>
                      <a:pt x="97" y="47"/>
                      <a:pt x="97" y="46"/>
                      <a:pt x="97" y="46"/>
                    </a:cubicBezTo>
                    <a:cubicBezTo>
                      <a:pt x="97" y="46"/>
                      <a:pt x="97" y="46"/>
                      <a:pt x="97" y="46"/>
                    </a:cubicBezTo>
                    <a:cubicBezTo>
                      <a:pt x="97" y="46"/>
                      <a:pt x="97" y="46"/>
                      <a:pt x="97" y="46"/>
                    </a:cubicBezTo>
                    <a:cubicBezTo>
                      <a:pt x="97" y="46"/>
                      <a:pt x="97" y="46"/>
                      <a:pt x="97" y="46"/>
                    </a:cubicBezTo>
                    <a:cubicBezTo>
                      <a:pt x="96" y="46"/>
                      <a:pt x="96" y="47"/>
                      <a:pt x="95" y="47"/>
                    </a:cubicBezTo>
                    <a:cubicBezTo>
                      <a:pt x="94" y="47"/>
                      <a:pt x="93" y="47"/>
                      <a:pt x="93" y="47"/>
                    </a:cubicBezTo>
                    <a:cubicBezTo>
                      <a:pt x="92" y="47"/>
                      <a:pt x="93" y="47"/>
                      <a:pt x="92" y="47"/>
                    </a:cubicBezTo>
                    <a:cubicBezTo>
                      <a:pt x="92" y="47"/>
                      <a:pt x="92" y="47"/>
                      <a:pt x="92" y="47"/>
                    </a:cubicBezTo>
                    <a:cubicBezTo>
                      <a:pt x="92" y="47"/>
                      <a:pt x="91" y="48"/>
                      <a:pt x="91" y="48"/>
                    </a:cubicBezTo>
                    <a:cubicBezTo>
                      <a:pt x="91" y="48"/>
                      <a:pt x="91" y="47"/>
                      <a:pt x="92" y="46"/>
                    </a:cubicBezTo>
                    <a:cubicBezTo>
                      <a:pt x="91" y="47"/>
                      <a:pt x="91" y="47"/>
                      <a:pt x="90" y="47"/>
                    </a:cubicBezTo>
                    <a:cubicBezTo>
                      <a:pt x="89" y="48"/>
                      <a:pt x="89" y="48"/>
                      <a:pt x="89" y="48"/>
                    </a:cubicBezTo>
                    <a:cubicBezTo>
                      <a:pt x="89" y="47"/>
                      <a:pt x="89" y="47"/>
                      <a:pt x="89" y="47"/>
                    </a:cubicBezTo>
                    <a:cubicBezTo>
                      <a:pt x="89" y="47"/>
                      <a:pt x="89" y="47"/>
                      <a:pt x="87" y="49"/>
                    </a:cubicBezTo>
                    <a:cubicBezTo>
                      <a:pt x="87" y="49"/>
                      <a:pt x="87" y="49"/>
                      <a:pt x="87" y="49"/>
                    </a:cubicBezTo>
                    <a:cubicBezTo>
                      <a:pt x="87" y="49"/>
                      <a:pt x="87" y="49"/>
                      <a:pt x="87" y="48"/>
                    </a:cubicBezTo>
                    <a:cubicBezTo>
                      <a:pt x="86" y="49"/>
                      <a:pt x="85" y="50"/>
                      <a:pt x="85" y="50"/>
                    </a:cubicBezTo>
                    <a:cubicBezTo>
                      <a:pt x="85" y="50"/>
                      <a:pt x="85" y="50"/>
                      <a:pt x="87" y="47"/>
                    </a:cubicBezTo>
                    <a:cubicBezTo>
                      <a:pt x="87" y="47"/>
                      <a:pt x="88" y="47"/>
                      <a:pt x="88" y="46"/>
                    </a:cubicBezTo>
                    <a:cubicBezTo>
                      <a:pt x="88" y="46"/>
                      <a:pt x="88" y="46"/>
                      <a:pt x="88" y="46"/>
                    </a:cubicBezTo>
                    <a:cubicBezTo>
                      <a:pt x="87" y="46"/>
                      <a:pt x="87" y="46"/>
                      <a:pt x="87" y="46"/>
                    </a:cubicBezTo>
                    <a:cubicBezTo>
                      <a:pt x="87" y="46"/>
                      <a:pt x="87" y="46"/>
                      <a:pt x="87" y="46"/>
                    </a:cubicBezTo>
                    <a:cubicBezTo>
                      <a:pt x="86" y="47"/>
                      <a:pt x="86" y="47"/>
                      <a:pt x="86" y="48"/>
                    </a:cubicBezTo>
                    <a:cubicBezTo>
                      <a:pt x="85" y="48"/>
                      <a:pt x="85" y="47"/>
                      <a:pt x="86" y="46"/>
                    </a:cubicBezTo>
                    <a:cubicBezTo>
                      <a:pt x="85" y="47"/>
                      <a:pt x="85" y="47"/>
                      <a:pt x="85" y="47"/>
                    </a:cubicBezTo>
                    <a:cubicBezTo>
                      <a:pt x="85" y="47"/>
                      <a:pt x="85" y="47"/>
                      <a:pt x="85" y="47"/>
                    </a:cubicBezTo>
                    <a:cubicBezTo>
                      <a:pt x="84" y="47"/>
                      <a:pt x="84" y="48"/>
                      <a:pt x="83" y="48"/>
                    </a:cubicBezTo>
                    <a:cubicBezTo>
                      <a:pt x="83" y="49"/>
                      <a:pt x="82" y="49"/>
                      <a:pt x="82" y="49"/>
                    </a:cubicBezTo>
                    <a:cubicBezTo>
                      <a:pt x="81" y="49"/>
                      <a:pt x="81" y="49"/>
                      <a:pt x="81" y="49"/>
                    </a:cubicBezTo>
                    <a:cubicBezTo>
                      <a:pt x="81" y="49"/>
                      <a:pt x="81" y="49"/>
                      <a:pt x="81" y="50"/>
                    </a:cubicBezTo>
                    <a:cubicBezTo>
                      <a:pt x="81" y="50"/>
                      <a:pt x="81" y="50"/>
                      <a:pt x="81" y="50"/>
                    </a:cubicBezTo>
                    <a:cubicBezTo>
                      <a:pt x="81" y="50"/>
                      <a:pt x="81" y="50"/>
                      <a:pt x="83" y="49"/>
                    </a:cubicBezTo>
                    <a:cubicBezTo>
                      <a:pt x="84" y="49"/>
                      <a:pt x="84" y="49"/>
                      <a:pt x="84" y="49"/>
                    </a:cubicBezTo>
                    <a:cubicBezTo>
                      <a:pt x="84" y="49"/>
                      <a:pt x="84" y="49"/>
                      <a:pt x="84" y="49"/>
                    </a:cubicBezTo>
                    <a:cubicBezTo>
                      <a:pt x="84" y="49"/>
                      <a:pt x="84" y="49"/>
                      <a:pt x="84" y="49"/>
                    </a:cubicBezTo>
                    <a:cubicBezTo>
                      <a:pt x="83" y="49"/>
                      <a:pt x="83" y="49"/>
                      <a:pt x="83" y="49"/>
                    </a:cubicBezTo>
                    <a:cubicBezTo>
                      <a:pt x="83" y="50"/>
                      <a:pt x="83" y="50"/>
                      <a:pt x="83" y="50"/>
                    </a:cubicBezTo>
                    <a:cubicBezTo>
                      <a:pt x="83" y="50"/>
                      <a:pt x="83" y="50"/>
                      <a:pt x="83" y="50"/>
                    </a:cubicBezTo>
                    <a:cubicBezTo>
                      <a:pt x="83" y="50"/>
                      <a:pt x="83" y="50"/>
                      <a:pt x="83" y="50"/>
                    </a:cubicBezTo>
                    <a:cubicBezTo>
                      <a:pt x="83" y="50"/>
                      <a:pt x="83" y="50"/>
                      <a:pt x="83" y="51"/>
                    </a:cubicBezTo>
                    <a:cubicBezTo>
                      <a:pt x="82" y="51"/>
                      <a:pt x="82" y="51"/>
                      <a:pt x="82" y="50"/>
                    </a:cubicBezTo>
                    <a:cubicBezTo>
                      <a:pt x="81" y="51"/>
                      <a:pt x="80" y="51"/>
                      <a:pt x="80" y="51"/>
                    </a:cubicBezTo>
                    <a:cubicBezTo>
                      <a:pt x="79" y="51"/>
                      <a:pt x="79" y="52"/>
                      <a:pt x="79" y="52"/>
                    </a:cubicBezTo>
                    <a:cubicBezTo>
                      <a:pt x="79" y="52"/>
                      <a:pt x="80" y="52"/>
                      <a:pt x="80" y="52"/>
                    </a:cubicBezTo>
                    <a:cubicBezTo>
                      <a:pt x="80" y="51"/>
                      <a:pt x="81" y="52"/>
                      <a:pt x="81" y="52"/>
                    </a:cubicBezTo>
                    <a:cubicBezTo>
                      <a:pt x="81" y="52"/>
                      <a:pt x="81" y="52"/>
                      <a:pt x="81" y="52"/>
                    </a:cubicBezTo>
                    <a:cubicBezTo>
                      <a:pt x="81" y="53"/>
                      <a:pt x="81" y="53"/>
                      <a:pt x="81" y="53"/>
                    </a:cubicBezTo>
                    <a:cubicBezTo>
                      <a:pt x="81" y="53"/>
                      <a:pt x="81" y="53"/>
                      <a:pt x="81" y="53"/>
                    </a:cubicBezTo>
                    <a:cubicBezTo>
                      <a:pt x="80" y="53"/>
                      <a:pt x="80" y="53"/>
                      <a:pt x="80" y="53"/>
                    </a:cubicBezTo>
                    <a:cubicBezTo>
                      <a:pt x="80" y="53"/>
                      <a:pt x="80" y="53"/>
                      <a:pt x="81" y="53"/>
                    </a:cubicBezTo>
                    <a:cubicBezTo>
                      <a:pt x="80" y="54"/>
                      <a:pt x="80" y="54"/>
                      <a:pt x="78" y="54"/>
                    </a:cubicBezTo>
                    <a:cubicBezTo>
                      <a:pt x="78" y="54"/>
                      <a:pt x="78" y="54"/>
                      <a:pt x="78" y="55"/>
                    </a:cubicBezTo>
                    <a:cubicBezTo>
                      <a:pt x="78" y="55"/>
                      <a:pt x="79" y="55"/>
                      <a:pt x="80" y="54"/>
                    </a:cubicBezTo>
                    <a:cubicBezTo>
                      <a:pt x="81" y="54"/>
                      <a:pt x="81" y="55"/>
                      <a:pt x="81" y="55"/>
                    </a:cubicBezTo>
                    <a:cubicBezTo>
                      <a:pt x="80" y="56"/>
                      <a:pt x="80" y="56"/>
                      <a:pt x="80" y="56"/>
                    </a:cubicBezTo>
                    <a:cubicBezTo>
                      <a:pt x="80" y="56"/>
                      <a:pt x="80" y="56"/>
                      <a:pt x="80" y="56"/>
                    </a:cubicBezTo>
                    <a:cubicBezTo>
                      <a:pt x="80" y="56"/>
                      <a:pt x="80" y="56"/>
                      <a:pt x="80" y="56"/>
                    </a:cubicBezTo>
                    <a:cubicBezTo>
                      <a:pt x="80" y="57"/>
                      <a:pt x="82" y="56"/>
                      <a:pt x="83" y="56"/>
                    </a:cubicBezTo>
                    <a:cubicBezTo>
                      <a:pt x="83" y="56"/>
                      <a:pt x="83" y="56"/>
                      <a:pt x="83" y="56"/>
                    </a:cubicBezTo>
                    <a:cubicBezTo>
                      <a:pt x="83" y="56"/>
                      <a:pt x="83" y="56"/>
                      <a:pt x="83" y="56"/>
                    </a:cubicBezTo>
                    <a:cubicBezTo>
                      <a:pt x="83" y="56"/>
                      <a:pt x="84" y="56"/>
                      <a:pt x="84" y="56"/>
                    </a:cubicBezTo>
                    <a:cubicBezTo>
                      <a:pt x="84" y="55"/>
                      <a:pt x="84" y="55"/>
                      <a:pt x="85" y="54"/>
                    </a:cubicBezTo>
                    <a:cubicBezTo>
                      <a:pt x="85" y="55"/>
                      <a:pt x="85" y="55"/>
                      <a:pt x="86" y="55"/>
                    </a:cubicBezTo>
                    <a:cubicBezTo>
                      <a:pt x="86" y="55"/>
                      <a:pt x="86" y="55"/>
                      <a:pt x="87" y="54"/>
                    </a:cubicBezTo>
                    <a:cubicBezTo>
                      <a:pt x="87" y="55"/>
                      <a:pt x="89" y="54"/>
                      <a:pt x="92" y="53"/>
                    </a:cubicBezTo>
                    <a:cubicBezTo>
                      <a:pt x="92" y="53"/>
                      <a:pt x="92" y="52"/>
                      <a:pt x="92" y="52"/>
                    </a:cubicBezTo>
                    <a:cubicBezTo>
                      <a:pt x="93" y="52"/>
                      <a:pt x="94" y="52"/>
                      <a:pt x="94" y="51"/>
                    </a:cubicBezTo>
                    <a:cubicBezTo>
                      <a:pt x="95" y="51"/>
                      <a:pt x="95" y="51"/>
                      <a:pt x="95" y="51"/>
                    </a:cubicBezTo>
                    <a:cubicBezTo>
                      <a:pt x="95" y="51"/>
                      <a:pt x="96" y="51"/>
                      <a:pt x="96" y="51"/>
                    </a:cubicBezTo>
                    <a:cubicBezTo>
                      <a:pt x="96" y="51"/>
                      <a:pt x="96" y="51"/>
                      <a:pt x="96" y="51"/>
                    </a:cubicBezTo>
                    <a:cubicBezTo>
                      <a:pt x="96" y="51"/>
                      <a:pt x="96" y="51"/>
                      <a:pt x="96" y="51"/>
                    </a:cubicBezTo>
                    <a:cubicBezTo>
                      <a:pt x="96" y="51"/>
                      <a:pt x="96" y="50"/>
                      <a:pt x="96" y="50"/>
                    </a:cubicBezTo>
                    <a:cubicBezTo>
                      <a:pt x="96" y="50"/>
                      <a:pt x="96" y="50"/>
                      <a:pt x="96" y="50"/>
                    </a:cubicBezTo>
                    <a:cubicBezTo>
                      <a:pt x="96" y="50"/>
                      <a:pt x="96" y="50"/>
                      <a:pt x="96" y="50"/>
                    </a:cubicBezTo>
                    <a:cubicBezTo>
                      <a:pt x="96" y="50"/>
                      <a:pt x="97" y="50"/>
                      <a:pt x="97" y="49"/>
                    </a:cubicBezTo>
                    <a:cubicBezTo>
                      <a:pt x="97" y="49"/>
                      <a:pt x="97" y="49"/>
                      <a:pt x="96" y="49"/>
                    </a:cubicBezTo>
                    <a:cubicBezTo>
                      <a:pt x="97" y="48"/>
                      <a:pt x="97" y="48"/>
                      <a:pt x="97" y="48"/>
                    </a:cubicBezTo>
                    <a:cubicBezTo>
                      <a:pt x="97" y="48"/>
                      <a:pt x="97" y="48"/>
                      <a:pt x="97" y="48"/>
                    </a:cubicBezTo>
                    <a:cubicBezTo>
                      <a:pt x="98" y="47"/>
                      <a:pt x="98" y="47"/>
                      <a:pt x="99" y="46"/>
                    </a:cubicBezTo>
                    <a:cubicBezTo>
                      <a:pt x="98" y="46"/>
                      <a:pt x="98" y="47"/>
                      <a:pt x="97" y="47"/>
                    </a:cubicBezTo>
                    <a:close/>
                    <a:moveTo>
                      <a:pt x="109" y="67"/>
                    </a:moveTo>
                    <a:cubicBezTo>
                      <a:pt x="109" y="67"/>
                      <a:pt x="109" y="67"/>
                      <a:pt x="109" y="67"/>
                    </a:cubicBezTo>
                    <a:cubicBezTo>
                      <a:pt x="109" y="67"/>
                      <a:pt x="109" y="67"/>
                      <a:pt x="109" y="67"/>
                    </a:cubicBezTo>
                    <a:cubicBezTo>
                      <a:pt x="109" y="67"/>
                      <a:pt x="109" y="67"/>
                      <a:pt x="109" y="67"/>
                    </a:cubicBezTo>
                    <a:cubicBezTo>
                      <a:pt x="109" y="67"/>
                      <a:pt x="109" y="67"/>
                      <a:pt x="109" y="67"/>
                    </a:cubicBezTo>
                    <a:cubicBezTo>
                      <a:pt x="109" y="67"/>
                      <a:pt x="109" y="67"/>
                      <a:pt x="109" y="67"/>
                    </a:cubicBezTo>
                    <a:cubicBezTo>
                      <a:pt x="109" y="67"/>
                      <a:pt x="109" y="67"/>
                      <a:pt x="109" y="67"/>
                    </a:cubicBezTo>
                    <a:cubicBezTo>
                      <a:pt x="109" y="67"/>
                      <a:pt x="109" y="67"/>
                      <a:pt x="109" y="67"/>
                    </a:cubicBezTo>
                    <a:close/>
                    <a:moveTo>
                      <a:pt x="126" y="63"/>
                    </a:moveTo>
                    <a:cubicBezTo>
                      <a:pt x="126" y="63"/>
                      <a:pt x="126" y="63"/>
                      <a:pt x="126" y="63"/>
                    </a:cubicBezTo>
                    <a:cubicBezTo>
                      <a:pt x="126" y="63"/>
                      <a:pt x="126" y="63"/>
                      <a:pt x="126" y="63"/>
                    </a:cubicBezTo>
                    <a:cubicBezTo>
                      <a:pt x="126" y="63"/>
                      <a:pt x="126" y="63"/>
                      <a:pt x="126" y="63"/>
                    </a:cubicBezTo>
                    <a:close/>
                    <a:moveTo>
                      <a:pt x="88" y="46"/>
                    </a:moveTo>
                    <a:cubicBezTo>
                      <a:pt x="88" y="46"/>
                      <a:pt x="88" y="45"/>
                      <a:pt x="88" y="45"/>
                    </a:cubicBezTo>
                    <a:cubicBezTo>
                      <a:pt x="88" y="45"/>
                      <a:pt x="88" y="45"/>
                      <a:pt x="88" y="45"/>
                    </a:cubicBezTo>
                    <a:cubicBezTo>
                      <a:pt x="87" y="45"/>
                      <a:pt x="87" y="46"/>
                      <a:pt x="86" y="46"/>
                    </a:cubicBezTo>
                    <a:cubicBezTo>
                      <a:pt x="87" y="46"/>
                      <a:pt x="87" y="46"/>
                      <a:pt x="88" y="46"/>
                    </a:cubicBezTo>
                    <a:close/>
                    <a:moveTo>
                      <a:pt x="194" y="32"/>
                    </a:moveTo>
                    <a:cubicBezTo>
                      <a:pt x="194" y="32"/>
                      <a:pt x="194" y="32"/>
                      <a:pt x="194" y="32"/>
                    </a:cubicBezTo>
                    <a:cubicBezTo>
                      <a:pt x="194" y="32"/>
                      <a:pt x="194" y="32"/>
                      <a:pt x="194" y="32"/>
                    </a:cubicBezTo>
                    <a:cubicBezTo>
                      <a:pt x="194" y="32"/>
                      <a:pt x="194" y="32"/>
                      <a:pt x="194" y="32"/>
                    </a:cubicBezTo>
                    <a:cubicBezTo>
                      <a:pt x="194" y="32"/>
                      <a:pt x="194" y="32"/>
                      <a:pt x="194" y="32"/>
                    </a:cubicBezTo>
                    <a:cubicBezTo>
                      <a:pt x="194" y="32"/>
                      <a:pt x="194" y="32"/>
                      <a:pt x="194" y="32"/>
                    </a:cubicBezTo>
                    <a:cubicBezTo>
                      <a:pt x="194" y="32"/>
                      <a:pt x="194" y="32"/>
                      <a:pt x="194" y="32"/>
                    </a:cubicBezTo>
                    <a:close/>
                    <a:moveTo>
                      <a:pt x="180" y="51"/>
                    </a:moveTo>
                    <a:cubicBezTo>
                      <a:pt x="180" y="51"/>
                      <a:pt x="180" y="51"/>
                      <a:pt x="180" y="51"/>
                    </a:cubicBezTo>
                    <a:cubicBezTo>
                      <a:pt x="180" y="51"/>
                      <a:pt x="180" y="51"/>
                      <a:pt x="180" y="51"/>
                    </a:cubicBezTo>
                    <a:cubicBezTo>
                      <a:pt x="180" y="51"/>
                      <a:pt x="180" y="51"/>
                      <a:pt x="180" y="51"/>
                    </a:cubicBezTo>
                    <a:cubicBezTo>
                      <a:pt x="180" y="51"/>
                      <a:pt x="180" y="51"/>
                      <a:pt x="180" y="51"/>
                    </a:cubicBezTo>
                    <a:cubicBezTo>
                      <a:pt x="180" y="51"/>
                      <a:pt x="180" y="51"/>
                      <a:pt x="180" y="51"/>
                    </a:cubicBezTo>
                    <a:cubicBezTo>
                      <a:pt x="180" y="51"/>
                      <a:pt x="180" y="51"/>
                      <a:pt x="180" y="51"/>
                    </a:cubicBezTo>
                    <a:cubicBezTo>
                      <a:pt x="180" y="51"/>
                      <a:pt x="180" y="51"/>
                      <a:pt x="180" y="51"/>
                    </a:cubicBezTo>
                    <a:cubicBezTo>
                      <a:pt x="180" y="51"/>
                      <a:pt x="180" y="51"/>
                      <a:pt x="180" y="51"/>
                    </a:cubicBezTo>
                    <a:close/>
                    <a:moveTo>
                      <a:pt x="288" y="30"/>
                    </a:moveTo>
                    <a:cubicBezTo>
                      <a:pt x="288" y="31"/>
                      <a:pt x="288" y="31"/>
                      <a:pt x="288" y="31"/>
                    </a:cubicBezTo>
                    <a:cubicBezTo>
                      <a:pt x="288" y="31"/>
                      <a:pt x="288" y="31"/>
                      <a:pt x="288" y="31"/>
                    </a:cubicBezTo>
                    <a:cubicBezTo>
                      <a:pt x="288" y="31"/>
                      <a:pt x="287" y="31"/>
                      <a:pt x="287" y="32"/>
                    </a:cubicBezTo>
                    <a:cubicBezTo>
                      <a:pt x="287" y="32"/>
                      <a:pt x="287" y="32"/>
                      <a:pt x="288" y="33"/>
                    </a:cubicBezTo>
                    <a:cubicBezTo>
                      <a:pt x="288" y="33"/>
                      <a:pt x="288" y="33"/>
                      <a:pt x="288" y="33"/>
                    </a:cubicBezTo>
                    <a:cubicBezTo>
                      <a:pt x="288" y="33"/>
                      <a:pt x="289" y="34"/>
                      <a:pt x="289" y="35"/>
                    </a:cubicBezTo>
                    <a:cubicBezTo>
                      <a:pt x="289" y="37"/>
                      <a:pt x="289" y="37"/>
                      <a:pt x="290" y="38"/>
                    </a:cubicBezTo>
                    <a:cubicBezTo>
                      <a:pt x="290" y="38"/>
                      <a:pt x="291" y="38"/>
                      <a:pt x="292" y="38"/>
                    </a:cubicBezTo>
                    <a:cubicBezTo>
                      <a:pt x="292" y="38"/>
                      <a:pt x="293" y="38"/>
                      <a:pt x="293" y="38"/>
                    </a:cubicBezTo>
                    <a:cubicBezTo>
                      <a:pt x="294" y="40"/>
                      <a:pt x="294" y="40"/>
                      <a:pt x="294" y="40"/>
                    </a:cubicBezTo>
                    <a:cubicBezTo>
                      <a:pt x="292" y="37"/>
                      <a:pt x="290" y="33"/>
                      <a:pt x="288" y="30"/>
                    </a:cubicBezTo>
                    <a:close/>
                    <a:moveTo>
                      <a:pt x="168" y="37"/>
                    </a:moveTo>
                    <a:cubicBezTo>
                      <a:pt x="168" y="37"/>
                      <a:pt x="168" y="37"/>
                      <a:pt x="168" y="37"/>
                    </a:cubicBezTo>
                    <a:cubicBezTo>
                      <a:pt x="168" y="37"/>
                      <a:pt x="168" y="37"/>
                      <a:pt x="168" y="37"/>
                    </a:cubicBezTo>
                    <a:cubicBezTo>
                      <a:pt x="168" y="37"/>
                      <a:pt x="168" y="37"/>
                      <a:pt x="168" y="37"/>
                    </a:cubicBezTo>
                    <a:close/>
                    <a:moveTo>
                      <a:pt x="160" y="41"/>
                    </a:moveTo>
                    <a:cubicBezTo>
                      <a:pt x="159" y="41"/>
                      <a:pt x="159" y="41"/>
                      <a:pt x="159" y="41"/>
                    </a:cubicBezTo>
                    <a:cubicBezTo>
                      <a:pt x="159" y="41"/>
                      <a:pt x="159" y="41"/>
                      <a:pt x="159" y="41"/>
                    </a:cubicBezTo>
                    <a:cubicBezTo>
                      <a:pt x="159" y="42"/>
                      <a:pt x="160" y="41"/>
                      <a:pt x="160" y="41"/>
                    </a:cubicBezTo>
                    <a:cubicBezTo>
                      <a:pt x="160" y="41"/>
                      <a:pt x="160" y="41"/>
                      <a:pt x="160" y="41"/>
                    </a:cubicBezTo>
                    <a:cubicBezTo>
                      <a:pt x="160" y="41"/>
                      <a:pt x="160" y="41"/>
                      <a:pt x="160" y="41"/>
                    </a:cubicBezTo>
                    <a:cubicBezTo>
                      <a:pt x="160" y="41"/>
                      <a:pt x="160" y="41"/>
                      <a:pt x="160" y="41"/>
                    </a:cubicBezTo>
                    <a:cubicBezTo>
                      <a:pt x="160" y="41"/>
                      <a:pt x="160" y="41"/>
                      <a:pt x="160" y="41"/>
                    </a:cubicBezTo>
                    <a:close/>
                    <a:moveTo>
                      <a:pt x="139" y="56"/>
                    </a:moveTo>
                    <a:cubicBezTo>
                      <a:pt x="139" y="56"/>
                      <a:pt x="139" y="56"/>
                      <a:pt x="139" y="56"/>
                    </a:cubicBezTo>
                    <a:cubicBezTo>
                      <a:pt x="139" y="56"/>
                      <a:pt x="139" y="56"/>
                      <a:pt x="139" y="56"/>
                    </a:cubicBezTo>
                    <a:cubicBezTo>
                      <a:pt x="139" y="56"/>
                      <a:pt x="139" y="56"/>
                      <a:pt x="139" y="56"/>
                    </a:cubicBezTo>
                    <a:cubicBezTo>
                      <a:pt x="139" y="56"/>
                      <a:pt x="138" y="56"/>
                      <a:pt x="137" y="57"/>
                    </a:cubicBezTo>
                    <a:cubicBezTo>
                      <a:pt x="138" y="56"/>
                      <a:pt x="138" y="56"/>
                      <a:pt x="139" y="56"/>
                    </a:cubicBezTo>
                    <a:close/>
                    <a:moveTo>
                      <a:pt x="162" y="40"/>
                    </a:moveTo>
                    <a:cubicBezTo>
                      <a:pt x="161" y="41"/>
                      <a:pt x="161" y="41"/>
                      <a:pt x="161" y="41"/>
                    </a:cubicBezTo>
                    <a:cubicBezTo>
                      <a:pt x="161" y="41"/>
                      <a:pt x="163" y="41"/>
                      <a:pt x="163" y="40"/>
                    </a:cubicBezTo>
                    <a:cubicBezTo>
                      <a:pt x="163" y="40"/>
                      <a:pt x="163" y="40"/>
                      <a:pt x="163" y="40"/>
                    </a:cubicBezTo>
                    <a:cubicBezTo>
                      <a:pt x="163" y="40"/>
                      <a:pt x="163" y="40"/>
                      <a:pt x="163" y="40"/>
                    </a:cubicBezTo>
                    <a:cubicBezTo>
                      <a:pt x="162" y="40"/>
                      <a:pt x="162" y="40"/>
                      <a:pt x="162" y="40"/>
                    </a:cubicBezTo>
                    <a:close/>
                    <a:moveTo>
                      <a:pt x="134" y="58"/>
                    </a:moveTo>
                    <a:cubicBezTo>
                      <a:pt x="134" y="58"/>
                      <a:pt x="134" y="58"/>
                      <a:pt x="134" y="58"/>
                    </a:cubicBezTo>
                    <a:cubicBezTo>
                      <a:pt x="134" y="58"/>
                      <a:pt x="134" y="58"/>
                      <a:pt x="134" y="58"/>
                    </a:cubicBezTo>
                    <a:cubicBezTo>
                      <a:pt x="134" y="58"/>
                      <a:pt x="134" y="59"/>
                      <a:pt x="134" y="59"/>
                    </a:cubicBezTo>
                    <a:cubicBezTo>
                      <a:pt x="134" y="59"/>
                      <a:pt x="134" y="59"/>
                      <a:pt x="134" y="58"/>
                    </a:cubicBezTo>
                    <a:close/>
                    <a:moveTo>
                      <a:pt x="167" y="38"/>
                    </a:moveTo>
                    <a:cubicBezTo>
                      <a:pt x="168" y="38"/>
                      <a:pt x="168" y="38"/>
                      <a:pt x="168" y="38"/>
                    </a:cubicBezTo>
                    <a:cubicBezTo>
                      <a:pt x="167" y="38"/>
                      <a:pt x="167" y="38"/>
                      <a:pt x="167" y="39"/>
                    </a:cubicBezTo>
                    <a:cubicBezTo>
                      <a:pt x="167" y="39"/>
                      <a:pt x="166" y="39"/>
                      <a:pt x="166" y="39"/>
                    </a:cubicBezTo>
                    <a:cubicBezTo>
                      <a:pt x="166" y="38"/>
                      <a:pt x="166" y="38"/>
                      <a:pt x="166" y="38"/>
                    </a:cubicBezTo>
                    <a:cubicBezTo>
                      <a:pt x="166" y="38"/>
                      <a:pt x="166" y="38"/>
                      <a:pt x="166" y="38"/>
                    </a:cubicBezTo>
                    <a:cubicBezTo>
                      <a:pt x="165" y="39"/>
                      <a:pt x="164" y="39"/>
                      <a:pt x="163" y="40"/>
                    </a:cubicBezTo>
                    <a:cubicBezTo>
                      <a:pt x="163" y="40"/>
                      <a:pt x="163" y="40"/>
                      <a:pt x="164" y="40"/>
                    </a:cubicBezTo>
                    <a:cubicBezTo>
                      <a:pt x="164" y="40"/>
                      <a:pt x="164" y="40"/>
                      <a:pt x="164" y="40"/>
                    </a:cubicBezTo>
                    <a:cubicBezTo>
                      <a:pt x="164" y="40"/>
                      <a:pt x="164" y="40"/>
                      <a:pt x="164" y="41"/>
                    </a:cubicBezTo>
                    <a:cubicBezTo>
                      <a:pt x="165" y="41"/>
                      <a:pt x="167" y="39"/>
                      <a:pt x="167" y="38"/>
                    </a:cubicBezTo>
                    <a:close/>
                    <a:moveTo>
                      <a:pt x="497" y="290"/>
                    </a:moveTo>
                    <a:cubicBezTo>
                      <a:pt x="498" y="290"/>
                      <a:pt x="499" y="290"/>
                      <a:pt x="499" y="290"/>
                    </a:cubicBezTo>
                    <a:cubicBezTo>
                      <a:pt x="499" y="289"/>
                      <a:pt x="498" y="289"/>
                      <a:pt x="498" y="289"/>
                    </a:cubicBezTo>
                    <a:cubicBezTo>
                      <a:pt x="498" y="289"/>
                      <a:pt x="497" y="289"/>
                      <a:pt x="497" y="290"/>
                    </a:cubicBezTo>
                    <a:close/>
                    <a:moveTo>
                      <a:pt x="496" y="284"/>
                    </a:moveTo>
                    <a:cubicBezTo>
                      <a:pt x="496" y="283"/>
                      <a:pt x="496" y="282"/>
                      <a:pt x="495" y="282"/>
                    </a:cubicBezTo>
                    <a:cubicBezTo>
                      <a:pt x="495" y="282"/>
                      <a:pt x="495" y="282"/>
                      <a:pt x="495" y="282"/>
                    </a:cubicBezTo>
                    <a:cubicBezTo>
                      <a:pt x="494" y="284"/>
                      <a:pt x="494" y="286"/>
                      <a:pt x="494" y="287"/>
                    </a:cubicBezTo>
                    <a:cubicBezTo>
                      <a:pt x="495" y="287"/>
                      <a:pt x="496" y="285"/>
                      <a:pt x="496" y="284"/>
                    </a:cubicBezTo>
                    <a:close/>
                    <a:moveTo>
                      <a:pt x="497" y="286"/>
                    </a:moveTo>
                    <a:cubicBezTo>
                      <a:pt x="497" y="286"/>
                      <a:pt x="497" y="286"/>
                      <a:pt x="497" y="286"/>
                    </a:cubicBezTo>
                    <a:cubicBezTo>
                      <a:pt x="497" y="286"/>
                      <a:pt x="497" y="286"/>
                      <a:pt x="497" y="285"/>
                    </a:cubicBezTo>
                    <a:cubicBezTo>
                      <a:pt x="497" y="285"/>
                      <a:pt x="496" y="285"/>
                      <a:pt x="496" y="285"/>
                    </a:cubicBezTo>
                    <a:cubicBezTo>
                      <a:pt x="496" y="285"/>
                      <a:pt x="496" y="285"/>
                      <a:pt x="496" y="286"/>
                    </a:cubicBezTo>
                    <a:cubicBezTo>
                      <a:pt x="496" y="287"/>
                      <a:pt x="496" y="287"/>
                      <a:pt x="496" y="288"/>
                    </a:cubicBezTo>
                    <a:cubicBezTo>
                      <a:pt x="496" y="288"/>
                      <a:pt x="496" y="288"/>
                      <a:pt x="495" y="288"/>
                    </a:cubicBezTo>
                    <a:cubicBezTo>
                      <a:pt x="495" y="290"/>
                      <a:pt x="496" y="292"/>
                      <a:pt x="496" y="292"/>
                    </a:cubicBezTo>
                    <a:cubicBezTo>
                      <a:pt x="496" y="292"/>
                      <a:pt x="496" y="291"/>
                      <a:pt x="496" y="291"/>
                    </a:cubicBezTo>
                    <a:cubicBezTo>
                      <a:pt x="496" y="291"/>
                      <a:pt x="496" y="290"/>
                      <a:pt x="497" y="288"/>
                    </a:cubicBezTo>
                    <a:cubicBezTo>
                      <a:pt x="497" y="287"/>
                      <a:pt x="497" y="286"/>
                      <a:pt x="497" y="286"/>
                    </a:cubicBezTo>
                    <a:close/>
                    <a:moveTo>
                      <a:pt x="491" y="280"/>
                    </a:moveTo>
                    <a:cubicBezTo>
                      <a:pt x="491" y="280"/>
                      <a:pt x="491" y="280"/>
                      <a:pt x="491" y="280"/>
                    </a:cubicBezTo>
                    <a:cubicBezTo>
                      <a:pt x="491" y="280"/>
                      <a:pt x="491" y="279"/>
                      <a:pt x="491" y="279"/>
                    </a:cubicBezTo>
                    <a:cubicBezTo>
                      <a:pt x="491" y="279"/>
                      <a:pt x="491" y="279"/>
                      <a:pt x="491" y="279"/>
                    </a:cubicBezTo>
                    <a:cubicBezTo>
                      <a:pt x="491" y="280"/>
                      <a:pt x="491" y="281"/>
                      <a:pt x="491" y="280"/>
                    </a:cubicBezTo>
                    <a:close/>
                    <a:moveTo>
                      <a:pt x="495" y="279"/>
                    </a:moveTo>
                    <a:cubicBezTo>
                      <a:pt x="495" y="279"/>
                      <a:pt x="495" y="279"/>
                      <a:pt x="495" y="279"/>
                    </a:cubicBezTo>
                    <a:cubicBezTo>
                      <a:pt x="495" y="278"/>
                      <a:pt x="495" y="278"/>
                      <a:pt x="495" y="278"/>
                    </a:cubicBezTo>
                    <a:cubicBezTo>
                      <a:pt x="495" y="278"/>
                      <a:pt x="495" y="278"/>
                      <a:pt x="494" y="278"/>
                    </a:cubicBezTo>
                    <a:cubicBezTo>
                      <a:pt x="495" y="279"/>
                      <a:pt x="495" y="279"/>
                      <a:pt x="495" y="279"/>
                    </a:cubicBezTo>
                    <a:close/>
                    <a:moveTo>
                      <a:pt x="496" y="287"/>
                    </a:moveTo>
                    <a:cubicBezTo>
                      <a:pt x="496" y="286"/>
                      <a:pt x="496" y="286"/>
                      <a:pt x="496" y="286"/>
                    </a:cubicBezTo>
                    <a:cubicBezTo>
                      <a:pt x="496" y="286"/>
                      <a:pt x="495" y="287"/>
                      <a:pt x="495" y="287"/>
                    </a:cubicBezTo>
                    <a:lnTo>
                      <a:pt x="496" y="287"/>
                    </a:lnTo>
                    <a:close/>
                    <a:moveTo>
                      <a:pt x="493" y="304"/>
                    </a:moveTo>
                    <a:cubicBezTo>
                      <a:pt x="493" y="304"/>
                      <a:pt x="493" y="304"/>
                      <a:pt x="493" y="304"/>
                    </a:cubicBezTo>
                    <a:cubicBezTo>
                      <a:pt x="493" y="304"/>
                      <a:pt x="493" y="304"/>
                      <a:pt x="493" y="304"/>
                    </a:cubicBezTo>
                    <a:cubicBezTo>
                      <a:pt x="493" y="304"/>
                      <a:pt x="493" y="304"/>
                      <a:pt x="493" y="304"/>
                    </a:cubicBezTo>
                    <a:cubicBezTo>
                      <a:pt x="493" y="304"/>
                      <a:pt x="493" y="303"/>
                      <a:pt x="493" y="304"/>
                    </a:cubicBezTo>
                    <a:cubicBezTo>
                      <a:pt x="493" y="304"/>
                      <a:pt x="493" y="304"/>
                      <a:pt x="493" y="304"/>
                    </a:cubicBezTo>
                    <a:close/>
                    <a:moveTo>
                      <a:pt x="492" y="273"/>
                    </a:moveTo>
                    <a:cubicBezTo>
                      <a:pt x="492" y="273"/>
                      <a:pt x="492" y="273"/>
                      <a:pt x="492" y="273"/>
                    </a:cubicBezTo>
                    <a:cubicBezTo>
                      <a:pt x="492" y="274"/>
                      <a:pt x="493" y="277"/>
                      <a:pt x="494" y="277"/>
                    </a:cubicBezTo>
                    <a:cubicBezTo>
                      <a:pt x="493" y="278"/>
                      <a:pt x="493" y="278"/>
                      <a:pt x="493" y="279"/>
                    </a:cubicBezTo>
                    <a:cubicBezTo>
                      <a:pt x="493" y="278"/>
                      <a:pt x="493" y="278"/>
                      <a:pt x="493" y="278"/>
                    </a:cubicBezTo>
                    <a:cubicBezTo>
                      <a:pt x="493" y="278"/>
                      <a:pt x="493" y="278"/>
                      <a:pt x="493" y="278"/>
                    </a:cubicBezTo>
                    <a:cubicBezTo>
                      <a:pt x="494" y="278"/>
                      <a:pt x="494" y="278"/>
                      <a:pt x="494" y="279"/>
                    </a:cubicBezTo>
                    <a:cubicBezTo>
                      <a:pt x="494" y="279"/>
                      <a:pt x="494" y="279"/>
                      <a:pt x="494" y="279"/>
                    </a:cubicBezTo>
                    <a:cubicBezTo>
                      <a:pt x="494" y="276"/>
                      <a:pt x="494" y="273"/>
                      <a:pt x="492" y="273"/>
                    </a:cubicBezTo>
                    <a:close/>
                    <a:moveTo>
                      <a:pt x="498" y="281"/>
                    </a:moveTo>
                    <a:cubicBezTo>
                      <a:pt x="498" y="280"/>
                      <a:pt x="497" y="279"/>
                      <a:pt x="497" y="279"/>
                    </a:cubicBezTo>
                    <a:cubicBezTo>
                      <a:pt x="497" y="279"/>
                      <a:pt x="497" y="279"/>
                      <a:pt x="497" y="279"/>
                    </a:cubicBezTo>
                    <a:cubicBezTo>
                      <a:pt x="497" y="280"/>
                      <a:pt x="497" y="280"/>
                      <a:pt x="497" y="281"/>
                    </a:cubicBezTo>
                    <a:cubicBezTo>
                      <a:pt x="497" y="281"/>
                      <a:pt x="498" y="281"/>
                      <a:pt x="498" y="281"/>
                    </a:cubicBezTo>
                    <a:cubicBezTo>
                      <a:pt x="498" y="281"/>
                      <a:pt x="498" y="281"/>
                      <a:pt x="498" y="281"/>
                    </a:cubicBezTo>
                    <a:close/>
                    <a:moveTo>
                      <a:pt x="498" y="216"/>
                    </a:moveTo>
                    <a:cubicBezTo>
                      <a:pt x="498" y="215"/>
                      <a:pt x="498" y="215"/>
                      <a:pt x="498" y="215"/>
                    </a:cubicBezTo>
                    <a:cubicBezTo>
                      <a:pt x="498" y="214"/>
                      <a:pt x="498" y="214"/>
                      <a:pt x="498" y="214"/>
                    </a:cubicBezTo>
                    <a:cubicBezTo>
                      <a:pt x="498" y="214"/>
                      <a:pt x="498" y="214"/>
                      <a:pt x="498" y="214"/>
                    </a:cubicBezTo>
                    <a:cubicBezTo>
                      <a:pt x="498" y="214"/>
                      <a:pt x="498" y="214"/>
                      <a:pt x="498" y="216"/>
                    </a:cubicBezTo>
                    <a:close/>
                    <a:moveTo>
                      <a:pt x="497" y="199"/>
                    </a:moveTo>
                    <a:cubicBezTo>
                      <a:pt x="497" y="199"/>
                      <a:pt x="497" y="199"/>
                      <a:pt x="497" y="199"/>
                    </a:cubicBezTo>
                    <a:cubicBezTo>
                      <a:pt x="497" y="199"/>
                      <a:pt x="497" y="199"/>
                      <a:pt x="497" y="199"/>
                    </a:cubicBezTo>
                    <a:cubicBezTo>
                      <a:pt x="497" y="199"/>
                      <a:pt x="497" y="199"/>
                      <a:pt x="497" y="199"/>
                    </a:cubicBezTo>
                    <a:cubicBezTo>
                      <a:pt x="497" y="199"/>
                      <a:pt x="497" y="199"/>
                      <a:pt x="497" y="199"/>
                    </a:cubicBezTo>
                    <a:cubicBezTo>
                      <a:pt x="497" y="199"/>
                      <a:pt x="497" y="199"/>
                      <a:pt x="497" y="199"/>
                    </a:cubicBezTo>
                    <a:close/>
                    <a:moveTo>
                      <a:pt x="498" y="347"/>
                    </a:moveTo>
                    <a:cubicBezTo>
                      <a:pt x="498" y="347"/>
                      <a:pt x="498" y="347"/>
                      <a:pt x="498" y="347"/>
                    </a:cubicBezTo>
                    <a:cubicBezTo>
                      <a:pt x="498" y="347"/>
                      <a:pt x="498" y="347"/>
                      <a:pt x="498" y="347"/>
                    </a:cubicBezTo>
                    <a:cubicBezTo>
                      <a:pt x="498" y="346"/>
                      <a:pt x="498" y="346"/>
                      <a:pt x="498" y="346"/>
                    </a:cubicBezTo>
                    <a:cubicBezTo>
                      <a:pt x="497" y="345"/>
                      <a:pt x="497" y="345"/>
                      <a:pt x="497" y="345"/>
                    </a:cubicBezTo>
                    <a:cubicBezTo>
                      <a:pt x="497" y="345"/>
                      <a:pt x="497" y="345"/>
                      <a:pt x="497" y="345"/>
                    </a:cubicBezTo>
                    <a:cubicBezTo>
                      <a:pt x="497" y="345"/>
                      <a:pt x="497" y="345"/>
                      <a:pt x="497" y="345"/>
                    </a:cubicBezTo>
                    <a:cubicBezTo>
                      <a:pt x="497" y="345"/>
                      <a:pt x="497" y="345"/>
                      <a:pt x="496" y="345"/>
                    </a:cubicBezTo>
                    <a:cubicBezTo>
                      <a:pt x="496" y="345"/>
                      <a:pt x="496" y="345"/>
                      <a:pt x="496" y="345"/>
                    </a:cubicBezTo>
                    <a:cubicBezTo>
                      <a:pt x="496" y="345"/>
                      <a:pt x="496" y="345"/>
                      <a:pt x="495" y="345"/>
                    </a:cubicBezTo>
                    <a:cubicBezTo>
                      <a:pt x="495" y="346"/>
                      <a:pt x="495" y="346"/>
                      <a:pt x="495" y="346"/>
                    </a:cubicBezTo>
                    <a:cubicBezTo>
                      <a:pt x="495" y="346"/>
                      <a:pt x="495" y="346"/>
                      <a:pt x="495" y="346"/>
                    </a:cubicBezTo>
                    <a:cubicBezTo>
                      <a:pt x="495" y="347"/>
                      <a:pt x="495" y="347"/>
                      <a:pt x="496" y="347"/>
                    </a:cubicBezTo>
                    <a:cubicBezTo>
                      <a:pt x="496" y="346"/>
                      <a:pt x="496" y="346"/>
                      <a:pt x="496" y="346"/>
                    </a:cubicBezTo>
                    <a:cubicBezTo>
                      <a:pt x="496" y="346"/>
                      <a:pt x="496" y="347"/>
                      <a:pt x="496" y="347"/>
                    </a:cubicBezTo>
                    <a:cubicBezTo>
                      <a:pt x="496" y="347"/>
                      <a:pt x="496" y="347"/>
                      <a:pt x="497" y="347"/>
                    </a:cubicBezTo>
                    <a:cubicBezTo>
                      <a:pt x="497" y="347"/>
                      <a:pt x="497" y="347"/>
                      <a:pt x="497" y="347"/>
                    </a:cubicBezTo>
                    <a:cubicBezTo>
                      <a:pt x="497" y="347"/>
                      <a:pt x="497" y="347"/>
                      <a:pt x="497" y="346"/>
                    </a:cubicBezTo>
                    <a:cubicBezTo>
                      <a:pt x="498" y="346"/>
                      <a:pt x="498" y="347"/>
                      <a:pt x="498" y="347"/>
                    </a:cubicBezTo>
                    <a:close/>
                    <a:moveTo>
                      <a:pt x="500" y="362"/>
                    </a:moveTo>
                    <a:cubicBezTo>
                      <a:pt x="500" y="362"/>
                      <a:pt x="500" y="362"/>
                      <a:pt x="500" y="362"/>
                    </a:cubicBezTo>
                    <a:cubicBezTo>
                      <a:pt x="500" y="363"/>
                      <a:pt x="500" y="363"/>
                      <a:pt x="500" y="363"/>
                    </a:cubicBezTo>
                    <a:cubicBezTo>
                      <a:pt x="500" y="363"/>
                      <a:pt x="500" y="363"/>
                      <a:pt x="500" y="363"/>
                    </a:cubicBezTo>
                    <a:cubicBezTo>
                      <a:pt x="500" y="363"/>
                      <a:pt x="500" y="363"/>
                      <a:pt x="500" y="362"/>
                    </a:cubicBezTo>
                    <a:close/>
                    <a:moveTo>
                      <a:pt x="499" y="359"/>
                    </a:moveTo>
                    <a:cubicBezTo>
                      <a:pt x="499" y="359"/>
                      <a:pt x="499" y="359"/>
                      <a:pt x="499" y="359"/>
                    </a:cubicBezTo>
                    <a:cubicBezTo>
                      <a:pt x="499" y="358"/>
                      <a:pt x="499" y="358"/>
                      <a:pt x="499" y="358"/>
                    </a:cubicBezTo>
                    <a:cubicBezTo>
                      <a:pt x="499" y="358"/>
                      <a:pt x="499" y="358"/>
                      <a:pt x="499" y="358"/>
                    </a:cubicBezTo>
                    <a:cubicBezTo>
                      <a:pt x="499" y="358"/>
                      <a:pt x="499" y="357"/>
                      <a:pt x="499" y="357"/>
                    </a:cubicBezTo>
                    <a:cubicBezTo>
                      <a:pt x="499" y="357"/>
                      <a:pt x="499" y="357"/>
                      <a:pt x="499" y="357"/>
                    </a:cubicBezTo>
                    <a:cubicBezTo>
                      <a:pt x="499" y="357"/>
                      <a:pt x="499" y="357"/>
                      <a:pt x="499" y="357"/>
                    </a:cubicBezTo>
                    <a:cubicBezTo>
                      <a:pt x="499" y="358"/>
                      <a:pt x="499" y="358"/>
                      <a:pt x="499" y="358"/>
                    </a:cubicBezTo>
                    <a:cubicBezTo>
                      <a:pt x="497" y="362"/>
                      <a:pt x="497" y="362"/>
                      <a:pt x="497" y="362"/>
                    </a:cubicBezTo>
                    <a:cubicBezTo>
                      <a:pt x="498" y="361"/>
                      <a:pt x="498" y="361"/>
                      <a:pt x="498" y="361"/>
                    </a:cubicBezTo>
                    <a:cubicBezTo>
                      <a:pt x="498" y="361"/>
                      <a:pt x="498" y="361"/>
                      <a:pt x="498" y="361"/>
                    </a:cubicBezTo>
                    <a:cubicBezTo>
                      <a:pt x="498" y="361"/>
                      <a:pt x="498" y="361"/>
                      <a:pt x="498" y="361"/>
                    </a:cubicBezTo>
                    <a:cubicBezTo>
                      <a:pt x="498" y="361"/>
                      <a:pt x="498" y="361"/>
                      <a:pt x="498" y="361"/>
                    </a:cubicBezTo>
                    <a:cubicBezTo>
                      <a:pt x="498" y="361"/>
                      <a:pt x="498" y="361"/>
                      <a:pt x="498" y="361"/>
                    </a:cubicBezTo>
                    <a:cubicBezTo>
                      <a:pt x="498" y="361"/>
                      <a:pt x="498" y="361"/>
                      <a:pt x="498" y="361"/>
                    </a:cubicBezTo>
                    <a:cubicBezTo>
                      <a:pt x="498" y="360"/>
                      <a:pt x="498" y="360"/>
                      <a:pt x="498" y="360"/>
                    </a:cubicBezTo>
                    <a:cubicBezTo>
                      <a:pt x="499" y="360"/>
                      <a:pt x="499" y="360"/>
                      <a:pt x="499" y="359"/>
                    </a:cubicBezTo>
                    <a:close/>
                    <a:moveTo>
                      <a:pt x="506" y="340"/>
                    </a:moveTo>
                    <a:cubicBezTo>
                      <a:pt x="505" y="342"/>
                      <a:pt x="504" y="344"/>
                      <a:pt x="503" y="347"/>
                    </a:cubicBezTo>
                    <a:cubicBezTo>
                      <a:pt x="502" y="346"/>
                      <a:pt x="503" y="345"/>
                      <a:pt x="503" y="343"/>
                    </a:cubicBezTo>
                    <a:cubicBezTo>
                      <a:pt x="503" y="344"/>
                      <a:pt x="503" y="344"/>
                      <a:pt x="502" y="344"/>
                    </a:cubicBezTo>
                    <a:cubicBezTo>
                      <a:pt x="504" y="338"/>
                      <a:pt x="504" y="338"/>
                      <a:pt x="504" y="336"/>
                    </a:cubicBezTo>
                    <a:cubicBezTo>
                      <a:pt x="504" y="336"/>
                      <a:pt x="504" y="336"/>
                      <a:pt x="504" y="336"/>
                    </a:cubicBezTo>
                    <a:cubicBezTo>
                      <a:pt x="504" y="336"/>
                      <a:pt x="504" y="336"/>
                      <a:pt x="504" y="336"/>
                    </a:cubicBezTo>
                    <a:cubicBezTo>
                      <a:pt x="503" y="336"/>
                      <a:pt x="503" y="336"/>
                      <a:pt x="503" y="336"/>
                    </a:cubicBezTo>
                    <a:cubicBezTo>
                      <a:pt x="502" y="335"/>
                      <a:pt x="501" y="336"/>
                      <a:pt x="501" y="337"/>
                    </a:cubicBezTo>
                    <a:cubicBezTo>
                      <a:pt x="501" y="337"/>
                      <a:pt x="501" y="337"/>
                      <a:pt x="501" y="337"/>
                    </a:cubicBezTo>
                    <a:cubicBezTo>
                      <a:pt x="501" y="338"/>
                      <a:pt x="501" y="339"/>
                      <a:pt x="501" y="339"/>
                    </a:cubicBezTo>
                    <a:cubicBezTo>
                      <a:pt x="501" y="340"/>
                      <a:pt x="501" y="341"/>
                      <a:pt x="501" y="342"/>
                    </a:cubicBezTo>
                    <a:cubicBezTo>
                      <a:pt x="501" y="342"/>
                      <a:pt x="501" y="342"/>
                      <a:pt x="501" y="342"/>
                    </a:cubicBezTo>
                    <a:cubicBezTo>
                      <a:pt x="501" y="342"/>
                      <a:pt x="501" y="342"/>
                      <a:pt x="501" y="342"/>
                    </a:cubicBezTo>
                    <a:cubicBezTo>
                      <a:pt x="502" y="342"/>
                      <a:pt x="502" y="342"/>
                      <a:pt x="502" y="342"/>
                    </a:cubicBezTo>
                    <a:cubicBezTo>
                      <a:pt x="502" y="342"/>
                      <a:pt x="502" y="342"/>
                      <a:pt x="502" y="342"/>
                    </a:cubicBezTo>
                    <a:cubicBezTo>
                      <a:pt x="502" y="342"/>
                      <a:pt x="502" y="342"/>
                      <a:pt x="502" y="343"/>
                    </a:cubicBezTo>
                    <a:cubicBezTo>
                      <a:pt x="502" y="343"/>
                      <a:pt x="502" y="343"/>
                      <a:pt x="502" y="343"/>
                    </a:cubicBezTo>
                    <a:cubicBezTo>
                      <a:pt x="502" y="343"/>
                      <a:pt x="502" y="343"/>
                      <a:pt x="502" y="343"/>
                    </a:cubicBezTo>
                    <a:cubicBezTo>
                      <a:pt x="502" y="343"/>
                      <a:pt x="502" y="343"/>
                      <a:pt x="502" y="343"/>
                    </a:cubicBezTo>
                    <a:cubicBezTo>
                      <a:pt x="502" y="343"/>
                      <a:pt x="502" y="343"/>
                      <a:pt x="502" y="343"/>
                    </a:cubicBezTo>
                    <a:cubicBezTo>
                      <a:pt x="501" y="343"/>
                      <a:pt x="501" y="344"/>
                      <a:pt x="500" y="344"/>
                    </a:cubicBezTo>
                    <a:cubicBezTo>
                      <a:pt x="500" y="344"/>
                      <a:pt x="500" y="344"/>
                      <a:pt x="500" y="345"/>
                    </a:cubicBezTo>
                    <a:cubicBezTo>
                      <a:pt x="500" y="345"/>
                      <a:pt x="500" y="345"/>
                      <a:pt x="500" y="345"/>
                    </a:cubicBezTo>
                    <a:cubicBezTo>
                      <a:pt x="500" y="345"/>
                      <a:pt x="500" y="345"/>
                      <a:pt x="500" y="346"/>
                    </a:cubicBezTo>
                    <a:cubicBezTo>
                      <a:pt x="500" y="346"/>
                      <a:pt x="500" y="346"/>
                      <a:pt x="500" y="346"/>
                    </a:cubicBezTo>
                    <a:cubicBezTo>
                      <a:pt x="501" y="347"/>
                      <a:pt x="500" y="348"/>
                      <a:pt x="500" y="348"/>
                    </a:cubicBezTo>
                    <a:cubicBezTo>
                      <a:pt x="500" y="348"/>
                      <a:pt x="501" y="348"/>
                      <a:pt x="501" y="346"/>
                    </a:cubicBezTo>
                    <a:cubicBezTo>
                      <a:pt x="501" y="347"/>
                      <a:pt x="501" y="348"/>
                      <a:pt x="501" y="348"/>
                    </a:cubicBezTo>
                    <a:cubicBezTo>
                      <a:pt x="501" y="348"/>
                      <a:pt x="502" y="348"/>
                      <a:pt x="502" y="348"/>
                    </a:cubicBezTo>
                    <a:cubicBezTo>
                      <a:pt x="501" y="349"/>
                      <a:pt x="501" y="350"/>
                      <a:pt x="501" y="350"/>
                    </a:cubicBezTo>
                    <a:cubicBezTo>
                      <a:pt x="501" y="350"/>
                      <a:pt x="501" y="350"/>
                      <a:pt x="501" y="351"/>
                    </a:cubicBezTo>
                    <a:cubicBezTo>
                      <a:pt x="501" y="351"/>
                      <a:pt x="501" y="351"/>
                      <a:pt x="502" y="351"/>
                    </a:cubicBezTo>
                    <a:cubicBezTo>
                      <a:pt x="502" y="351"/>
                      <a:pt x="502" y="351"/>
                      <a:pt x="502" y="351"/>
                    </a:cubicBezTo>
                    <a:cubicBezTo>
                      <a:pt x="502" y="351"/>
                      <a:pt x="502" y="351"/>
                      <a:pt x="502" y="351"/>
                    </a:cubicBezTo>
                    <a:cubicBezTo>
                      <a:pt x="502" y="352"/>
                      <a:pt x="502" y="353"/>
                      <a:pt x="502" y="354"/>
                    </a:cubicBezTo>
                    <a:cubicBezTo>
                      <a:pt x="502" y="354"/>
                      <a:pt x="503" y="355"/>
                      <a:pt x="503" y="355"/>
                    </a:cubicBezTo>
                    <a:cubicBezTo>
                      <a:pt x="503" y="355"/>
                      <a:pt x="500" y="364"/>
                      <a:pt x="500" y="366"/>
                    </a:cubicBezTo>
                    <a:cubicBezTo>
                      <a:pt x="500" y="365"/>
                      <a:pt x="500" y="365"/>
                      <a:pt x="500" y="365"/>
                    </a:cubicBezTo>
                    <a:cubicBezTo>
                      <a:pt x="500" y="365"/>
                      <a:pt x="500" y="365"/>
                      <a:pt x="500" y="365"/>
                    </a:cubicBezTo>
                    <a:cubicBezTo>
                      <a:pt x="499" y="366"/>
                      <a:pt x="498" y="367"/>
                      <a:pt x="498" y="367"/>
                    </a:cubicBezTo>
                    <a:cubicBezTo>
                      <a:pt x="499" y="367"/>
                      <a:pt x="499" y="367"/>
                      <a:pt x="499" y="366"/>
                    </a:cubicBezTo>
                    <a:cubicBezTo>
                      <a:pt x="500" y="366"/>
                      <a:pt x="500" y="366"/>
                      <a:pt x="500" y="366"/>
                    </a:cubicBezTo>
                    <a:cubicBezTo>
                      <a:pt x="500" y="366"/>
                      <a:pt x="500" y="366"/>
                      <a:pt x="500" y="366"/>
                    </a:cubicBezTo>
                    <a:cubicBezTo>
                      <a:pt x="500" y="368"/>
                      <a:pt x="498" y="369"/>
                      <a:pt x="499" y="370"/>
                    </a:cubicBezTo>
                    <a:cubicBezTo>
                      <a:pt x="502" y="366"/>
                      <a:pt x="502" y="366"/>
                      <a:pt x="502" y="366"/>
                    </a:cubicBezTo>
                    <a:cubicBezTo>
                      <a:pt x="502" y="366"/>
                      <a:pt x="502" y="366"/>
                      <a:pt x="502" y="366"/>
                    </a:cubicBezTo>
                    <a:cubicBezTo>
                      <a:pt x="502" y="366"/>
                      <a:pt x="502" y="366"/>
                      <a:pt x="502" y="366"/>
                    </a:cubicBezTo>
                    <a:cubicBezTo>
                      <a:pt x="502" y="366"/>
                      <a:pt x="502" y="366"/>
                      <a:pt x="501" y="371"/>
                    </a:cubicBezTo>
                    <a:cubicBezTo>
                      <a:pt x="502" y="366"/>
                      <a:pt x="504" y="362"/>
                      <a:pt x="505" y="357"/>
                    </a:cubicBezTo>
                    <a:cubicBezTo>
                      <a:pt x="505" y="357"/>
                      <a:pt x="505" y="357"/>
                      <a:pt x="505" y="357"/>
                    </a:cubicBezTo>
                    <a:cubicBezTo>
                      <a:pt x="506" y="354"/>
                      <a:pt x="507" y="348"/>
                      <a:pt x="507" y="347"/>
                    </a:cubicBezTo>
                    <a:cubicBezTo>
                      <a:pt x="507" y="347"/>
                      <a:pt x="507" y="346"/>
                      <a:pt x="507" y="344"/>
                    </a:cubicBezTo>
                    <a:cubicBezTo>
                      <a:pt x="506" y="343"/>
                      <a:pt x="506" y="341"/>
                      <a:pt x="506" y="340"/>
                    </a:cubicBezTo>
                    <a:close/>
                    <a:moveTo>
                      <a:pt x="498" y="198"/>
                    </a:moveTo>
                    <a:cubicBezTo>
                      <a:pt x="498" y="198"/>
                      <a:pt x="498" y="198"/>
                      <a:pt x="498" y="198"/>
                    </a:cubicBezTo>
                    <a:cubicBezTo>
                      <a:pt x="498" y="198"/>
                      <a:pt x="498" y="198"/>
                      <a:pt x="498" y="198"/>
                    </a:cubicBezTo>
                    <a:cubicBezTo>
                      <a:pt x="498" y="199"/>
                      <a:pt x="498" y="199"/>
                      <a:pt x="498" y="199"/>
                    </a:cubicBezTo>
                    <a:cubicBezTo>
                      <a:pt x="498" y="199"/>
                      <a:pt x="498" y="199"/>
                      <a:pt x="498" y="198"/>
                    </a:cubicBezTo>
                    <a:close/>
                    <a:moveTo>
                      <a:pt x="498" y="208"/>
                    </a:moveTo>
                    <a:cubicBezTo>
                      <a:pt x="498" y="208"/>
                      <a:pt x="498" y="208"/>
                      <a:pt x="498" y="208"/>
                    </a:cubicBezTo>
                    <a:cubicBezTo>
                      <a:pt x="498" y="208"/>
                      <a:pt x="498" y="208"/>
                      <a:pt x="498" y="208"/>
                    </a:cubicBezTo>
                    <a:cubicBezTo>
                      <a:pt x="498" y="208"/>
                      <a:pt x="498" y="208"/>
                      <a:pt x="498" y="208"/>
                    </a:cubicBezTo>
                    <a:cubicBezTo>
                      <a:pt x="498" y="208"/>
                      <a:pt x="498" y="208"/>
                      <a:pt x="498" y="208"/>
                    </a:cubicBezTo>
                    <a:close/>
                    <a:moveTo>
                      <a:pt x="497" y="213"/>
                    </a:moveTo>
                    <a:cubicBezTo>
                      <a:pt x="497" y="213"/>
                      <a:pt x="497" y="213"/>
                      <a:pt x="497" y="213"/>
                    </a:cubicBezTo>
                    <a:cubicBezTo>
                      <a:pt x="497" y="213"/>
                      <a:pt x="497" y="213"/>
                      <a:pt x="497" y="213"/>
                    </a:cubicBezTo>
                    <a:cubicBezTo>
                      <a:pt x="497" y="214"/>
                      <a:pt x="497" y="214"/>
                      <a:pt x="497" y="214"/>
                    </a:cubicBezTo>
                    <a:cubicBezTo>
                      <a:pt x="497" y="214"/>
                      <a:pt x="497" y="214"/>
                      <a:pt x="497" y="214"/>
                    </a:cubicBezTo>
                    <a:cubicBezTo>
                      <a:pt x="497" y="213"/>
                      <a:pt x="497" y="213"/>
                      <a:pt x="497" y="213"/>
                    </a:cubicBezTo>
                    <a:close/>
                    <a:moveTo>
                      <a:pt x="491" y="261"/>
                    </a:moveTo>
                    <a:cubicBezTo>
                      <a:pt x="491" y="261"/>
                      <a:pt x="490" y="261"/>
                      <a:pt x="490" y="261"/>
                    </a:cubicBezTo>
                    <a:cubicBezTo>
                      <a:pt x="491" y="266"/>
                      <a:pt x="491" y="267"/>
                      <a:pt x="492" y="268"/>
                    </a:cubicBezTo>
                    <a:cubicBezTo>
                      <a:pt x="492" y="268"/>
                      <a:pt x="492" y="267"/>
                      <a:pt x="492" y="267"/>
                    </a:cubicBezTo>
                    <a:cubicBezTo>
                      <a:pt x="492" y="267"/>
                      <a:pt x="493" y="267"/>
                      <a:pt x="493" y="267"/>
                    </a:cubicBezTo>
                    <a:cubicBezTo>
                      <a:pt x="493" y="268"/>
                      <a:pt x="492" y="269"/>
                      <a:pt x="492" y="270"/>
                    </a:cubicBezTo>
                    <a:cubicBezTo>
                      <a:pt x="492" y="271"/>
                      <a:pt x="493" y="272"/>
                      <a:pt x="493" y="273"/>
                    </a:cubicBezTo>
                    <a:cubicBezTo>
                      <a:pt x="495" y="271"/>
                      <a:pt x="495" y="271"/>
                      <a:pt x="496" y="274"/>
                    </a:cubicBezTo>
                    <a:cubicBezTo>
                      <a:pt x="496" y="274"/>
                      <a:pt x="496" y="274"/>
                      <a:pt x="496" y="274"/>
                    </a:cubicBezTo>
                    <a:cubicBezTo>
                      <a:pt x="496" y="272"/>
                      <a:pt x="496" y="272"/>
                      <a:pt x="496" y="272"/>
                    </a:cubicBezTo>
                    <a:cubicBezTo>
                      <a:pt x="498" y="273"/>
                      <a:pt x="497" y="275"/>
                      <a:pt x="498" y="277"/>
                    </a:cubicBezTo>
                    <a:cubicBezTo>
                      <a:pt x="498" y="276"/>
                      <a:pt x="498" y="276"/>
                      <a:pt x="498" y="276"/>
                    </a:cubicBezTo>
                    <a:cubicBezTo>
                      <a:pt x="498" y="276"/>
                      <a:pt x="498" y="276"/>
                      <a:pt x="498" y="276"/>
                    </a:cubicBezTo>
                    <a:cubicBezTo>
                      <a:pt x="498" y="276"/>
                      <a:pt x="498" y="276"/>
                      <a:pt x="498" y="276"/>
                    </a:cubicBezTo>
                    <a:cubicBezTo>
                      <a:pt x="498" y="275"/>
                      <a:pt x="498" y="271"/>
                      <a:pt x="497" y="270"/>
                    </a:cubicBezTo>
                    <a:cubicBezTo>
                      <a:pt x="497" y="270"/>
                      <a:pt x="497" y="270"/>
                      <a:pt x="497" y="270"/>
                    </a:cubicBezTo>
                    <a:cubicBezTo>
                      <a:pt x="497" y="270"/>
                      <a:pt x="497" y="271"/>
                      <a:pt x="497" y="271"/>
                    </a:cubicBezTo>
                    <a:cubicBezTo>
                      <a:pt x="496" y="271"/>
                      <a:pt x="496" y="271"/>
                      <a:pt x="496" y="270"/>
                    </a:cubicBezTo>
                    <a:cubicBezTo>
                      <a:pt x="496" y="270"/>
                      <a:pt x="496" y="270"/>
                      <a:pt x="497" y="270"/>
                    </a:cubicBezTo>
                    <a:cubicBezTo>
                      <a:pt x="496" y="270"/>
                      <a:pt x="496" y="269"/>
                      <a:pt x="496" y="269"/>
                    </a:cubicBezTo>
                    <a:cubicBezTo>
                      <a:pt x="496" y="270"/>
                      <a:pt x="495" y="270"/>
                      <a:pt x="495" y="270"/>
                    </a:cubicBezTo>
                    <a:cubicBezTo>
                      <a:pt x="493" y="269"/>
                      <a:pt x="494" y="261"/>
                      <a:pt x="495" y="261"/>
                    </a:cubicBezTo>
                    <a:cubicBezTo>
                      <a:pt x="495" y="261"/>
                      <a:pt x="495" y="261"/>
                      <a:pt x="495" y="261"/>
                    </a:cubicBezTo>
                    <a:cubicBezTo>
                      <a:pt x="495" y="254"/>
                      <a:pt x="495" y="254"/>
                      <a:pt x="494" y="254"/>
                    </a:cubicBezTo>
                    <a:cubicBezTo>
                      <a:pt x="494" y="253"/>
                      <a:pt x="494" y="252"/>
                      <a:pt x="494" y="251"/>
                    </a:cubicBezTo>
                    <a:cubicBezTo>
                      <a:pt x="495" y="251"/>
                      <a:pt x="494" y="250"/>
                      <a:pt x="494" y="250"/>
                    </a:cubicBezTo>
                    <a:cubicBezTo>
                      <a:pt x="494" y="250"/>
                      <a:pt x="494" y="250"/>
                      <a:pt x="494" y="250"/>
                    </a:cubicBezTo>
                    <a:cubicBezTo>
                      <a:pt x="494" y="250"/>
                      <a:pt x="494" y="251"/>
                      <a:pt x="494" y="251"/>
                    </a:cubicBezTo>
                    <a:cubicBezTo>
                      <a:pt x="494" y="252"/>
                      <a:pt x="493" y="251"/>
                      <a:pt x="493" y="251"/>
                    </a:cubicBezTo>
                    <a:cubicBezTo>
                      <a:pt x="492" y="250"/>
                      <a:pt x="492" y="250"/>
                      <a:pt x="492" y="250"/>
                    </a:cubicBezTo>
                    <a:cubicBezTo>
                      <a:pt x="492" y="250"/>
                      <a:pt x="492" y="250"/>
                      <a:pt x="491" y="256"/>
                    </a:cubicBezTo>
                    <a:cubicBezTo>
                      <a:pt x="492" y="257"/>
                      <a:pt x="492" y="261"/>
                      <a:pt x="492" y="262"/>
                    </a:cubicBezTo>
                    <a:cubicBezTo>
                      <a:pt x="491" y="262"/>
                      <a:pt x="491" y="262"/>
                      <a:pt x="491" y="261"/>
                    </a:cubicBezTo>
                    <a:close/>
                    <a:moveTo>
                      <a:pt x="498" y="284"/>
                    </a:moveTo>
                    <a:cubicBezTo>
                      <a:pt x="498" y="284"/>
                      <a:pt x="498" y="284"/>
                      <a:pt x="498" y="284"/>
                    </a:cubicBezTo>
                    <a:cubicBezTo>
                      <a:pt x="498" y="286"/>
                      <a:pt x="497" y="288"/>
                      <a:pt x="496" y="290"/>
                    </a:cubicBezTo>
                    <a:cubicBezTo>
                      <a:pt x="497" y="290"/>
                      <a:pt x="497" y="288"/>
                      <a:pt x="498" y="287"/>
                    </a:cubicBezTo>
                    <a:cubicBezTo>
                      <a:pt x="498" y="287"/>
                      <a:pt x="498" y="287"/>
                      <a:pt x="498" y="287"/>
                    </a:cubicBezTo>
                    <a:cubicBezTo>
                      <a:pt x="498" y="287"/>
                      <a:pt x="498" y="286"/>
                      <a:pt x="498" y="285"/>
                    </a:cubicBezTo>
                    <a:cubicBezTo>
                      <a:pt x="498" y="284"/>
                      <a:pt x="498" y="284"/>
                      <a:pt x="498" y="284"/>
                    </a:cubicBezTo>
                    <a:close/>
                    <a:moveTo>
                      <a:pt x="490" y="233"/>
                    </a:moveTo>
                    <a:cubicBezTo>
                      <a:pt x="490" y="233"/>
                      <a:pt x="490" y="233"/>
                      <a:pt x="491" y="235"/>
                    </a:cubicBezTo>
                    <a:cubicBezTo>
                      <a:pt x="491" y="232"/>
                      <a:pt x="491" y="230"/>
                      <a:pt x="491" y="228"/>
                    </a:cubicBezTo>
                    <a:cubicBezTo>
                      <a:pt x="491" y="227"/>
                      <a:pt x="491" y="226"/>
                      <a:pt x="491" y="224"/>
                    </a:cubicBezTo>
                    <a:cubicBezTo>
                      <a:pt x="491" y="222"/>
                      <a:pt x="491" y="221"/>
                      <a:pt x="490" y="221"/>
                    </a:cubicBezTo>
                    <a:cubicBezTo>
                      <a:pt x="490" y="221"/>
                      <a:pt x="490" y="221"/>
                      <a:pt x="490" y="221"/>
                    </a:cubicBezTo>
                    <a:cubicBezTo>
                      <a:pt x="489" y="222"/>
                      <a:pt x="489" y="225"/>
                      <a:pt x="489" y="227"/>
                    </a:cubicBezTo>
                    <a:cubicBezTo>
                      <a:pt x="489" y="227"/>
                      <a:pt x="489" y="228"/>
                      <a:pt x="490" y="233"/>
                    </a:cubicBezTo>
                    <a:close/>
                    <a:moveTo>
                      <a:pt x="494" y="384"/>
                    </a:moveTo>
                    <a:cubicBezTo>
                      <a:pt x="494" y="384"/>
                      <a:pt x="494" y="383"/>
                      <a:pt x="494" y="383"/>
                    </a:cubicBezTo>
                    <a:cubicBezTo>
                      <a:pt x="495" y="383"/>
                      <a:pt x="495" y="383"/>
                      <a:pt x="495" y="382"/>
                    </a:cubicBezTo>
                    <a:cubicBezTo>
                      <a:pt x="495" y="383"/>
                      <a:pt x="495" y="383"/>
                      <a:pt x="494" y="384"/>
                    </a:cubicBezTo>
                    <a:close/>
                    <a:moveTo>
                      <a:pt x="494" y="384"/>
                    </a:moveTo>
                    <a:cubicBezTo>
                      <a:pt x="494" y="384"/>
                      <a:pt x="494" y="384"/>
                      <a:pt x="494" y="384"/>
                    </a:cubicBezTo>
                    <a:cubicBezTo>
                      <a:pt x="494" y="384"/>
                      <a:pt x="494" y="384"/>
                      <a:pt x="494" y="384"/>
                    </a:cubicBezTo>
                    <a:cubicBezTo>
                      <a:pt x="494" y="384"/>
                      <a:pt x="494" y="384"/>
                      <a:pt x="494" y="384"/>
                    </a:cubicBezTo>
                    <a:cubicBezTo>
                      <a:pt x="494" y="384"/>
                      <a:pt x="494" y="384"/>
                      <a:pt x="494" y="384"/>
                    </a:cubicBezTo>
                    <a:cubicBezTo>
                      <a:pt x="494" y="384"/>
                      <a:pt x="494" y="384"/>
                      <a:pt x="494" y="384"/>
                    </a:cubicBezTo>
                    <a:close/>
                    <a:moveTo>
                      <a:pt x="424" y="286"/>
                    </a:moveTo>
                    <a:cubicBezTo>
                      <a:pt x="424" y="286"/>
                      <a:pt x="424" y="286"/>
                      <a:pt x="424" y="286"/>
                    </a:cubicBezTo>
                    <a:cubicBezTo>
                      <a:pt x="424" y="286"/>
                      <a:pt x="424" y="286"/>
                      <a:pt x="424" y="286"/>
                    </a:cubicBezTo>
                    <a:cubicBezTo>
                      <a:pt x="424" y="286"/>
                      <a:pt x="424" y="286"/>
                      <a:pt x="424" y="286"/>
                    </a:cubicBezTo>
                    <a:cubicBezTo>
                      <a:pt x="424" y="286"/>
                      <a:pt x="424" y="286"/>
                      <a:pt x="424" y="286"/>
                    </a:cubicBezTo>
                    <a:cubicBezTo>
                      <a:pt x="424" y="286"/>
                      <a:pt x="424" y="286"/>
                      <a:pt x="424" y="286"/>
                    </a:cubicBezTo>
                    <a:cubicBezTo>
                      <a:pt x="424" y="286"/>
                      <a:pt x="424" y="286"/>
                      <a:pt x="424" y="286"/>
                    </a:cubicBezTo>
                    <a:cubicBezTo>
                      <a:pt x="424" y="286"/>
                      <a:pt x="424" y="286"/>
                      <a:pt x="424" y="285"/>
                    </a:cubicBezTo>
                    <a:cubicBezTo>
                      <a:pt x="424" y="285"/>
                      <a:pt x="424" y="285"/>
                      <a:pt x="424" y="285"/>
                    </a:cubicBezTo>
                    <a:cubicBezTo>
                      <a:pt x="424" y="285"/>
                      <a:pt x="424" y="285"/>
                      <a:pt x="424" y="286"/>
                    </a:cubicBezTo>
                    <a:close/>
                    <a:moveTo>
                      <a:pt x="483" y="368"/>
                    </a:moveTo>
                    <a:cubicBezTo>
                      <a:pt x="482" y="368"/>
                      <a:pt x="482" y="368"/>
                      <a:pt x="482" y="369"/>
                    </a:cubicBezTo>
                    <a:cubicBezTo>
                      <a:pt x="483" y="368"/>
                      <a:pt x="483" y="368"/>
                      <a:pt x="483" y="368"/>
                    </a:cubicBezTo>
                    <a:cubicBezTo>
                      <a:pt x="483" y="368"/>
                      <a:pt x="483" y="368"/>
                      <a:pt x="483" y="368"/>
                    </a:cubicBezTo>
                    <a:close/>
                    <a:moveTo>
                      <a:pt x="496" y="379"/>
                    </a:moveTo>
                    <a:cubicBezTo>
                      <a:pt x="496" y="380"/>
                      <a:pt x="495" y="382"/>
                      <a:pt x="494" y="383"/>
                    </a:cubicBezTo>
                    <a:cubicBezTo>
                      <a:pt x="487" y="401"/>
                      <a:pt x="485" y="404"/>
                      <a:pt x="484" y="404"/>
                    </a:cubicBezTo>
                    <a:cubicBezTo>
                      <a:pt x="484" y="404"/>
                      <a:pt x="484" y="397"/>
                      <a:pt x="489" y="387"/>
                    </a:cubicBezTo>
                    <a:cubicBezTo>
                      <a:pt x="489" y="388"/>
                      <a:pt x="490" y="388"/>
                      <a:pt x="490" y="388"/>
                    </a:cubicBezTo>
                    <a:cubicBezTo>
                      <a:pt x="490" y="386"/>
                      <a:pt x="491" y="385"/>
                      <a:pt x="492" y="384"/>
                    </a:cubicBezTo>
                    <a:cubicBezTo>
                      <a:pt x="492" y="384"/>
                      <a:pt x="492" y="384"/>
                      <a:pt x="492" y="384"/>
                    </a:cubicBezTo>
                    <a:cubicBezTo>
                      <a:pt x="492" y="383"/>
                      <a:pt x="492" y="383"/>
                      <a:pt x="492" y="382"/>
                    </a:cubicBezTo>
                    <a:cubicBezTo>
                      <a:pt x="492" y="383"/>
                      <a:pt x="492" y="383"/>
                      <a:pt x="491" y="384"/>
                    </a:cubicBezTo>
                    <a:cubicBezTo>
                      <a:pt x="491" y="382"/>
                      <a:pt x="491" y="382"/>
                      <a:pt x="490" y="382"/>
                    </a:cubicBezTo>
                    <a:cubicBezTo>
                      <a:pt x="490" y="382"/>
                      <a:pt x="490" y="382"/>
                      <a:pt x="490" y="381"/>
                    </a:cubicBezTo>
                    <a:cubicBezTo>
                      <a:pt x="490" y="381"/>
                      <a:pt x="490" y="381"/>
                      <a:pt x="490" y="381"/>
                    </a:cubicBezTo>
                    <a:cubicBezTo>
                      <a:pt x="489" y="381"/>
                      <a:pt x="490" y="380"/>
                      <a:pt x="490" y="380"/>
                    </a:cubicBezTo>
                    <a:cubicBezTo>
                      <a:pt x="490" y="380"/>
                      <a:pt x="489" y="380"/>
                      <a:pt x="489" y="380"/>
                    </a:cubicBezTo>
                    <a:cubicBezTo>
                      <a:pt x="489" y="380"/>
                      <a:pt x="489" y="380"/>
                      <a:pt x="489" y="380"/>
                    </a:cubicBezTo>
                    <a:cubicBezTo>
                      <a:pt x="488" y="381"/>
                      <a:pt x="489" y="383"/>
                      <a:pt x="488" y="384"/>
                    </a:cubicBezTo>
                    <a:cubicBezTo>
                      <a:pt x="488" y="384"/>
                      <a:pt x="487" y="384"/>
                      <a:pt x="487" y="384"/>
                    </a:cubicBezTo>
                    <a:cubicBezTo>
                      <a:pt x="487" y="384"/>
                      <a:pt x="487" y="383"/>
                      <a:pt x="487" y="383"/>
                    </a:cubicBezTo>
                    <a:cubicBezTo>
                      <a:pt x="486" y="384"/>
                      <a:pt x="486" y="384"/>
                      <a:pt x="486" y="384"/>
                    </a:cubicBezTo>
                    <a:cubicBezTo>
                      <a:pt x="485" y="385"/>
                      <a:pt x="484" y="388"/>
                      <a:pt x="484" y="388"/>
                    </a:cubicBezTo>
                    <a:cubicBezTo>
                      <a:pt x="484" y="388"/>
                      <a:pt x="484" y="388"/>
                      <a:pt x="482" y="390"/>
                    </a:cubicBezTo>
                    <a:cubicBezTo>
                      <a:pt x="482" y="390"/>
                      <a:pt x="482" y="390"/>
                      <a:pt x="482" y="390"/>
                    </a:cubicBezTo>
                    <a:cubicBezTo>
                      <a:pt x="482" y="392"/>
                      <a:pt x="481" y="393"/>
                      <a:pt x="481" y="394"/>
                    </a:cubicBezTo>
                    <a:cubicBezTo>
                      <a:pt x="481" y="394"/>
                      <a:pt x="481" y="394"/>
                      <a:pt x="481" y="394"/>
                    </a:cubicBezTo>
                    <a:cubicBezTo>
                      <a:pt x="480" y="394"/>
                      <a:pt x="480" y="393"/>
                      <a:pt x="480" y="393"/>
                    </a:cubicBezTo>
                    <a:cubicBezTo>
                      <a:pt x="480" y="393"/>
                      <a:pt x="480" y="393"/>
                      <a:pt x="480" y="393"/>
                    </a:cubicBezTo>
                    <a:cubicBezTo>
                      <a:pt x="479" y="395"/>
                      <a:pt x="479" y="395"/>
                      <a:pt x="478" y="395"/>
                    </a:cubicBezTo>
                    <a:cubicBezTo>
                      <a:pt x="480" y="391"/>
                      <a:pt x="480" y="390"/>
                      <a:pt x="480" y="389"/>
                    </a:cubicBezTo>
                    <a:cubicBezTo>
                      <a:pt x="479" y="389"/>
                      <a:pt x="479" y="389"/>
                      <a:pt x="479" y="390"/>
                    </a:cubicBezTo>
                    <a:cubicBezTo>
                      <a:pt x="479" y="390"/>
                      <a:pt x="479" y="390"/>
                      <a:pt x="479" y="390"/>
                    </a:cubicBezTo>
                    <a:cubicBezTo>
                      <a:pt x="478" y="390"/>
                      <a:pt x="478" y="390"/>
                      <a:pt x="478" y="391"/>
                    </a:cubicBezTo>
                    <a:cubicBezTo>
                      <a:pt x="478" y="391"/>
                      <a:pt x="478" y="391"/>
                      <a:pt x="478" y="391"/>
                    </a:cubicBezTo>
                    <a:cubicBezTo>
                      <a:pt x="477" y="391"/>
                      <a:pt x="477" y="391"/>
                      <a:pt x="476" y="394"/>
                    </a:cubicBezTo>
                    <a:cubicBezTo>
                      <a:pt x="475" y="394"/>
                      <a:pt x="475" y="394"/>
                      <a:pt x="475" y="394"/>
                    </a:cubicBezTo>
                    <a:cubicBezTo>
                      <a:pt x="475" y="394"/>
                      <a:pt x="475" y="394"/>
                      <a:pt x="475" y="395"/>
                    </a:cubicBezTo>
                    <a:cubicBezTo>
                      <a:pt x="475" y="395"/>
                      <a:pt x="475" y="395"/>
                      <a:pt x="475" y="395"/>
                    </a:cubicBezTo>
                    <a:cubicBezTo>
                      <a:pt x="474" y="395"/>
                      <a:pt x="474" y="395"/>
                      <a:pt x="474" y="395"/>
                    </a:cubicBezTo>
                    <a:cubicBezTo>
                      <a:pt x="474" y="396"/>
                      <a:pt x="474" y="396"/>
                      <a:pt x="472" y="398"/>
                    </a:cubicBezTo>
                    <a:cubicBezTo>
                      <a:pt x="472" y="398"/>
                      <a:pt x="472" y="398"/>
                      <a:pt x="472" y="398"/>
                    </a:cubicBezTo>
                    <a:cubicBezTo>
                      <a:pt x="472" y="397"/>
                      <a:pt x="472" y="397"/>
                      <a:pt x="472" y="397"/>
                    </a:cubicBezTo>
                    <a:cubicBezTo>
                      <a:pt x="471" y="398"/>
                      <a:pt x="471" y="398"/>
                      <a:pt x="469" y="402"/>
                    </a:cubicBezTo>
                    <a:cubicBezTo>
                      <a:pt x="469" y="401"/>
                      <a:pt x="470" y="400"/>
                      <a:pt x="470" y="399"/>
                    </a:cubicBezTo>
                    <a:cubicBezTo>
                      <a:pt x="463" y="409"/>
                      <a:pt x="463" y="409"/>
                      <a:pt x="462" y="410"/>
                    </a:cubicBezTo>
                    <a:cubicBezTo>
                      <a:pt x="460" y="411"/>
                      <a:pt x="459" y="411"/>
                      <a:pt x="457" y="412"/>
                    </a:cubicBezTo>
                    <a:cubicBezTo>
                      <a:pt x="455" y="414"/>
                      <a:pt x="455" y="414"/>
                      <a:pt x="453" y="414"/>
                    </a:cubicBezTo>
                    <a:cubicBezTo>
                      <a:pt x="450" y="416"/>
                      <a:pt x="449" y="420"/>
                      <a:pt x="445" y="420"/>
                    </a:cubicBezTo>
                    <a:cubicBezTo>
                      <a:pt x="445" y="420"/>
                      <a:pt x="445" y="420"/>
                      <a:pt x="445" y="420"/>
                    </a:cubicBezTo>
                    <a:cubicBezTo>
                      <a:pt x="445" y="420"/>
                      <a:pt x="445" y="420"/>
                      <a:pt x="443" y="423"/>
                    </a:cubicBezTo>
                    <a:cubicBezTo>
                      <a:pt x="442" y="425"/>
                      <a:pt x="440" y="426"/>
                      <a:pt x="439" y="427"/>
                    </a:cubicBezTo>
                    <a:cubicBezTo>
                      <a:pt x="439" y="430"/>
                      <a:pt x="439" y="430"/>
                      <a:pt x="437" y="434"/>
                    </a:cubicBezTo>
                    <a:cubicBezTo>
                      <a:pt x="437" y="434"/>
                      <a:pt x="437" y="433"/>
                      <a:pt x="437" y="433"/>
                    </a:cubicBezTo>
                    <a:cubicBezTo>
                      <a:pt x="436" y="434"/>
                      <a:pt x="436" y="435"/>
                      <a:pt x="436" y="436"/>
                    </a:cubicBezTo>
                    <a:cubicBezTo>
                      <a:pt x="435" y="435"/>
                      <a:pt x="436" y="434"/>
                      <a:pt x="436" y="433"/>
                    </a:cubicBezTo>
                    <a:cubicBezTo>
                      <a:pt x="435" y="436"/>
                      <a:pt x="434" y="441"/>
                      <a:pt x="432" y="444"/>
                    </a:cubicBezTo>
                    <a:cubicBezTo>
                      <a:pt x="427" y="454"/>
                      <a:pt x="427" y="454"/>
                      <a:pt x="422" y="460"/>
                    </a:cubicBezTo>
                    <a:cubicBezTo>
                      <a:pt x="422" y="460"/>
                      <a:pt x="422" y="460"/>
                      <a:pt x="422" y="460"/>
                    </a:cubicBezTo>
                    <a:cubicBezTo>
                      <a:pt x="422" y="460"/>
                      <a:pt x="421" y="460"/>
                      <a:pt x="421" y="460"/>
                    </a:cubicBezTo>
                    <a:cubicBezTo>
                      <a:pt x="421" y="460"/>
                      <a:pt x="420" y="463"/>
                      <a:pt x="421" y="464"/>
                    </a:cubicBezTo>
                    <a:cubicBezTo>
                      <a:pt x="421" y="464"/>
                      <a:pt x="422" y="464"/>
                      <a:pt x="423" y="464"/>
                    </a:cubicBezTo>
                    <a:cubicBezTo>
                      <a:pt x="424" y="462"/>
                      <a:pt x="425" y="462"/>
                      <a:pt x="425" y="462"/>
                    </a:cubicBezTo>
                    <a:cubicBezTo>
                      <a:pt x="425" y="462"/>
                      <a:pt x="425" y="463"/>
                      <a:pt x="425" y="463"/>
                    </a:cubicBezTo>
                    <a:cubicBezTo>
                      <a:pt x="426" y="462"/>
                      <a:pt x="426" y="462"/>
                      <a:pt x="427" y="461"/>
                    </a:cubicBezTo>
                    <a:cubicBezTo>
                      <a:pt x="428" y="461"/>
                      <a:pt x="428" y="461"/>
                      <a:pt x="429" y="461"/>
                    </a:cubicBezTo>
                    <a:cubicBezTo>
                      <a:pt x="429" y="461"/>
                      <a:pt x="429" y="461"/>
                      <a:pt x="429" y="460"/>
                    </a:cubicBezTo>
                    <a:cubicBezTo>
                      <a:pt x="430" y="461"/>
                      <a:pt x="432" y="460"/>
                      <a:pt x="433" y="461"/>
                    </a:cubicBezTo>
                    <a:cubicBezTo>
                      <a:pt x="435" y="458"/>
                      <a:pt x="438" y="457"/>
                      <a:pt x="441" y="455"/>
                    </a:cubicBezTo>
                    <a:cubicBezTo>
                      <a:pt x="441" y="455"/>
                      <a:pt x="441" y="455"/>
                      <a:pt x="441" y="455"/>
                    </a:cubicBezTo>
                    <a:cubicBezTo>
                      <a:pt x="442" y="455"/>
                      <a:pt x="442" y="455"/>
                      <a:pt x="442" y="455"/>
                    </a:cubicBezTo>
                    <a:cubicBezTo>
                      <a:pt x="442" y="455"/>
                      <a:pt x="442" y="455"/>
                      <a:pt x="442" y="455"/>
                    </a:cubicBezTo>
                    <a:cubicBezTo>
                      <a:pt x="443" y="454"/>
                      <a:pt x="445" y="454"/>
                      <a:pt x="447" y="453"/>
                    </a:cubicBezTo>
                    <a:cubicBezTo>
                      <a:pt x="447" y="454"/>
                      <a:pt x="447" y="454"/>
                      <a:pt x="446" y="455"/>
                    </a:cubicBezTo>
                    <a:cubicBezTo>
                      <a:pt x="447" y="455"/>
                      <a:pt x="447" y="454"/>
                      <a:pt x="447" y="454"/>
                    </a:cubicBezTo>
                    <a:cubicBezTo>
                      <a:pt x="447" y="454"/>
                      <a:pt x="447" y="454"/>
                      <a:pt x="447" y="454"/>
                    </a:cubicBezTo>
                    <a:cubicBezTo>
                      <a:pt x="447" y="454"/>
                      <a:pt x="447" y="454"/>
                      <a:pt x="447" y="454"/>
                    </a:cubicBezTo>
                    <a:cubicBezTo>
                      <a:pt x="447" y="454"/>
                      <a:pt x="447" y="454"/>
                      <a:pt x="447" y="454"/>
                    </a:cubicBezTo>
                    <a:cubicBezTo>
                      <a:pt x="447" y="454"/>
                      <a:pt x="447" y="454"/>
                      <a:pt x="447" y="454"/>
                    </a:cubicBezTo>
                    <a:cubicBezTo>
                      <a:pt x="447" y="454"/>
                      <a:pt x="447" y="454"/>
                      <a:pt x="447" y="454"/>
                    </a:cubicBezTo>
                    <a:cubicBezTo>
                      <a:pt x="447" y="454"/>
                      <a:pt x="447" y="454"/>
                      <a:pt x="447" y="454"/>
                    </a:cubicBezTo>
                    <a:cubicBezTo>
                      <a:pt x="447" y="454"/>
                      <a:pt x="447" y="454"/>
                      <a:pt x="447" y="454"/>
                    </a:cubicBezTo>
                    <a:cubicBezTo>
                      <a:pt x="447" y="454"/>
                      <a:pt x="447" y="455"/>
                      <a:pt x="447" y="455"/>
                    </a:cubicBezTo>
                    <a:cubicBezTo>
                      <a:pt x="447" y="455"/>
                      <a:pt x="447" y="455"/>
                      <a:pt x="447" y="455"/>
                    </a:cubicBezTo>
                    <a:cubicBezTo>
                      <a:pt x="443" y="462"/>
                      <a:pt x="443" y="462"/>
                      <a:pt x="442" y="463"/>
                    </a:cubicBezTo>
                    <a:cubicBezTo>
                      <a:pt x="442" y="463"/>
                      <a:pt x="442" y="463"/>
                      <a:pt x="442" y="463"/>
                    </a:cubicBezTo>
                    <a:cubicBezTo>
                      <a:pt x="442" y="463"/>
                      <a:pt x="442" y="463"/>
                      <a:pt x="442" y="463"/>
                    </a:cubicBezTo>
                    <a:cubicBezTo>
                      <a:pt x="442" y="463"/>
                      <a:pt x="442" y="463"/>
                      <a:pt x="442" y="463"/>
                    </a:cubicBezTo>
                    <a:cubicBezTo>
                      <a:pt x="442" y="463"/>
                      <a:pt x="442" y="463"/>
                      <a:pt x="442" y="463"/>
                    </a:cubicBezTo>
                    <a:cubicBezTo>
                      <a:pt x="442" y="463"/>
                      <a:pt x="442" y="463"/>
                      <a:pt x="442" y="463"/>
                    </a:cubicBezTo>
                    <a:cubicBezTo>
                      <a:pt x="442" y="463"/>
                      <a:pt x="442" y="463"/>
                      <a:pt x="442" y="463"/>
                    </a:cubicBezTo>
                    <a:cubicBezTo>
                      <a:pt x="444" y="462"/>
                      <a:pt x="446" y="460"/>
                      <a:pt x="447" y="458"/>
                    </a:cubicBezTo>
                    <a:cubicBezTo>
                      <a:pt x="445" y="461"/>
                      <a:pt x="442" y="463"/>
                      <a:pt x="441" y="466"/>
                    </a:cubicBezTo>
                    <a:cubicBezTo>
                      <a:pt x="442" y="465"/>
                      <a:pt x="443" y="463"/>
                      <a:pt x="444" y="462"/>
                    </a:cubicBezTo>
                    <a:cubicBezTo>
                      <a:pt x="443" y="464"/>
                      <a:pt x="442" y="465"/>
                      <a:pt x="440" y="467"/>
                    </a:cubicBezTo>
                    <a:cubicBezTo>
                      <a:pt x="440" y="467"/>
                      <a:pt x="441" y="467"/>
                      <a:pt x="441" y="467"/>
                    </a:cubicBezTo>
                    <a:cubicBezTo>
                      <a:pt x="440" y="467"/>
                      <a:pt x="440" y="468"/>
                      <a:pt x="438" y="470"/>
                    </a:cubicBezTo>
                    <a:cubicBezTo>
                      <a:pt x="439" y="470"/>
                      <a:pt x="439" y="470"/>
                      <a:pt x="439" y="470"/>
                    </a:cubicBezTo>
                    <a:cubicBezTo>
                      <a:pt x="457" y="452"/>
                      <a:pt x="471" y="432"/>
                      <a:pt x="483" y="409"/>
                    </a:cubicBezTo>
                    <a:cubicBezTo>
                      <a:pt x="483" y="409"/>
                      <a:pt x="483" y="409"/>
                      <a:pt x="483" y="409"/>
                    </a:cubicBezTo>
                    <a:cubicBezTo>
                      <a:pt x="485" y="405"/>
                      <a:pt x="487" y="402"/>
                      <a:pt x="489" y="398"/>
                    </a:cubicBezTo>
                    <a:cubicBezTo>
                      <a:pt x="490" y="396"/>
                      <a:pt x="490" y="395"/>
                      <a:pt x="491" y="394"/>
                    </a:cubicBezTo>
                    <a:cubicBezTo>
                      <a:pt x="491" y="394"/>
                      <a:pt x="491" y="393"/>
                      <a:pt x="492" y="391"/>
                    </a:cubicBezTo>
                    <a:cubicBezTo>
                      <a:pt x="492" y="391"/>
                      <a:pt x="492" y="392"/>
                      <a:pt x="491" y="392"/>
                    </a:cubicBezTo>
                    <a:cubicBezTo>
                      <a:pt x="493" y="388"/>
                      <a:pt x="495" y="383"/>
                      <a:pt x="497" y="379"/>
                    </a:cubicBezTo>
                    <a:cubicBezTo>
                      <a:pt x="497" y="379"/>
                      <a:pt x="497" y="379"/>
                      <a:pt x="496" y="379"/>
                    </a:cubicBezTo>
                    <a:close/>
                    <a:moveTo>
                      <a:pt x="450" y="453"/>
                    </a:moveTo>
                    <a:cubicBezTo>
                      <a:pt x="451" y="453"/>
                      <a:pt x="451" y="452"/>
                      <a:pt x="451" y="452"/>
                    </a:cubicBezTo>
                    <a:cubicBezTo>
                      <a:pt x="450" y="453"/>
                      <a:pt x="450" y="453"/>
                      <a:pt x="450" y="453"/>
                    </a:cubicBezTo>
                    <a:cubicBezTo>
                      <a:pt x="450" y="453"/>
                      <a:pt x="450" y="453"/>
                      <a:pt x="450" y="453"/>
                    </a:cubicBezTo>
                    <a:close/>
                    <a:moveTo>
                      <a:pt x="450" y="455"/>
                    </a:moveTo>
                    <a:cubicBezTo>
                      <a:pt x="450" y="455"/>
                      <a:pt x="449" y="455"/>
                      <a:pt x="449" y="455"/>
                    </a:cubicBezTo>
                    <a:cubicBezTo>
                      <a:pt x="449" y="455"/>
                      <a:pt x="449" y="455"/>
                      <a:pt x="449" y="455"/>
                    </a:cubicBezTo>
                    <a:cubicBezTo>
                      <a:pt x="450" y="454"/>
                      <a:pt x="451" y="453"/>
                      <a:pt x="451" y="452"/>
                    </a:cubicBezTo>
                    <a:cubicBezTo>
                      <a:pt x="451" y="452"/>
                      <a:pt x="451" y="453"/>
                      <a:pt x="450" y="455"/>
                    </a:cubicBezTo>
                    <a:close/>
                    <a:moveTo>
                      <a:pt x="452" y="452"/>
                    </a:moveTo>
                    <a:cubicBezTo>
                      <a:pt x="452" y="453"/>
                      <a:pt x="452" y="453"/>
                      <a:pt x="452" y="453"/>
                    </a:cubicBezTo>
                    <a:cubicBezTo>
                      <a:pt x="452" y="453"/>
                      <a:pt x="452" y="453"/>
                      <a:pt x="452" y="452"/>
                    </a:cubicBezTo>
                    <a:cubicBezTo>
                      <a:pt x="453" y="452"/>
                      <a:pt x="453" y="451"/>
                      <a:pt x="454" y="450"/>
                    </a:cubicBezTo>
                    <a:cubicBezTo>
                      <a:pt x="454" y="450"/>
                      <a:pt x="453" y="451"/>
                      <a:pt x="452" y="452"/>
                    </a:cubicBezTo>
                    <a:close/>
                    <a:moveTo>
                      <a:pt x="425" y="276"/>
                    </a:moveTo>
                    <a:cubicBezTo>
                      <a:pt x="425" y="276"/>
                      <a:pt x="425" y="276"/>
                      <a:pt x="425" y="276"/>
                    </a:cubicBezTo>
                    <a:cubicBezTo>
                      <a:pt x="425" y="276"/>
                      <a:pt x="425" y="276"/>
                      <a:pt x="425" y="276"/>
                    </a:cubicBezTo>
                    <a:cubicBezTo>
                      <a:pt x="425" y="276"/>
                      <a:pt x="425" y="276"/>
                      <a:pt x="425" y="276"/>
                    </a:cubicBezTo>
                    <a:cubicBezTo>
                      <a:pt x="425" y="276"/>
                      <a:pt x="425" y="276"/>
                      <a:pt x="425" y="276"/>
                    </a:cubicBezTo>
                    <a:close/>
                    <a:moveTo>
                      <a:pt x="425" y="280"/>
                    </a:moveTo>
                    <a:cubicBezTo>
                      <a:pt x="425" y="280"/>
                      <a:pt x="425" y="280"/>
                      <a:pt x="425" y="280"/>
                    </a:cubicBezTo>
                    <a:cubicBezTo>
                      <a:pt x="425" y="280"/>
                      <a:pt x="425" y="280"/>
                      <a:pt x="425" y="281"/>
                    </a:cubicBezTo>
                    <a:cubicBezTo>
                      <a:pt x="425" y="281"/>
                      <a:pt x="425" y="280"/>
                      <a:pt x="425" y="280"/>
                    </a:cubicBezTo>
                    <a:cubicBezTo>
                      <a:pt x="425" y="280"/>
                      <a:pt x="425" y="280"/>
                      <a:pt x="425" y="280"/>
                    </a:cubicBezTo>
                    <a:close/>
                    <a:moveTo>
                      <a:pt x="426" y="272"/>
                    </a:moveTo>
                    <a:cubicBezTo>
                      <a:pt x="426" y="272"/>
                      <a:pt x="426" y="272"/>
                      <a:pt x="426" y="272"/>
                    </a:cubicBezTo>
                    <a:cubicBezTo>
                      <a:pt x="425" y="272"/>
                      <a:pt x="425" y="272"/>
                      <a:pt x="425" y="272"/>
                    </a:cubicBezTo>
                    <a:cubicBezTo>
                      <a:pt x="425" y="273"/>
                      <a:pt x="425" y="273"/>
                      <a:pt x="425" y="273"/>
                    </a:cubicBezTo>
                    <a:cubicBezTo>
                      <a:pt x="426" y="273"/>
                      <a:pt x="426" y="273"/>
                      <a:pt x="426" y="272"/>
                    </a:cubicBezTo>
                    <a:close/>
                    <a:moveTo>
                      <a:pt x="426" y="279"/>
                    </a:moveTo>
                    <a:cubicBezTo>
                      <a:pt x="425" y="278"/>
                      <a:pt x="425" y="278"/>
                      <a:pt x="425" y="277"/>
                    </a:cubicBezTo>
                    <a:cubicBezTo>
                      <a:pt x="425" y="278"/>
                      <a:pt x="425" y="278"/>
                      <a:pt x="425" y="278"/>
                    </a:cubicBezTo>
                    <a:cubicBezTo>
                      <a:pt x="425" y="278"/>
                      <a:pt x="425" y="279"/>
                      <a:pt x="426" y="279"/>
                    </a:cubicBezTo>
                    <a:cubicBezTo>
                      <a:pt x="426" y="279"/>
                      <a:pt x="426" y="279"/>
                      <a:pt x="426" y="279"/>
                    </a:cubicBezTo>
                    <a:close/>
                    <a:moveTo>
                      <a:pt x="486" y="399"/>
                    </a:moveTo>
                    <a:cubicBezTo>
                      <a:pt x="486" y="399"/>
                      <a:pt x="486" y="399"/>
                      <a:pt x="486" y="399"/>
                    </a:cubicBezTo>
                    <a:cubicBezTo>
                      <a:pt x="486" y="399"/>
                      <a:pt x="486" y="399"/>
                      <a:pt x="486" y="399"/>
                    </a:cubicBezTo>
                    <a:cubicBezTo>
                      <a:pt x="486" y="400"/>
                      <a:pt x="485" y="401"/>
                      <a:pt x="486" y="401"/>
                    </a:cubicBezTo>
                    <a:cubicBezTo>
                      <a:pt x="486" y="400"/>
                      <a:pt x="486" y="400"/>
                      <a:pt x="486" y="399"/>
                    </a:cubicBezTo>
                    <a:close/>
                    <a:moveTo>
                      <a:pt x="489" y="391"/>
                    </a:moveTo>
                    <a:cubicBezTo>
                      <a:pt x="489" y="391"/>
                      <a:pt x="489" y="391"/>
                      <a:pt x="489" y="391"/>
                    </a:cubicBezTo>
                    <a:cubicBezTo>
                      <a:pt x="489" y="391"/>
                      <a:pt x="489" y="391"/>
                      <a:pt x="489" y="390"/>
                    </a:cubicBezTo>
                    <a:cubicBezTo>
                      <a:pt x="489" y="390"/>
                      <a:pt x="489" y="390"/>
                      <a:pt x="489" y="389"/>
                    </a:cubicBezTo>
                    <a:cubicBezTo>
                      <a:pt x="489" y="389"/>
                      <a:pt x="489" y="389"/>
                      <a:pt x="489" y="389"/>
                    </a:cubicBezTo>
                    <a:cubicBezTo>
                      <a:pt x="489" y="389"/>
                      <a:pt x="489" y="390"/>
                      <a:pt x="488" y="391"/>
                    </a:cubicBezTo>
                    <a:cubicBezTo>
                      <a:pt x="488" y="391"/>
                      <a:pt x="488" y="391"/>
                      <a:pt x="489" y="391"/>
                    </a:cubicBezTo>
                    <a:cubicBezTo>
                      <a:pt x="488" y="391"/>
                      <a:pt x="488" y="391"/>
                      <a:pt x="488" y="391"/>
                    </a:cubicBezTo>
                    <a:cubicBezTo>
                      <a:pt x="488" y="391"/>
                      <a:pt x="488" y="391"/>
                      <a:pt x="489" y="391"/>
                    </a:cubicBezTo>
                    <a:close/>
                    <a:moveTo>
                      <a:pt x="484" y="369"/>
                    </a:moveTo>
                    <a:cubicBezTo>
                      <a:pt x="484" y="369"/>
                      <a:pt x="485" y="368"/>
                      <a:pt x="485" y="368"/>
                    </a:cubicBezTo>
                    <a:cubicBezTo>
                      <a:pt x="485" y="368"/>
                      <a:pt x="485" y="368"/>
                      <a:pt x="485" y="368"/>
                    </a:cubicBezTo>
                    <a:cubicBezTo>
                      <a:pt x="485" y="368"/>
                      <a:pt x="485" y="368"/>
                      <a:pt x="485" y="368"/>
                    </a:cubicBezTo>
                    <a:cubicBezTo>
                      <a:pt x="484" y="368"/>
                      <a:pt x="484" y="368"/>
                      <a:pt x="484" y="368"/>
                    </a:cubicBezTo>
                    <a:cubicBezTo>
                      <a:pt x="484" y="369"/>
                      <a:pt x="484" y="369"/>
                      <a:pt x="484" y="369"/>
                    </a:cubicBezTo>
                    <a:close/>
                    <a:moveTo>
                      <a:pt x="484" y="356"/>
                    </a:moveTo>
                    <a:cubicBezTo>
                      <a:pt x="484" y="355"/>
                      <a:pt x="484" y="355"/>
                      <a:pt x="484" y="355"/>
                    </a:cubicBezTo>
                    <a:cubicBezTo>
                      <a:pt x="484" y="355"/>
                      <a:pt x="484" y="355"/>
                      <a:pt x="484" y="355"/>
                    </a:cubicBezTo>
                    <a:cubicBezTo>
                      <a:pt x="484" y="356"/>
                      <a:pt x="484" y="356"/>
                      <a:pt x="484" y="356"/>
                    </a:cubicBezTo>
                    <a:cubicBezTo>
                      <a:pt x="484" y="356"/>
                      <a:pt x="484" y="356"/>
                      <a:pt x="484" y="356"/>
                    </a:cubicBezTo>
                    <a:close/>
                    <a:moveTo>
                      <a:pt x="483" y="368"/>
                    </a:moveTo>
                    <a:cubicBezTo>
                      <a:pt x="483" y="368"/>
                      <a:pt x="483" y="368"/>
                      <a:pt x="483" y="368"/>
                    </a:cubicBezTo>
                    <a:cubicBezTo>
                      <a:pt x="483" y="368"/>
                      <a:pt x="483" y="368"/>
                      <a:pt x="483" y="368"/>
                    </a:cubicBezTo>
                    <a:cubicBezTo>
                      <a:pt x="483" y="368"/>
                      <a:pt x="483" y="368"/>
                      <a:pt x="483" y="368"/>
                    </a:cubicBezTo>
                    <a:cubicBezTo>
                      <a:pt x="483" y="368"/>
                      <a:pt x="483" y="369"/>
                      <a:pt x="483" y="369"/>
                    </a:cubicBezTo>
                    <a:cubicBezTo>
                      <a:pt x="484" y="368"/>
                      <a:pt x="484" y="368"/>
                      <a:pt x="484" y="368"/>
                    </a:cubicBezTo>
                    <a:cubicBezTo>
                      <a:pt x="483" y="368"/>
                      <a:pt x="483" y="368"/>
                      <a:pt x="483" y="368"/>
                    </a:cubicBezTo>
                    <a:close/>
                    <a:moveTo>
                      <a:pt x="485" y="353"/>
                    </a:moveTo>
                    <a:cubicBezTo>
                      <a:pt x="485" y="353"/>
                      <a:pt x="485" y="354"/>
                      <a:pt x="485" y="354"/>
                    </a:cubicBezTo>
                    <a:cubicBezTo>
                      <a:pt x="485" y="354"/>
                      <a:pt x="485" y="354"/>
                      <a:pt x="485" y="354"/>
                    </a:cubicBezTo>
                    <a:cubicBezTo>
                      <a:pt x="485" y="354"/>
                      <a:pt x="486" y="354"/>
                      <a:pt x="486" y="354"/>
                    </a:cubicBezTo>
                    <a:cubicBezTo>
                      <a:pt x="486" y="355"/>
                      <a:pt x="485" y="355"/>
                      <a:pt x="485" y="356"/>
                    </a:cubicBezTo>
                    <a:cubicBezTo>
                      <a:pt x="486" y="356"/>
                      <a:pt x="486" y="356"/>
                      <a:pt x="487" y="354"/>
                    </a:cubicBezTo>
                    <a:cubicBezTo>
                      <a:pt x="487" y="354"/>
                      <a:pt x="487" y="354"/>
                      <a:pt x="487" y="354"/>
                    </a:cubicBezTo>
                    <a:cubicBezTo>
                      <a:pt x="487" y="354"/>
                      <a:pt x="487" y="354"/>
                      <a:pt x="487" y="351"/>
                    </a:cubicBezTo>
                    <a:cubicBezTo>
                      <a:pt x="487" y="351"/>
                      <a:pt x="487" y="351"/>
                      <a:pt x="487" y="351"/>
                    </a:cubicBezTo>
                    <a:cubicBezTo>
                      <a:pt x="486" y="352"/>
                      <a:pt x="487" y="353"/>
                      <a:pt x="486" y="353"/>
                    </a:cubicBezTo>
                    <a:cubicBezTo>
                      <a:pt x="486" y="353"/>
                      <a:pt x="486" y="353"/>
                      <a:pt x="486" y="352"/>
                    </a:cubicBezTo>
                    <a:cubicBezTo>
                      <a:pt x="486" y="353"/>
                      <a:pt x="485" y="353"/>
                      <a:pt x="485" y="353"/>
                    </a:cubicBezTo>
                    <a:close/>
                    <a:moveTo>
                      <a:pt x="488" y="381"/>
                    </a:moveTo>
                    <a:cubicBezTo>
                      <a:pt x="488" y="381"/>
                      <a:pt x="488" y="381"/>
                      <a:pt x="488" y="381"/>
                    </a:cubicBezTo>
                    <a:cubicBezTo>
                      <a:pt x="488" y="381"/>
                      <a:pt x="488" y="381"/>
                      <a:pt x="488" y="381"/>
                    </a:cubicBezTo>
                    <a:cubicBezTo>
                      <a:pt x="487" y="381"/>
                      <a:pt x="487" y="381"/>
                      <a:pt x="487" y="382"/>
                    </a:cubicBezTo>
                    <a:cubicBezTo>
                      <a:pt x="487" y="382"/>
                      <a:pt x="487" y="382"/>
                      <a:pt x="487" y="382"/>
                    </a:cubicBezTo>
                    <a:cubicBezTo>
                      <a:pt x="487" y="381"/>
                      <a:pt x="488" y="381"/>
                      <a:pt x="488" y="381"/>
                    </a:cubicBezTo>
                    <a:close/>
                    <a:moveTo>
                      <a:pt x="486" y="367"/>
                    </a:moveTo>
                    <a:cubicBezTo>
                      <a:pt x="487" y="367"/>
                      <a:pt x="487" y="367"/>
                      <a:pt x="487" y="367"/>
                    </a:cubicBezTo>
                    <a:cubicBezTo>
                      <a:pt x="487" y="367"/>
                      <a:pt x="487" y="367"/>
                      <a:pt x="488" y="367"/>
                    </a:cubicBezTo>
                    <a:cubicBezTo>
                      <a:pt x="488" y="367"/>
                      <a:pt x="488" y="367"/>
                      <a:pt x="488" y="367"/>
                    </a:cubicBezTo>
                    <a:cubicBezTo>
                      <a:pt x="488" y="366"/>
                      <a:pt x="488" y="366"/>
                      <a:pt x="488" y="366"/>
                    </a:cubicBezTo>
                    <a:cubicBezTo>
                      <a:pt x="488" y="366"/>
                      <a:pt x="488" y="366"/>
                      <a:pt x="488" y="366"/>
                    </a:cubicBezTo>
                    <a:cubicBezTo>
                      <a:pt x="487" y="366"/>
                      <a:pt x="487" y="366"/>
                      <a:pt x="486" y="366"/>
                    </a:cubicBezTo>
                    <a:cubicBezTo>
                      <a:pt x="486" y="366"/>
                      <a:pt x="486" y="367"/>
                      <a:pt x="486" y="367"/>
                    </a:cubicBezTo>
                    <a:close/>
                    <a:moveTo>
                      <a:pt x="499" y="280"/>
                    </a:moveTo>
                    <a:cubicBezTo>
                      <a:pt x="500" y="283"/>
                      <a:pt x="500" y="283"/>
                      <a:pt x="500" y="283"/>
                    </a:cubicBezTo>
                    <a:cubicBezTo>
                      <a:pt x="500" y="283"/>
                      <a:pt x="500" y="284"/>
                      <a:pt x="500" y="284"/>
                    </a:cubicBezTo>
                    <a:cubicBezTo>
                      <a:pt x="501" y="284"/>
                      <a:pt x="501" y="284"/>
                      <a:pt x="501" y="284"/>
                    </a:cubicBezTo>
                    <a:cubicBezTo>
                      <a:pt x="500" y="283"/>
                      <a:pt x="500" y="282"/>
                      <a:pt x="500" y="281"/>
                    </a:cubicBezTo>
                    <a:cubicBezTo>
                      <a:pt x="500" y="280"/>
                      <a:pt x="500" y="279"/>
                      <a:pt x="500" y="278"/>
                    </a:cubicBezTo>
                    <a:cubicBezTo>
                      <a:pt x="500" y="278"/>
                      <a:pt x="500" y="278"/>
                      <a:pt x="500" y="278"/>
                    </a:cubicBezTo>
                    <a:cubicBezTo>
                      <a:pt x="500" y="277"/>
                      <a:pt x="500" y="277"/>
                      <a:pt x="499" y="277"/>
                    </a:cubicBezTo>
                    <a:cubicBezTo>
                      <a:pt x="499" y="277"/>
                      <a:pt x="499" y="278"/>
                      <a:pt x="499" y="278"/>
                    </a:cubicBezTo>
                    <a:cubicBezTo>
                      <a:pt x="499" y="278"/>
                      <a:pt x="499" y="279"/>
                      <a:pt x="499" y="280"/>
                    </a:cubicBezTo>
                    <a:close/>
                    <a:moveTo>
                      <a:pt x="500" y="284"/>
                    </a:moveTo>
                    <a:cubicBezTo>
                      <a:pt x="500" y="283"/>
                      <a:pt x="500" y="283"/>
                      <a:pt x="499" y="283"/>
                    </a:cubicBezTo>
                    <a:cubicBezTo>
                      <a:pt x="499" y="283"/>
                      <a:pt x="499" y="283"/>
                      <a:pt x="499" y="283"/>
                    </a:cubicBezTo>
                    <a:cubicBezTo>
                      <a:pt x="499" y="284"/>
                      <a:pt x="499" y="288"/>
                      <a:pt x="500" y="289"/>
                    </a:cubicBezTo>
                    <a:cubicBezTo>
                      <a:pt x="500" y="289"/>
                      <a:pt x="500" y="289"/>
                      <a:pt x="500" y="289"/>
                    </a:cubicBezTo>
                    <a:cubicBezTo>
                      <a:pt x="500" y="288"/>
                      <a:pt x="500" y="288"/>
                      <a:pt x="500" y="288"/>
                    </a:cubicBezTo>
                    <a:cubicBezTo>
                      <a:pt x="500" y="288"/>
                      <a:pt x="500" y="288"/>
                      <a:pt x="500" y="286"/>
                    </a:cubicBezTo>
                    <a:cubicBezTo>
                      <a:pt x="500" y="286"/>
                      <a:pt x="500" y="286"/>
                      <a:pt x="500" y="286"/>
                    </a:cubicBezTo>
                    <a:cubicBezTo>
                      <a:pt x="500" y="285"/>
                      <a:pt x="500" y="284"/>
                      <a:pt x="500" y="284"/>
                    </a:cubicBezTo>
                    <a:cubicBezTo>
                      <a:pt x="500" y="284"/>
                      <a:pt x="500" y="284"/>
                      <a:pt x="500" y="284"/>
                    </a:cubicBezTo>
                    <a:close/>
                    <a:moveTo>
                      <a:pt x="498" y="272"/>
                    </a:moveTo>
                    <a:cubicBezTo>
                      <a:pt x="498" y="272"/>
                      <a:pt x="498" y="273"/>
                      <a:pt x="499" y="273"/>
                    </a:cubicBezTo>
                    <a:cubicBezTo>
                      <a:pt x="499" y="273"/>
                      <a:pt x="499" y="273"/>
                      <a:pt x="499" y="273"/>
                    </a:cubicBezTo>
                    <a:cubicBezTo>
                      <a:pt x="499" y="272"/>
                      <a:pt x="499" y="272"/>
                      <a:pt x="499" y="272"/>
                    </a:cubicBezTo>
                    <a:cubicBezTo>
                      <a:pt x="499" y="272"/>
                      <a:pt x="498" y="272"/>
                      <a:pt x="498" y="272"/>
                    </a:cubicBezTo>
                    <a:cubicBezTo>
                      <a:pt x="498" y="272"/>
                      <a:pt x="498" y="272"/>
                      <a:pt x="498" y="272"/>
                    </a:cubicBezTo>
                    <a:close/>
                    <a:moveTo>
                      <a:pt x="490" y="340"/>
                    </a:moveTo>
                    <a:cubicBezTo>
                      <a:pt x="490" y="340"/>
                      <a:pt x="490" y="340"/>
                      <a:pt x="490" y="339"/>
                    </a:cubicBezTo>
                    <a:cubicBezTo>
                      <a:pt x="490" y="339"/>
                      <a:pt x="490" y="339"/>
                      <a:pt x="490" y="339"/>
                    </a:cubicBezTo>
                    <a:cubicBezTo>
                      <a:pt x="490" y="339"/>
                      <a:pt x="490" y="339"/>
                      <a:pt x="490" y="339"/>
                    </a:cubicBezTo>
                    <a:cubicBezTo>
                      <a:pt x="489" y="339"/>
                      <a:pt x="489" y="340"/>
                      <a:pt x="489" y="340"/>
                    </a:cubicBezTo>
                    <a:cubicBezTo>
                      <a:pt x="489" y="340"/>
                      <a:pt x="489" y="340"/>
                      <a:pt x="490" y="340"/>
                    </a:cubicBezTo>
                    <a:cubicBezTo>
                      <a:pt x="490" y="340"/>
                      <a:pt x="490" y="340"/>
                      <a:pt x="490" y="340"/>
                    </a:cubicBezTo>
                    <a:close/>
                    <a:moveTo>
                      <a:pt x="486" y="292"/>
                    </a:moveTo>
                    <a:cubicBezTo>
                      <a:pt x="486" y="293"/>
                      <a:pt x="486" y="293"/>
                      <a:pt x="486" y="293"/>
                    </a:cubicBezTo>
                    <a:cubicBezTo>
                      <a:pt x="486" y="293"/>
                      <a:pt x="486" y="293"/>
                      <a:pt x="486" y="294"/>
                    </a:cubicBezTo>
                    <a:cubicBezTo>
                      <a:pt x="485" y="295"/>
                      <a:pt x="485" y="295"/>
                      <a:pt x="485" y="296"/>
                    </a:cubicBezTo>
                    <a:cubicBezTo>
                      <a:pt x="487" y="295"/>
                      <a:pt x="490" y="288"/>
                      <a:pt x="490" y="285"/>
                    </a:cubicBezTo>
                    <a:cubicBezTo>
                      <a:pt x="491" y="285"/>
                      <a:pt x="490" y="284"/>
                      <a:pt x="490" y="283"/>
                    </a:cubicBezTo>
                    <a:cubicBezTo>
                      <a:pt x="490" y="283"/>
                      <a:pt x="490" y="283"/>
                      <a:pt x="490" y="283"/>
                    </a:cubicBezTo>
                    <a:cubicBezTo>
                      <a:pt x="490" y="284"/>
                      <a:pt x="490" y="284"/>
                      <a:pt x="490" y="285"/>
                    </a:cubicBezTo>
                    <a:cubicBezTo>
                      <a:pt x="489" y="286"/>
                      <a:pt x="489" y="286"/>
                      <a:pt x="489" y="286"/>
                    </a:cubicBezTo>
                    <a:cubicBezTo>
                      <a:pt x="489" y="287"/>
                      <a:pt x="489" y="287"/>
                      <a:pt x="489" y="288"/>
                    </a:cubicBezTo>
                    <a:cubicBezTo>
                      <a:pt x="489" y="288"/>
                      <a:pt x="489" y="288"/>
                      <a:pt x="488" y="288"/>
                    </a:cubicBezTo>
                    <a:cubicBezTo>
                      <a:pt x="488" y="290"/>
                      <a:pt x="488" y="291"/>
                      <a:pt x="487" y="292"/>
                    </a:cubicBezTo>
                    <a:cubicBezTo>
                      <a:pt x="487" y="292"/>
                      <a:pt x="486" y="292"/>
                      <a:pt x="486" y="292"/>
                    </a:cubicBezTo>
                    <a:close/>
                    <a:moveTo>
                      <a:pt x="495" y="325"/>
                    </a:moveTo>
                    <a:cubicBezTo>
                      <a:pt x="495" y="326"/>
                      <a:pt x="495" y="326"/>
                      <a:pt x="495" y="327"/>
                    </a:cubicBezTo>
                    <a:cubicBezTo>
                      <a:pt x="494" y="328"/>
                      <a:pt x="494" y="328"/>
                      <a:pt x="491" y="329"/>
                    </a:cubicBezTo>
                    <a:cubicBezTo>
                      <a:pt x="490" y="328"/>
                      <a:pt x="490" y="328"/>
                      <a:pt x="489" y="328"/>
                    </a:cubicBezTo>
                    <a:cubicBezTo>
                      <a:pt x="489" y="326"/>
                      <a:pt x="487" y="328"/>
                      <a:pt x="487" y="328"/>
                    </a:cubicBezTo>
                    <a:cubicBezTo>
                      <a:pt x="487" y="328"/>
                      <a:pt x="487" y="328"/>
                      <a:pt x="487" y="328"/>
                    </a:cubicBezTo>
                    <a:cubicBezTo>
                      <a:pt x="487" y="328"/>
                      <a:pt x="486" y="328"/>
                      <a:pt x="486" y="330"/>
                    </a:cubicBezTo>
                    <a:cubicBezTo>
                      <a:pt x="485" y="334"/>
                      <a:pt x="484" y="337"/>
                      <a:pt x="483" y="341"/>
                    </a:cubicBezTo>
                    <a:cubicBezTo>
                      <a:pt x="481" y="346"/>
                      <a:pt x="481" y="346"/>
                      <a:pt x="481" y="347"/>
                    </a:cubicBezTo>
                    <a:cubicBezTo>
                      <a:pt x="481" y="347"/>
                      <a:pt x="481" y="347"/>
                      <a:pt x="482" y="347"/>
                    </a:cubicBezTo>
                    <a:cubicBezTo>
                      <a:pt x="480" y="353"/>
                      <a:pt x="479" y="356"/>
                      <a:pt x="480" y="355"/>
                    </a:cubicBezTo>
                    <a:cubicBezTo>
                      <a:pt x="482" y="355"/>
                      <a:pt x="482" y="351"/>
                      <a:pt x="482" y="351"/>
                    </a:cubicBezTo>
                    <a:cubicBezTo>
                      <a:pt x="483" y="350"/>
                      <a:pt x="483" y="350"/>
                      <a:pt x="483" y="349"/>
                    </a:cubicBezTo>
                    <a:cubicBezTo>
                      <a:pt x="483" y="349"/>
                      <a:pt x="483" y="349"/>
                      <a:pt x="483" y="349"/>
                    </a:cubicBezTo>
                    <a:cubicBezTo>
                      <a:pt x="484" y="348"/>
                      <a:pt x="483" y="346"/>
                      <a:pt x="485" y="345"/>
                    </a:cubicBezTo>
                    <a:cubicBezTo>
                      <a:pt x="485" y="346"/>
                      <a:pt x="484" y="353"/>
                      <a:pt x="484" y="353"/>
                    </a:cubicBezTo>
                    <a:cubicBezTo>
                      <a:pt x="485" y="353"/>
                      <a:pt x="485" y="353"/>
                      <a:pt x="485" y="351"/>
                    </a:cubicBezTo>
                    <a:cubicBezTo>
                      <a:pt x="487" y="351"/>
                      <a:pt x="487" y="351"/>
                      <a:pt x="487" y="350"/>
                    </a:cubicBezTo>
                    <a:cubicBezTo>
                      <a:pt x="487" y="348"/>
                      <a:pt x="487" y="347"/>
                      <a:pt x="487" y="347"/>
                    </a:cubicBezTo>
                    <a:cubicBezTo>
                      <a:pt x="487" y="347"/>
                      <a:pt x="487" y="346"/>
                      <a:pt x="487" y="346"/>
                    </a:cubicBezTo>
                    <a:cubicBezTo>
                      <a:pt x="487" y="346"/>
                      <a:pt x="487" y="345"/>
                      <a:pt x="487" y="343"/>
                    </a:cubicBezTo>
                    <a:cubicBezTo>
                      <a:pt x="486" y="342"/>
                      <a:pt x="486" y="341"/>
                      <a:pt x="486" y="341"/>
                    </a:cubicBezTo>
                    <a:cubicBezTo>
                      <a:pt x="486" y="341"/>
                      <a:pt x="486" y="341"/>
                      <a:pt x="487" y="341"/>
                    </a:cubicBezTo>
                    <a:cubicBezTo>
                      <a:pt x="487" y="341"/>
                      <a:pt x="490" y="338"/>
                      <a:pt x="491" y="336"/>
                    </a:cubicBezTo>
                    <a:cubicBezTo>
                      <a:pt x="490" y="336"/>
                      <a:pt x="489" y="336"/>
                      <a:pt x="488" y="336"/>
                    </a:cubicBezTo>
                    <a:cubicBezTo>
                      <a:pt x="487" y="337"/>
                      <a:pt x="487" y="337"/>
                      <a:pt x="487" y="338"/>
                    </a:cubicBezTo>
                    <a:cubicBezTo>
                      <a:pt x="486" y="333"/>
                      <a:pt x="486" y="333"/>
                      <a:pt x="487" y="331"/>
                    </a:cubicBezTo>
                    <a:cubicBezTo>
                      <a:pt x="487" y="331"/>
                      <a:pt x="487" y="331"/>
                      <a:pt x="488" y="331"/>
                    </a:cubicBezTo>
                    <a:cubicBezTo>
                      <a:pt x="488" y="330"/>
                      <a:pt x="488" y="330"/>
                      <a:pt x="489" y="330"/>
                    </a:cubicBezTo>
                    <a:cubicBezTo>
                      <a:pt x="489" y="330"/>
                      <a:pt x="489" y="331"/>
                      <a:pt x="489" y="331"/>
                    </a:cubicBezTo>
                    <a:cubicBezTo>
                      <a:pt x="489" y="331"/>
                      <a:pt x="489" y="331"/>
                      <a:pt x="489" y="331"/>
                    </a:cubicBezTo>
                    <a:cubicBezTo>
                      <a:pt x="489" y="331"/>
                      <a:pt x="492" y="330"/>
                      <a:pt x="492" y="331"/>
                    </a:cubicBezTo>
                    <a:cubicBezTo>
                      <a:pt x="492" y="331"/>
                      <a:pt x="492" y="331"/>
                      <a:pt x="493" y="331"/>
                    </a:cubicBezTo>
                    <a:cubicBezTo>
                      <a:pt x="493" y="331"/>
                      <a:pt x="493" y="331"/>
                      <a:pt x="493" y="331"/>
                    </a:cubicBezTo>
                    <a:cubicBezTo>
                      <a:pt x="494" y="330"/>
                      <a:pt x="495" y="328"/>
                      <a:pt x="495" y="327"/>
                    </a:cubicBezTo>
                    <a:cubicBezTo>
                      <a:pt x="496" y="326"/>
                      <a:pt x="495" y="325"/>
                      <a:pt x="495" y="325"/>
                    </a:cubicBezTo>
                    <a:close/>
                    <a:moveTo>
                      <a:pt x="494" y="340"/>
                    </a:moveTo>
                    <a:cubicBezTo>
                      <a:pt x="494" y="340"/>
                      <a:pt x="494" y="340"/>
                      <a:pt x="494" y="339"/>
                    </a:cubicBezTo>
                    <a:cubicBezTo>
                      <a:pt x="494" y="339"/>
                      <a:pt x="494" y="339"/>
                      <a:pt x="494" y="339"/>
                    </a:cubicBezTo>
                    <a:cubicBezTo>
                      <a:pt x="493" y="339"/>
                      <a:pt x="493" y="340"/>
                      <a:pt x="493" y="340"/>
                    </a:cubicBezTo>
                    <a:cubicBezTo>
                      <a:pt x="493" y="340"/>
                      <a:pt x="494" y="341"/>
                      <a:pt x="494" y="340"/>
                    </a:cubicBezTo>
                    <a:close/>
                    <a:moveTo>
                      <a:pt x="491" y="340"/>
                    </a:moveTo>
                    <a:cubicBezTo>
                      <a:pt x="491" y="340"/>
                      <a:pt x="491" y="340"/>
                      <a:pt x="491" y="340"/>
                    </a:cubicBezTo>
                    <a:cubicBezTo>
                      <a:pt x="491" y="341"/>
                      <a:pt x="491" y="341"/>
                      <a:pt x="492" y="341"/>
                    </a:cubicBezTo>
                    <a:cubicBezTo>
                      <a:pt x="492" y="341"/>
                      <a:pt x="492" y="341"/>
                      <a:pt x="492" y="340"/>
                    </a:cubicBezTo>
                    <a:cubicBezTo>
                      <a:pt x="492" y="340"/>
                      <a:pt x="492" y="340"/>
                      <a:pt x="492" y="340"/>
                    </a:cubicBezTo>
                    <a:cubicBezTo>
                      <a:pt x="492" y="340"/>
                      <a:pt x="492" y="340"/>
                      <a:pt x="491" y="340"/>
                    </a:cubicBezTo>
                    <a:close/>
                    <a:moveTo>
                      <a:pt x="493" y="367"/>
                    </a:moveTo>
                    <a:cubicBezTo>
                      <a:pt x="493" y="366"/>
                      <a:pt x="493" y="366"/>
                      <a:pt x="493" y="365"/>
                    </a:cubicBezTo>
                    <a:cubicBezTo>
                      <a:pt x="494" y="365"/>
                      <a:pt x="494" y="365"/>
                      <a:pt x="494" y="364"/>
                    </a:cubicBezTo>
                    <a:cubicBezTo>
                      <a:pt x="494" y="364"/>
                      <a:pt x="494" y="364"/>
                      <a:pt x="494" y="364"/>
                    </a:cubicBezTo>
                    <a:cubicBezTo>
                      <a:pt x="494" y="364"/>
                      <a:pt x="494" y="364"/>
                      <a:pt x="494" y="364"/>
                    </a:cubicBezTo>
                    <a:cubicBezTo>
                      <a:pt x="494" y="364"/>
                      <a:pt x="492" y="367"/>
                      <a:pt x="493" y="367"/>
                    </a:cubicBezTo>
                    <a:close/>
                    <a:moveTo>
                      <a:pt x="487" y="382"/>
                    </a:moveTo>
                    <a:cubicBezTo>
                      <a:pt x="487" y="382"/>
                      <a:pt x="487" y="382"/>
                      <a:pt x="487" y="382"/>
                    </a:cubicBezTo>
                    <a:cubicBezTo>
                      <a:pt x="487" y="382"/>
                      <a:pt x="487" y="382"/>
                      <a:pt x="487" y="382"/>
                    </a:cubicBezTo>
                    <a:cubicBezTo>
                      <a:pt x="487" y="382"/>
                      <a:pt x="487" y="381"/>
                      <a:pt x="487" y="381"/>
                    </a:cubicBezTo>
                    <a:cubicBezTo>
                      <a:pt x="487" y="381"/>
                      <a:pt x="487" y="381"/>
                      <a:pt x="487" y="381"/>
                    </a:cubicBezTo>
                    <a:cubicBezTo>
                      <a:pt x="487" y="381"/>
                      <a:pt x="486" y="382"/>
                      <a:pt x="487" y="382"/>
                    </a:cubicBezTo>
                    <a:close/>
                    <a:moveTo>
                      <a:pt x="480" y="370"/>
                    </a:moveTo>
                    <a:cubicBezTo>
                      <a:pt x="481" y="370"/>
                      <a:pt x="481" y="370"/>
                      <a:pt x="481" y="370"/>
                    </a:cubicBezTo>
                    <a:cubicBezTo>
                      <a:pt x="481" y="369"/>
                      <a:pt x="481" y="369"/>
                      <a:pt x="482" y="368"/>
                    </a:cubicBezTo>
                    <a:cubicBezTo>
                      <a:pt x="482" y="368"/>
                      <a:pt x="482" y="368"/>
                      <a:pt x="482" y="368"/>
                    </a:cubicBezTo>
                    <a:cubicBezTo>
                      <a:pt x="482" y="368"/>
                      <a:pt x="482" y="368"/>
                      <a:pt x="481" y="368"/>
                    </a:cubicBezTo>
                    <a:cubicBezTo>
                      <a:pt x="481" y="368"/>
                      <a:pt x="480" y="368"/>
                      <a:pt x="479" y="368"/>
                    </a:cubicBezTo>
                    <a:cubicBezTo>
                      <a:pt x="479" y="368"/>
                      <a:pt x="477" y="367"/>
                      <a:pt x="477" y="367"/>
                    </a:cubicBezTo>
                    <a:cubicBezTo>
                      <a:pt x="477" y="367"/>
                      <a:pt x="477" y="367"/>
                      <a:pt x="477" y="367"/>
                    </a:cubicBezTo>
                    <a:cubicBezTo>
                      <a:pt x="477" y="368"/>
                      <a:pt x="477" y="368"/>
                      <a:pt x="476" y="368"/>
                    </a:cubicBezTo>
                    <a:cubicBezTo>
                      <a:pt x="476" y="369"/>
                      <a:pt x="476" y="369"/>
                      <a:pt x="477" y="369"/>
                    </a:cubicBezTo>
                    <a:cubicBezTo>
                      <a:pt x="478" y="369"/>
                      <a:pt x="478" y="369"/>
                      <a:pt x="477" y="370"/>
                    </a:cubicBezTo>
                    <a:cubicBezTo>
                      <a:pt x="479" y="370"/>
                      <a:pt x="479" y="370"/>
                      <a:pt x="480" y="370"/>
                    </a:cubicBezTo>
                    <a:close/>
                    <a:moveTo>
                      <a:pt x="494" y="346"/>
                    </a:moveTo>
                    <a:cubicBezTo>
                      <a:pt x="494" y="346"/>
                      <a:pt x="494" y="345"/>
                      <a:pt x="494" y="345"/>
                    </a:cubicBezTo>
                    <a:cubicBezTo>
                      <a:pt x="494" y="345"/>
                      <a:pt x="494" y="345"/>
                      <a:pt x="494" y="345"/>
                    </a:cubicBezTo>
                    <a:cubicBezTo>
                      <a:pt x="494" y="345"/>
                      <a:pt x="493" y="345"/>
                      <a:pt x="493" y="345"/>
                    </a:cubicBezTo>
                    <a:cubicBezTo>
                      <a:pt x="492" y="346"/>
                      <a:pt x="492" y="346"/>
                      <a:pt x="492" y="346"/>
                    </a:cubicBezTo>
                    <a:cubicBezTo>
                      <a:pt x="492" y="346"/>
                      <a:pt x="492" y="347"/>
                      <a:pt x="492" y="347"/>
                    </a:cubicBezTo>
                    <a:cubicBezTo>
                      <a:pt x="493" y="347"/>
                      <a:pt x="493" y="348"/>
                      <a:pt x="493" y="348"/>
                    </a:cubicBezTo>
                    <a:cubicBezTo>
                      <a:pt x="493" y="348"/>
                      <a:pt x="494" y="347"/>
                      <a:pt x="494" y="347"/>
                    </a:cubicBezTo>
                    <a:cubicBezTo>
                      <a:pt x="494" y="346"/>
                      <a:pt x="494" y="346"/>
                      <a:pt x="494" y="346"/>
                    </a:cubicBezTo>
                    <a:cubicBezTo>
                      <a:pt x="494" y="346"/>
                      <a:pt x="494" y="346"/>
                      <a:pt x="494" y="346"/>
                    </a:cubicBezTo>
                    <a:close/>
                    <a:moveTo>
                      <a:pt x="488" y="368"/>
                    </a:moveTo>
                    <a:cubicBezTo>
                      <a:pt x="487" y="368"/>
                      <a:pt x="487" y="368"/>
                      <a:pt x="487" y="368"/>
                    </a:cubicBezTo>
                    <a:cubicBezTo>
                      <a:pt x="485" y="369"/>
                      <a:pt x="485" y="369"/>
                      <a:pt x="485" y="369"/>
                    </a:cubicBezTo>
                    <a:cubicBezTo>
                      <a:pt x="485" y="369"/>
                      <a:pt x="485" y="369"/>
                      <a:pt x="485" y="369"/>
                    </a:cubicBezTo>
                    <a:cubicBezTo>
                      <a:pt x="483" y="371"/>
                      <a:pt x="481" y="373"/>
                      <a:pt x="480" y="374"/>
                    </a:cubicBezTo>
                    <a:cubicBezTo>
                      <a:pt x="480" y="375"/>
                      <a:pt x="480" y="376"/>
                      <a:pt x="479" y="376"/>
                    </a:cubicBezTo>
                    <a:cubicBezTo>
                      <a:pt x="479" y="376"/>
                      <a:pt x="478" y="376"/>
                      <a:pt x="478" y="376"/>
                    </a:cubicBezTo>
                    <a:cubicBezTo>
                      <a:pt x="478" y="377"/>
                      <a:pt x="478" y="378"/>
                      <a:pt x="479" y="378"/>
                    </a:cubicBezTo>
                    <a:cubicBezTo>
                      <a:pt x="479" y="377"/>
                      <a:pt x="479" y="377"/>
                      <a:pt x="479" y="377"/>
                    </a:cubicBezTo>
                    <a:cubicBezTo>
                      <a:pt x="479" y="377"/>
                      <a:pt x="479" y="377"/>
                      <a:pt x="479" y="376"/>
                    </a:cubicBezTo>
                    <a:cubicBezTo>
                      <a:pt x="479" y="376"/>
                      <a:pt x="479" y="376"/>
                      <a:pt x="479" y="376"/>
                    </a:cubicBezTo>
                    <a:cubicBezTo>
                      <a:pt x="480" y="376"/>
                      <a:pt x="482" y="375"/>
                      <a:pt x="482" y="374"/>
                    </a:cubicBezTo>
                    <a:cubicBezTo>
                      <a:pt x="483" y="374"/>
                      <a:pt x="483" y="373"/>
                      <a:pt x="484" y="373"/>
                    </a:cubicBezTo>
                    <a:cubicBezTo>
                      <a:pt x="486" y="370"/>
                      <a:pt x="487" y="369"/>
                      <a:pt x="487" y="368"/>
                    </a:cubicBezTo>
                    <a:cubicBezTo>
                      <a:pt x="487" y="368"/>
                      <a:pt x="487" y="368"/>
                      <a:pt x="488" y="368"/>
                    </a:cubicBezTo>
                    <a:close/>
                    <a:moveTo>
                      <a:pt x="488" y="380"/>
                    </a:moveTo>
                    <a:cubicBezTo>
                      <a:pt x="488" y="380"/>
                      <a:pt x="488" y="380"/>
                      <a:pt x="488" y="380"/>
                    </a:cubicBezTo>
                    <a:cubicBezTo>
                      <a:pt x="488" y="381"/>
                      <a:pt x="488" y="381"/>
                      <a:pt x="488" y="381"/>
                    </a:cubicBezTo>
                    <a:cubicBezTo>
                      <a:pt x="488" y="381"/>
                      <a:pt x="488" y="381"/>
                      <a:pt x="488" y="381"/>
                    </a:cubicBezTo>
                    <a:cubicBezTo>
                      <a:pt x="488" y="381"/>
                      <a:pt x="488" y="381"/>
                      <a:pt x="488" y="381"/>
                    </a:cubicBezTo>
                    <a:cubicBezTo>
                      <a:pt x="488" y="381"/>
                      <a:pt x="488" y="381"/>
                      <a:pt x="488" y="380"/>
                    </a:cubicBezTo>
                    <a:cubicBezTo>
                      <a:pt x="488" y="380"/>
                      <a:pt x="488" y="380"/>
                      <a:pt x="488" y="380"/>
                    </a:cubicBezTo>
                    <a:close/>
                    <a:moveTo>
                      <a:pt x="500" y="292"/>
                    </a:moveTo>
                    <a:cubicBezTo>
                      <a:pt x="499" y="293"/>
                      <a:pt x="500" y="294"/>
                      <a:pt x="499" y="294"/>
                    </a:cubicBezTo>
                    <a:cubicBezTo>
                      <a:pt x="499" y="294"/>
                      <a:pt x="499" y="294"/>
                      <a:pt x="499" y="294"/>
                    </a:cubicBezTo>
                    <a:cubicBezTo>
                      <a:pt x="499" y="294"/>
                      <a:pt x="499" y="294"/>
                      <a:pt x="498" y="295"/>
                    </a:cubicBezTo>
                    <a:cubicBezTo>
                      <a:pt x="498" y="296"/>
                      <a:pt x="498" y="296"/>
                      <a:pt x="498" y="296"/>
                    </a:cubicBezTo>
                    <a:cubicBezTo>
                      <a:pt x="498" y="296"/>
                      <a:pt x="498" y="296"/>
                      <a:pt x="498" y="296"/>
                    </a:cubicBezTo>
                    <a:cubicBezTo>
                      <a:pt x="497" y="296"/>
                      <a:pt x="497" y="297"/>
                      <a:pt x="496" y="297"/>
                    </a:cubicBezTo>
                    <a:cubicBezTo>
                      <a:pt x="497" y="296"/>
                      <a:pt x="497" y="296"/>
                      <a:pt x="496" y="295"/>
                    </a:cubicBezTo>
                    <a:cubicBezTo>
                      <a:pt x="496" y="296"/>
                      <a:pt x="496" y="295"/>
                      <a:pt x="495" y="296"/>
                    </a:cubicBezTo>
                    <a:cubicBezTo>
                      <a:pt x="495" y="296"/>
                      <a:pt x="495" y="297"/>
                      <a:pt x="495" y="297"/>
                    </a:cubicBezTo>
                    <a:cubicBezTo>
                      <a:pt x="494" y="296"/>
                      <a:pt x="494" y="298"/>
                      <a:pt x="494" y="299"/>
                    </a:cubicBezTo>
                    <a:cubicBezTo>
                      <a:pt x="494" y="299"/>
                      <a:pt x="494" y="300"/>
                      <a:pt x="494" y="300"/>
                    </a:cubicBezTo>
                    <a:cubicBezTo>
                      <a:pt x="494" y="300"/>
                      <a:pt x="494" y="300"/>
                      <a:pt x="494" y="300"/>
                    </a:cubicBezTo>
                    <a:cubicBezTo>
                      <a:pt x="493" y="301"/>
                      <a:pt x="493" y="301"/>
                      <a:pt x="493" y="302"/>
                    </a:cubicBezTo>
                    <a:cubicBezTo>
                      <a:pt x="493" y="302"/>
                      <a:pt x="493" y="302"/>
                      <a:pt x="494" y="301"/>
                    </a:cubicBezTo>
                    <a:cubicBezTo>
                      <a:pt x="494" y="300"/>
                      <a:pt x="494" y="300"/>
                      <a:pt x="495" y="300"/>
                    </a:cubicBezTo>
                    <a:cubicBezTo>
                      <a:pt x="495" y="300"/>
                      <a:pt x="495" y="301"/>
                      <a:pt x="495" y="301"/>
                    </a:cubicBezTo>
                    <a:cubicBezTo>
                      <a:pt x="495" y="301"/>
                      <a:pt x="495" y="301"/>
                      <a:pt x="495" y="300"/>
                    </a:cubicBezTo>
                    <a:cubicBezTo>
                      <a:pt x="496" y="300"/>
                      <a:pt x="496" y="301"/>
                      <a:pt x="496" y="301"/>
                    </a:cubicBezTo>
                    <a:cubicBezTo>
                      <a:pt x="496" y="300"/>
                      <a:pt x="496" y="300"/>
                      <a:pt x="496" y="300"/>
                    </a:cubicBezTo>
                    <a:cubicBezTo>
                      <a:pt x="496" y="300"/>
                      <a:pt x="497" y="301"/>
                      <a:pt x="497" y="302"/>
                    </a:cubicBezTo>
                    <a:cubicBezTo>
                      <a:pt x="497" y="302"/>
                      <a:pt x="497" y="302"/>
                      <a:pt x="497" y="302"/>
                    </a:cubicBezTo>
                    <a:cubicBezTo>
                      <a:pt x="496" y="305"/>
                      <a:pt x="496" y="308"/>
                      <a:pt x="498" y="307"/>
                    </a:cubicBezTo>
                    <a:cubicBezTo>
                      <a:pt x="498" y="307"/>
                      <a:pt x="498" y="307"/>
                      <a:pt x="498" y="308"/>
                    </a:cubicBezTo>
                    <a:cubicBezTo>
                      <a:pt x="498" y="308"/>
                      <a:pt x="499" y="307"/>
                      <a:pt x="499" y="306"/>
                    </a:cubicBezTo>
                    <a:cubicBezTo>
                      <a:pt x="499" y="306"/>
                      <a:pt x="499" y="305"/>
                      <a:pt x="499" y="304"/>
                    </a:cubicBezTo>
                    <a:cubicBezTo>
                      <a:pt x="499" y="304"/>
                      <a:pt x="499" y="304"/>
                      <a:pt x="499" y="304"/>
                    </a:cubicBezTo>
                    <a:cubicBezTo>
                      <a:pt x="499" y="304"/>
                      <a:pt x="499" y="304"/>
                      <a:pt x="499" y="304"/>
                    </a:cubicBezTo>
                    <a:cubicBezTo>
                      <a:pt x="499" y="304"/>
                      <a:pt x="499" y="304"/>
                      <a:pt x="499" y="304"/>
                    </a:cubicBezTo>
                    <a:cubicBezTo>
                      <a:pt x="499" y="305"/>
                      <a:pt x="499" y="305"/>
                      <a:pt x="499" y="305"/>
                    </a:cubicBezTo>
                    <a:cubicBezTo>
                      <a:pt x="500" y="302"/>
                      <a:pt x="500" y="300"/>
                      <a:pt x="500" y="299"/>
                    </a:cubicBezTo>
                    <a:cubicBezTo>
                      <a:pt x="500" y="299"/>
                      <a:pt x="501" y="299"/>
                      <a:pt x="501" y="299"/>
                    </a:cubicBezTo>
                    <a:cubicBezTo>
                      <a:pt x="501" y="297"/>
                      <a:pt x="501" y="294"/>
                      <a:pt x="501" y="292"/>
                    </a:cubicBezTo>
                    <a:cubicBezTo>
                      <a:pt x="500" y="292"/>
                      <a:pt x="500" y="292"/>
                      <a:pt x="500" y="292"/>
                    </a:cubicBezTo>
                    <a:close/>
                    <a:moveTo>
                      <a:pt x="501" y="337"/>
                    </a:moveTo>
                    <a:cubicBezTo>
                      <a:pt x="501" y="336"/>
                      <a:pt x="501" y="336"/>
                      <a:pt x="501" y="336"/>
                    </a:cubicBezTo>
                    <a:cubicBezTo>
                      <a:pt x="501" y="336"/>
                      <a:pt x="500" y="336"/>
                      <a:pt x="500" y="336"/>
                    </a:cubicBezTo>
                    <a:cubicBezTo>
                      <a:pt x="500" y="336"/>
                      <a:pt x="500" y="337"/>
                      <a:pt x="500" y="337"/>
                    </a:cubicBezTo>
                    <a:cubicBezTo>
                      <a:pt x="500" y="337"/>
                      <a:pt x="501" y="337"/>
                      <a:pt x="501" y="337"/>
                    </a:cubicBezTo>
                    <a:close/>
                    <a:moveTo>
                      <a:pt x="501" y="323"/>
                    </a:moveTo>
                    <a:cubicBezTo>
                      <a:pt x="501" y="323"/>
                      <a:pt x="501" y="323"/>
                      <a:pt x="501" y="323"/>
                    </a:cubicBezTo>
                    <a:cubicBezTo>
                      <a:pt x="501" y="323"/>
                      <a:pt x="501" y="322"/>
                      <a:pt x="501" y="321"/>
                    </a:cubicBezTo>
                    <a:cubicBezTo>
                      <a:pt x="501" y="321"/>
                      <a:pt x="501" y="321"/>
                      <a:pt x="501" y="321"/>
                    </a:cubicBezTo>
                    <a:cubicBezTo>
                      <a:pt x="501" y="321"/>
                      <a:pt x="501" y="321"/>
                      <a:pt x="501" y="321"/>
                    </a:cubicBezTo>
                    <a:cubicBezTo>
                      <a:pt x="500" y="323"/>
                      <a:pt x="500" y="323"/>
                      <a:pt x="501" y="323"/>
                    </a:cubicBezTo>
                    <a:close/>
                    <a:moveTo>
                      <a:pt x="500" y="337"/>
                    </a:moveTo>
                    <a:cubicBezTo>
                      <a:pt x="500" y="337"/>
                      <a:pt x="500" y="337"/>
                      <a:pt x="500" y="337"/>
                    </a:cubicBezTo>
                    <a:cubicBezTo>
                      <a:pt x="500" y="337"/>
                      <a:pt x="500" y="337"/>
                      <a:pt x="500" y="337"/>
                    </a:cubicBezTo>
                    <a:cubicBezTo>
                      <a:pt x="500" y="337"/>
                      <a:pt x="500" y="337"/>
                      <a:pt x="500" y="337"/>
                    </a:cubicBezTo>
                    <a:cubicBezTo>
                      <a:pt x="500" y="337"/>
                      <a:pt x="500" y="337"/>
                      <a:pt x="500" y="337"/>
                    </a:cubicBezTo>
                    <a:cubicBezTo>
                      <a:pt x="500" y="337"/>
                      <a:pt x="500" y="337"/>
                      <a:pt x="500" y="337"/>
                    </a:cubicBezTo>
                    <a:cubicBezTo>
                      <a:pt x="500" y="337"/>
                      <a:pt x="500" y="337"/>
                      <a:pt x="500" y="337"/>
                    </a:cubicBezTo>
                    <a:cubicBezTo>
                      <a:pt x="500" y="337"/>
                      <a:pt x="500" y="337"/>
                      <a:pt x="500" y="337"/>
                    </a:cubicBezTo>
                    <a:close/>
                    <a:moveTo>
                      <a:pt x="501" y="334"/>
                    </a:moveTo>
                    <a:cubicBezTo>
                      <a:pt x="501" y="334"/>
                      <a:pt x="501" y="334"/>
                      <a:pt x="501" y="334"/>
                    </a:cubicBezTo>
                    <a:cubicBezTo>
                      <a:pt x="501" y="334"/>
                      <a:pt x="501" y="334"/>
                      <a:pt x="501" y="334"/>
                    </a:cubicBezTo>
                    <a:cubicBezTo>
                      <a:pt x="501" y="334"/>
                      <a:pt x="501" y="334"/>
                      <a:pt x="501" y="334"/>
                    </a:cubicBezTo>
                    <a:cubicBezTo>
                      <a:pt x="501" y="334"/>
                      <a:pt x="502" y="334"/>
                      <a:pt x="502" y="334"/>
                    </a:cubicBezTo>
                    <a:cubicBezTo>
                      <a:pt x="502" y="334"/>
                      <a:pt x="502" y="334"/>
                      <a:pt x="502" y="334"/>
                    </a:cubicBezTo>
                    <a:cubicBezTo>
                      <a:pt x="502" y="333"/>
                      <a:pt x="501" y="333"/>
                      <a:pt x="501" y="333"/>
                    </a:cubicBezTo>
                    <a:cubicBezTo>
                      <a:pt x="501" y="333"/>
                      <a:pt x="501" y="334"/>
                      <a:pt x="500" y="334"/>
                    </a:cubicBezTo>
                    <a:cubicBezTo>
                      <a:pt x="500" y="334"/>
                      <a:pt x="500" y="334"/>
                      <a:pt x="501" y="334"/>
                    </a:cubicBezTo>
                    <a:close/>
                    <a:moveTo>
                      <a:pt x="501" y="337"/>
                    </a:moveTo>
                    <a:cubicBezTo>
                      <a:pt x="501" y="337"/>
                      <a:pt x="501" y="337"/>
                      <a:pt x="501" y="337"/>
                    </a:cubicBezTo>
                    <a:cubicBezTo>
                      <a:pt x="500" y="338"/>
                      <a:pt x="500" y="338"/>
                      <a:pt x="500" y="338"/>
                    </a:cubicBezTo>
                    <a:cubicBezTo>
                      <a:pt x="500" y="338"/>
                      <a:pt x="500" y="339"/>
                      <a:pt x="500" y="339"/>
                    </a:cubicBezTo>
                    <a:cubicBezTo>
                      <a:pt x="500" y="339"/>
                      <a:pt x="500" y="338"/>
                      <a:pt x="501" y="337"/>
                    </a:cubicBezTo>
                    <a:close/>
                    <a:moveTo>
                      <a:pt x="497" y="336"/>
                    </a:moveTo>
                    <a:cubicBezTo>
                      <a:pt x="497" y="336"/>
                      <a:pt x="497" y="335"/>
                      <a:pt x="497" y="335"/>
                    </a:cubicBezTo>
                    <a:cubicBezTo>
                      <a:pt x="497" y="335"/>
                      <a:pt x="497" y="335"/>
                      <a:pt x="497" y="335"/>
                    </a:cubicBezTo>
                    <a:cubicBezTo>
                      <a:pt x="497" y="334"/>
                      <a:pt x="497" y="334"/>
                      <a:pt x="497" y="334"/>
                    </a:cubicBezTo>
                    <a:cubicBezTo>
                      <a:pt x="497" y="335"/>
                      <a:pt x="497" y="336"/>
                      <a:pt x="497" y="336"/>
                    </a:cubicBezTo>
                    <a:cubicBezTo>
                      <a:pt x="497" y="336"/>
                      <a:pt x="497" y="336"/>
                      <a:pt x="497" y="336"/>
                    </a:cubicBezTo>
                    <a:close/>
                    <a:moveTo>
                      <a:pt x="472" y="370"/>
                    </a:moveTo>
                    <a:cubicBezTo>
                      <a:pt x="472" y="370"/>
                      <a:pt x="472" y="370"/>
                      <a:pt x="472" y="370"/>
                    </a:cubicBezTo>
                    <a:cubicBezTo>
                      <a:pt x="472" y="370"/>
                      <a:pt x="472" y="370"/>
                      <a:pt x="473" y="370"/>
                    </a:cubicBezTo>
                    <a:cubicBezTo>
                      <a:pt x="473" y="370"/>
                      <a:pt x="474" y="370"/>
                      <a:pt x="475" y="369"/>
                    </a:cubicBezTo>
                    <a:cubicBezTo>
                      <a:pt x="475" y="369"/>
                      <a:pt x="475" y="369"/>
                      <a:pt x="475" y="369"/>
                    </a:cubicBezTo>
                    <a:cubicBezTo>
                      <a:pt x="475" y="368"/>
                      <a:pt x="475" y="368"/>
                      <a:pt x="474" y="368"/>
                    </a:cubicBezTo>
                    <a:cubicBezTo>
                      <a:pt x="474" y="368"/>
                      <a:pt x="474" y="368"/>
                      <a:pt x="474" y="367"/>
                    </a:cubicBezTo>
                    <a:cubicBezTo>
                      <a:pt x="474" y="367"/>
                      <a:pt x="474" y="367"/>
                      <a:pt x="473" y="366"/>
                    </a:cubicBezTo>
                    <a:cubicBezTo>
                      <a:pt x="473" y="367"/>
                      <a:pt x="473" y="367"/>
                      <a:pt x="473" y="367"/>
                    </a:cubicBezTo>
                    <a:cubicBezTo>
                      <a:pt x="473" y="367"/>
                      <a:pt x="473" y="367"/>
                      <a:pt x="473" y="368"/>
                    </a:cubicBezTo>
                    <a:cubicBezTo>
                      <a:pt x="474" y="368"/>
                      <a:pt x="474" y="368"/>
                      <a:pt x="474" y="368"/>
                    </a:cubicBezTo>
                    <a:cubicBezTo>
                      <a:pt x="473" y="368"/>
                      <a:pt x="473" y="369"/>
                      <a:pt x="473" y="369"/>
                    </a:cubicBezTo>
                    <a:cubicBezTo>
                      <a:pt x="473" y="368"/>
                      <a:pt x="473" y="368"/>
                      <a:pt x="473" y="368"/>
                    </a:cubicBezTo>
                    <a:cubicBezTo>
                      <a:pt x="473" y="369"/>
                      <a:pt x="473" y="369"/>
                      <a:pt x="473" y="369"/>
                    </a:cubicBezTo>
                    <a:cubicBezTo>
                      <a:pt x="473" y="369"/>
                      <a:pt x="473" y="369"/>
                      <a:pt x="472" y="368"/>
                    </a:cubicBezTo>
                    <a:cubicBezTo>
                      <a:pt x="472" y="368"/>
                      <a:pt x="472" y="368"/>
                      <a:pt x="472" y="368"/>
                    </a:cubicBezTo>
                    <a:cubicBezTo>
                      <a:pt x="471" y="368"/>
                      <a:pt x="471" y="369"/>
                      <a:pt x="470" y="370"/>
                    </a:cubicBezTo>
                    <a:cubicBezTo>
                      <a:pt x="471" y="370"/>
                      <a:pt x="471" y="370"/>
                      <a:pt x="471" y="370"/>
                    </a:cubicBezTo>
                    <a:cubicBezTo>
                      <a:pt x="471" y="371"/>
                      <a:pt x="472" y="370"/>
                      <a:pt x="472" y="370"/>
                    </a:cubicBezTo>
                    <a:close/>
                    <a:moveTo>
                      <a:pt x="499" y="339"/>
                    </a:moveTo>
                    <a:cubicBezTo>
                      <a:pt x="499" y="339"/>
                      <a:pt x="499" y="339"/>
                      <a:pt x="499" y="339"/>
                    </a:cubicBezTo>
                    <a:cubicBezTo>
                      <a:pt x="499" y="339"/>
                      <a:pt x="499" y="340"/>
                      <a:pt x="499" y="340"/>
                    </a:cubicBezTo>
                    <a:cubicBezTo>
                      <a:pt x="499" y="340"/>
                      <a:pt x="499" y="340"/>
                      <a:pt x="499" y="341"/>
                    </a:cubicBezTo>
                    <a:cubicBezTo>
                      <a:pt x="499" y="341"/>
                      <a:pt x="499" y="341"/>
                      <a:pt x="499" y="341"/>
                    </a:cubicBezTo>
                    <a:cubicBezTo>
                      <a:pt x="499" y="340"/>
                      <a:pt x="499" y="340"/>
                      <a:pt x="499" y="339"/>
                    </a:cubicBezTo>
                    <a:cubicBezTo>
                      <a:pt x="499" y="339"/>
                      <a:pt x="499" y="339"/>
                      <a:pt x="499" y="339"/>
                    </a:cubicBezTo>
                    <a:cubicBezTo>
                      <a:pt x="499" y="339"/>
                      <a:pt x="499" y="339"/>
                      <a:pt x="499" y="340"/>
                    </a:cubicBezTo>
                    <a:cubicBezTo>
                      <a:pt x="499" y="340"/>
                      <a:pt x="499" y="340"/>
                      <a:pt x="499" y="339"/>
                    </a:cubicBezTo>
                    <a:cubicBezTo>
                      <a:pt x="499" y="339"/>
                      <a:pt x="499" y="339"/>
                      <a:pt x="499" y="339"/>
                    </a:cubicBezTo>
                    <a:close/>
                    <a:moveTo>
                      <a:pt x="497" y="338"/>
                    </a:moveTo>
                    <a:cubicBezTo>
                      <a:pt x="497" y="338"/>
                      <a:pt x="497" y="338"/>
                      <a:pt x="497" y="338"/>
                    </a:cubicBezTo>
                    <a:cubicBezTo>
                      <a:pt x="497" y="338"/>
                      <a:pt x="496" y="338"/>
                      <a:pt x="496" y="338"/>
                    </a:cubicBezTo>
                    <a:cubicBezTo>
                      <a:pt x="497" y="339"/>
                      <a:pt x="497" y="339"/>
                      <a:pt x="497" y="338"/>
                    </a:cubicBezTo>
                    <a:close/>
                    <a:moveTo>
                      <a:pt x="499" y="328"/>
                    </a:moveTo>
                    <a:cubicBezTo>
                      <a:pt x="499" y="327"/>
                      <a:pt x="499" y="325"/>
                      <a:pt x="500" y="325"/>
                    </a:cubicBezTo>
                    <a:cubicBezTo>
                      <a:pt x="500" y="325"/>
                      <a:pt x="500" y="325"/>
                      <a:pt x="499" y="325"/>
                    </a:cubicBezTo>
                    <a:cubicBezTo>
                      <a:pt x="500" y="324"/>
                      <a:pt x="500" y="323"/>
                      <a:pt x="500" y="322"/>
                    </a:cubicBezTo>
                    <a:cubicBezTo>
                      <a:pt x="500" y="322"/>
                      <a:pt x="500" y="323"/>
                      <a:pt x="500" y="323"/>
                    </a:cubicBezTo>
                    <a:cubicBezTo>
                      <a:pt x="499" y="324"/>
                      <a:pt x="499" y="325"/>
                      <a:pt x="498" y="327"/>
                    </a:cubicBezTo>
                    <a:cubicBezTo>
                      <a:pt x="498" y="328"/>
                      <a:pt x="498" y="329"/>
                      <a:pt x="498" y="331"/>
                    </a:cubicBezTo>
                    <a:cubicBezTo>
                      <a:pt x="497" y="331"/>
                      <a:pt x="497" y="335"/>
                      <a:pt x="498" y="335"/>
                    </a:cubicBezTo>
                    <a:cubicBezTo>
                      <a:pt x="498" y="334"/>
                      <a:pt x="498" y="332"/>
                      <a:pt x="498" y="331"/>
                    </a:cubicBezTo>
                    <a:cubicBezTo>
                      <a:pt x="498" y="331"/>
                      <a:pt x="498" y="330"/>
                      <a:pt x="499" y="330"/>
                    </a:cubicBezTo>
                    <a:cubicBezTo>
                      <a:pt x="499" y="331"/>
                      <a:pt x="499" y="331"/>
                      <a:pt x="499" y="331"/>
                    </a:cubicBezTo>
                    <a:cubicBezTo>
                      <a:pt x="499" y="330"/>
                      <a:pt x="500" y="329"/>
                      <a:pt x="499" y="329"/>
                    </a:cubicBezTo>
                    <a:cubicBezTo>
                      <a:pt x="499" y="328"/>
                      <a:pt x="500" y="328"/>
                      <a:pt x="500" y="327"/>
                    </a:cubicBezTo>
                    <a:cubicBezTo>
                      <a:pt x="499" y="328"/>
                      <a:pt x="499" y="328"/>
                      <a:pt x="499" y="328"/>
                    </a:cubicBezTo>
                    <a:close/>
                    <a:moveTo>
                      <a:pt x="489" y="368"/>
                    </a:moveTo>
                    <a:cubicBezTo>
                      <a:pt x="489" y="368"/>
                      <a:pt x="489" y="368"/>
                      <a:pt x="489" y="367"/>
                    </a:cubicBezTo>
                    <a:cubicBezTo>
                      <a:pt x="489" y="367"/>
                      <a:pt x="489" y="367"/>
                      <a:pt x="489" y="367"/>
                    </a:cubicBezTo>
                    <a:cubicBezTo>
                      <a:pt x="489" y="367"/>
                      <a:pt x="489" y="368"/>
                      <a:pt x="489" y="368"/>
                    </a:cubicBezTo>
                    <a:close/>
                    <a:moveTo>
                      <a:pt x="460" y="344"/>
                    </a:moveTo>
                    <a:cubicBezTo>
                      <a:pt x="460" y="344"/>
                      <a:pt x="460" y="343"/>
                      <a:pt x="460" y="343"/>
                    </a:cubicBezTo>
                    <a:cubicBezTo>
                      <a:pt x="459" y="343"/>
                      <a:pt x="459" y="343"/>
                      <a:pt x="459" y="343"/>
                    </a:cubicBezTo>
                    <a:cubicBezTo>
                      <a:pt x="459" y="343"/>
                      <a:pt x="458" y="343"/>
                      <a:pt x="458" y="344"/>
                    </a:cubicBezTo>
                    <a:cubicBezTo>
                      <a:pt x="458" y="344"/>
                      <a:pt x="458" y="344"/>
                      <a:pt x="458" y="344"/>
                    </a:cubicBezTo>
                    <a:cubicBezTo>
                      <a:pt x="458" y="345"/>
                      <a:pt x="458" y="345"/>
                      <a:pt x="458" y="346"/>
                    </a:cubicBezTo>
                    <a:cubicBezTo>
                      <a:pt x="459" y="346"/>
                      <a:pt x="459" y="345"/>
                      <a:pt x="460" y="344"/>
                    </a:cubicBezTo>
                    <a:close/>
                    <a:moveTo>
                      <a:pt x="455" y="339"/>
                    </a:moveTo>
                    <a:cubicBezTo>
                      <a:pt x="455" y="339"/>
                      <a:pt x="454" y="339"/>
                      <a:pt x="454" y="339"/>
                    </a:cubicBezTo>
                    <a:cubicBezTo>
                      <a:pt x="454" y="339"/>
                      <a:pt x="454" y="339"/>
                      <a:pt x="454" y="339"/>
                    </a:cubicBezTo>
                    <a:cubicBezTo>
                      <a:pt x="454" y="339"/>
                      <a:pt x="454" y="340"/>
                      <a:pt x="453" y="341"/>
                    </a:cubicBezTo>
                    <a:cubicBezTo>
                      <a:pt x="454" y="341"/>
                      <a:pt x="455" y="341"/>
                      <a:pt x="455" y="341"/>
                    </a:cubicBezTo>
                    <a:cubicBezTo>
                      <a:pt x="455" y="341"/>
                      <a:pt x="454" y="341"/>
                      <a:pt x="454" y="341"/>
                    </a:cubicBezTo>
                    <a:cubicBezTo>
                      <a:pt x="454" y="341"/>
                      <a:pt x="454" y="341"/>
                      <a:pt x="455" y="341"/>
                    </a:cubicBezTo>
                    <a:cubicBezTo>
                      <a:pt x="455" y="342"/>
                      <a:pt x="454" y="343"/>
                      <a:pt x="455" y="344"/>
                    </a:cubicBezTo>
                    <a:cubicBezTo>
                      <a:pt x="455" y="344"/>
                      <a:pt x="455" y="344"/>
                      <a:pt x="455" y="344"/>
                    </a:cubicBezTo>
                    <a:cubicBezTo>
                      <a:pt x="456" y="344"/>
                      <a:pt x="456" y="344"/>
                      <a:pt x="456" y="344"/>
                    </a:cubicBezTo>
                    <a:cubicBezTo>
                      <a:pt x="456" y="343"/>
                      <a:pt x="456" y="343"/>
                      <a:pt x="455" y="341"/>
                    </a:cubicBezTo>
                    <a:cubicBezTo>
                      <a:pt x="455" y="340"/>
                      <a:pt x="455" y="340"/>
                      <a:pt x="455" y="339"/>
                    </a:cubicBezTo>
                    <a:cubicBezTo>
                      <a:pt x="455" y="339"/>
                      <a:pt x="455" y="339"/>
                      <a:pt x="455" y="339"/>
                    </a:cubicBezTo>
                    <a:close/>
                    <a:moveTo>
                      <a:pt x="454" y="326"/>
                    </a:moveTo>
                    <a:cubicBezTo>
                      <a:pt x="454" y="326"/>
                      <a:pt x="453" y="326"/>
                      <a:pt x="453" y="326"/>
                    </a:cubicBezTo>
                    <a:cubicBezTo>
                      <a:pt x="453" y="327"/>
                      <a:pt x="453" y="327"/>
                      <a:pt x="454" y="326"/>
                    </a:cubicBezTo>
                    <a:cubicBezTo>
                      <a:pt x="454" y="326"/>
                      <a:pt x="454" y="326"/>
                      <a:pt x="454" y="326"/>
                    </a:cubicBezTo>
                    <a:cubicBezTo>
                      <a:pt x="454" y="326"/>
                      <a:pt x="454" y="326"/>
                      <a:pt x="454" y="326"/>
                    </a:cubicBezTo>
                    <a:close/>
                    <a:moveTo>
                      <a:pt x="427" y="301"/>
                    </a:moveTo>
                    <a:cubicBezTo>
                      <a:pt x="427" y="301"/>
                      <a:pt x="427" y="301"/>
                      <a:pt x="427" y="301"/>
                    </a:cubicBezTo>
                    <a:cubicBezTo>
                      <a:pt x="427" y="301"/>
                      <a:pt x="427" y="301"/>
                      <a:pt x="427" y="301"/>
                    </a:cubicBezTo>
                    <a:cubicBezTo>
                      <a:pt x="426" y="301"/>
                      <a:pt x="426" y="301"/>
                      <a:pt x="426" y="301"/>
                    </a:cubicBezTo>
                    <a:cubicBezTo>
                      <a:pt x="426" y="301"/>
                      <a:pt x="427" y="302"/>
                      <a:pt x="427" y="301"/>
                    </a:cubicBezTo>
                    <a:close/>
                    <a:moveTo>
                      <a:pt x="449" y="325"/>
                    </a:moveTo>
                    <a:cubicBezTo>
                      <a:pt x="449" y="324"/>
                      <a:pt x="449" y="324"/>
                      <a:pt x="448" y="324"/>
                    </a:cubicBezTo>
                    <a:cubicBezTo>
                      <a:pt x="448" y="324"/>
                      <a:pt x="448" y="324"/>
                      <a:pt x="448" y="324"/>
                    </a:cubicBezTo>
                    <a:cubicBezTo>
                      <a:pt x="448" y="325"/>
                      <a:pt x="448" y="325"/>
                      <a:pt x="449" y="325"/>
                    </a:cubicBezTo>
                    <a:close/>
                    <a:moveTo>
                      <a:pt x="464" y="315"/>
                    </a:moveTo>
                    <a:cubicBezTo>
                      <a:pt x="464" y="314"/>
                      <a:pt x="464" y="314"/>
                      <a:pt x="464" y="314"/>
                    </a:cubicBezTo>
                    <a:cubicBezTo>
                      <a:pt x="463" y="314"/>
                      <a:pt x="463" y="315"/>
                      <a:pt x="463" y="315"/>
                    </a:cubicBezTo>
                    <a:cubicBezTo>
                      <a:pt x="464" y="315"/>
                      <a:pt x="464" y="315"/>
                      <a:pt x="464" y="315"/>
                    </a:cubicBezTo>
                    <a:close/>
                    <a:moveTo>
                      <a:pt x="471" y="368"/>
                    </a:moveTo>
                    <a:cubicBezTo>
                      <a:pt x="471" y="368"/>
                      <a:pt x="471" y="368"/>
                      <a:pt x="471" y="368"/>
                    </a:cubicBezTo>
                    <a:cubicBezTo>
                      <a:pt x="471" y="367"/>
                      <a:pt x="471" y="367"/>
                      <a:pt x="471" y="367"/>
                    </a:cubicBezTo>
                    <a:cubicBezTo>
                      <a:pt x="472" y="367"/>
                      <a:pt x="472" y="367"/>
                      <a:pt x="472" y="366"/>
                    </a:cubicBezTo>
                    <a:cubicBezTo>
                      <a:pt x="471" y="366"/>
                      <a:pt x="471" y="366"/>
                      <a:pt x="471" y="366"/>
                    </a:cubicBezTo>
                    <a:cubicBezTo>
                      <a:pt x="471" y="366"/>
                      <a:pt x="471" y="366"/>
                      <a:pt x="471" y="366"/>
                    </a:cubicBezTo>
                    <a:cubicBezTo>
                      <a:pt x="471" y="366"/>
                      <a:pt x="471" y="366"/>
                      <a:pt x="470" y="368"/>
                    </a:cubicBezTo>
                    <a:cubicBezTo>
                      <a:pt x="470" y="368"/>
                      <a:pt x="470" y="368"/>
                      <a:pt x="470" y="369"/>
                    </a:cubicBezTo>
                    <a:cubicBezTo>
                      <a:pt x="470" y="369"/>
                      <a:pt x="470" y="369"/>
                      <a:pt x="470" y="369"/>
                    </a:cubicBezTo>
                    <a:cubicBezTo>
                      <a:pt x="470" y="369"/>
                      <a:pt x="471" y="369"/>
                      <a:pt x="471" y="368"/>
                    </a:cubicBezTo>
                    <a:close/>
                    <a:moveTo>
                      <a:pt x="473" y="248"/>
                    </a:moveTo>
                    <a:cubicBezTo>
                      <a:pt x="473" y="248"/>
                      <a:pt x="473" y="247"/>
                      <a:pt x="473" y="247"/>
                    </a:cubicBezTo>
                    <a:cubicBezTo>
                      <a:pt x="473" y="247"/>
                      <a:pt x="473" y="247"/>
                      <a:pt x="473" y="247"/>
                    </a:cubicBezTo>
                    <a:cubicBezTo>
                      <a:pt x="473" y="246"/>
                      <a:pt x="472" y="246"/>
                      <a:pt x="472" y="245"/>
                    </a:cubicBezTo>
                    <a:cubicBezTo>
                      <a:pt x="472" y="245"/>
                      <a:pt x="472" y="245"/>
                      <a:pt x="472" y="245"/>
                    </a:cubicBezTo>
                    <a:cubicBezTo>
                      <a:pt x="470" y="246"/>
                      <a:pt x="468" y="246"/>
                      <a:pt x="468" y="249"/>
                    </a:cubicBezTo>
                    <a:cubicBezTo>
                      <a:pt x="466" y="249"/>
                      <a:pt x="468" y="252"/>
                      <a:pt x="469" y="253"/>
                    </a:cubicBezTo>
                    <a:cubicBezTo>
                      <a:pt x="469" y="253"/>
                      <a:pt x="469" y="253"/>
                      <a:pt x="469" y="253"/>
                    </a:cubicBezTo>
                    <a:cubicBezTo>
                      <a:pt x="470" y="254"/>
                      <a:pt x="471" y="255"/>
                      <a:pt x="472" y="251"/>
                    </a:cubicBezTo>
                    <a:cubicBezTo>
                      <a:pt x="472" y="250"/>
                      <a:pt x="472" y="249"/>
                      <a:pt x="473" y="248"/>
                    </a:cubicBezTo>
                    <a:close/>
                    <a:moveTo>
                      <a:pt x="469" y="359"/>
                    </a:moveTo>
                    <a:cubicBezTo>
                      <a:pt x="469" y="359"/>
                      <a:pt x="468" y="358"/>
                      <a:pt x="468" y="358"/>
                    </a:cubicBezTo>
                    <a:cubicBezTo>
                      <a:pt x="467" y="358"/>
                      <a:pt x="467" y="359"/>
                      <a:pt x="466" y="359"/>
                    </a:cubicBezTo>
                    <a:cubicBezTo>
                      <a:pt x="467" y="360"/>
                      <a:pt x="468" y="359"/>
                      <a:pt x="468" y="359"/>
                    </a:cubicBezTo>
                    <a:lnTo>
                      <a:pt x="469" y="359"/>
                    </a:lnTo>
                    <a:close/>
                    <a:moveTo>
                      <a:pt x="470" y="366"/>
                    </a:moveTo>
                    <a:cubicBezTo>
                      <a:pt x="470" y="366"/>
                      <a:pt x="470" y="365"/>
                      <a:pt x="468" y="364"/>
                    </a:cubicBezTo>
                    <a:cubicBezTo>
                      <a:pt x="468" y="364"/>
                      <a:pt x="468" y="365"/>
                      <a:pt x="468" y="365"/>
                    </a:cubicBezTo>
                    <a:cubicBezTo>
                      <a:pt x="468" y="365"/>
                      <a:pt x="468" y="368"/>
                      <a:pt x="468" y="368"/>
                    </a:cubicBezTo>
                    <a:cubicBezTo>
                      <a:pt x="469" y="367"/>
                      <a:pt x="470" y="366"/>
                      <a:pt x="470" y="366"/>
                    </a:cubicBezTo>
                    <a:close/>
                    <a:moveTo>
                      <a:pt x="448" y="326"/>
                    </a:moveTo>
                    <a:cubicBezTo>
                      <a:pt x="448" y="327"/>
                      <a:pt x="448" y="327"/>
                      <a:pt x="448" y="327"/>
                    </a:cubicBezTo>
                    <a:cubicBezTo>
                      <a:pt x="449" y="327"/>
                      <a:pt x="449" y="327"/>
                      <a:pt x="449" y="327"/>
                    </a:cubicBezTo>
                    <a:cubicBezTo>
                      <a:pt x="449" y="326"/>
                      <a:pt x="449" y="326"/>
                      <a:pt x="448" y="326"/>
                    </a:cubicBezTo>
                    <a:cubicBezTo>
                      <a:pt x="448" y="326"/>
                      <a:pt x="448" y="326"/>
                      <a:pt x="448" y="326"/>
                    </a:cubicBezTo>
                    <a:close/>
                    <a:moveTo>
                      <a:pt x="467" y="366"/>
                    </a:moveTo>
                    <a:cubicBezTo>
                      <a:pt x="468" y="367"/>
                      <a:pt x="468" y="367"/>
                      <a:pt x="468" y="367"/>
                    </a:cubicBezTo>
                    <a:cubicBezTo>
                      <a:pt x="468" y="363"/>
                      <a:pt x="468" y="362"/>
                      <a:pt x="468" y="362"/>
                    </a:cubicBezTo>
                    <a:cubicBezTo>
                      <a:pt x="466" y="362"/>
                      <a:pt x="466" y="362"/>
                      <a:pt x="466" y="362"/>
                    </a:cubicBezTo>
                    <a:cubicBezTo>
                      <a:pt x="466" y="361"/>
                      <a:pt x="465" y="361"/>
                      <a:pt x="466" y="358"/>
                    </a:cubicBezTo>
                    <a:cubicBezTo>
                      <a:pt x="466" y="358"/>
                      <a:pt x="466" y="358"/>
                      <a:pt x="466" y="358"/>
                    </a:cubicBezTo>
                    <a:cubicBezTo>
                      <a:pt x="465" y="358"/>
                      <a:pt x="464" y="357"/>
                      <a:pt x="463" y="357"/>
                    </a:cubicBezTo>
                    <a:cubicBezTo>
                      <a:pt x="462" y="357"/>
                      <a:pt x="462" y="357"/>
                      <a:pt x="462" y="358"/>
                    </a:cubicBezTo>
                    <a:cubicBezTo>
                      <a:pt x="457" y="357"/>
                      <a:pt x="457" y="356"/>
                      <a:pt x="457" y="356"/>
                    </a:cubicBezTo>
                    <a:cubicBezTo>
                      <a:pt x="457" y="355"/>
                      <a:pt x="457" y="355"/>
                      <a:pt x="456" y="355"/>
                    </a:cubicBezTo>
                    <a:cubicBezTo>
                      <a:pt x="456" y="355"/>
                      <a:pt x="455" y="355"/>
                      <a:pt x="455" y="355"/>
                    </a:cubicBezTo>
                    <a:cubicBezTo>
                      <a:pt x="454" y="355"/>
                      <a:pt x="452" y="355"/>
                      <a:pt x="451" y="355"/>
                    </a:cubicBezTo>
                    <a:cubicBezTo>
                      <a:pt x="451" y="355"/>
                      <a:pt x="451" y="355"/>
                      <a:pt x="450" y="356"/>
                    </a:cubicBezTo>
                    <a:cubicBezTo>
                      <a:pt x="450" y="357"/>
                      <a:pt x="450" y="358"/>
                      <a:pt x="449" y="358"/>
                    </a:cubicBezTo>
                    <a:cubicBezTo>
                      <a:pt x="449" y="359"/>
                      <a:pt x="449" y="359"/>
                      <a:pt x="449" y="359"/>
                    </a:cubicBezTo>
                    <a:cubicBezTo>
                      <a:pt x="449" y="359"/>
                      <a:pt x="449" y="359"/>
                      <a:pt x="449" y="359"/>
                    </a:cubicBezTo>
                    <a:cubicBezTo>
                      <a:pt x="450" y="359"/>
                      <a:pt x="451" y="359"/>
                      <a:pt x="451" y="359"/>
                    </a:cubicBezTo>
                    <a:cubicBezTo>
                      <a:pt x="451" y="360"/>
                      <a:pt x="451" y="360"/>
                      <a:pt x="450" y="360"/>
                    </a:cubicBezTo>
                    <a:cubicBezTo>
                      <a:pt x="451" y="361"/>
                      <a:pt x="455" y="362"/>
                      <a:pt x="455" y="362"/>
                    </a:cubicBezTo>
                    <a:cubicBezTo>
                      <a:pt x="455" y="362"/>
                      <a:pt x="456" y="362"/>
                      <a:pt x="457" y="363"/>
                    </a:cubicBezTo>
                    <a:cubicBezTo>
                      <a:pt x="457" y="362"/>
                      <a:pt x="457" y="362"/>
                      <a:pt x="458" y="362"/>
                    </a:cubicBezTo>
                    <a:cubicBezTo>
                      <a:pt x="458" y="362"/>
                      <a:pt x="458" y="362"/>
                      <a:pt x="458" y="362"/>
                    </a:cubicBezTo>
                    <a:cubicBezTo>
                      <a:pt x="458" y="363"/>
                      <a:pt x="458" y="363"/>
                      <a:pt x="459" y="363"/>
                    </a:cubicBezTo>
                    <a:cubicBezTo>
                      <a:pt x="461" y="364"/>
                      <a:pt x="461" y="364"/>
                      <a:pt x="461" y="364"/>
                    </a:cubicBezTo>
                    <a:cubicBezTo>
                      <a:pt x="462" y="364"/>
                      <a:pt x="462" y="364"/>
                      <a:pt x="463" y="364"/>
                    </a:cubicBezTo>
                    <a:cubicBezTo>
                      <a:pt x="463" y="365"/>
                      <a:pt x="464" y="364"/>
                      <a:pt x="464" y="365"/>
                    </a:cubicBezTo>
                    <a:cubicBezTo>
                      <a:pt x="464" y="365"/>
                      <a:pt x="464" y="365"/>
                      <a:pt x="465" y="365"/>
                    </a:cubicBezTo>
                    <a:cubicBezTo>
                      <a:pt x="466" y="365"/>
                      <a:pt x="466" y="365"/>
                      <a:pt x="466" y="366"/>
                    </a:cubicBezTo>
                    <a:cubicBezTo>
                      <a:pt x="466" y="366"/>
                      <a:pt x="466" y="366"/>
                      <a:pt x="467" y="366"/>
                    </a:cubicBezTo>
                    <a:close/>
                    <a:moveTo>
                      <a:pt x="479" y="341"/>
                    </a:moveTo>
                    <a:cubicBezTo>
                      <a:pt x="479" y="338"/>
                      <a:pt x="479" y="338"/>
                      <a:pt x="481" y="337"/>
                    </a:cubicBezTo>
                    <a:cubicBezTo>
                      <a:pt x="481" y="336"/>
                      <a:pt x="481" y="335"/>
                      <a:pt x="481" y="335"/>
                    </a:cubicBezTo>
                    <a:cubicBezTo>
                      <a:pt x="481" y="334"/>
                      <a:pt x="481" y="334"/>
                      <a:pt x="482" y="331"/>
                    </a:cubicBezTo>
                    <a:cubicBezTo>
                      <a:pt x="482" y="331"/>
                      <a:pt x="482" y="331"/>
                      <a:pt x="482" y="331"/>
                    </a:cubicBezTo>
                    <a:cubicBezTo>
                      <a:pt x="482" y="330"/>
                      <a:pt x="484" y="329"/>
                      <a:pt x="485" y="328"/>
                    </a:cubicBezTo>
                    <a:cubicBezTo>
                      <a:pt x="484" y="327"/>
                      <a:pt x="483" y="326"/>
                      <a:pt x="483" y="324"/>
                    </a:cubicBezTo>
                    <a:cubicBezTo>
                      <a:pt x="483" y="323"/>
                      <a:pt x="484" y="322"/>
                      <a:pt x="484" y="321"/>
                    </a:cubicBezTo>
                    <a:cubicBezTo>
                      <a:pt x="484" y="320"/>
                      <a:pt x="484" y="319"/>
                      <a:pt x="484" y="318"/>
                    </a:cubicBezTo>
                    <a:cubicBezTo>
                      <a:pt x="484" y="317"/>
                      <a:pt x="484" y="317"/>
                      <a:pt x="484" y="316"/>
                    </a:cubicBezTo>
                    <a:cubicBezTo>
                      <a:pt x="484" y="316"/>
                      <a:pt x="484" y="316"/>
                      <a:pt x="484" y="314"/>
                    </a:cubicBezTo>
                    <a:cubicBezTo>
                      <a:pt x="486" y="314"/>
                      <a:pt x="486" y="314"/>
                      <a:pt x="486" y="311"/>
                    </a:cubicBezTo>
                    <a:cubicBezTo>
                      <a:pt x="487" y="311"/>
                      <a:pt x="487" y="311"/>
                      <a:pt x="488" y="310"/>
                    </a:cubicBezTo>
                    <a:cubicBezTo>
                      <a:pt x="488" y="310"/>
                      <a:pt x="488" y="310"/>
                      <a:pt x="488" y="310"/>
                    </a:cubicBezTo>
                    <a:cubicBezTo>
                      <a:pt x="488" y="309"/>
                      <a:pt x="488" y="308"/>
                      <a:pt x="487" y="308"/>
                    </a:cubicBezTo>
                    <a:cubicBezTo>
                      <a:pt x="487" y="306"/>
                      <a:pt x="486" y="304"/>
                      <a:pt x="486" y="303"/>
                    </a:cubicBezTo>
                    <a:cubicBezTo>
                      <a:pt x="486" y="303"/>
                      <a:pt x="486" y="303"/>
                      <a:pt x="485" y="303"/>
                    </a:cubicBezTo>
                    <a:cubicBezTo>
                      <a:pt x="485" y="303"/>
                      <a:pt x="485" y="303"/>
                      <a:pt x="485" y="303"/>
                    </a:cubicBezTo>
                    <a:cubicBezTo>
                      <a:pt x="485" y="303"/>
                      <a:pt x="485" y="303"/>
                      <a:pt x="485" y="303"/>
                    </a:cubicBezTo>
                    <a:cubicBezTo>
                      <a:pt x="485" y="303"/>
                      <a:pt x="485" y="303"/>
                      <a:pt x="485" y="302"/>
                    </a:cubicBezTo>
                    <a:cubicBezTo>
                      <a:pt x="485" y="302"/>
                      <a:pt x="485" y="302"/>
                      <a:pt x="485" y="302"/>
                    </a:cubicBezTo>
                    <a:cubicBezTo>
                      <a:pt x="481" y="309"/>
                      <a:pt x="481" y="309"/>
                      <a:pt x="481" y="309"/>
                    </a:cubicBezTo>
                    <a:cubicBezTo>
                      <a:pt x="481" y="309"/>
                      <a:pt x="481" y="309"/>
                      <a:pt x="481" y="309"/>
                    </a:cubicBezTo>
                    <a:cubicBezTo>
                      <a:pt x="483" y="311"/>
                      <a:pt x="479" y="312"/>
                      <a:pt x="479" y="314"/>
                    </a:cubicBezTo>
                    <a:cubicBezTo>
                      <a:pt x="479" y="313"/>
                      <a:pt x="479" y="313"/>
                      <a:pt x="478" y="313"/>
                    </a:cubicBezTo>
                    <a:cubicBezTo>
                      <a:pt x="477" y="320"/>
                      <a:pt x="471" y="321"/>
                      <a:pt x="471" y="321"/>
                    </a:cubicBezTo>
                    <a:cubicBezTo>
                      <a:pt x="470" y="322"/>
                      <a:pt x="471" y="324"/>
                      <a:pt x="470" y="325"/>
                    </a:cubicBezTo>
                    <a:cubicBezTo>
                      <a:pt x="470" y="325"/>
                      <a:pt x="470" y="325"/>
                      <a:pt x="470" y="325"/>
                    </a:cubicBezTo>
                    <a:cubicBezTo>
                      <a:pt x="469" y="325"/>
                      <a:pt x="469" y="324"/>
                      <a:pt x="468" y="324"/>
                    </a:cubicBezTo>
                    <a:cubicBezTo>
                      <a:pt x="468" y="324"/>
                      <a:pt x="468" y="324"/>
                      <a:pt x="467" y="324"/>
                    </a:cubicBezTo>
                    <a:cubicBezTo>
                      <a:pt x="467" y="324"/>
                      <a:pt x="467" y="323"/>
                      <a:pt x="466" y="323"/>
                    </a:cubicBezTo>
                    <a:cubicBezTo>
                      <a:pt x="466" y="323"/>
                      <a:pt x="465" y="327"/>
                      <a:pt x="464" y="327"/>
                    </a:cubicBezTo>
                    <a:cubicBezTo>
                      <a:pt x="464" y="328"/>
                      <a:pt x="464" y="328"/>
                      <a:pt x="464" y="328"/>
                    </a:cubicBezTo>
                    <a:cubicBezTo>
                      <a:pt x="464" y="328"/>
                      <a:pt x="464" y="328"/>
                      <a:pt x="464" y="328"/>
                    </a:cubicBezTo>
                    <a:cubicBezTo>
                      <a:pt x="463" y="329"/>
                      <a:pt x="463" y="330"/>
                      <a:pt x="464" y="330"/>
                    </a:cubicBezTo>
                    <a:cubicBezTo>
                      <a:pt x="464" y="330"/>
                      <a:pt x="464" y="335"/>
                      <a:pt x="463" y="337"/>
                    </a:cubicBezTo>
                    <a:cubicBezTo>
                      <a:pt x="464" y="337"/>
                      <a:pt x="464" y="337"/>
                      <a:pt x="465" y="337"/>
                    </a:cubicBezTo>
                    <a:cubicBezTo>
                      <a:pt x="465" y="339"/>
                      <a:pt x="464" y="342"/>
                      <a:pt x="465" y="344"/>
                    </a:cubicBezTo>
                    <a:cubicBezTo>
                      <a:pt x="465" y="345"/>
                      <a:pt x="467" y="344"/>
                      <a:pt x="467" y="344"/>
                    </a:cubicBezTo>
                    <a:cubicBezTo>
                      <a:pt x="467" y="344"/>
                      <a:pt x="468" y="346"/>
                      <a:pt x="469" y="346"/>
                    </a:cubicBezTo>
                    <a:cubicBezTo>
                      <a:pt x="470" y="346"/>
                      <a:pt x="470" y="345"/>
                      <a:pt x="470" y="345"/>
                    </a:cubicBezTo>
                    <a:cubicBezTo>
                      <a:pt x="472" y="346"/>
                      <a:pt x="472" y="346"/>
                      <a:pt x="472" y="345"/>
                    </a:cubicBezTo>
                    <a:cubicBezTo>
                      <a:pt x="474" y="347"/>
                      <a:pt x="474" y="347"/>
                      <a:pt x="474" y="347"/>
                    </a:cubicBezTo>
                    <a:cubicBezTo>
                      <a:pt x="474" y="346"/>
                      <a:pt x="476" y="346"/>
                      <a:pt x="476" y="346"/>
                    </a:cubicBezTo>
                    <a:cubicBezTo>
                      <a:pt x="476" y="346"/>
                      <a:pt x="478" y="342"/>
                      <a:pt x="479" y="341"/>
                    </a:cubicBezTo>
                    <a:close/>
                    <a:moveTo>
                      <a:pt x="470" y="326"/>
                    </a:moveTo>
                    <a:cubicBezTo>
                      <a:pt x="470" y="326"/>
                      <a:pt x="470" y="326"/>
                      <a:pt x="470" y="326"/>
                    </a:cubicBezTo>
                    <a:cubicBezTo>
                      <a:pt x="470" y="325"/>
                      <a:pt x="470" y="325"/>
                      <a:pt x="470" y="325"/>
                    </a:cubicBezTo>
                    <a:cubicBezTo>
                      <a:pt x="470" y="325"/>
                      <a:pt x="470" y="325"/>
                      <a:pt x="470" y="325"/>
                    </a:cubicBezTo>
                    <a:cubicBezTo>
                      <a:pt x="470" y="325"/>
                      <a:pt x="470" y="326"/>
                      <a:pt x="470" y="326"/>
                    </a:cubicBezTo>
                    <a:close/>
                    <a:moveTo>
                      <a:pt x="475" y="375"/>
                    </a:moveTo>
                    <a:cubicBezTo>
                      <a:pt x="476" y="375"/>
                      <a:pt x="476" y="375"/>
                      <a:pt x="476" y="375"/>
                    </a:cubicBezTo>
                    <a:cubicBezTo>
                      <a:pt x="477" y="373"/>
                      <a:pt x="474" y="373"/>
                      <a:pt x="474" y="373"/>
                    </a:cubicBezTo>
                    <a:cubicBezTo>
                      <a:pt x="473" y="373"/>
                      <a:pt x="475" y="375"/>
                      <a:pt x="475" y="375"/>
                    </a:cubicBezTo>
                    <a:close/>
                    <a:moveTo>
                      <a:pt x="509" y="342"/>
                    </a:moveTo>
                    <a:cubicBezTo>
                      <a:pt x="509" y="343"/>
                      <a:pt x="509" y="343"/>
                      <a:pt x="509" y="343"/>
                    </a:cubicBezTo>
                    <a:cubicBezTo>
                      <a:pt x="509" y="343"/>
                      <a:pt x="509" y="343"/>
                      <a:pt x="509" y="342"/>
                    </a:cubicBezTo>
                    <a:cubicBezTo>
                      <a:pt x="509" y="342"/>
                      <a:pt x="509" y="342"/>
                      <a:pt x="509" y="342"/>
                    </a:cubicBezTo>
                    <a:cubicBezTo>
                      <a:pt x="509" y="342"/>
                      <a:pt x="509" y="342"/>
                      <a:pt x="509" y="342"/>
                    </a:cubicBezTo>
                    <a:close/>
                    <a:moveTo>
                      <a:pt x="449" y="354"/>
                    </a:moveTo>
                    <a:cubicBezTo>
                      <a:pt x="449" y="354"/>
                      <a:pt x="449" y="353"/>
                      <a:pt x="449" y="353"/>
                    </a:cubicBezTo>
                    <a:cubicBezTo>
                      <a:pt x="449" y="353"/>
                      <a:pt x="450" y="353"/>
                      <a:pt x="451" y="353"/>
                    </a:cubicBezTo>
                    <a:cubicBezTo>
                      <a:pt x="451" y="353"/>
                      <a:pt x="451" y="353"/>
                      <a:pt x="451" y="353"/>
                    </a:cubicBezTo>
                    <a:cubicBezTo>
                      <a:pt x="451" y="353"/>
                      <a:pt x="451" y="353"/>
                      <a:pt x="452" y="353"/>
                    </a:cubicBezTo>
                    <a:cubicBezTo>
                      <a:pt x="452" y="353"/>
                      <a:pt x="452" y="353"/>
                      <a:pt x="452" y="353"/>
                    </a:cubicBezTo>
                    <a:cubicBezTo>
                      <a:pt x="452" y="352"/>
                      <a:pt x="452" y="351"/>
                      <a:pt x="452" y="350"/>
                    </a:cubicBezTo>
                    <a:cubicBezTo>
                      <a:pt x="453" y="350"/>
                      <a:pt x="453" y="350"/>
                      <a:pt x="453" y="350"/>
                    </a:cubicBezTo>
                    <a:cubicBezTo>
                      <a:pt x="453" y="349"/>
                      <a:pt x="453" y="349"/>
                      <a:pt x="453" y="349"/>
                    </a:cubicBezTo>
                    <a:cubicBezTo>
                      <a:pt x="453" y="349"/>
                      <a:pt x="453" y="349"/>
                      <a:pt x="453" y="349"/>
                    </a:cubicBezTo>
                    <a:cubicBezTo>
                      <a:pt x="454" y="348"/>
                      <a:pt x="454" y="348"/>
                      <a:pt x="454" y="341"/>
                    </a:cubicBezTo>
                    <a:cubicBezTo>
                      <a:pt x="453" y="341"/>
                      <a:pt x="452" y="342"/>
                      <a:pt x="452" y="341"/>
                    </a:cubicBezTo>
                    <a:cubicBezTo>
                      <a:pt x="452" y="339"/>
                      <a:pt x="452" y="339"/>
                      <a:pt x="451" y="339"/>
                    </a:cubicBezTo>
                    <a:cubicBezTo>
                      <a:pt x="452" y="338"/>
                      <a:pt x="452" y="337"/>
                      <a:pt x="452" y="337"/>
                    </a:cubicBezTo>
                    <a:cubicBezTo>
                      <a:pt x="451" y="337"/>
                      <a:pt x="451" y="336"/>
                      <a:pt x="451" y="336"/>
                    </a:cubicBezTo>
                    <a:cubicBezTo>
                      <a:pt x="451" y="336"/>
                      <a:pt x="451" y="336"/>
                      <a:pt x="450" y="336"/>
                    </a:cubicBezTo>
                    <a:cubicBezTo>
                      <a:pt x="450" y="336"/>
                      <a:pt x="450" y="336"/>
                      <a:pt x="450" y="336"/>
                    </a:cubicBezTo>
                    <a:cubicBezTo>
                      <a:pt x="449" y="334"/>
                      <a:pt x="451" y="333"/>
                      <a:pt x="451" y="332"/>
                    </a:cubicBezTo>
                    <a:cubicBezTo>
                      <a:pt x="450" y="331"/>
                      <a:pt x="451" y="329"/>
                      <a:pt x="449" y="328"/>
                    </a:cubicBezTo>
                    <a:cubicBezTo>
                      <a:pt x="450" y="328"/>
                      <a:pt x="450" y="327"/>
                      <a:pt x="450" y="327"/>
                    </a:cubicBezTo>
                    <a:cubicBezTo>
                      <a:pt x="450" y="327"/>
                      <a:pt x="450" y="327"/>
                      <a:pt x="449" y="327"/>
                    </a:cubicBezTo>
                    <a:cubicBezTo>
                      <a:pt x="449" y="327"/>
                      <a:pt x="449" y="327"/>
                      <a:pt x="449" y="328"/>
                    </a:cubicBezTo>
                    <a:cubicBezTo>
                      <a:pt x="446" y="327"/>
                      <a:pt x="447" y="323"/>
                      <a:pt x="445" y="322"/>
                    </a:cubicBezTo>
                    <a:cubicBezTo>
                      <a:pt x="445" y="322"/>
                      <a:pt x="445" y="322"/>
                      <a:pt x="445" y="322"/>
                    </a:cubicBezTo>
                    <a:cubicBezTo>
                      <a:pt x="444" y="322"/>
                      <a:pt x="443" y="321"/>
                      <a:pt x="442" y="316"/>
                    </a:cubicBezTo>
                    <a:cubicBezTo>
                      <a:pt x="438" y="315"/>
                      <a:pt x="440" y="306"/>
                      <a:pt x="434" y="308"/>
                    </a:cubicBezTo>
                    <a:cubicBezTo>
                      <a:pt x="434" y="308"/>
                      <a:pt x="434" y="307"/>
                      <a:pt x="434" y="307"/>
                    </a:cubicBezTo>
                    <a:cubicBezTo>
                      <a:pt x="433" y="308"/>
                      <a:pt x="433" y="308"/>
                      <a:pt x="433" y="308"/>
                    </a:cubicBezTo>
                    <a:cubicBezTo>
                      <a:pt x="433" y="307"/>
                      <a:pt x="433" y="306"/>
                      <a:pt x="430" y="306"/>
                    </a:cubicBezTo>
                    <a:cubicBezTo>
                      <a:pt x="429" y="306"/>
                      <a:pt x="429" y="306"/>
                      <a:pt x="429" y="306"/>
                    </a:cubicBezTo>
                    <a:cubicBezTo>
                      <a:pt x="430" y="312"/>
                      <a:pt x="436" y="316"/>
                      <a:pt x="436" y="322"/>
                    </a:cubicBezTo>
                    <a:cubicBezTo>
                      <a:pt x="436" y="322"/>
                      <a:pt x="437" y="322"/>
                      <a:pt x="438" y="323"/>
                    </a:cubicBezTo>
                    <a:cubicBezTo>
                      <a:pt x="439" y="325"/>
                      <a:pt x="439" y="328"/>
                      <a:pt x="439" y="330"/>
                    </a:cubicBezTo>
                    <a:cubicBezTo>
                      <a:pt x="440" y="331"/>
                      <a:pt x="442" y="336"/>
                      <a:pt x="442" y="336"/>
                    </a:cubicBezTo>
                    <a:cubicBezTo>
                      <a:pt x="443" y="339"/>
                      <a:pt x="443" y="341"/>
                      <a:pt x="443" y="343"/>
                    </a:cubicBezTo>
                    <a:cubicBezTo>
                      <a:pt x="444" y="344"/>
                      <a:pt x="444" y="349"/>
                      <a:pt x="444" y="349"/>
                    </a:cubicBezTo>
                    <a:cubicBezTo>
                      <a:pt x="446" y="351"/>
                      <a:pt x="446" y="354"/>
                      <a:pt x="449" y="354"/>
                    </a:cubicBezTo>
                    <a:close/>
                    <a:moveTo>
                      <a:pt x="447" y="322"/>
                    </a:moveTo>
                    <a:cubicBezTo>
                      <a:pt x="447" y="322"/>
                      <a:pt x="447" y="322"/>
                      <a:pt x="447" y="322"/>
                    </a:cubicBezTo>
                    <a:cubicBezTo>
                      <a:pt x="447" y="323"/>
                      <a:pt x="446" y="323"/>
                      <a:pt x="447" y="323"/>
                    </a:cubicBezTo>
                    <a:cubicBezTo>
                      <a:pt x="447" y="323"/>
                      <a:pt x="447" y="323"/>
                      <a:pt x="447" y="323"/>
                    </a:cubicBezTo>
                    <a:cubicBezTo>
                      <a:pt x="447" y="322"/>
                      <a:pt x="447" y="322"/>
                      <a:pt x="447" y="322"/>
                    </a:cubicBezTo>
                    <a:close/>
                    <a:moveTo>
                      <a:pt x="435" y="328"/>
                    </a:moveTo>
                    <a:cubicBezTo>
                      <a:pt x="436" y="327"/>
                      <a:pt x="435" y="326"/>
                      <a:pt x="435" y="326"/>
                    </a:cubicBezTo>
                    <a:cubicBezTo>
                      <a:pt x="435" y="325"/>
                      <a:pt x="435" y="325"/>
                      <a:pt x="435" y="324"/>
                    </a:cubicBezTo>
                    <a:cubicBezTo>
                      <a:pt x="434" y="324"/>
                      <a:pt x="434" y="324"/>
                      <a:pt x="434" y="324"/>
                    </a:cubicBezTo>
                    <a:cubicBezTo>
                      <a:pt x="434" y="324"/>
                      <a:pt x="434" y="324"/>
                      <a:pt x="434" y="325"/>
                    </a:cubicBezTo>
                    <a:cubicBezTo>
                      <a:pt x="434" y="325"/>
                      <a:pt x="434" y="325"/>
                      <a:pt x="434" y="325"/>
                    </a:cubicBezTo>
                    <a:lnTo>
                      <a:pt x="435" y="328"/>
                    </a:lnTo>
                    <a:close/>
                    <a:moveTo>
                      <a:pt x="439" y="343"/>
                    </a:moveTo>
                    <a:cubicBezTo>
                      <a:pt x="439" y="343"/>
                      <a:pt x="439" y="342"/>
                      <a:pt x="439" y="342"/>
                    </a:cubicBezTo>
                    <a:cubicBezTo>
                      <a:pt x="439" y="342"/>
                      <a:pt x="439" y="342"/>
                      <a:pt x="439" y="342"/>
                    </a:cubicBezTo>
                    <a:cubicBezTo>
                      <a:pt x="439" y="343"/>
                      <a:pt x="439" y="343"/>
                      <a:pt x="439" y="343"/>
                    </a:cubicBezTo>
                    <a:cubicBezTo>
                      <a:pt x="439" y="343"/>
                      <a:pt x="439" y="343"/>
                      <a:pt x="439" y="343"/>
                    </a:cubicBezTo>
                    <a:close/>
                    <a:moveTo>
                      <a:pt x="430" y="319"/>
                    </a:moveTo>
                    <a:cubicBezTo>
                      <a:pt x="430" y="319"/>
                      <a:pt x="431" y="320"/>
                      <a:pt x="431" y="320"/>
                    </a:cubicBezTo>
                    <a:cubicBezTo>
                      <a:pt x="431" y="320"/>
                      <a:pt x="431" y="320"/>
                      <a:pt x="431" y="320"/>
                    </a:cubicBezTo>
                    <a:cubicBezTo>
                      <a:pt x="431" y="319"/>
                      <a:pt x="431" y="319"/>
                      <a:pt x="430" y="319"/>
                    </a:cubicBezTo>
                    <a:cubicBezTo>
                      <a:pt x="430" y="319"/>
                      <a:pt x="430" y="319"/>
                      <a:pt x="430" y="319"/>
                    </a:cubicBezTo>
                    <a:close/>
                    <a:moveTo>
                      <a:pt x="437" y="336"/>
                    </a:moveTo>
                    <a:cubicBezTo>
                      <a:pt x="437" y="336"/>
                      <a:pt x="437" y="336"/>
                      <a:pt x="436" y="336"/>
                    </a:cubicBezTo>
                    <a:cubicBezTo>
                      <a:pt x="436" y="337"/>
                      <a:pt x="436" y="337"/>
                      <a:pt x="436" y="337"/>
                    </a:cubicBezTo>
                    <a:cubicBezTo>
                      <a:pt x="436" y="338"/>
                      <a:pt x="436" y="338"/>
                      <a:pt x="437" y="339"/>
                    </a:cubicBezTo>
                    <a:cubicBezTo>
                      <a:pt x="437" y="339"/>
                      <a:pt x="437" y="339"/>
                      <a:pt x="438" y="339"/>
                    </a:cubicBezTo>
                    <a:cubicBezTo>
                      <a:pt x="438" y="339"/>
                      <a:pt x="438" y="339"/>
                      <a:pt x="438" y="339"/>
                    </a:cubicBezTo>
                    <a:cubicBezTo>
                      <a:pt x="438" y="338"/>
                      <a:pt x="437" y="337"/>
                      <a:pt x="438" y="336"/>
                    </a:cubicBezTo>
                    <a:cubicBezTo>
                      <a:pt x="437" y="336"/>
                      <a:pt x="437" y="336"/>
                      <a:pt x="437" y="336"/>
                    </a:cubicBezTo>
                    <a:close/>
                    <a:moveTo>
                      <a:pt x="450" y="333"/>
                    </a:moveTo>
                    <a:cubicBezTo>
                      <a:pt x="450" y="334"/>
                      <a:pt x="450" y="334"/>
                      <a:pt x="451" y="334"/>
                    </a:cubicBezTo>
                    <a:cubicBezTo>
                      <a:pt x="451" y="334"/>
                      <a:pt x="451" y="334"/>
                      <a:pt x="451" y="334"/>
                    </a:cubicBezTo>
                    <a:cubicBezTo>
                      <a:pt x="451" y="334"/>
                      <a:pt x="451" y="334"/>
                      <a:pt x="451" y="334"/>
                    </a:cubicBezTo>
                    <a:cubicBezTo>
                      <a:pt x="451" y="333"/>
                      <a:pt x="451" y="333"/>
                      <a:pt x="451" y="333"/>
                    </a:cubicBezTo>
                    <a:cubicBezTo>
                      <a:pt x="450" y="333"/>
                      <a:pt x="450" y="333"/>
                      <a:pt x="450" y="333"/>
                    </a:cubicBezTo>
                    <a:close/>
                    <a:moveTo>
                      <a:pt x="83" y="85"/>
                    </a:moveTo>
                    <a:cubicBezTo>
                      <a:pt x="83" y="85"/>
                      <a:pt x="82" y="86"/>
                      <a:pt x="83" y="86"/>
                    </a:cubicBezTo>
                    <a:cubicBezTo>
                      <a:pt x="83" y="86"/>
                      <a:pt x="83" y="86"/>
                      <a:pt x="83" y="86"/>
                    </a:cubicBezTo>
                    <a:cubicBezTo>
                      <a:pt x="83" y="86"/>
                      <a:pt x="83" y="86"/>
                      <a:pt x="83" y="86"/>
                    </a:cubicBezTo>
                    <a:cubicBezTo>
                      <a:pt x="83" y="85"/>
                      <a:pt x="83" y="85"/>
                      <a:pt x="83" y="85"/>
                    </a:cubicBezTo>
                    <a:close/>
                    <a:moveTo>
                      <a:pt x="83" y="88"/>
                    </a:moveTo>
                    <a:cubicBezTo>
                      <a:pt x="83" y="88"/>
                      <a:pt x="84" y="88"/>
                      <a:pt x="84" y="87"/>
                    </a:cubicBezTo>
                    <a:cubicBezTo>
                      <a:pt x="84" y="87"/>
                      <a:pt x="84" y="87"/>
                      <a:pt x="84" y="87"/>
                    </a:cubicBezTo>
                    <a:cubicBezTo>
                      <a:pt x="83" y="88"/>
                      <a:pt x="83" y="88"/>
                      <a:pt x="83" y="88"/>
                    </a:cubicBezTo>
                    <a:close/>
                    <a:moveTo>
                      <a:pt x="107" y="184"/>
                    </a:moveTo>
                    <a:cubicBezTo>
                      <a:pt x="106" y="183"/>
                      <a:pt x="105" y="184"/>
                      <a:pt x="104" y="184"/>
                    </a:cubicBezTo>
                    <a:cubicBezTo>
                      <a:pt x="102" y="183"/>
                      <a:pt x="101" y="182"/>
                      <a:pt x="100" y="182"/>
                    </a:cubicBezTo>
                    <a:cubicBezTo>
                      <a:pt x="100" y="181"/>
                      <a:pt x="100" y="181"/>
                      <a:pt x="100" y="181"/>
                    </a:cubicBezTo>
                    <a:cubicBezTo>
                      <a:pt x="97" y="178"/>
                      <a:pt x="97" y="178"/>
                      <a:pt x="97" y="178"/>
                    </a:cubicBezTo>
                    <a:cubicBezTo>
                      <a:pt x="99" y="177"/>
                      <a:pt x="99" y="175"/>
                      <a:pt x="101" y="175"/>
                    </a:cubicBezTo>
                    <a:cubicBezTo>
                      <a:pt x="101" y="174"/>
                      <a:pt x="101" y="173"/>
                      <a:pt x="101" y="172"/>
                    </a:cubicBezTo>
                    <a:cubicBezTo>
                      <a:pt x="101" y="172"/>
                      <a:pt x="101" y="172"/>
                      <a:pt x="101" y="172"/>
                    </a:cubicBezTo>
                    <a:cubicBezTo>
                      <a:pt x="101" y="172"/>
                      <a:pt x="101" y="172"/>
                      <a:pt x="101" y="171"/>
                    </a:cubicBezTo>
                    <a:cubicBezTo>
                      <a:pt x="101" y="171"/>
                      <a:pt x="101" y="171"/>
                      <a:pt x="100" y="171"/>
                    </a:cubicBezTo>
                    <a:cubicBezTo>
                      <a:pt x="100" y="171"/>
                      <a:pt x="100" y="171"/>
                      <a:pt x="100" y="171"/>
                    </a:cubicBezTo>
                    <a:cubicBezTo>
                      <a:pt x="101" y="169"/>
                      <a:pt x="103" y="167"/>
                      <a:pt x="104" y="166"/>
                    </a:cubicBezTo>
                    <a:cubicBezTo>
                      <a:pt x="102" y="165"/>
                      <a:pt x="102" y="165"/>
                      <a:pt x="102" y="166"/>
                    </a:cubicBezTo>
                    <a:cubicBezTo>
                      <a:pt x="101" y="166"/>
                      <a:pt x="100" y="166"/>
                      <a:pt x="100" y="164"/>
                    </a:cubicBezTo>
                    <a:cubicBezTo>
                      <a:pt x="100" y="165"/>
                      <a:pt x="100" y="164"/>
                      <a:pt x="99" y="164"/>
                    </a:cubicBezTo>
                    <a:cubicBezTo>
                      <a:pt x="98" y="165"/>
                      <a:pt x="97" y="165"/>
                      <a:pt x="94" y="165"/>
                    </a:cubicBezTo>
                    <a:cubicBezTo>
                      <a:pt x="93" y="165"/>
                      <a:pt x="93" y="165"/>
                      <a:pt x="93" y="165"/>
                    </a:cubicBezTo>
                    <a:cubicBezTo>
                      <a:pt x="93" y="165"/>
                      <a:pt x="92" y="165"/>
                      <a:pt x="92" y="165"/>
                    </a:cubicBezTo>
                    <a:cubicBezTo>
                      <a:pt x="92" y="165"/>
                      <a:pt x="92" y="165"/>
                      <a:pt x="92" y="165"/>
                    </a:cubicBezTo>
                    <a:cubicBezTo>
                      <a:pt x="91" y="165"/>
                      <a:pt x="91" y="165"/>
                      <a:pt x="91" y="165"/>
                    </a:cubicBezTo>
                    <a:cubicBezTo>
                      <a:pt x="91" y="165"/>
                      <a:pt x="91" y="165"/>
                      <a:pt x="91" y="165"/>
                    </a:cubicBezTo>
                    <a:cubicBezTo>
                      <a:pt x="90" y="165"/>
                      <a:pt x="90" y="166"/>
                      <a:pt x="89" y="166"/>
                    </a:cubicBezTo>
                    <a:cubicBezTo>
                      <a:pt x="88" y="166"/>
                      <a:pt x="87" y="164"/>
                      <a:pt x="86" y="165"/>
                    </a:cubicBezTo>
                    <a:cubicBezTo>
                      <a:pt x="83" y="166"/>
                      <a:pt x="79" y="162"/>
                      <a:pt x="76" y="166"/>
                    </a:cubicBezTo>
                    <a:cubicBezTo>
                      <a:pt x="72" y="166"/>
                      <a:pt x="71" y="166"/>
                      <a:pt x="69" y="167"/>
                    </a:cubicBezTo>
                    <a:cubicBezTo>
                      <a:pt x="64" y="169"/>
                      <a:pt x="64" y="169"/>
                      <a:pt x="64" y="169"/>
                    </a:cubicBezTo>
                    <a:cubicBezTo>
                      <a:pt x="57" y="172"/>
                      <a:pt x="57" y="172"/>
                      <a:pt x="57" y="172"/>
                    </a:cubicBezTo>
                    <a:cubicBezTo>
                      <a:pt x="57" y="172"/>
                      <a:pt x="56" y="171"/>
                      <a:pt x="57" y="171"/>
                    </a:cubicBezTo>
                    <a:cubicBezTo>
                      <a:pt x="55" y="171"/>
                      <a:pt x="53" y="171"/>
                      <a:pt x="52" y="172"/>
                    </a:cubicBezTo>
                    <a:cubicBezTo>
                      <a:pt x="51" y="172"/>
                      <a:pt x="50" y="172"/>
                      <a:pt x="48" y="169"/>
                    </a:cubicBezTo>
                    <a:cubicBezTo>
                      <a:pt x="47" y="170"/>
                      <a:pt x="47" y="170"/>
                      <a:pt x="42" y="178"/>
                    </a:cubicBezTo>
                    <a:cubicBezTo>
                      <a:pt x="38" y="179"/>
                      <a:pt x="35" y="181"/>
                      <a:pt x="32" y="186"/>
                    </a:cubicBezTo>
                    <a:cubicBezTo>
                      <a:pt x="113" y="187"/>
                      <a:pt x="113" y="187"/>
                      <a:pt x="113" y="187"/>
                    </a:cubicBezTo>
                    <a:lnTo>
                      <a:pt x="107" y="184"/>
                    </a:lnTo>
                    <a:close/>
                    <a:moveTo>
                      <a:pt x="383" y="296"/>
                    </a:moveTo>
                    <a:cubicBezTo>
                      <a:pt x="381" y="292"/>
                      <a:pt x="381" y="292"/>
                      <a:pt x="381" y="291"/>
                    </a:cubicBezTo>
                    <a:cubicBezTo>
                      <a:pt x="380" y="289"/>
                      <a:pt x="379" y="289"/>
                      <a:pt x="379" y="289"/>
                    </a:cubicBezTo>
                    <a:cubicBezTo>
                      <a:pt x="379" y="289"/>
                      <a:pt x="379" y="289"/>
                      <a:pt x="379" y="289"/>
                    </a:cubicBezTo>
                    <a:cubicBezTo>
                      <a:pt x="378" y="290"/>
                      <a:pt x="378" y="290"/>
                      <a:pt x="378" y="290"/>
                    </a:cubicBezTo>
                    <a:cubicBezTo>
                      <a:pt x="379" y="291"/>
                      <a:pt x="379" y="293"/>
                      <a:pt x="378" y="294"/>
                    </a:cubicBezTo>
                    <a:cubicBezTo>
                      <a:pt x="378" y="294"/>
                      <a:pt x="378" y="294"/>
                      <a:pt x="377" y="297"/>
                    </a:cubicBezTo>
                    <a:cubicBezTo>
                      <a:pt x="377" y="297"/>
                      <a:pt x="377" y="297"/>
                      <a:pt x="377" y="297"/>
                    </a:cubicBezTo>
                    <a:cubicBezTo>
                      <a:pt x="378" y="304"/>
                      <a:pt x="378" y="304"/>
                      <a:pt x="380" y="305"/>
                    </a:cubicBezTo>
                    <a:cubicBezTo>
                      <a:pt x="382" y="306"/>
                      <a:pt x="385" y="302"/>
                      <a:pt x="385" y="300"/>
                    </a:cubicBezTo>
                    <a:cubicBezTo>
                      <a:pt x="385" y="299"/>
                      <a:pt x="385" y="298"/>
                      <a:pt x="385" y="298"/>
                    </a:cubicBezTo>
                    <a:cubicBezTo>
                      <a:pt x="385" y="297"/>
                      <a:pt x="384" y="296"/>
                      <a:pt x="383" y="296"/>
                    </a:cubicBezTo>
                    <a:close/>
                    <a:moveTo>
                      <a:pt x="211" y="125"/>
                    </a:moveTo>
                    <a:cubicBezTo>
                      <a:pt x="211" y="125"/>
                      <a:pt x="211" y="125"/>
                      <a:pt x="211" y="125"/>
                    </a:cubicBezTo>
                    <a:cubicBezTo>
                      <a:pt x="211" y="125"/>
                      <a:pt x="211" y="125"/>
                      <a:pt x="212" y="125"/>
                    </a:cubicBezTo>
                    <a:cubicBezTo>
                      <a:pt x="212" y="125"/>
                      <a:pt x="212" y="125"/>
                      <a:pt x="212" y="125"/>
                    </a:cubicBezTo>
                    <a:cubicBezTo>
                      <a:pt x="212" y="125"/>
                      <a:pt x="212" y="125"/>
                      <a:pt x="212" y="125"/>
                    </a:cubicBezTo>
                    <a:cubicBezTo>
                      <a:pt x="212" y="125"/>
                      <a:pt x="212" y="125"/>
                      <a:pt x="212" y="125"/>
                    </a:cubicBezTo>
                    <a:cubicBezTo>
                      <a:pt x="211" y="125"/>
                      <a:pt x="211" y="125"/>
                      <a:pt x="211" y="125"/>
                    </a:cubicBezTo>
                    <a:close/>
                    <a:moveTo>
                      <a:pt x="288" y="138"/>
                    </a:moveTo>
                    <a:cubicBezTo>
                      <a:pt x="288" y="138"/>
                      <a:pt x="288" y="138"/>
                      <a:pt x="288" y="138"/>
                    </a:cubicBezTo>
                    <a:cubicBezTo>
                      <a:pt x="288" y="138"/>
                      <a:pt x="288" y="138"/>
                      <a:pt x="288" y="138"/>
                    </a:cubicBezTo>
                    <a:cubicBezTo>
                      <a:pt x="288" y="138"/>
                      <a:pt x="288" y="138"/>
                      <a:pt x="288" y="138"/>
                    </a:cubicBezTo>
                    <a:cubicBezTo>
                      <a:pt x="288" y="138"/>
                      <a:pt x="288" y="138"/>
                      <a:pt x="288" y="138"/>
                    </a:cubicBezTo>
                    <a:cubicBezTo>
                      <a:pt x="288" y="138"/>
                      <a:pt x="288" y="138"/>
                      <a:pt x="288" y="138"/>
                    </a:cubicBezTo>
                    <a:cubicBezTo>
                      <a:pt x="288" y="138"/>
                      <a:pt x="288" y="138"/>
                      <a:pt x="288" y="138"/>
                    </a:cubicBezTo>
                    <a:cubicBezTo>
                      <a:pt x="288" y="138"/>
                      <a:pt x="288" y="138"/>
                      <a:pt x="288" y="138"/>
                    </a:cubicBezTo>
                    <a:cubicBezTo>
                      <a:pt x="288" y="138"/>
                      <a:pt x="288" y="138"/>
                      <a:pt x="288" y="138"/>
                    </a:cubicBezTo>
                    <a:cubicBezTo>
                      <a:pt x="288" y="138"/>
                      <a:pt x="288" y="138"/>
                      <a:pt x="288" y="138"/>
                    </a:cubicBezTo>
                    <a:cubicBezTo>
                      <a:pt x="288" y="138"/>
                      <a:pt x="288" y="138"/>
                      <a:pt x="288" y="138"/>
                    </a:cubicBezTo>
                    <a:cubicBezTo>
                      <a:pt x="288" y="138"/>
                      <a:pt x="288" y="138"/>
                      <a:pt x="288" y="138"/>
                    </a:cubicBezTo>
                    <a:cubicBezTo>
                      <a:pt x="288" y="138"/>
                      <a:pt x="288" y="138"/>
                      <a:pt x="288" y="138"/>
                    </a:cubicBezTo>
                    <a:cubicBezTo>
                      <a:pt x="288" y="138"/>
                      <a:pt x="288" y="138"/>
                      <a:pt x="288" y="138"/>
                    </a:cubicBezTo>
                    <a:cubicBezTo>
                      <a:pt x="288" y="138"/>
                      <a:pt x="288" y="138"/>
                      <a:pt x="288" y="138"/>
                    </a:cubicBezTo>
                    <a:cubicBezTo>
                      <a:pt x="288" y="138"/>
                      <a:pt x="288" y="138"/>
                      <a:pt x="288" y="138"/>
                    </a:cubicBezTo>
                    <a:cubicBezTo>
                      <a:pt x="288" y="138"/>
                      <a:pt x="288" y="138"/>
                      <a:pt x="288" y="138"/>
                    </a:cubicBezTo>
                    <a:cubicBezTo>
                      <a:pt x="288" y="138"/>
                      <a:pt x="288" y="138"/>
                      <a:pt x="288" y="138"/>
                    </a:cubicBezTo>
                    <a:cubicBezTo>
                      <a:pt x="288" y="138"/>
                      <a:pt x="288" y="138"/>
                      <a:pt x="288" y="138"/>
                    </a:cubicBezTo>
                    <a:cubicBezTo>
                      <a:pt x="288" y="138"/>
                      <a:pt x="288" y="138"/>
                      <a:pt x="288" y="138"/>
                    </a:cubicBezTo>
                    <a:cubicBezTo>
                      <a:pt x="288" y="138"/>
                      <a:pt x="288" y="138"/>
                      <a:pt x="288" y="138"/>
                    </a:cubicBezTo>
                    <a:close/>
                    <a:moveTo>
                      <a:pt x="83" y="81"/>
                    </a:moveTo>
                    <a:cubicBezTo>
                      <a:pt x="83" y="81"/>
                      <a:pt x="84" y="80"/>
                      <a:pt x="84" y="80"/>
                    </a:cubicBezTo>
                    <a:cubicBezTo>
                      <a:pt x="84" y="80"/>
                      <a:pt x="84" y="80"/>
                      <a:pt x="84" y="80"/>
                    </a:cubicBezTo>
                    <a:cubicBezTo>
                      <a:pt x="84" y="80"/>
                      <a:pt x="83" y="80"/>
                      <a:pt x="83" y="81"/>
                    </a:cubicBezTo>
                    <a:close/>
                    <a:moveTo>
                      <a:pt x="296" y="129"/>
                    </a:moveTo>
                    <a:cubicBezTo>
                      <a:pt x="296" y="129"/>
                      <a:pt x="296" y="129"/>
                      <a:pt x="296" y="129"/>
                    </a:cubicBezTo>
                    <a:cubicBezTo>
                      <a:pt x="296" y="129"/>
                      <a:pt x="296" y="130"/>
                      <a:pt x="297" y="129"/>
                    </a:cubicBezTo>
                    <a:cubicBezTo>
                      <a:pt x="297" y="129"/>
                      <a:pt x="297" y="129"/>
                      <a:pt x="297" y="129"/>
                    </a:cubicBezTo>
                    <a:cubicBezTo>
                      <a:pt x="297" y="129"/>
                      <a:pt x="296" y="129"/>
                      <a:pt x="296" y="129"/>
                    </a:cubicBezTo>
                    <a:close/>
                    <a:moveTo>
                      <a:pt x="106" y="70"/>
                    </a:moveTo>
                    <a:cubicBezTo>
                      <a:pt x="106" y="69"/>
                      <a:pt x="106" y="69"/>
                      <a:pt x="106" y="69"/>
                    </a:cubicBezTo>
                    <a:cubicBezTo>
                      <a:pt x="106" y="69"/>
                      <a:pt x="106" y="69"/>
                      <a:pt x="106" y="69"/>
                    </a:cubicBezTo>
                    <a:cubicBezTo>
                      <a:pt x="106" y="69"/>
                      <a:pt x="107" y="68"/>
                      <a:pt x="107" y="68"/>
                    </a:cubicBezTo>
                    <a:cubicBezTo>
                      <a:pt x="107" y="68"/>
                      <a:pt x="107" y="68"/>
                      <a:pt x="107" y="68"/>
                    </a:cubicBezTo>
                    <a:cubicBezTo>
                      <a:pt x="106" y="69"/>
                      <a:pt x="106" y="69"/>
                      <a:pt x="105" y="69"/>
                    </a:cubicBezTo>
                    <a:cubicBezTo>
                      <a:pt x="105" y="69"/>
                      <a:pt x="105" y="69"/>
                      <a:pt x="105" y="70"/>
                    </a:cubicBezTo>
                    <a:cubicBezTo>
                      <a:pt x="105" y="70"/>
                      <a:pt x="105" y="69"/>
                      <a:pt x="106" y="69"/>
                    </a:cubicBezTo>
                    <a:cubicBezTo>
                      <a:pt x="105" y="70"/>
                      <a:pt x="105" y="70"/>
                      <a:pt x="105" y="70"/>
                    </a:cubicBezTo>
                    <a:cubicBezTo>
                      <a:pt x="105" y="70"/>
                      <a:pt x="106" y="70"/>
                      <a:pt x="106" y="70"/>
                    </a:cubicBezTo>
                    <a:close/>
                    <a:moveTo>
                      <a:pt x="95" y="77"/>
                    </a:moveTo>
                    <a:cubicBezTo>
                      <a:pt x="98" y="74"/>
                      <a:pt x="97" y="74"/>
                      <a:pt x="97" y="74"/>
                    </a:cubicBezTo>
                    <a:cubicBezTo>
                      <a:pt x="96" y="75"/>
                      <a:pt x="96" y="75"/>
                      <a:pt x="94" y="76"/>
                    </a:cubicBezTo>
                    <a:cubicBezTo>
                      <a:pt x="94" y="75"/>
                      <a:pt x="94" y="75"/>
                      <a:pt x="94" y="75"/>
                    </a:cubicBezTo>
                    <a:cubicBezTo>
                      <a:pt x="94" y="75"/>
                      <a:pt x="94" y="75"/>
                      <a:pt x="93" y="75"/>
                    </a:cubicBezTo>
                    <a:cubicBezTo>
                      <a:pt x="93" y="75"/>
                      <a:pt x="92" y="76"/>
                      <a:pt x="90" y="78"/>
                    </a:cubicBezTo>
                    <a:cubicBezTo>
                      <a:pt x="90" y="78"/>
                      <a:pt x="90" y="78"/>
                      <a:pt x="89" y="79"/>
                    </a:cubicBezTo>
                    <a:cubicBezTo>
                      <a:pt x="89" y="79"/>
                      <a:pt x="89" y="79"/>
                      <a:pt x="89" y="79"/>
                    </a:cubicBezTo>
                    <a:cubicBezTo>
                      <a:pt x="89" y="79"/>
                      <a:pt x="89" y="79"/>
                      <a:pt x="88" y="80"/>
                    </a:cubicBezTo>
                    <a:cubicBezTo>
                      <a:pt x="88" y="80"/>
                      <a:pt x="88" y="80"/>
                      <a:pt x="88" y="80"/>
                    </a:cubicBezTo>
                    <a:cubicBezTo>
                      <a:pt x="88" y="81"/>
                      <a:pt x="88" y="81"/>
                      <a:pt x="85" y="84"/>
                    </a:cubicBezTo>
                    <a:cubicBezTo>
                      <a:pt x="86" y="84"/>
                      <a:pt x="86" y="84"/>
                      <a:pt x="87" y="84"/>
                    </a:cubicBezTo>
                    <a:cubicBezTo>
                      <a:pt x="87" y="84"/>
                      <a:pt x="86" y="85"/>
                      <a:pt x="85" y="85"/>
                    </a:cubicBezTo>
                    <a:cubicBezTo>
                      <a:pt x="85" y="85"/>
                      <a:pt x="85" y="85"/>
                      <a:pt x="85" y="86"/>
                    </a:cubicBezTo>
                    <a:cubicBezTo>
                      <a:pt x="84" y="86"/>
                      <a:pt x="84" y="86"/>
                      <a:pt x="84" y="87"/>
                    </a:cubicBezTo>
                    <a:cubicBezTo>
                      <a:pt x="84" y="86"/>
                      <a:pt x="85" y="86"/>
                      <a:pt x="85" y="86"/>
                    </a:cubicBezTo>
                    <a:cubicBezTo>
                      <a:pt x="85" y="86"/>
                      <a:pt x="86" y="86"/>
                      <a:pt x="86" y="86"/>
                    </a:cubicBezTo>
                    <a:cubicBezTo>
                      <a:pt x="86" y="86"/>
                      <a:pt x="86" y="86"/>
                      <a:pt x="86" y="86"/>
                    </a:cubicBezTo>
                    <a:cubicBezTo>
                      <a:pt x="86" y="86"/>
                      <a:pt x="85" y="88"/>
                      <a:pt x="85" y="88"/>
                    </a:cubicBezTo>
                    <a:cubicBezTo>
                      <a:pt x="84" y="89"/>
                      <a:pt x="83" y="90"/>
                      <a:pt x="83" y="91"/>
                    </a:cubicBezTo>
                    <a:cubicBezTo>
                      <a:pt x="83" y="91"/>
                      <a:pt x="83" y="90"/>
                      <a:pt x="83" y="90"/>
                    </a:cubicBezTo>
                    <a:cubicBezTo>
                      <a:pt x="83" y="91"/>
                      <a:pt x="83" y="91"/>
                      <a:pt x="84" y="91"/>
                    </a:cubicBezTo>
                    <a:cubicBezTo>
                      <a:pt x="84" y="91"/>
                      <a:pt x="84" y="91"/>
                      <a:pt x="84" y="90"/>
                    </a:cubicBezTo>
                    <a:cubicBezTo>
                      <a:pt x="86" y="91"/>
                      <a:pt x="87" y="90"/>
                      <a:pt x="88" y="90"/>
                    </a:cubicBezTo>
                    <a:cubicBezTo>
                      <a:pt x="87" y="91"/>
                      <a:pt x="87" y="91"/>
                      <a:pt x="86" y="91"/>
                    </a:cubicBezTo>
                    <a:cubicBezTo>
                      <a:pt x="86" y="92"/>
                      <a:pt x="86" y="92"/>
                      <a:pt x="86" y="93"/>
                    </a:cubicBezTo>
                    <a:cubicBezTo>
                      <a:pt x="86" y="93"/>
                      <a:pt x="86" y="93"/>
                      <a:pt x="86" y="93"/>
                    </a:cubicBezTo>
                    <a:cubicBezTo>
                      <a:pt x="86" y="93"/>
                      <a:pt x="87" y="93"/>
                      <a:pt x="87" y="93"/>
                    </a:cubicBezTo>
                    <a:cubicBezTo>
                      <a:pt x="87" y="93"/>
                      <a:pt x="87" y="93"/>
                      <a:pt x="87" y="93"/>
                    </a:cubicBezTo>
                    <a:cubicBezTo>
                      <a:pt x="87" y="93"/>
                      <a:pt x="87" y="93"/>
                      <a:pt x="85" y="96"/>
                    </a:cubicBezTo>
                    <a:cubicBezTo>
                      <a:pt x="81" y="96"/>
                      <a:pt x="81" y="96"/>
                      <a:pt x="81" y="96"/>
                    </a:cubicBezTo>
                    <a:cubicBezTo>
                      <a:pt x="81" y="96"/>
                      <a:pt x="81" y="97"/>
                      <a:pt x="82" y="97"/>
                    </a:cubicBezTo>
                    <a:cubicBezTo>
                      <a:pt x="81" y="98"/>
                      <a:pt x="80" y="98"/>
                      <a:pt x="79" y="99"/>
                    </a:cubicBezTo>
                    <a:cubicBezTo>
                      <a:pt x="79" y="99"/>
                      <a:pt x="80" y="98"/>
                      <a:pt x="81" y="98"/>
                    </a:cubicBezTo>
                    <a:cubicBezTo>
                      <a:pt x="79" y="100"/>
                      <a:pt x="77" y="101"/>
                      <a:pt x="76" y="103"/>
                    </a:cubicBezTo>
                    <a:cubicBezTo>
                      <a:pt x="76" y="103"/>
                      <a:pt x="76" y="103"/>
                      <a:pt x="76" y="103"/>
                    </a:cubicBezTo>
                    <a:cubicBezTo>
                      <a:pt x="76" y="103"/>
                      <a:pt x="76" y="103"/>
                      <a:pt x="76" y="103"/>
                    </a:cubicBezTo>
                    <a:cubicBezTo>
                      <a:pt x="76" y="103"/>
                      <a:pt x="76" y="103"/>
                      <a:pt x="76" y="103"/>
                    </a:cubicBezTo>
                    <a:cubicBezTo>
                      <a:pt x="76" y="103"/>
                      <a:pt x="76" y="103"/>
                      <a:pt x="76" y="103"/>
                    </a:cubicBezTo>
                    <a:cubicBezTo>
                      <a:pt x="76" y="103"/>
                      <a:pt x="76" y="103"/>
                      <a:pt x="76" y="104"/>
                    </a:cubicBezTo>
                    <a:cubicBezTo>
                      <a:pt x="77" y="104"/>
                      <a:pt x="77" y="103"/>
                      <a:pt x="78" y="103"/>
                    </a:cubicBezTo>
                    <a:cubicBezTo>
                      <a:pt x="78" y="103"/>
                      <a:pt x="77" y="103"/>
                      <a:pt x="77" y="104"/>
                    </a:cubicBezTo>
                    <a:cubicBezTo>
                      <a:pt x="78" y="104"/>
                      <a:pt x="79" y="103"/>
                      <a:pt x="80" y="103"/>
                    </a:cubicBezTo>
                    <a:cubicBezTo>
                      <a:pt x="80" y="103"/>
                      <a:pt x="79" y="104"/>
                      <a:pt x="80" y="104"/>
                    </a:cubicBezTo>
                    <a:cubicBezTo>
                      <a:pt x="81" y="103"/>
                      <a:pt x="81" y="103"/>
                      <a:pt x="83" y="103"/>
                    </a:cubicBezTo>
                    <a:cubicBezTo>
                      <a:pt x="83" y="103"/>
                      <a:pt x="80" y="105"/>
                      <a:pt x="79" y="106"/>
                    </a:cubicBezTo>
                    <a:cubicBezTo>
                      <a:pt x="79" y="105"/>
                      <a:pt x="79" y="105"/>
                      <a:pt x="79" y="105"/>
                    </a:cubicBezTo>
                    <a:cubicBezTo>
                      <a:pt x="79" y="105"/>
                      <a:pt x="79" y="105"/>
                      <a:pt x="79" y="104"/>
                    </a:cubicBezTo>
                    <a:cubicBezTo>
                      <a:pt x="75" y="105"/>
                      <a:pt x="70" y="110"/>
                      <a:pt x="70" y="110"/>
                    </a:cubicBezTo>
                    <a:cubicBezTo>
                      <a:pt x="71" y="110"/>
                      <a:pt x="72" y="110"/>
                      <a:pt x="72" y="110"/>
                    </a:cubicBezTo>
                    <a:cubicBezTo>
                      <a:pt x="72" y="110"/>
                      <a:pt x="72" y="110"/>
                      <a:pt x="73" y="109"/>
                    </a:cubicBezTo>
                    <a:cubicBezTo>
                      <a:pt x="73" y="109"/>
                      <a:pt x="74" y="109"/>
                      <a:pt x="80" y="107"/>
                    </a:cubicBezTo>
                    <a:cubicBezTo>
                      <a:pt x="80" y="107"/>
                      <a:pt x="80" y="107"/>
                      <a:pt x="81" y="108"/>
                    </a:cubicBezTo>
                    <a:cubicBezTo>
                      <a:pt x="82" y="107"/>
                      <a:pt x="83" y="107"/>
                      <a:pt x="83" y="106"/>
                    </a:cubicBezTo>
                    <a:cubicBezTo>
                      <a:pt x="84" y="106"/>
                      <a:pt x="84" y="107"/>
                      <a:pt x="85" y="107"/>
                    </a:cubicBezTo>
                    <a:cubicBezTo>
                      <a:pt x="86" y="107"/>
                      <a:pt x="87" y="106"/>
                      <a:pt x="88" y="106"/>
                    </a:cubicBezTo>
                    <a:cubicBezTo>
                      <a:pt x="90" y="107"/>
                      <a:pt x="90" y="107"/>
                      <a:pt x="92" y="105"/>
                    </a:cubicBezTo>
                    <a:cubicBezTo>
                      <a:pt x="92" y="105"/>
                      <a:pt x="92" y="105"/>
                      <a:pt x="90" y="105"/>
                    </a:cubicBezTo>
                    <a:cubicBezTo>
                      <a:pt x="90" y="105"/>
                      <a:pt x="90" y="104"/>
                      <a:pt x="90" y="104"/>
                    </a:cubicBezTo>
                    <a:cubicBezTo>
                      <a:pt x="90" y="104"/>
                      <a:pt x="90" y="104"/>
                      <a:pt x="90" y="104"/>
                    </a:cubicBezTo>
                    <a:cubicBezTo>
                      <a:pt x="90" y="104"/>
                      <a:pt x="90" y="104"/>
                      <a:pt x="90" y="104"/>
                    </a:cubicBezTo>
                    <a:cubicBezTo>
                      <a:pt x="90" y="104"/>
                      <a:pt x="90" y="104"/>
                      <a:pt x="90" y="104"/>
                    </a:cubicBezTo>
                    <a:cubicBezTo>
                      <a:pt x="91" y="104"/>
                      <a:pt x="92" y="103"/>
                      <a:pt x="93" y="103"/>
                    </a:cubicBezTo>
                    <a:cubicBezTo>
                      <a:pt x="94" y="102"/>
                      <a:pt x="94" y="102"/>
                      <a:pt x="95" y="100"/>
                    </a:cubicBezTo>
                    <a:cubicBezTo>
                      <a:pt x="95" y="100"/>
                      <a:pt x="95" y="100"/>
                      <a:pt x="96" y="99"/>
                    </a:cubicBezTo>
                    <a:cubicBezTo>
                      <a:pt x="95" y="99"/>
                      <a:pt x="95" y="99"/>
                      <a:pt x="93" y="98"/>
                    </a:cubicBezTo>
                    <a:cubicBezTo>
                      <a:pt x="93" y="99"/>
                      <a:pt x="93" y="99"/>
                      <a:pt x="92" y="99"/>
                    </a:cubicBezTo>
                    <a:cubicBezTo>
                      <a:pt x="93" y="98"/>
                      <a:pt x="94" y="98"/>
                      <a:pt x="93" y="96"/>
                    </a:cubicBezTo>
                    <a:cubicBezTo>
                      <a:pt x="93" y="95"/>
                      <a:pt x="93" y="95"/>
                      <a:pt x="93" y="95"/>
                    </a:cubicBezTo>
                    <a:cubicBezTo>
                      <a:pt x="93" y="95"/>
                      <a:pt x="94" y="95"/>
                      <a:pt x="94" y="96"/>
                    </a:cubicBezTo>
                    <a:cubicBezTo>
                      <a:pt x="94" y="95"/>
                      <a:pt x="94" y="95"/>
                      <a:pt x="94" y="94"/>
                    </a:cubicBezTo>
                    <a:cubicBezTo>
                      <a:pt x="94" y="93"/>
                      <a:pt x="93" y="92"/>
                      <a:pt x="92" y="91"/>
                    </a:cubicBezTo>
                    <a:cubicBezTo>
                      <a:pt x="92" y="90"/>
                      <a:pt x="93" y="89"/>
                      <a:pt x="92" y="87"/>
                    </a:cubicBezTo>
                    <a:cubicBezTo>
                      <a:pt x="92" y="87"/>
                      <a:pt x="92" y="86"/>
                      <a:pt x="91" y="86"/>
                    </a:cubicBezTo>
                    <a:cubicBezTo>
                      <a:pt x="91" y="86"/>
                      <a:pt x="91" y="85"/>
                      <a:pt x="92" y="85"/>
                    </a:cubicBezTo>
                    <a:cubicBezTo>
                      <a:pt x="92" y="85"/>
                      <a:pt x="93" y="85"/>
                      <a:pt x="92" y="84"/>
                    </a:cubicBezTo>
                    <a:cubicBezTo>
                      <a:pt x="93" y="83"/>
                      <a:pt x="94" y="83"/>
                      <a:pt x="95" y="82"/>
                    </a:cubicBezTo>
                    <a:cubicBezTo>
                      <a:pt x="97" y="80"/>
                      <a:pt x="97" y="80"/>
                      <a:pt x="97" y="79"/>
                    </a:cubicBezTo>
                    <a:cubicBezTo>
                      <a:pt x="97" y="79"/>
                      <a:pt x="97" y="79"/>
                      <a:pt x="97" y="79"/>
                    </a:cubicBezTo>
                    <a:cubicBezTo>
                      <a:pt x="97" y="79"/>
                      <a:pt x="96" y="79"/>
                      <a:pt x="96" y="79"/>
                    </a:cubicBezTo>
                    <a:cubicBezTo>
                      <a:pt x="96" y="79"/>
                      <a:pt x="96" y="79"/>
                      <a:pt x="96" y="79"/>
                    </a:cubicBezTo>
                    <a:cubicBezTo>
                      <a:pt x="96" y="79"/>
                      <a:pt x="96" y="79"/>
                      <a:pt x="96" y="79"/>
                    </a:cubicBezTo>
                    <a:cubicBezTo>
                      <a:pt x="96" y="79"/>
                      <a:pt x="96" y="79"/>
                      <a:pt x="96" y="79"/>
                    </a:cubicBezTo>
                    <a:cubicBezTo>
                      <a:pt x="95" y="80"/>
                      <a:pt x="93" y="79"/>
                      <a:pt x="92" y="80"/>
                    </a:cubicBezTo>
                    <a:cubicBezTo>
                      <a:pt x="92" y="79"/>
                      <a:pt x="92" y="79"/>
                      <a:pt x="95" y="77"/>
                    </a:cubicBezTo>
                    <a:close/>
                    <a:moveTo>
                      <a:pt x="108" y="97"/>
                    </a:moveTo>
                    <a:cubicBezTo>
                      <a:pt x="108" y="97"/>
                      <a:pt x="109" y="98"/>
                      <a:pt x="109" y="97"/>
                    </a:cubicBezTo>
                    <a:cubicBezTo>
                      <a:pt x="109" y="97"/>
                      <a:pt x="109" y="97"/>
                      <a:pt x="109" y="97"/>
                    </a:cubicBezTo>
                    <a:cubicBezTo>
                      <a:pt x="109" y="97"/>
                      <a:pt x="109" y="97"/>
                      <a:pt x="109" y="97"/>
                    </a:cubicBezTo>
                    <a:cubicBezTo>
                      <a:pt x="108" y="97"/>
                      <a:pt x="108" y="97"/>
                      <a:pt x="108" y="97"/>
                    </a:cubicBezTo>
                    <a:close/>
                    <a:moveTo>
                      <a:pt x="99" y="104"/>
                    </a:moveTo>
                    <a:cubicBezTo>
                      <a:pt x="99" y="105"/>
                      <a:pt x="99" y="105"/>
                      <a:pt x="100" y="105"/>
                    </a:cubicBezTo>
                    <a:cubicBezTo>
                      <a:pt x="100" y="105"/>
                      <a:pt x="100" y="105"/>
                      <a:pt x="100" y="105"/>
                    </a:cubicBezTo>
                    <a:cubicBezTo>
                      <a:pt x="100" y="104"/>
                      <a:pt x="100" y="104"/>
                      <a:pt x="100" y="104"/>
                    </a:cubicBezTo>
                    <a:cubicBezTo>
                      <a:pt x="100" y="104"/>
                      <a:pt x="100" y="104"/>
                      <a:pt x="99" y="104"/>
                    </a:cubicBezTo>
                    <a:cubicBezTo>
                      <a:pt x="99" y="104"/>
                      <a:pt x="99" y="104"/>
                      <a:pt x="99" y="104"/>
                    </a:cubicBezTo>
                    <a:close/>
                    <a:moveTo>
                      <a:pt x="120" y="72"/>
                    </a:moveTo>
                    <a:cubicBezTo>
                      <a:pt x="120" y="72"/>
                      <a:pt x="120" y="72"/>
                      <a:pt x="120" y="72"/>
                    </a:cubicBezTo>
                    <a:cubicBezTo>
                      <a:pt x="120" y="72"/>
                      <a:pt x="120" y="72"/>
                      <a:pt x="120" y="72"/>
                    </a:cubicBezTo>
                    <a:cubicBezTo>
                      <a:pt x="120" y="72"/>
                      <a:pt x="120" y="72"/>
                      <a:pt x="120" y="72"/>
                    </a:cubicBezTo>
                    <a:cubicBezTo>
                      <a:pt x="120" y="72"/>
                      <a:pt x="120" y="72"/>
                      <a:pt x="120" y="72"/>
                    </a:cubicBezTo>
                    <a:cubicBezTo>
                      <a:pt x="120" y="72"/>
                      <a:pt x="120" y="72"/>
                      <a:pt x="120" y="72"/>
                    </a:cubicBezTo>
                    <a:cubicBezTo>
                      <a:pt x="120" y="72"/>
                      <a:pt x="120" y="72"/>
                      <a:pt x="120" y="72"/>
                    </a:cubicBezTo>
                    <a:close/>
                    <a:moveTo>
                      <a:pt x="122" y="71"/>
                    </a:moveTo>
                    <a:cubicBezTo>
                      <a:pt x="122" y="70"/>
                      <a:pt x="122" y="70"/>
                      <a:pt x="122" y="70"/>
                    </a:cubicBezTo>
                    <a:cubicBezTo>
                      <a:pt x="121" y="70"/>
                      <a:pt x="121" y="70"/>
                      <a:pt x="121" y="70"/>
                    </a:cubicBezTo>
                    <a:cubicBezTo>
                      <a:pt x="122" y="71"/>
                      <a:pt x="122" y="71"/>
                      <a:pt x="122" y="71"/>
                    </a:cubicBezTo>
                    <a:cubicBezTo>
                      <a:pt x="122" y="71"/>
                      <a:pt x="122" y="71"/>
                      <a:pt x="122" y="71"/>
                    </a:cubicBezTo>
                    <a:cubicBezTo>
                      <a:pt x="122" y="71"/>
                      <a:pt x="122" y="71"/>
                      <a:pt x="122" y="71"/>
                    </a:cubicBezTo>
                    <a:close/>
                    <a:moveTo>
                      <a:pt x="120" y="71"/>
                    </a:moveTo>
                    <a:cubicBezTo>
                      <a:pt x="120" y="71"/>
                      <a:pt x="120" y="71"/>
                      <a:pt x="120" y="71"/>
                    </a:cubicBezTo>
                    <a:cubicBezTo>
                      <a:pt x="120" y="71"/>
                      <a:pt x="120" y="71"/>
                      <a:pt x="121" y="71"/>
                    </a:cubicBezTo>
                    <a:cubicBezTo>
                      <a:pt x="121" y="71"/>
                      <a:pt x="121" y="71"/>
                      <a:pt x="120" y="71"/>
                    </a:cubicBezTo>
                    <a:cubicBezTo>
                      <a:pt x="120" y="71"/>
                      <a:pt x="120" y="71"/>
                      <a:pt x="120" y="71"/>
                    </a:cubicBezTo>
                    <a:close/>
                    <a:moveTo>
                      <a:pt x="121" y="70"/>
                    </a:moveTo>
                    <a:cubicBezTo>
                      <a:pt x="121" y="70"/>
                      <a:pt x="121" y="70"/>
                      <a:pt x="121" y="70"/>
                    </a:cubicBezTo>
                    <a:cubicBezTo>
                      <a:pt x="121" y="70"/>
                      <a:pt x="120" y="70"/>
                      <a:pt x="120" y="70"/>
                    </a:cubicBezTo>
                    <a:cubicBezTo>
                      <a:pt x="120" y="70"/>
                      <a:pt x="120" y="70"/>
                      <a:pt x="120" y="70"/>
                    </a:cubicBezTo>
                    <a:cubicBezTo>
                      <a:pt x="121" y="70"/>
                      <a:pt x="121" y="70"/>
                      <a:pt x="121" y="70"/>
                    </a:cubicBezTo>
                    <a:cubicBezTo>
                      <a:pt x="121" y="70"/>
                      <a:pt x="121" y="70"/>
                      <a:pt x="121" y="70"/>
                    </a:cubicBezTo>
                    <a:close/>
                    <a:moveTo>
                      <a:pt x="84" y="84"/>
                    </a:moveTo>
                    <a:cubicBezTo>
                      <a:pt x="84" y="84"/>
                      <a:pt x="84" y="84"/>
                      <a:pt x="84" y="85"/>
                    </a:cubicBezTo>
                    <a:cubicBezTo>
                      <a:pt x="83" y="85"/>
                      <a:pt x="83" y="85"/>
                      <a:pt x="83" y="85"/>
                    </a:cubicBezTo>
                    <a:cubicBezTo>
                      <a:pt x="84" y="85"/>
                      <a:pt x="84" y="85"/>
                      <a:pt x="85" y="85"/>
                    </a:cubicBezTo>
                    <a:cubicBezTo>
                      <a:pt x="85" y="85"/>
                      <a:pt x="85" y="84"/>
                      <a:pt x="85" y="84"/>
                    </a:cubicBezTo>
                    <a:cubicBezTo>
                      <a:pt x="85" y="84"/>
                      <a:pt x="85" y="84"/>
                      <a:pt x="85" y="84"/>
                    </a:cubicBezTo>
                    <a:cubicBezTo>
                      <a:pt x="85" y="83"/>
                      <a:pt x="84" y="83"/>
                      <a:pt x="84" y="83"/>
                    </a:cubicBezTo>
                    <a:cubicBezTo>
                      <a:pt x="84" y="83"/>
                      <a:pt x="84" y="84"/>
                      <a:pt x="84" y="84"/>
                    </a:cubicBezTo>
                    <a:close/>
                    <a:moveTo>
                      <a:pt x="88" y="78"/>
                    </a:moveTo>
                    <a:cubicBezTo>
                      <a:pt x="89" y="77"/>
                      <a:pt x="90" y="76"/>
                      <a:pt x="90" y="75"/>
                    </a:cubicBezTo>
                    <a:cubicBezTo>
                      <a:pt x="90" y="75"/>
                      <a:pt x="90" y="75"/>
                      <a:pt x="90" y="75"/>
                    </a:cubicBezTo>
                    <a:cubicBezTo>
                      <a:pt x="90" y="75"/>
                      <a:pt x="90" y="75"/>
                      <a:pt x="90" y="75"/>
                    </a:cubicBezTo>
                    <a:cubicBezTo>
                      <a:pt x="89" y="75"/>
                      <a:pt x="88" y="76"/>
                      <a:pt x="88" y="76"/>
                    </a:cubicBezTo>
                    <a:cubicBezTo>
                      <a:pt x="88" y="76"/>
                      <a:pt x="88" y="76"/>
                      <a:pt x="88" y="76"/>
                    </a:cubicBezTo>
                    <a:cubicBezTo>
                      <a:pt x="88" y="77"/>
                      <a:pt x="87" y="77"/>
                      <a:pt x="87" y="77"/>
                    </a:cubicBezTo>
                    <a:cubicBezTo>
                      <a:pt x="87" y="78"/>
                      <a:pt x="86" y="78"/>
                      <a:pt x="86" y="79"/>
                    </a:cubicBezTo>
                    <a:cubicBezTo>
                      <a:pt x="86" y="79"/>
                      <a:pt x="87" y="79"/>
                      <a:pt x="87" y="78"/>
                    </a:cubicBezTo>
                    <a:cubicBezTo>
                      <a:pt x="87" y="78"/>
                      <a:pt x="87" y="78"/>
                      <a:pt x="88" y="78"/>
                    </a:cubicBezTo>
                    <a:close/>
                    <a:moveTo>
                      <a:pt x="85" y="79"/>
                    </a:moveTo>
                    <a:cubicBezTo>
                      <a:pt x="85" y="79"/>
                      <a:pt x="85" y="79"/>
                      <a:pt x="85" y="79"/>
                    </a:cubicBezTo>
                    <a:cubicBezTo>
                      <a:pt x="85" y="79"/>
                      <a:pt x="86" y="79"/>
                      <a:pt x="86" y="79"/>
                    </a:cubicBezTo>
                    <a:cubicBezTo>
                      <a:pt x="85" y="79"/>
                      <a:pt x="85" y="79"/>
                      <a:pt x="85" y="79"/>
                    </a:cubicBezTo>
                    <a:close/>
                    <a:moveTo>
                      <a:pt x="83" y="86"/>
                    </a:moveTo>
                    <a:cubicBezTo>
                      <a:pt x="83" y="86"/>
                      <a:pt x="83" y="86"/>
                      <a:pt x="83" y="86"/>
                    </a:cubicBezTo>
                    <a:cubicBezTo>
                      <a:pt x="84" y="86"/>
                      <a:pt x="84" y="86"/>
                      <a:pt x="84" y="86"/>
                    </a:cubicBezTo>
                    <a:cubicBezTo>
                      <a:pt x="84" y="86"/>
                      <a:pt x="84" y="85"/>
                      <a:pt x="84" y="85"/>
                    </a:cubicBezTo>
                    <a:cubicBezTo>
                      <a:pt x="84" y="85"/>
                      <a:pt x="84" y="85"/>
                      <a:pt x="84" y="85"/>
                    </a:cubicBezTo>
                    <a:cubicBezTo>
                      <a:pt x="84" y="86"/>
                      <a:pt x="84" y="86"/>
                      <a:pt x="83" y="86"/>
                    </a:cubicBezTo>
                    <a:close/>
                    <a:moveTo>
                      <a:pt x="67" y="104"/>
                    </a:moveTo>
                    <a:cubicBezTo>
                      <a:pt x="67" y="104"/>
                      <a:pt x="68" y="104"/>
                      <a:pt x="69" y="103"/>
                    </a:cubicBezTo>
                    <a:cubicBezTo>
                      <a:pt x="70" y="103"/>
                      <a:pt x="72" y="102"/>
                      <a:pt x="73" y="101"/>
                    </a:cubicBezTo>
                    <a:cubicBezTo>
                      <a:pt x="73" y="101"/>
                      <a:pt x="73" y="101"/>
                      <a:pt x="73" y="101"/>
                    </a:cubicBezTo>
                    <a:cubicBezTo>
                      <a:pt x="74" y="101"/>
                      <a:pt x="73" y="100"/>
                      <a:pt x="74" y="100"/>
                    </a:cubicBezTo>
                    <a:cubicBezTo>
                      <a:pt x="74" y="100"/>
                      <a:pt x="75" y="100"/>
                      <a:pt x="76" y="97"/>
                    </a:cubicBezTo>
                    <a:cubicBezTo>
                      <a:pt x="76" y="97"/>
                      <a:pt x="76" y="96"/>
                      <a:pt x="76" y="96"/>
                    </a:cubicBezTo>
                    <a:cubicBezTo>
                      <a:pt x="76" y="96"/>
                      <a:pt x="76" y="96"/>
                      <a:pt x="76" y="96"/>
                    </a:cubicBezTo>
                    <a:cubicBezTo>
                      <a:pt x="77" y="95"/>
                      <a:pt x="77" y="94"/>
                      <a:pt x="78" y="94"/>
                    </a:cubicBezTo>
                    <a:cubicBezTo>
                      <a:pt x="78" y="94"/>
                      <a:pt x="78" y="93"/>
                      <a:pt x="78" y="93"/>
                    </a:cubicBezTo>
                    <a:cubicBezTo>
                      <a:pt x="79" y="93"/>
                      <a:pt x="79" y="93"/>
                      <a:pt x="80" y="93"/>
                    </a:cubicBezTo>
                    <a:cubicBezTo>
                      <a:pt x="80" y="93"/>
                      <a:pt x="80" y="93"/>
                      <a:pt x="80" y="93"/>
                    </a:cubicBezTo>
                    <a:cubicBezTo>
                      <a:pt x="81" y="93"/>
                      <a:pt x="81" y="91"/>
                      <a:pt x="80" y="91"/>
                    </a:cubicBezTo>
                    <a:cubicBezTo>
                      <a:pt x="81" y="90"/>
                      <a:pt x="81" y="90"/>
                      <a:pt x="81" y="90"/>
                    </a:cubicBezTo>
                    <a:cubicBezTo>
                      <a:pt x="81" y="90"/>
                      <a:pt x="81" y="90"/>
                      <a:pt x="78" y="90"/>
                    </a:cubicBezTo>
                    <a:cubicBezTo>
                      <a:pt x="80" y="89"/>
                      <a:pt x="80" y="89"/>
                      <a:pt x="79" y="88"/>
                    </a:cubicBezTo>
                    <a:cubicBezTo>
                      <a:pt x="79" y="89"/>
                      <a:pt x="79" y="89"/>
                      <a:pt x="79" y="89"/>
                    </a:cubicBezTo>
                    <a:cubicBezTo>
                      <a:pt x="79" y="89"/>
                      <a:pt x="79" y="89"/>
                      <a:pt x="78" y="89"/>
                    </a:cubicBezTo>
                    <a:cubicBezTo>
                      <a:pt x="78" y="89"/>
                      <a:pt x="78" y="89"/>
                      <a:pt x="78" y="89"/>
                    </a:cubicBezTo>
                    <a:cubicBezTo>
                      <a:pt x="77" y="89"/>
                      <a:pt x="76" y="89"/>
                      <a:pt x="75" y="91"/>
                    </a:cubicBezTo>
                    <a:cubicBezTo>
                      <a:pt x="75" y="91"/>
                      <a:pt x="76" y="91"/>
                      <a:pt x="76" y="91"/>
                    </a:cubicBezTo>
                    <a:cubicBezTo>
                      <a:pt x="76" y="91"/>
                      <a:pt x="76" y="91"/>
                      <a:pt x="76" y="91"/>
                    </a:cubicBezTo>
                    <a:cubicBezTo>
                      <a:pt x="76" y="91"/>
                      <a:pt x="76" y="91"/>
                      <a:pt x="76" y="91"/>
                    </a:cubicBezTo>
                    <a:cubicBezTo>
                      <a:pt x="75" y="91"/>
                      <a:pt x="74" y="92"/>
                      <a:pt x="74" y="92"/>
                    </a:cubicBezTo>
                    <a:cubicBezTo>
                      <a:pt x="74" y="92"/>
                      <a:pt x="74" y="92"/>
                      <a:pt x="74" y="93"/>
                    </a:cubicBezTo>
                    <a:cubicBezTo>
                      <a:pt x="73" y="93"/>
                      <a:pt x="73" y="93"/>
                      <a:pt x="73" y="93"/>
                    </a:cubicBezTo>
                    <a:cubicBezTo>
                      <a:pt x="73" y="93"/>
                      <a:pt x="72" y="93"/>
                      <a:pt x="72" y="93"/>
                    </a:cubicBezTo>
                    <a:cubicBezTo>
                      <a:pt x="72" y="92"/>
                      <a:pt x="72" y="92"/>
                      <a:pt x="71" y="92"/>
                    </a:cubicBezTo>
                    <a:cubicBezTo>
                      <a:pt x="71" y="93"/>
                      <a:pt x="71" y="93"/>
                      <a:pt x="71" y="93"/>
                    </a:cubicBezTo>
                    <a:cubicBezTo>
                      <a:pt x="71" y="94"/>
                      <a:pt x="71" y="94"/>
                      <a:pt x="71" y="94"/>
                    </a:cubicBezTo>
                    <a:cubicBezTo>
                      <a:pt x="70" y="94"/>
                      <a:pt x="70" y="94"/>
                      <a:pt x="70" y="94"/>
                    </a:cubicBezTo>
                    <a:cubicBezTo>
                      <a:pt x="70" y="95"/>
                      <a:pt x="69" y="95"/>
                      <a:pt x="69" y="95"/>
                    </a:cubicBezTo>
                    <a:cubicBezTo>
                      <a:pt x="69" y="96"/>
                      <a:pt x="68" y="95"/>
                      <a:pt x="68" y="96"/>
                    </a:cubicBezTo>
                    <a:cubicBezTo>
                      <a:pt x="68" y="96"/>
                      <a:pt x="68" y="97"/>
                      <a:pt x="68" y="97"/>
                    </a:cubicBezTo>
                    <a:cubicBezTo>
                      <a:pt x="69" y="97"/>
                      <a:pt x="69" y="97"/>
                      <a:pt x="70" y="97"/>
                    </a:cubicBezTo>
                    <a:cubicBezTo>
                      <a:pt x="70" y="97"/>
                      <a:pt x="70" y="96"/>
                      <a:pt x="70" y="96"/>
                    </a:cubicBezTo>
                    <a:cubicBezTo>
                      <a:pt x="70" y="96"/>
                      <a:pt x="71" y="96"/>
                      <a:pt x="71" y="96"/>
                    </a:cubicBezTo>
                    <a:cubicBezTo>
                      <a:pt x="71" y="96"/>
                      <a:pt x="70" y="96"/>
                      <a:pt x="69" y="98"/>
                    </a:cubicBezTo>
                    <a:cubicBezTo>
                      <a:pt x="67" y="99"/>
                      <a:pt x="67" y="99"/>
                      <a:pt x="67" y="100"/>
                    </a:cubicBezTo>
                    <a:cubicBezTo>
                      <a:pt x="67" y="100"/>
                      <a:pt x="67" y="100"/>
                      <a:pt x="67" y="100"/>
                    </a:cubicBezTo>
                    <a:cubicBezTo>
                      <a:pt x="67" y="100"/>
                      <a:pt x="67" y="100"/>
                      <a:pt x="67" y="100"/>
                    </a:cubicBezTo>
                    <a:cubicBezTo>
                      <a:pt x="67" y="100"/>
                      <a:pt x="66" y="101"/>
                      <a:pt x="66" y="101"/>
                    </a:cubicBezTo>
                    <a:cubicBezTo>
                      <a:pt x="65" y="101"/>
                      <a:pt x="65" y="101"/>
                      <a:pt x="65" y="101"/>
                    </a:cubicBezTo>
                    <a:cubicBezTo>
                      <a:pt x="65" y="101"/>
                      <a:pt x="64" y="101"/>
                      <a:pt x="64" y="101"/>
                    </a:cubicBezTo>
                    <a:cubicBezTo>
                      <a:pt x="64" y="102"/>
                      <a:pt x="64" y="102"/>
                      <a:pt x="65" y="102"/>
                    </a:cubicBezTo>
                    <a:cubicBezTo>
                      <a:pt x="64" y="103"/>
                      <a:pt x="64" y="103"/>
                      <a:pt x="63" y="103"/>
                    </a:cubicBezTo>
                    <a:cubicBezTo>
                      <a:pt x="64" y="103"/>
                      <a:pt x="65" y="103"/>
                      <a:pt x="65" y="103"/>
                    </a:cubicBezTo>
                    <a:cubicBezTo>
                      <a:pt x="65" y="104"/>
                      <a:pt x="64" y="104"/>
                      <a:pt x="64" y="104"/>
                    </a:cubicBezTo>
                    <a:cubicBezTo>
                      <a:pt x="65" y="104"/>
                      <a:pt x="65" y="103"/>
                      <a:pt x="66" y="103"/>
                    </a:cubicBezTo>
                    <a:cubicBezTo>
                      <a:pt x="66" y="104"/>
                      <a:pt x="66" y="104"/>
                      <a:pt x="67" y="104"/>
                    </a:cubicBezTo>
                    <a:close/>
                    <a:moveTo>
                      <a:pt x="69" y="99"/>
                    </a:moveTo>
                    <a:cubicBezTo>
                      <a:pt x="69" y="99"/>
                      <a:pt x="69" y="99"/>
                      <a:pt x="69" y="99"/>
                    </a:cubicBezTo>
                    <a:cubicBezTo>
                      <a:pt x="69" y="100"/>
                      <a:pt x="68" y="100"/>
                      <a:pt x="68" y="100"/>
                    </a:cubicBezTo>
                    <a:cubicBezTo>
                      <a:pt x="69" y="99"/>
                      <a:pt x="69" y="99"/>
                      <a:pt x="69" y="99"/>
                    </a:cubicBezTo>
                    <a:close/>
                    <a:moveTo>
                      <a:pt x="86" y="83"/>
                    </a:moveTo>
                    <a:cubicBezTo>
                      <a:pt x="86" y="82"/>
                      <a:pt x="86" y="82"/>
                      <a:pt x="86" y="82"/>
                    </a:cubicBezTo>
                    <a:cubicBezTo>
                      <a:pt x="87" y="81"/>
                      <a:pt x="86" y="81"/>
                      <a:pt x="86" y="81"/>
                    </a:cubicBezTo>
                    <a:cubicBezTo>
                      <a:pt x="86" y="81"/>
                      <a:pt x="86" y="81"/>
                      <a:pt x="86" y="81"/>
                    </a:cubicBezTo>
                    <a:cubicBezTo>
                      <a:pt x="86" y="81"/>
                      <a:pt x="86" y="81"/>
                      <a:pt x="86" y="80"/>
                    </a:cubicBezTo>
                    <a:cubicBezTo>
                      <a:pt x="86" y="80"/>
                      <a:pt x="86" y="80"/>
                      <a:pt x="87" y="80"/>
                    </a:cubicBezTo>
                    <a:cubicBezTo>
                      <a:pt x="87" y="80"/>
                      <a:pt x="87" y="79"/>
                      <a:pt x="88" y="79"/>
                    </a:cubicBezTo>
                    <a:cubicBezTo>
                      <a:pt x="87" y="79"/>
                      <a:pt x="87" y="79"/>
                      <a:pt x="87" y="80"/>
                    </a:cubicBezTo>
                    <a:cubicBezTo>
                      <a:pt x="87" y="79"/>
                      <a:pt x="87" y="79"/>
                      <a:pt x="87" y="79"/>
                    </a:cubicBezTo>
                    <a:cubicBezTo>
                      <a:pt x="86" y="80"/>
                      <a:pt x="86" y="80"/>
                      <a:pt x="86" y="80"/>
                    </a:cubicBezTo>
                    <a:cubicBezTo>
                      <a:pt x="86" y="80"/>
                      <a:pt x="85" y="82"/>
                      <a:pt x="86" y="83"/>
                    </a:cubicBezTo>
                    <a:close/>
                    <a:moveTo>
                      <a:pt x="83" y="107"/>
                    </a:moveTo>
                    <a:cubicBezTo>
                      <a:pt x="83" y="107"/>
                      <a:pt x="84" y="107"/>
                      <a:pt x="84" y="107"/>
                    </a:cubicBezTo>
                    <a:cubicBezTo>
                      <a:pt x="84" y="107"/>
                      <a:pt x="84" y="107"/>
                      <a:pt x="84" y="107"/>
                    </a:cubicBezTo>
                    <a:cubicBezTo>
                      <a:pt x="84" y="107"/>
                      <a:pt x="83" y="107"/>
                      <a:pt x="83" y="107"/>
                    </a:cubicBezTo>
                    <a:cubicBezTo>
                      <a:pt x="83" y="107"/>
                      <a:pt x="83" y="107"/>
                      <a:pt x="83" y="107"/>
                    </a:cubicBezTo>
                    <a:close/>
                    <a:moveTo>
                      <a:pt x="82" y="88"/>
                    </a:moveTo>
                    <a:cubicBezTo>
                      <a:pt x="82" y="88"/>
                      <a:pt x="82" y="88"/>
                      <a:pt x="82" y="88"/>
                    </a:cubicBezTo>
                    <a:cubicBezTo>
                      <a:pt x="82" y="88"/>
                      <a:pt x="82" y="88"/>
                      <a:pt x="82" y="87"/>
                    </a:cubicBezTo>
                    <a:cubicBezTo>
                      <a:pt x="82" y="87"/>
                      <a:pt x="82" y="87"/>
                      <a:pt x="82" y="87"/>
                    </a:cubicBezTo>
                    <a:cubicBezTo>
                      <a:pt x="82" y="88"/>
                      <a:pt x="82" y="88"/>
                      <a:pt x="82" y="88"/>
                    </a:cubicBezTo>
                    <a:cubicBezTo>
                      <a:pt x="82" y="88"/>
                      <a:pt x="82" y="88"/>
                      <a:pt x="82" y="88"/>
                    </a:cubicBezTo>
                    <a:close/>
                    <a:moveTo>
                      <a:pt x="118" y="161"/>
                    </a:moveTo>
                    <a:cubicBezTo>
                      <a:pt x="118" y="161"/>
                      <a:pt x="118" y="161"/>
                      <a:pt x="118" y="161"/>
                    </a:cubicBezTo>
                    <a:cubicBezTo>
                      <a:pt x="118" y="161"/>
                      <a:pt x="118" y="161"/>
                      <a:pt x="118" y="161"/>
                    </a:cubicBezTo>
                    <a:cubicBezTo>
                      <a:pt x="114" y="162"/>
                      <a:pt x="111" y="163"/>
                      <a:pt x="111" y="161"/>
                    </a:cubicBezTo>
                    <a:cubicBezTo>
                      <a:pt x="109" y="162"/>
                      <a:pt x="108" y="162"/>
                      <a:pt x="108" y="162"/>
                    </a:cubicBezTo>
                    <a:cubicBezTo>
                      <a:pt x="109" y="163"/>
                      <a:pt x="110" y="163"/>
                      <a:pt x="111" y="164"/>
                    </a:cubicBezTo>
                    <a:cubicBezTo>
                      <a:pt x="111" y="164"/>
                      <a:pt x="111" y="165"/>
                      <a:pt x="111" y="165"/>
                    </a:cubicBezTo>
                    <a:cubicBezTo>
                      <a:pt x="113" y="165"/>
                      <a:pt x="114" y="166"/>
                      <a:pt x="115" y="167"/>
                    </a:cubicBezTo>
                    <a:cubicBezTo>
                      <a:pt x="116" y="167"/>
                      <a:pt x="116" y="166"/>
                      <a:pt x="116" y="166"/>
                    </a:cubicBezTo>
                    <a:cubicBezTo>
                      <a:pt x="117" y="165"/>
                      <a:pt x="118" y="164"/>
                      <a:pt x="118" y="164"/>
                    </a:cubicBezTo>
                    <a:cubicBezTo>
                      <a:pt x="118" y="163"/>
                      <a:pt x="117" y="163"/>
                      <a:pt x="117" y="162"/>
                    </a:cubicBezTo>
                    <a:cubicBezTo>
                      <a:pt x="118" y="162"/>
                      <a:pt x="118" y="162"/>
                      <a:pt x="118" y="161"/>
                    </a:cubicBezTo>
                    <a:close/>
                    <a:moveTo>
                      <a:pt x="186" y="175"/>
                    </a:moveTo>
                    <a:cubicBezTo>
                      <a:pt x="185" y="175"/>
                      <a:pt x="185" y="175"/>
                      <a:pt x="182" y="175"/>
                    </a:cubicBezTo>
                    <a:cubicBezTo>
                      <a:pt x="184" y="178"/>
                      <a:pt x="190" y="177"/>
                      <a:pt x="190" y="175"/>
                    </a:cubicBezTo>
                    <a:cubicBezTo>
                      <a:pt x="190" y="175"/>
                      <a:pt x="190" y="175"/>
                      <a:pt x="190" y="175"/>
                    </a:cubicBezTo>
                    <a:cubicBezTo>
                      <a:pt x="190" y="175"/>
                      <a:pt x="190" y="175"/>
                      <a:pt x="190" y="175"/>
                    </a:cubicBezTo>
                    <a:cubicBezTo>
                      <a:pt x="190" y="174"/>
                      <a:pt x="190" y="174"/>
                      <a:pt x="190" y="174"/>
                    </a:cubicBezTo>
                    <a:cubicBezTo>
                      <a:pt x="192" y="174"/>
                      <a:pt x="193" y="173"/>
                      <a:pt x="193" y="173"/>
                    </a:cubicBezTo>
                    <a:cubicBezTo>
                      <a:pt x="193" y="173"/>
                      <a:pt x="193" y="173"/>
                      <a:pt x="193" y="173"/>
                    </a:cubicBezTo>
                    <a:cubicBezTo>
                      <a:pt x="193" y="173"/>
                      <a:pt x="193" y="173"/>
                      <a:pt x="193" y="173"/>
                    </a:cubicBezTo>
                    <a:cubicBezTo>
                      <a:pt x="191" y="173"/>
                      <a:pt x="190" y="174"/>
                      <a:pt x="189" y="174"/>
                    </a:cubicBezTo>
                    <a:cubicBezTo>
                      <a:pt x="188" y="174"/>
                      <a:pt x="187" y="174"/>
                      <a:pt x="187" y="174"/>
                    </a:cubicBezTo>
                    <a:cubicBezTo>
                      <a:pt x="187" y="174"/>
                      <a:pt x="187" y="174"/>
                      <a:pt x="186" y="174"/>
                    </a:cubicBezTo>
                    <a:cubicBezTo>
                      <a:pt x="186" y="174"/>
                      <a:pt x="186" y="175"/>
                      <a:pt x="186" y="175"/>
                    </a:cubicBezTo>
                    <a:cubicBezTo>
                      <a:pt x="186" y="175"/>
                      <a:pt x="186" y="175"/>
                      <a:pt x="186" y="175"/>
                    </a:cubicBezTo>
                    <a:close/>
                    <a:moveTo>
                      <a:pt x="159" y="161"/>
                    </a:moveTo>
                    <a:cubicBezTo>
                      <a:pt x="159" y="161"/>
                      <a:pt x="159" y="162"/>
                      <a:pt x="160" y="161"/>
                    </a:cubicBezTo>
                    <a:cubicBezTo>
                      <a:pt x="160" y="161"/>
                      <a:pt x="160" y="161"/>
                      <a:pt x="160" y="161"/>
                    </a:cubicBezTo>
                    <a:cubicBezTo>
                      <a:pt x="159" y="161"/>
                      <a:pt x="159" y="161"/>
                      <a:pt x="159" y="160"/>
                    </a:cubicBezTo>
                    <a:lnTo>
                      <a:pt x="159" y="161"/>
                    </a:lnTo>
                    <a:close/>
                    <a:moveTo>
                      <a:pt x="159" y="167"/>
                    </a:moveTo>
                    <a:cubicBezTo>
                      <a:pt x="159" y="167"/>
                      <a:pt x="159" y="167"/>
                      <a:pt x="159" y="167"/>
                    </a:cubicBezTo>
                    <a:cubicBezTo>
                      <a:pt x="159" y="168"/>
                      <a:pt x="160" y="168"/>
                      <a:pt x="160" y="168"/>
                    </a:cubicBezTo>
                    <a:cubicBezTo>
                      <a:pt x="160" y="168"/>
                      <a:pt x="160" y="168"/>
                      <a:pt x="160" y="168"/>
                    </a:cubicBezTo>
                    <a:cubicBezTo>
                      <a:pt x="160" y="167"/>
                      <a:pt x="160" y="167"/>
                      <a:pt x="160" y="167"/>
                    </a:cubicBezTo>
                    <a:cubicBezTo>
                      <a:pt x="159" y="167"/>
                      <a:pt x="159" y="167"/>
                      <a:pt x="159" y="167"/>
                    </a:cubicBezTo>
                    <a:close/>
                    <a:moveTo>
                      <a:pt x="160" y="164"/>
                    </a:moveTo>
                    <a:cubicBezTo>
                      <a:pt x="161" y="164"/>
                      <a:pt x="161" y="164"/>
                      <a:pt x="161" y="164"/>
                    </a:cubicBezTo>
                    <a:cubicBezTo>
                      <a:pt x="161" y="164"/>
                      <a:pt x="160" y="164"/>
                      <a:pt x="160" y="164"/>
                    </a:cubicBezTo>
                    <a:cubicBezTo>
                      <a:pt x="160" y="164"/>
                      <a:pt x="160" y="164"/>
                      <a:pt x="160" y="164"/>
                    </a:cubicBezTo>
                    <a:cubicBezTo>
                      <a:pt x="159" y="164"/>
                      <a:pt x="160" y="165"/>
                      <a:pt x="160" y="164"/>
                    </a:cubicBezTo>
                    <a:close/>
                    <a:moveTo>
                      <a:pt x="162" y="173"/>
                    </a:moveTo>
                    <a:cubicBezTo>
                      <a:pt x="162" y="173"/>
                      <a:pt x="162" y="173"/>
                      <a:pt x="162" y="173"/>
                    </a:cubicBezTo>
                    <a:cubicBezTo>
                      <a:pt x="162" y="173"/>
                      <a:pt x="162" y="173"/>
                      <a:pt x="162" y="173"/>
                    </a:cubicBezTo>
                    <a:cubicBezTo>
                      <a:pt x="162" y="173"/>
                      <a:pt x="162" y="174"/>
                      <a:pt x="162" y="173"/>
                    </a:cubicBezTo>
                    <a:cubicBezTo>
                      <a:pt x="162" y="173"/>
                      <a:pt x="162" y="173"/>
                      <a:pt x="162" y="173"/>
                    </a:cubicBezTo>
                    <a:cubicBezTo>
                      <a:pt x="162" y="173"/>
                      <a:pt x="162" y="173"/>
                      <a:pt x="162" y="173"/>
                    </a:cubicBezTo>
                    <a:close/>
                    <a:moveTo>
                      <a:pt x="164" y="168"/>
                    </a:moveTo>
                    <a:cubicBezTo>
                      <a:pt x="164" y="168"/>
                      <a:pt x="164" y="168"/>
                      <a:pt x="164" y="168"/>
                    </a:cubicBezTo>
                    <a:cubicBezTo>
                      <a:pt x="164" y="168"/>
                      <a:pt x="164" y="168"/>
                      <a:pt x="164" y="168"/>
                    </a:cubicBezTo>
                    <a:cubicBezTo>
                      <a:pt x="164" y="168"/>
                      <a:pt x="164" y="167"/>
                      <a:pt x="164" y="167"/>
                    </a:cubicBezTo>
                    <a:cubicBezTo>
                      <a:pt x="164" y="167"/>
                      <a:pt x="164" y="167"/>
                      <a:pt x="164" y="167"/>
                    </a:cubicBezTo>
                    <a:cubicBezTo>
                      <a:pt x="164" y="167"/>
                      <a:pt x="164" y="167"/>
                      <a:pt x="164" y="167"/>
                    </a:cubicBezTo>
                    <a:cubicBezTo>
                      <a:pt x="164" y="167"/>
                      <a:pt x="164" y="167"/>
                      <a:pt x="163" y="167"/>
                    </a:cubicBezTo>
                    <a:cubicBezTo>
                      <a:pt x="163" y="168"/>
                      <a:pt x="163" y="168"/>
                      <a:pt x="164" y="168"/>
                    </a:cubicBezTo>
                    <a:cubicBezTo>
                      <a:pt x="164" y="168"/>
                      <a:pt x="164" y="168"/>
                      <a:pt x="164" y="168"/>
                    </a:cubicBezTo>
                    <a:close/>
                    <a:moveTo>
                      <a:pt x="158" y="174"/>
                    </a:moveTo>
                    <a:cubicBezTo>
                      <a:pt x="157" y="174"/>
                      <a:pt x="149" y="175"/>
                      <a:pt x="149" y="173"/>
                    </a:cubicBezTo>
                    <a:cubicBezTo>
                      <a:pt x="149" y="173"/>
                      <a:pt x="149" y="173"/>
                      <a:pt x="149" y="173"/>
                    </a:cubicBezTo>
                    <a:cubicBezTo>
                      <a:pt x="148" y="173"/>
                      <a:pt x="148" y="173"/>
                      <a:pt x="148" y="173"/>
                    </a:cubicBezTo>
                    <a:cubicBezTo>
                      <a:pt x="148" y="175"/>
                      <a:pt x="155" y="176"/>
                      <a:pt x="155" y="175"/>
                    </a:cubicBezTo>
                    <a:cubicBezTo>
                      <a:pt x="155" y="175"/>
                      <a:pt x="155" y="175"/>
                      <a:pt x="155" y="175"/>
                    </a:cubicBezTo>
                    <a:cubicBezTo>
                      <a:pt x="156" y="175"/>
                      <a:pt x="157" y="175"/>
                      <a:pt x="159" y="175"/>
                    </a:cubicBezTo>
                    <a:cubicBezTo>
                      <a:pt x="159" y="175"/>
                      <a:pt x="159" y="175"/>
                      <a:pt x="159" y="175"/>
                    </a:cubicBezTo>
                    <a:cubicBezTo>
                      <a:pt x="159" y="175"/>
                      <a:pt x="159" y="175"/>
                      <a:pt x="158" y="175"/>
                    </a:cubicBezTo>
                    <a:cubicBezTo>
                      <a:pt x="158" y="175"/>
                      <a:pt x="158" y="174"/>
                      <a:pt x="158" y="174"/>
                    </a:cubicBezTo>
                    <a:close/>
                    <a:moveTo>
                      <a:pt x="137" y="155"/>
                    </a:moveTo>
                    <a:cubicBezTo>
                      <a:pt x="137" y="155"/>
                      <a:pt x="137" y="155"/>
                      <a:pt x="137" y="154"/>
                    </a:cubicBezTo>
                    <a:cubicBezTo>
                      <a:pt x="137" y="154"/>
                      <a:pt x="137" y="154"/>
                      <a:pt x="137" y="154"/>
                    </a:cubicBezTo>
                    <a:cubicBezTo>
                      <a:pt x="137" y="154"/>
                      <a:pt x="137" y="155"/>
                      <a:pt x="137" y="155"/>
                    </a:cubicBezTo>
                    <a:cubicBezTo>
                      <a:pt x="137" y="155"/>
                      <a:pt x="137" y="155"/>
                      <a:pt x="137" y="155"/>
                    </a:cubicBezTo>
                    <a:cubicBezTo>
                      <a:pt x="137" y="155"/>
                      <a:pt x="138" y="155"/>
                      <a:pt x="138" y="155"/>
                    </a:cubicBezTo>
                    <a:cubicBezTo>
                      <a:pt x="138" y="155"/>
                      <a:pt x="138" y="155"/>
                      <a:pt x="138" y="155"/>
                    </a:cubicBezTo>
                    <a:cubicBezTo>
                      <a:pt x="138" y="155"/>
                      <a:pt x="137" y="155"/>
                      <a:pt x="137" y="155"/>
                    </a:cubicBezTo>
                    <a:close/>
                    <a:moveTo>
                      <a:pt x="484" y="194"/>
                    </a:moveTo>
                    <a:cubicBezTo>
                      <a:pt x="484" y="194"/>
                      <a:pt x="484" y="194"/>
                      <a:pt x="484" y="194"/>
                    </a:cubicBezTo>
                    <a:cubicBezTo>
                      <a:pt x="484" y="194"/>
                      <a:pt x="484" y="194"/>
                      <a:pt x="485" y="195"/>
                    </a:cubicBezTo>
                    <a:cubicBezTo>
                      <a:pt x="485" y="195"/>
                      <a:pt x="485" y="194"/>
                      <a:pt x="485" y="194"/>
                    </a:cubicBezTo>
                    <a:cubicBezTo>
                      <a:pt x="484" y="194"/>
                      <a:pt x="484" y="194"/>
                      <a:pt x="484" y="194"/>
                    </a:cubicBezTo>
                    <a:close/>
                    <a:moveTo>
                      <a:pt x="160" y="167"/>
                    </a:moveTo>
                    <a:cubicBezTo>
                      <a:pt x="160" y="168"/>
                      <a:pt x="160" y="168"/>
                      <a:pt x="161" y="167"/>
                    </a:cubicBezTo>
                    <a:cubicBezTo>
                      <a:pt x="161" y="167"/>
                      <a:pt x="161" y="167"/>
                      <a:pt x="161" y="167"/>
                    </a:cubicBezTo>
                    <a:cubicBezTo>
                      <a:pt x="161" y="167"/>
                      <a:pt x="161" y="167"/>
                      <a:pt x="161" y="167"/>
                    </a:cubicBezTo>
                    <a:cubicBezTo>
                      <a:pt x="161" y="167"/>
                      <a:pt x="160" y="167"/>
                      <a:pt x="160" y="167"/>
                    </a:cubicBezTo>
                    <a:close/>
                    <a:moveTo>
                      <a:pt x="139" y="162"/>
                    </a:moveTo>
                    <a:cubicBezTo>
                      <a:pt x="139" y="161"/>
                      <a:pt x="138" y="161"/>
                      <a:pt x="138" y="161"/>
                    </a:cubicBezTo>
                    <a:cubicBezTo>
                      <a:pt x="138" y="161"/>
                      <a:pt x="138" y="161"/>
                      <a:pt x="138" y="162"/>
                    </a:cubicBezTo>
                    <a:cubicBezTo>
                      <a:pt x="138" y="162"/>
                      <a:pt x="139" y="162"/>
                      <a:pt x="139" y="162"/>
                    </a:cubicBezTo>
                    <a:close/>
                    <a:moveTo>
                      <a:pt x="161" y="157"/>
                    </a:moveTo>
                    <a:cubicBezTo>
                      <a:pt x="161" y="157"/>
                      <a:pt x="160" y="157"/>
                      <a:pt x="160" y="157"/>
                    </a:cubicBezTo>
                    <a:cubicBezTo>
                      <a:pt x="160" y="157"/>
                      <a:pt x="160" y="157"/>
                      <a:pt x="160" y="158"/>
                    </a:cubicBezTo>
                    <a:cubicBezTo>
                      <a:pt x="161" y="158"/>
                      <a:pt x="161" y="158"/>
                      <a:pt x="161" y="158"/>
                    </a:cubicBezTo>
                    <a:cubicBezTo>
                      <a:pt x="161" y="159"/>
                      <a:pt x="162" y="158"/>
                      <a:pt x="162" y="158"/>
                    </a:cubicBezTo>
                    <a:cubicBezTo>
                      <a:pt x="162" y="158"/>
                      <a:pt x="162" y="158"/>
                      <a:pt x="162" y="158"/>
                    </a:cubicBezTo>
                    <a:cubicBezTo>
                      <a:pt x="161" y="158"/>
                      <a:pt x="161" y="157"/>
                      <a:pt x="161" y="157"/>
                    </a:cubicBezTo>
                    <a:close/>
                    <a:moveTo>
                      <a:pt x="269" y="157"/>
                    </a:moveTo>
                    <a:cubicBezTo>
                      <a:pt x="269" y="157"/>
                      <a:pt x="269" y="157"/>
                      <a:pt x="269" y="156"/>
                    </a:cubicBezTo>
                    <a:cubicBezTo>
                      <a:pt x="269" y="156"/>
                      <a:pt x="269" y="156"/>
                      <a:pt x="269" y="156"/>
                    </a:cubicBezTo>
                    <a:cubicBezTo>
                      <a:pt x="268" y="156"/>
                      <a:pt x="268" y="157"/>
                      <a:pt x="268" y="158"/>
                    </a:cubicBezTo>
                    <a:cubicBezTo>
                      <a:pt x="269" y="158"/>
                      <a:pt x="269" y="157"/>
                      <a:pt x="269" y="157"/>
                    </a:cubicBezTo>
                    <a:close/>
                    <a:moveTo>
                      <a:pt x="151" y="84"/>
                    </a:moveTo>
                    <a:cubicBezTo>
                      <a:pt x="151" y="84"/>
                      <a:pt x="151" y="83"/>
                      <a:pt x="152" y="83"/>
                    </a:cubicBezTo>
                    <a:cubicBezTo>
                      <a:pt x="152" y="83"/>
                      <a:pt x="153" y="82"/>
                      <a:pt x="153" y="82"/>
                    </a:cubicBezTo>
                    <a:cubicBezTo>
                      <a:pt x="153" y="81"/>
                      <a:pt x="154" y="80"/>
                      <a:pt x="155" y="80"/>
                    </a:cubicBezTo>
                    <a:cubicBezTo>
                      <a:pt x="155" y="80"/>
                      <a:pt x="154" y="79"/>
                      <a:pt x="154" y="79"/>
                    </a:cubicBezTo>
                    <a:cubicBezTo>
                      <a:pt x="154" y="80"/>
                      <a:pt x="154" y="80"/>
                      <a:pt x="154" y="80"/>
                    </a:cubicBezTo>
                    <a:cubicBezTo>
                      <a:pt x="153" y="80"/>
                      <a:pt x="151" y="81"/>
                      <a:pt x="150" y="82"/>
                    </a:cubicBezTo>
                    <a:cubicBezTo>
                      <a:pt x="150" y="82"/>
                      <a:pt x="150" y="82"/>
                      <a:pt x="150" y="82"/>
                    </a:cubicBezTo>
                    <a:cubicBezTo>
                      <a:pt x="150" y="82"/>
                      <a:pt x="150" y="82"/>
                      <a:pt x="150" y="82"/>
                    </a:cubicBezTo>
                    <a:cubicBezTo>
                      <a:pt x="150" y="83"/>
                      <a:pt x="150" y="83"/>
                      <a:pt x="151" y="84"/>
                    </a:cubicBezTo>
                    <a:close/>
                    <a:moveTo>
                      <a:pt x="156" y="89"/>
                    </a:moveTo>
                    <a:cubicBezTo>
                      <a:pt x="156" y="89"/>
                      <a:pt x="155" y="89"/>
                      <a:pt x="155" y="89"/>
                    </a:cubicBezTo>
                    <a:cubicBezTo>
                      <a:pt x="155" y="89"/>
                      <a:pt x="155" y="89"/>
                      <a:pt x="156" y="89"/>
                    </a:cubicBezTo>
                    <a:cubicBezTo>
                      <a:pt x="156" y="89"/>
                      <a:pt x="156" y="89"/>
                      <a:pt x="156" y="89"/>
                    </a:cubicBezTo>
                    <a:cubicBezTo>
                      <a:pt x="156" y="89"/>
                      <a:pt x="156" y="89"/>
                      <a:pt x="156" y="89"/>
                    </a:cubicBezTo>
                    <a:close/>
                    <a:moveTo>
                      <a:pt x="163" y="77"/>
                    </a:moveTo>
                    <a:cubicBezTo>
                      <a:pt x="162" y="79"/>
                      <a:pt x="164" y="79"/>
                      <a:pt x="164" y="79"/>
                    </a:cubicBezTo>
                    <a:cubicBezTo>
                      <a:pt x="164" y="79"/>
                      <a:pt x="164" y="79"/>
                      <a:pt x="164" y="78"/>
                    </a:cubicBezTo>
                    <a:cubicBezTo>
                      <a:pt x="165" y="78"/>
                      <a:pt x="165" y="78"/>
                      <a:pt x="166" y="78"/>
                    </a:cubicBezTo>
                    <a:cubicBezTo>
                      <a:pt x="166" y="78"/>
                      <a:pt x="167" y="78"/>
                      <a:pt x="167" y="77"/>
                    </a:cubicBezTo>
                    <a:cubicBezTo>
                      <a:pt x="168" y="77"/>
                      <a:pt x="168" y="77"/>
                      <a:pt x="168" y="77"/>
                    </a:cubicBezTo>
                    <a:cubicBezTo>
                      <a:pt x="167" y="76"/>
                      <a:pt x="166" y="76"/>
                      <a:pt x="165" y="76"/>
                    </a:cubicBezTo>
                    <a:cubicBezTo>
                      <a:pt x="165" y="76"/>
                      <a:pt x="165" y="76"/>
                      <a:pt x="165" y="76"/>
                    </a:cubicBezTo>
                    <a:cubicBezTo>
                      <a:pt x="165" y="77"/>
                      <a:pt x="165" y="77"/>
                      <a:pt x="163" y="77"/>
                    </a:cubicBezTo>
                    <a:close/>
                    <a:moveTo>
                      <a:pt x="161" y="70"/>
                    </a:moveTo>
                    <a:cubicBezTo>
                      <a:pt x="161" y="70"/>
                      <a:pt x="160" y="69"/>
                      <a:pt x="160" y="69"/>
                    </a:cubicBezTo>
                    <a:cubicBezTo>
                      <a:pt x="160" y="69"/>
                      <a:pt x="160" y="69"/>
                      <a:pt x="160" y="69"/>
                    </a:cubicBezTo>
                    <a:cubicBezTo>
                      <a:pt x="159" y="70"/>
                      <a:pt x="159" y="70"/>
                      <a:pt x="159" y="70"/>
                    </a:cubicBezTo>
                    <a:cubicBezTo>
                      <a:pt x="159" y="70"/>
                      <a:pt x="159" y="70"/>
                      <a:pt x="159" y="70"/>
                    </a:cubicBezTo>
                    <a:cubicBezTo>
                      <a:pt x="160" y="70"/>
                      <a:pt x="160" y="70"/>
                      <a:pt x="160" y="71"/>
                    </a:cubicBezTo>
                    <a:cubicBezTo>
                      <a:pt x="160" y="71"/>
                      <a:pt x="161" y="71"/>
                      <a:pt x="161" y="70"/>
                    </a:cubicBezTo>
                    <a:close/>
                    <a:moveTo>
                      <a:pt x="166" y="75"/>
                    </a:moveTo>
                    <a:cubicBezTo>
                      <a:pt x="167" y="75"/>
                      <a:pt x="167" y="75"/>
                      <a:pt x="167" y="75"/>
                    </a:cubicBezTo>
                    <a:cubicBezTo>
                      <a:pt x="167" y="75"/>
                      <a:pt x="167" y="75"/>
                      <a:pt x="167" y="75"/>
                    </a:cubicBezTo>
                    <a:cubicBezTo>
                      <a:pt x="167" y="74"/>
                      <a:pt x="167" y="74"/>
                      <a:pt x="166" y="74"/>
                    </a:cubicBezTo>
                    <a:cubicBezTo>
                      <a:pt x="166" y="74"/>
                      <a:pt x="166" y="74"/>
                      <a:pt x="165" y="75"/>
                    </a:cubicBezTo>
                    <a:cubicBezTo>
                      <a:pt x="166" y="75"/>
                      <a:pt x="166" y="75"/>
                      <a:pt x="166" y="76"/>
                    </a:cubicBezTo>
                    <a:cubicBezTo>
                      <a:pt x="166" y="75"/>
                      <a:pt x="166" y="75"/>
                      <a:pt x="166" y="75"/>
                    </a:cubicBezTo>
                    <a:close/>
                    <a:moveTo>
                      <a:pt x="163" y="80"/>
                    </a:moveTo>
                    <a:cubicBezTo>
                      <a:pt x="163" y="80"/>
                      <a:pt x="163" y="79"/>
                      <a:pt x="163" y="79"/>
                    </a:cubicBezTo>
                    <a:cubicBezTo>
                      <a:pt x="163" y="79"/>
                      <a:pt x="163" y="79"/>
                      <a:pt x="163" y="79"/>
                    </a:cubicBezTo>
                    <a:cubicBezTo>
                      <a:pt x="163" y="79"/>
                      <a:pt x="163" y="79"/>
                      <a:pt x="163" y="79"/>
                    </a:cubicBezTo>
                    <a:cubicBezTo>
                      <a:pt x="163" y="79"/>
                      <a:pt x="163" y="80"/>
                      <a:pt x="163" y="80"/>
                    </a:cubicBezTo>
                    <a:close/>
                    <a:moveTo>
                      <a:pt x="157" y="69"/>
                    </a:moveTo>
                    <a:cubicBezTo>
                      <a:pt x="157" y="69"/>
                      <a:pt x="157" y="69"/>
                      <a:pt x="157" y="69"/>
                    </a:cubicBezTo>
                    <a:cubicBezTo>
                      <a:pt x="157" y="69"/>
                      <a:pt x="157" y="69"/>
                      <a:pt x="157" y="69"/>
                    </a:cubicBezTo>
                    <a:cubicBezTo>
                      <a:pt x="157" y="69"/>
                      <a:pt x="157" y="69"/>
                      <a:pt x="157" y="69"/>
                    </a:cubicBezTo>
                    <a:cubicBezTo>
                      <a:pt x="157" y="69"/>
                      <a:pt x="157" y="69"/>
                      <a:pt x="158" y="69"/>
                    </a:cubicBezTo>
                    <a:cubicBezTo>
                      <a:pt x="158" y="69"/>
                      <a:pt x="157" y="69"/>
                      <a:pt x="157" y="69"/>
                    </a:cubicBezTo>
                    <a:close/>
                    <a:moveTo>
                      <a:pt x="139" y="91"/>
                    </a:moveTo>
                    <a:cubicBezTo>
                      <a:pt x="139" y="91"/>
                      <a:pt x="139" y="91"/>
                      <a:pt x="139" y="91"/>
                    </a:cubicBezTo>
                    <a:cubicBezTo>
                      <a:pt x="139" y="91"/>
                      <a:pt x="139" y="90"/>
                      <a:pt x="139" y="90"/>
                    </a:cubicBezTo>
                    <a:cubicBezTo>
                      <a:pt x="138" y="90"/>
                      <a:pt x="138" y="90"/>
                      <a:pt x="137" y="89"/>
                    </a:cubicBezTo>
                    <a:cubicBezTo>
                      <a:pt x="137" y="89"/>
                      <a:pt x="137" y="89"/>
                      <a:pt x="137" y="89"/>
                    </a:cubicBezTo>
                    <a:cubicBezTo>
                      <a:pt x="137" y="91"/>
                      <a:pt x="137" y="91"/>
                      <a:pt x="139" y="91"/>
                    </a:cubicBezTo>
                    <a:close/>
                    <a:moveTo>
                      <a:pt x="128" y="92"/>
                    </a:moveTo>
                    <a:cubicBezTo>
                      <a:pt x="127" y="92"/>
                      <a:pt x="127" y="92"/>
                      <a:pt x="127" y="92"/>
                    </a:cubicBezTo>
                    <a:cubicBezTo>
                      <a:pt x="126" y="92"/>
                      <a:pt x="126" y="92"/>
                      <a:pt x="126" y="92"/>
                    </a:cubicBezTo>
                    <a:cubicBezTo>
                      <a:pt x="126" y="92"/>
                      <a:pt x="126" y="92"/>
                      <a:pt x="126" y="92"/>
                    </a:cubicBezTo>
                    <a:cubicBezTo>
                      <a:pt x="126" y="92"/>
                      <a:pt x="126" y="92"/>
                      <a:pt x="126" y="92"/>
                    </a:cubicBezTo>
                    <a:cubicBezTo>
                      <a:pt x="126" y="93"/>
                      <a:pt x="126" y="94"/>
                      <a:pt x="127" y="93"/>
                    </a:cubicBezTo>
                    <a:cubicBezTo>
                      <a:pt x="127" y="93"/>
                      <a:pt x="127" y="93"/>
                      <a:pt x="127" y="93"/>
                    </a:cubicBezTo>
                    <a:cubicBezTo>
                      <a:pt x="127" y="93"/>
                      <a:pt x="128" y="93"/>
                      <a:pt x="128" y="93"/>
                    </a:cubicBezTo>
                    <a:cubicBezTo>
                      <a:pt x="128" y="93"/>
                      <a:pt x="128" y="93"/>
                      <a:pt x="128" y="93"/>
                    </a:cubicBezTo>
                    <a:cubicBezTo>
                      <a:pt x="128" y="93"/>
                      <a:pt x="129" y="92"/>
                      <a:pt x="129" y="92"/>
                    </a:cubicBezTo>
                    <a:cubicBezTo>
                      <a:pt x="129" y="92"/>
                      <a:pt x="130" y="92"/>
                      <a:pt x="130" y="92"/>
                    </a:cubicBezTo>
                    <a:cubicBezTo>
                      <a:pt x="130" y="92"/>
                      <a:pt x="130" y="92"/>
                      <a:pt x="130" y="92"/>
                    </a:cubicBezTo>
                    <a:cubicBezTo>
                      <a:pt x="130" y="92"/>
                      <a:pt x="130" y="92"/>
                      <a:pt x="131" y="91"/>
                    </a:cubicBezTo>
                    <a:cubicBezTo>
                      <a:pt x="131" y="91"/>
                      <a:pt x="131" y="91"/>
                      <a:pt x="131" y="91"/>
                    </a:cubicBezTo>
                    <a:cubicBezTo>
                      <a:pt x="131" y="91"/>
                      <a:pt x="131" y="91"/>
                      <a:pt x="131" y="91"/>
                    </a:cubicBezTo>
                    <a:cubicBezTo>
                      <a:pt x="130" y="91"/>
                      <a:pt x="128" y="91"/>
                      <a:pt x="128" y="92"/>
                    </a:cubicBezTo>
                    <a:close/>
                    <a:moveTo>
                      <a:pt x="103" y="140"/>
                    </a:moveTo>
                    <a:cubicBezTo>
                      <a:pt x="103" y="140"/>
                      <a:pt x="103" y="140"/>
                      <a:pt x="103" y="140"/>
                    </a:cubicBezTo>
                    <a:cubicBezTo>
                      <a:pt x="103" y="140"/>
                      <a:pt x="102" y="141"/>
                      <a:pt x="101" y="141"/>
                    </a:cubicBezTo>
                    <a:cubicBezTo>
                      <a:pt x="100" y="142"/>
                      <a:pt x="99" y="142"/>
                      <a:pt x="99" y="143"/>
                    </a:cubicBezTo>
                    <a:cubicBezTo>
                      <a:pt x="98" y="144"/>
                      <a:pt x="100" y="146"/>
                      <a:pt x="101" y="147"/>
                    </a:cubicBezTo>
                    <a:cubicBezTo>
                      <a:pt x="101" y="147"/>
                      <a:pt x="101" y="147"/>
                      <a:pt x="101" y="147"/>
                    </a:cubicBezTo>
                    <a:cubicBezTo>
                      <a:pt x="103" y="145"/>
                      <a:pt x="103" y="143"/>
                      <a:pt x="103" y="143"/>
                    </a:cubicBezTo>
                    <a:cubicBezTo>
                      <a:pt x="104" y="143"/>
                      <a:pt x="104" y="142"/>
                      <a:pt x="104" y="142"/>
                    </a:cubicBezTo>
                    <a:cubicBezTo>
                      <a:pt x="103" y="142"/>
                      <a:pt x="103" y="142"/>
                      <a:pt x="103" y="141"/>
                    </a:cubicBezTo>
                    <a:cubicBezTo>
                      <a:pt x="104" y="140"/>
                      <a:pt x="104" y="140"/>
                      <a:pt x="103" y="140"/>
                    </a:cubicBezTo>
                    <a:close/>
                    <a:moveTo>
                      <a:pt x="129" y="88"/>
                    </a:moveTo>
                    <a:cubicBezTo>
                      <a:pt x="129" y="88"/>
                      <a:pt x="129" y="88"/>
                      <a:pt x="129" y="88"/>
                    </a:cubicBezTo>
                    <a:cubicBezTo>
                      <a:pt x="129" y="88"/>
                      <a:pt x="129" y="87"/>
                      <a:pt x="129" y="87"/>
                    </a:cubicBezTo>
                    <a:cubicBezTo>
                      <a:pt x="128" y="87"/>
                      <a:pt x="128" y="87"/>
                      <a:pt x="128" y="88"/>
                    </a:cubicBezTo>
                    <a:cubicBezTo>
                      <a:pt x="127" y="88"/>
                      <a:pt x="127" y="88"/>
                      <a:pt x="127" y="88"/>
                    </a:cubicBezTo>
                    <a:cubicBezTo>
                      <a:pt x="126" y="89"/>
                      <a:pt x="127" y="90"/>
                      <a:pt x="128" y="90"/>
                    </a:cubicBezTo>
                    <a:cubicBezTo>
                      <a:pt x="128" y="90"/>
                      <a:pt x="128" y="90"/>
                      <a:pt x="128" y="91"/>
                    </a:cubicBezTo>
                    <a:cubicBezTo>
                      <a:pt x="129" y="91"/>
                      <a:pt x="129" y="91"/>
                      <a:pt x="129" y="90"/>
                    </a:cubicBezTo>
                    <a:cubicBezTo>
                      <a:pt x="130" y="90"/>
                      <a:pt x="130" y="90"/>
                      <a:pt x="131" y="90"/>
                    </a:cubicBezTo>
                    <a:cubicBezTo>
                      <a:pt x="131" y="89"/>
                      <a:pt x="131" y="89"/>
                      <a:pt x="130" y="89"/>
                    </a:cubicBezTo>
                    <a:cubicBezTo>
                      <a:pt x="132" y="88"/>
                      <a:pt x="132" y="87"/>
                      <a:pt x="132" y="86"/>
                    </a:cubicBezTo>
                    <a:cubicBezTo>
                      <a:pt x="132" y="86"/>
                      <a:pt x="132" y="86"/>
                      <a:pt x="132" y="86"/>
                    </a:cubicBezTo>
                    <a:cubicBezTo>
                      <a:pt x="131" y="86"/>
                      <a:pt x="130" y="86"/>
                      <a:pt x="130" y="86"/>
                    </a:cubicBezTo>
                    <a:cubicBezTo>
                      <a:pt x="130" y="86"/>
                      <a:pt x="130" y="86"/>
                      <a:pt x="130" y="87"/>
                    </a:cubicBezTo>
                    <a:cubicBezTo>
                      <a:pt x="130" y="87"/>
                      <a:pt x="130" y="87"/>
                      <a:pt x="130" y="88"/>
                    </a:cubicBezTo>
                    <a:cubicBezTo>
                      <a:pt x="130" y="88"/>
                      <a:pt x="130" y="88"/>
                      <a:pt x="129" y="88"/>
                    </a:cubicBezTo>
                    <a:close/>
                    <a:moveTo>
                      <a:pt x="124" y="83"/>
                    </a:moveTo>
                    <a:cubicBezTo>
                      <a:pt x="124" y="83"/>
                      <a:pt x="124" y="83"/>
                      <a:pt x="124" y="82"/>
                    </a:cubicBezTo>
                    <a:cubicBezTo>
                      <a:pt x="123" y="83"/>
                      <a:pt x="123" y="83"/>
                      <a:pt x="123" y="83"/>
                    </a:cubicBezTo>
                    <a:cubicBezTo>
                      <a:pt x="123" y="83"/>
                      <a:pt x="123" y="83"/>
                      <a:pt x="123" y="83"/>
                    </a:cubicBezTo>
                    <a:cubicBezTo>
                      <a:pt x="123" y="83"/>
                      <a:pt x="123" y="83"/>
                      <a:pt x="123" y="83"/>
                    </a:cubicBezTo>
                    <a:cubicBezTo>
                      <a:pt x="123" y="83"/>
                      <a:pt x="123" y="83"/>
                      <a:pt x="123" y="83"/>
                    </a:cubicBezTo>
                    <a:cubicBezTo>
                      <a:pt x="124" y="83"/>
                      <a:pt x="124" y="83"/>
                      <a:pt x="124" y="83"/>
                    </a:cubicBezTo>
                    <a:cubicBezTo>
                      <a:pt x="124" y="83"/>
                      <a:pt x="124" y="83"/>
                      <a:pt x="124" y="83"/>
                    </a:cubicBezTo>
                    <a:close/>
                    <a:moveTo>
                      <a:pt x="124" y="93"/>
                    </a:moveTo>
                    <a:cubicBezTo>
                      <a:pt x="125" y="93"/>
                      <a:pt x="125" y="92"/>
                      <a:pt x="125" y="91"/>
                    </a:cubicBezTo>
                    <a:cubicBezTo>
                      <a:pt x="126" y="91"/>
                      <a:pt x="126" y="91"/>
                      <a:pt x="126" y="91"/>
                    </a:cubicBezTo>
                    <a:cubicBezTo>
                      <a:pt x="126" y="91"/>
                      <a:pt x="126" y="91"/>
                      <a:pt x="126" y="91"/>
                    </a:cubicBezTo>
                    <a:cubicBezTo>
                      <a:pt x="125" y="91"/>
                      <a:pt x="124" y="92"/>
                      <a:pt x="124" y="93"/>
                    </a:cubicBezTo>
                    <a:close/>
                    <a:moveTo>
                      <a:pt x="144" y="169"/>
                    </a:moveTo>
                    <a:cubicBezTo>
                      <a:pt x="144" y="169"/>
                      <a:pt x="144" y="169"/>
                      <a:pt x="144" y="169"/>
                    </a:cubicBezTo>
                    <a:cubicBezTo>
                      <a:pt x="144" y="168"/>
                      <a:pt x="144" y="168"/>
                      <a:pt x="144" y="168"/>
                    </a:cubicBezTo>
                    <a:cubicBezTo>
                      <a:pt x="144" y="168"/>
                      <a:pt x="144" y="168"/>
                      <a:pt x="144" y="168"/>
                    </a:cubicBezTo>
                    <a:cubicBezTo>
                      <a:pt x="143" y="169"/>
                      <a:pt x="144" y="169"/>
                      <a:pt x="144" y="169"/>
                    </a:cubicBezTo>
                    <a:close/>
                    <a:moveTo>
                      <a:pt x="98" y="157"/>
                    </a:moveTo>
                    <a:cubicBezTo>
                      <a:pt x="99" y="157"/>
                      <a:pt x="99" y="157"/>
                      <a:pt x="99" y="156"/>
                    </a:cubicBezTo>
                    <a:cubicBezTo>
                      <a:pt x="100" y="156"/>
                      <a:pt x="101" y="156"/>
                      <a:pt x="101" y="154"/>
                    </a:cubicBezTo>
                    <a:cubicBezTo>
                      <a:pt x="102" y="153"/>
                      <a:pt x="102" y="150"/>
                      <a:pt x="101" y="149"/>
                    </a:cubicBezTo>
                    <a:cubicBezTo>
                      <a:pt x="101" y="148"/>
                      <a:pt x="101" y="148"/>
                      <a:pt x="101" y="147"/>
                    </a:cubicBezTo>
                    <a:cubicBezTo>
                      <a:pt x="101" y="147"/>
                      <a:pt x="101" y="147"/>
                      <a:pt x="101" y="147"/>
                    </a:cubicBezTo>
                    <a:cubicBezTo>
                      <a:pt x="99" y="148"/>
                      <a:pt x="99" y="149"/>
                      <a:pt x="97" y="149"/>
                    </a:cubicBezTo>
                    <a:cubicBezTo>
                      <a:pt x="97" y="151"/>
                      <a:pt x="97" y="151"/>
                      <a:pt x="97" y="153"/>
                    </a:cubicBezTo>
                    <a:cubicBezTo>
                      <a:pt x="97" y="155"/>
                      <a:pt x="97" y="156"/>
                      <a:pt x="98" y="157"/>
                    </a:cubicBezTo>
                    <a:close/>
                    <a:moveTo>
                      <a:pt x="424" y="245"/>
                    </a:moveTo>
                    <a:cubicBezTo>
                      <a:pt x="424" y="245"/>
                      <a:pt x="425" y="244"/>
                      <a:pt x="426" y="244"/>
                    </a:cubicBezTo>
                    <a:cubicBezTo>
                      <a:pt x="426" y="247"/>
                      <a:pt x="427" y="247"/>
                      <a:pt x="428" y="248"/>
                    </a:cubicBezTo>
                    <a:cubicBezTo>
                      <a:pt x="428" y="261"/>
                      <a:pt x="428" y="261"/>
                      <a:pt x="428" y="261"/>
                    </a:cubicBezTo>
                    <a:cubicBezTo>
                      <a:pt x="428" y="262"/>
                      <a:pt x="429" y="263"/>
                      <a:pt x="432" y="262"/>
                    </a:cubicBezTo>
                    <a:cubicBezTo>
                      <a:pt x="432" y="262"/>
                      <a:pt x="434" y="260"/>
                      <a:pt x="435" y="257"/>
                    </a:cubicBezTo>
                    <a:cubicBezTo>
                      <a:pt x="436" y="257"/>
                      <a:pt x="438" y="258"/>
                      <a:pt x="440" y="267"/>
                    </a:cubicBezTo>
                    <a:cubicBezTo>
                      <a:pt x="441" y="272"/>
                      <a:pt x="443" y="278"/>
                      <a:pt x="443" y="283"/>
                    </a:cubicBezTo>
                    <a:cubicBezTo>
                      <a:pt x="443" y="287"/>
                      <a:pt x="440" y="289"/>
                      <a:pt x="441" y="293"/>
                    </a:cubicBezTo>
                    <a:cubicBezTo>
                      <a:pt x="442" y="297"/>
                      <a:pt x="444" y="299"/>
                      <a:pt x="445" y="303"/>
                    </a:cubicBezTo>
                    <a:cubicBezTo>
                      <a:pt x="446" y="308"/>
                      <a:pt x="445" y="314"/>
                      <a:pt x="447" y="320"/>
                    </a:cubicBezTo>
                    <a:cubicBezTo>
                      <a:pt x="447" y="321"/>
                      <a:pt x="448" y="323"/>
                      <a:pt x="451" y="326"/>
                    </a:cubicBezTo>
                    <a:cubicBezTo>
                      <a:pt x="452" y="324"/>
                      <a:pt x="452" y="324"/>
                      <a:pt x="453" y="324"/>
                    </a:cubicBezTo>
                    <a:cubicBezTo>
                      <a:pt x="454" y="321"/>
                      <a:pt x="454" y="307"/>
                      <a:pt x="447" y="300"/>
                    </a:cubicBezTo>
                    <a:cubicBezTo>
                      <a:pt x="446" y="299"/>
                      <a:pt x="446" y="298"/>
                      <a:pt x="446" y="296"/>
                    </a:cubicBezTo>
                    <a:cubicBezTo>
                      <a:pt x="446" y="296"/>
                      <a:pt x="445" y="296"/>
                      <a:pt x="445" y="296"/>
                    </a:cubicBezTo>
                    <a:cubicBezTo>
                      <a:pt x="442" y="289"/>
                      <a:pt x="446" y="283"/>
                      <a:pt x="446" y="276"/>
                    </a:cubicBezTo>
                    <a:cubicBezTo>
                      <a:pt x="446" y="276"/>
                      <a:pt x="446" y="276"/>
                      <a:pt x="446" y="276"/>
                    </a:cubicBezTo>
                    <a:cubicBezTo>
                      <a:pt x="446" y="276"/>
                      <a:pt x="446" y="275"/>
                      <a:pt x="446" y="275"/>
                    </a:cubicBezTo>
                    <a:cubicBezTo>
                      <a:pt x="447" y="274"/>
                      <a:pt x="447" y="274"/>
                      <a:pt x="449" y="274"/>
                    </a:cubicBezTo>
                    <a:cubicBezTo>
                      <a:pt x="450" y="279"/>
                      <a:pt x="454" y="282"/>
                      <a:pt x="455" y="286"/>
                    </a:cubicBezTo>
                    <a:cubicBezTo>
                      <a:pt x="455" y="286"/>
                      <a:pt x="455" y="286"/>
                      <a:pt x="455" y="286"/>
                    </a:cubicBezTo>
                    <a:cubicBezTo>
                      <a:pt x="455" y="286"/>
                      <a:pt x="456" y="287"/>
                      <a:pt x="456" y="287"/>
                    </a:cubicBezTo>
                    <a:cubicBezTo>
                      <a:pt x="459" y="288"/>
                      <a:pt x="456" y="293"/>
                      <a:pt x="458" y="294"/>
                    </a:cubicBezTo>
                    <a:cubicBezTo>
                      <a:pt x="458" y="295"/>
                      <a:pt x="458" y="295"/>
                      <a:pt x="458" y="295"/>
                    </a:cubicBezTo>
                    <a:cubicBezTo>
                      <a:pt x="460" y="294"/>
                      <a:pt x="460" y="294"/>
                      <a:pt x="460" y="289"/>
                    </a:cubicBezTo>
                    <a:cubicBezTo>
                      <a:pt x="462" y="291"/>
                      <a:pt x="462" y="291"/>
                      <a:pt x="462" y="292"/>
                    </a:cubicBezTo>
                    <a:cubicBezTo>
                      <a:pt x="462" y="291"/>
                      <a:pt x="462" y="291"/>
                      <a:pt x="460" y="288"/>
                    </a:cubicBezTo>
                    <a:cubicBezTo>
                      <a:pt x="464" y="288"/>
                      <a:pt x="464" y="288"/>
                      <a:pt x="464" y="287"/>
                    </a:cubicBezTo>
                    <a:cubicBezTo>
                      <a:pt x="464" y="288"/>
                      <a:pt x="464" y="288"/>
                      <a:pt x="465" y="288"/>
                    </a:cubicBezTo>
                    <a:cubicBezTo>
                      <a:pt x="470" y="283"/>
                      <a:pt x="473" y="279"/>
                      <a:pt x="465" y="260"/>
                    </a:cubicBezTo>
                    <a:cubicBezTo>
                      <a:pt x="452" y="245"/>
                      <a:pt x="466" y="238"/>
                      <a:pt x="466" y="238"/>
                    </a:cubicBezTo>
                    <a:cubicBezTo>
                      <a:pt x="467" y="238"/>
                      <a:pt x="467" y="237"/>
                      <a:pt x="467" y="237"/>
                    </a:cubicBezTo>
                    <a:cubicBezTo>
                      <a:pt x="467" y="237"/>
                      <a:pt x="467" y="237"/>
                      <a:pt x="467" y="237"/>
                    </a:cubicBezTo>
                    <a:cubicBezTo>
                      <a:pt x="467" y="237"/>
                      <a:pt x="467" y="238"/>
                      <a:pt x="468" y="238"/>
                    </a:cubicBezTo>
                    <a:cubicBezTo>
                      <a:pt x="468" y="238"/>
                      <a:pt x="468" y="238"/>
                      <a:pt x="468" y="238"/>
                    </a:cubicBezTo>
                    <a:cubicBezTo>
                      <a:pt x="468" y="238"/>
                      <a:pt x="468" y="238"/>
                      <a:pt x="469" y="238"/>
                    </a:cubicBezTo>
                    <a:cubicBezTo>
                      <a:pt x="469" y="242"/>
                      <a:pt x="469" y="243"/>
                      <a:pt x="471" y="244"/>
                    </a:cubicBezTo>
                    <a:cubicBezTo>
                      <a:pt x="471" y="243"/>
                      <a:pt x="471" y="243"/>
                      <a:pt x="470" y="241"/>
                    </a:cubicBezTo>
                    <a:cubicBezTo>
                      <a:pt x="472" y="240"/>
                      <a:pt x="472" y="238"/>
                      <a:pt x="474" y="237"/>
                    </a:cubicBezTo>
                    <a:cubicBezTo>
                      <a:pt x="474" y="237"/>
                      <a:pt x="474" y="237"/>
                      <a:pt x="474" y="237"/>
                    </a:cubicBezTo>
                    <a:cubicBezTo>
                      <a:pt x="474" y="237"/>
                      <a:pt x="474" y="237"/>
                      <a:pt x="474" y="237"/>
                    </a:cubicBezTo>
                    <a:cubicBezTo>
                      <a:pt x="475" y="236"/>
                      <a:pt x="475" y="236"/>
                      <a:pt x="477" y="236"/>
                    </a:cubicBezTo>
                    <a:cubicBezTo>
                      <a:pt x="477" y="235"/>
                      <a:pt x="477" y="235"/>
                      <a:pt x="477" y="232"/>
                    </a:cubicBezTo>
                    <a:cubicBezTo>
                      <a:pt x="478" y="233"/>
                      <a:pt x="479" y="234"/>
                      <a:pt x="479" y="234"/>
                    </a:cubicBezTo>
                    <a:cubicBezTo>
                      <a:pt x="483" y="233"/>
                      <a:pt x="483" y="228"/>
                      <a:pt x="485" y="226"/>
                    </a:cubicBezTo>
                    <a:cubicBezTo>
                      <a:pt x="484" y="225"/>
                      <a:pt x="484" y="225"/>
                      <a:pt x="484" y="225"/>
                    </a:cubicBezTo>
                    <a:cubicBezTo>
                      <a:pt x="485" y="225"/>
                      <a:pt x="485" y="224"/>
                      <a:pt x="486" y="224"/>
                    </a:cubicBezTo>
                    <a:cubicBezTo>
                      <a:pt x="486" y="223"/>
                      <a:pt x="486" y="223"/>
                      <a:pt x="486" y="222"/>
                    </a:cubicBezTo>
                    <a:cubicBezTo>
                      <a:pt x="486" y="222"/>
                      <a:pt x="486" y="222"/>
                      <a:pt x="486" y="222"/>
                    </a:cubicBezTo>
                    <a:cubicBezTo>
                      <a:pt x="486" y="222"/>
                      <a:pt x="486" y="222"/>
                      <a:pt x="486" y="221"/>
                    </a:cubicBezTo>
                    <a:cubicBezTo>
                      <a:pt x="486" y="221"/>
                      <a:pt x="486" y="221"/>
                      <a:pt x="486" y="221"/>
                    </a:cubicBezTo>
                    <a:cubicBezTo>
                      <a:pt x="488" y="220"/>
                      <a:pt x="487" y="210"/>
                      <a:pt x="487" y="210"/>
                    </a:cubicBezTo>
                    <a:cubicBezTo>
                      <a:pt x="487" y="209"/>
                      <a:pt x="488" y="209"/>
                      <a:pt x="488" y="208"/>
                    </a:cubicBezTo>
                    <a:cubicBezTo>
                      <a:pt x="487" y="205"/>
                      <a:pt x="487" y="205"/>
                      <a:pt x="487" y="205"/>
                    </a:cubicBezTo>
                    <a:cubicBezTo>
                      <a:pt x="487" y="205"/>
                      <a:pt x="487" y="205"/>
                      <a:pt x="488" y="204"/>
                    </a:cubicBezTo>
                    <a:cubicBezTo>
                      <a:pt x="487" y="203"/>
                      <a:pt x="487" y="203"/>
                      <a:pt x="487" y="202"/>
                    </a:cubicBezTo>
                    <a:cubicBezTo>
                      <a:pt x="487" y="202"/>
                      <a:pt x="487" y="201"/>
                      <a:pt x="487" y="201"/>
                    </a:cubicBezTo>
                    <a:cubicBezTo>
                      <a:pt x="487" y="200"/>
                      <a:pt x="485" y="200"/>
                      <a:pt x="484" y="199"/>
                    </a:cubicBezTo>
                    <a:cubicBezTo>
                      <a:pt x="486" y="197"/>
                      <a:pt x="484" y="193"/>
                      <a:pt x="482" y="193"/>
                    </a:cubicBezTo>
                    <a:cubicBezTo>
                      <a:pt x="482" y="193"/>
                      <a:pt x="482" y="193"/>
                      <a:pt x="482" y="193"/>
                    </a:cubicBezTo>
                    <a:cubicBezTo>
                      <a:pt x="482" y="193"/>
                      <a:pt x="483" y="193"/>
                      <a:pt x="483" y="193"/>
                    </a:cubicBezTo>
                    <a:cubicBezTo>
                      <a:pt x="483" y="193"/>
                      <a:pt x="483" y="192"/>
                      <a:pt x="483" y="192"/>
                    </a:cubicBezTo>
                    <a:cubicBezTo>
                      <a:pt x="483" y="192"/>
                      <a:pt x="483" y="192"/>
                      <a:pt x="483" y="192"/>
                    </a:cubicBezTo>
                    <a:cubicBezTo>
                      <a:pt x="476" y="180"/>
                      <a:pt x="476" y="180"/>
                      <a:pt x="476" y="180"/>
                    </a:cubicBezTo>
                    <a:cubicBezTo>
                      <a:pt x="475" y="176"/>
                      <a:pt x="479" y="172"/>
                      <a:pt x="478" y="168"/>
                    </a:cubicBezTo>
                    <a:cubicBezTo>
                      <a:pt x="475" y="167"/>
                      <a:pt x="475" y="167"/>
                      <a:pt x="474" y="168"/>
                    </a:cubicBezTo>
                    <a:cubicBezTo>
                      <a:pt x="473" y="168"/>
                      <a:pt x="473" y="169"/>
                      <a:pt x="473" y="170"/>
                    </a:cubicBezTo>
                    <a:cubicBezTo>
                      <a:pt x="472" y="170"/>
                      <a:pt x="472" y="170"/>
                      <a:pt x="472" y="170"/>
                    </a:cubicBezTo>
                    <a:cubicBezTo>
                      <a:pt x="472" y="170"/>
                      <a:pt x="472" y="170"/>
                      <a:pt x="472" y="170"/>
                    </a:cubicBezTo>
                    <a:cubicBezTo>
                      <a:pt x="471" y="169"/>
                      <a:pt x="468" y="164"/>
                      <a:pt x="467" y="162"/>
                    </a:cubicBezTo>
                    <a:cubicBezTo>
                      <a:pt x="470" y="160"/>
                      <a:pt x="468" y="156"/>
                      <a:pt x="470" y="154"/>
                    </a:cubicBezTo>
                    <a:cubicBezTo>
                      <a:pt x="471" y="154"/>
                      <a:pt x="471" y="154"/>
                      <a:pt x="473" y="161"/>
                    </a:cubicBezTo>
                    <a:cubicBezTo>
                      <a:pt x="473" y="161"/>
                      <a:pt x="474" y="162"/>
                      <a:pt x="474" y="162"/>
                    </a:cubicBezTo>
                    <a:cubicBezTo>
                      <a:pt x="474" y="161"/>
                      <a:pt x="474" y="161"/>
                      <a:pt x="476" y="158"/>
                    </a:cubicBezTo>
                    <a:cubicBezTo>
                      <a:pt x="476" y="158"/>
                      <a:pt x="476" y="158"/>
                      <a:pt x="481" y="167"/>
                    </a:cubicBezTo>
                    <a:cubicBezTo>
                      <a:pt x="481" y="167"/>
                      <a:pt x="481" y="167"/>
                      <a:pt x="481" y="168"/>
                    </a:cubicBezTo>
                    <a:cubicBezTo>
                      <a:pt x="482" y="168"/>
                      <a:pt x="482" y="168"/>
                      <a:pt x="482" y="168"/>
                    </a:cubicBezTo>
                    <a:cubicBezTo>
                      <a:pt x="482" y="168"/>
                      <a:pt x="482" y="168"/>
                      <a:pt x="482" y="168"/>
                    </a:cubicBezTo>
                    <a:cubicBezTo>
                      <a:pt x="483" y="168"/>
                      <a:pt x="483" y="168"/>
                      <a:pt x="483" y="168"/>
                    </a:cubicBezTo>
                    <a:cubicBezTo>
                      <a:pt x="486" y="172"/>
                      <a:pt x="486" y="177"/>
                      <a:pt x="488" y="182"/>
                    </a:cubicBezTo>
                    <a:cubicBezTo>
                      <a:pt x="491" y="179"/>
                      <a:pt x="490" y="176"/>
                      <a:pt x="483" y="164"/>
                    </a:cubicBezTo>
                    <a:cubicBezTo>
                      <a:pt x="479" y="155"/>
                      <a:pt x="479" y="155"/>
                      <a:pt x="478" y="143"/>
                    </a:cubicBezTo>
                    <a:cubicBezTo>
                      <a:pt x="478" y="143"/>
                      <a:pt x="478" y="144"/>
                      <a:pt x="478" y="144"/>
                    </a:cubicBezTo>
                    <a:cubicBezTo>
                      <a:pt x="479" y="145"/>
                      <a:pt x="480" y="146"/>
                      <a:pt x="481" y="147"/>
                    </a:cubicBezTo>
                    <a:cubicBezTo>
                      <a:pt x="481" y="145"/>
                      <a:pt x="480" y="144"/>
                      <a:pt x="480" y="142"/>
                    </a:cubicBezTo>
                    <a:cubicBezTo>
                      <a:pt x="478" y="137"/>
                      <a:pt x="476" y="132"/>
                      <a:pt x="474" y="127"/>
                    </a:cubicBezTo>
                    <a:cubicBezTo>
                      <a:pt x="472" y="122"/>
                      <a:pt x="472" y="121"/>
                      <a:pt x="461" y="106"/>
                    </a:cubicBezTo>
                    <a:cubicBezTo>
                      <a:pt x="461" y="106"/>
                      <a:pt x="461" y="106"/>
                      <a:pt x="461" y="106"/>
                    </a:cubicBezTo>
                    <a:cubicBezTo>
                      <a:pt x="461" y="106"/>
                      <a:pt x="461" y="106"/>
                      <a:pt x="461" y="106"/>
                    </a:cubicBezTo>
                    <a:cubicBezTo>
                      <a:pt x="461" y="106"/>
                      <a:pt x="461" y="106"/>
                      <a:pt x="461" y="106"/>
                    </a:cubicBezTo>
                    <a:cubicBezTo>
                      <a:pt x="461" y="106"/>
                      <a:pt x="461" y="106"/>
                      <a:pt x="461" y="106"/>
                    </a:cubicBezTo>
                    <a:cubicBezTo>
                      <a:pt x="461" y="106"/>
                      <a:pt x="461" y="106"/>
                      <a:pt x="461" y="106"/>
                    </a:cubicBezTo>
                    <a:cubicBezTo>
                      <a:pt x="461" y="106"/>
                      <a:pt x="461" y="106"/>
                      <a:pt x="461" y="106"/>
                    </a:cubicBezTo>
                    <a:cubicBezTo>
                      <a:pt x="461" y="105"/>
                      <a:pt x="461" y="105"/>
                      <a:pt x="461" y="105"/>
                    </a:cubicBezTo>
                    <a:cubicBezTo>
                      <a:pt x="461" y="105"/>
                      <a:pt x="461" y="105"/>
                      <a:pt x="461" y="105"/>
                    </a:cubicBezTo>
                    <a:cubicBezTo>
                      <a:pt x="461" y="105"/>
                      <a:pt x="461" y="105"/>
                      <a:pt x="461" y="105"/>
                    </a:cubicBezTo>
                    <a:cubicBezTo>
                      <a:pt x="460" y="105"/>
                      <a:pt x="460" y="104"/>
                      <a:pt x="459" y="104"/>
                    </a:cubicBezTo>
                    <a:cubicBezTo>
                      <a:pt x="458" y="102"/>
                      <a:pt x="458" y="102"/>
                      <a:pt x="456" y="101"/>
                    </a:cubicBezTo>
                    <a:cubicBezTo>
                      <a:pt x="456" y="101"/>
                      <a:pt x="457" y="101"/>
                      <a:pt x="457" y="102"/>
                    </a:cubicBezTo>
                    <a:cubicBezTo>
                      <a:pt x="457" y="102"/>
                      <a:pt x="457" y="103"/>
                      <a:pt x="457" y="103"/>
                    </a:cubicBezTo>
                    <a:cubicBezTo>
                      <a:pt x="457" y="102"/>
                      <a:pt x="456" y="101"/>
                      <a:pt x="455" y="100"/>
                    </a:cubicBezTo>
                    <a:cubicBezTo>
                      <a:pt x="455" y="101"/>
                      <a:pt x="456" y="101"/>
                      <a:pt x="456" y="101"/>
                    </a:cubicBezTo>
                    <a:cubicBezTo>
                      <a:pt x="451" y="97"/>
                      <a:pt x="449" y="92"/>
                      <a:pt x="445" y="87"/>
                    </a:cubicBezTo>
                    <a:cubicBezTo>
                      <a:pt x="443" y="83"/>
                      <a:pt x="438" y="78"/>
                      <a:pt x="438" y="78"/>
                    </a:cubicBezTo>
                    <a:cubicBezTo>
                      <a:pt x="438" y="78"/>
                      <a:pt x="438" y="78"/>
                      <a:pt x="438" y="78"/>
                    </a:cubicBezTo>
                    <a:cubicBezTo>
                      <a:pt x="437" y="77"/>
                      <a:pt x="437" y="76"/>
                      <a:pt x="436" y="76"/>
                    </a:cubicBezTo>
                    <a:cubicBezTo>
                      <a:pt x="421" y="60"/>
                      <a:pt x="403" y="45"/>
                      <a:pt x="384" y="33"/>
                    </a:cubicBezTo>
                    <a:cubicBezTo>
                      <a:pt x="383" y="32"/>
                      <a:pt x="382" y="32"/>
                      <a:pt x="381" y="31"/>
                    </a:cubicBezTo>
                    <a:cubicBezTo>
                      <a:pt x="380" y="31"/>
                      <a:pt x="380" y="31"/>
                      <a:pt x="380" y="30"/>
                    </a:cubicBezTo>
                    <a:cubicBezTo>
                      <a:pt x="380" y="30"/>
                      <a:pt x="380" y="30"/>
                      <a:pt x="380" y="30"/>
                    </a:cubicBezTo>
                    <a:cubicBezTo>
                      <a:pt x="380" y="30"/>
                      <a:pt x="379" y="30"/>
                      <a:pt x="379" y="30"/>
                    </a:cubicBezTo>
                    <a:cubicBezTo>
                      <a:pt x="378" y="30"/>
                      <a:pt x="378" y="30"/>
                      <a:pt x="378" y="30"/>
                    </a:cubicBezTo>
                    <a:cubicBezTo>
                      <a:pt x="378" y="29"/>
                      <a:pt x="378" y="29"/>
                      <a:pt x="375" y="28"/>
                    </a:cubicBezTo>
                    <a:cubicBezTo>
                      <a:pt x="378" y="30"/>
                      <a:pt x="381" y="32"/>
                      <a:pt x="383" y="33"/>
                    </a:cubicBezTo>
                    <a:cubicBezTo>
                      <a:pt x="383" y="33"/>
                      <a:pt x="383" y="33"/>
                      <a:pt x="383" y="33"/>
                    </a:cubicBezTo>
                    <a:cubicBezTo>
                      <a:pt x="382" y="33"/>
                      <a:pt x="382" y="32"/>
                      <a:pt x="381" y="32"/>
                    </a:cubicBezTo>
                    <a:cubicBezTo>
                      <a:pt x="382" y="32"/>
                      <a:pt x="383" y="33"/>
                      <a:pt x="383" y="33"/>
                    </a:cubicBezTo>
                    <a:cubicBezTo>
                      <a:pt x="382" y="33"/>
                      <a:pt x="382" y="33"/>
                      <a:pt x="380" y="32"/>
                    </a:cubicBezTo>
                    <a:cubicBezTo>
                      <a:pt x="380" y="32"/>
                      <a:pt x="380" y="32"/>
                      <a:pt x="380" y="33"/>
                    </a:cubicBezTo>
                    <a:cubicBezTo>
                      <a:pt x="380" y="32"/>
                      <a:pt x="380" y="32"/>
                      <a:pt x="377" y="31"/>
                    </a:cubicBezTo>
                    <a:cubicBezTo>
                      <a:pt x="379" y="33"/>
                      <a:pt x="382" y="34"/>
                      <a:pt x="384" y="36"/>
                    </a:cubicBezTo>
                    <a:cubicBezTo>
                      <a:pt x="383" y="36"/>
                      <a:pt x="383" y="36"/>
                      <a:pt x="373" y="30"/>
                    </a:cubicBezTo>
                    <a:cubicBezTo>
                      <a:pt x="373" y="31"/>
                      <a:pt x="373" y="31"/>
                      <a:pt x="375" y="32"/>
                    </a:cubicBezTo>
                    <a:cubicBezTo>
                      <a:pt x="374" y="31"/>
                      <a:pt x="372" y="31"/>
                      <a:pt x="371" y="30"/>
                    </a:cubicBezTo>
                    <a:cubicBezTo>
                      <a:pt x="371" y="30"/>
                      <a:pt x="371" y="30"/>
                      <a:pt x="371" y="30"/>
                    </a:cubicBezTo>
                    <a:cubicBezTo>
                      <a:pt x="370" y="29"/>
                      <a:pt x="370" y="29"/>
                      <a:pt x="370" y="29"/>
                    </a:cubicBezTo>
                    <a:cubicBezTo>
                      <a:pt x="370" y="29"/>
                      <a:pt x="370" y="29"/>
                      <a:pt x="370" y="29"/>
                    </a:cubicBezTo>
                    <a:cubicBezTo>
                      <a:pt x="369" y="29"/>
                      <a:pt x="368" y="28"/>
                      <a:pt x="366" y="28"/>
                    </a:cubicBezTo>
                    <a:cubicBezTo>
                      <a:pt x="366" y="28"/>
                      <a:pt x="366" y="28"/>
                      <a:pt x="366" y="28"/>
                    </a:cubicBezTo>
                    <a:cubicBezTo>
                      <a:pt x="366" y="28"/>
                      <a:pt x="366" y="28"/>
                      <a:pt x="366" y="28"/>
                    </a:cubicBezTo>
                    <a:cubicBezTo>
                      <a:pt x="366" y="28"/>
                      <a:pt x="365" y="28"/>
                      <a:pt x="363" y="28"/>
                    </a:cubicBezTo>
                    <a:cubicBezTo>
                      <a:pt x="363" y="28"/>
                      <a:pt x="364" y="28"/>
                      <a:pt x="364" y="28"/>
                    </a:cubicBezTo>
                    <a:cubicBezTo>
                      <a:pt x="354" y="24"/>
                      <a:pt x="354" y="24"/>
                      <a:pt x="353" y="24"/>
                    </a:cubicBezTo>
                    <a:cubicBezTo>
                      <a:pt x="355" y="26"/>
                      <a:pt x="357" y="28"/>
                      <a:pt x="359" y="29"/>
                    </a:cubicBezTo>
                    <a:cubicBezTo>
                      <a:pt x="357" y="28"/>
                      <a:pt x="352" y="25"/>
                      <a:pt x="352" y="25"/>
                    </a:cubicBezTo>
                    <a:cubicBezTo>
                      <a:pt x="352" y="25"/>
                      <a:pt x="352" y="25"/>
                      <a:pt x="353" y="25"/>
                    </a:cubicBezTo>
                    <a:cubicBezTo>
                      <a:pt x="351" y="25"/>
                      <a:pt x="351" y="25"/>
                      <a:pt x="349" y="24"/>
                    </a:cubicBezTo>
                    <a:cubicBezTo>
                      <a:pt x="350" y="26"/>
                      <a:pt x="350" y="26"/>
                      <a:pt x="351" y="26"/>
                    </a:cubicBezTo>
                    <a:cubicBezTo>
                      <a:pt x="351" y="26"/>
                      <a:pt x="351" y="26"/>
                      <a:pt x="351" y="26"/>
                    </a:cubicBezTo>
                    <a:cubicBezTo>
                      <a:pt x="351" y="26"/>
                      <a:pt x="351" y="26"/>
                      <a:pt x="351" y="26"/>
                    </a:cubicBezTo>
                    <a:cubicBezTo>
                      <a:pt x="351" y="26"/>
                      <a:pt x="351" y="26"/>
                      <a:pt x="351" y="26"/>
                    </a:cubicBezTo>
                    <a:cubicBezTo>
                      <a:pt x="351" y="26"/>
                      <a:pt x="351" y="26"/>
                      <a:pt x="351" y="26"/>
                    </a:cubicBezTo>
                    <a:cubicBezTo>
                      <a:pt x="351" y="26"/>
                      <a:pt x="351" y="26"/>
                      <a:pt x="351" y="26"/>
                    </a:cubicBezTo>
                    <a:cubicBezTo>
                      <a:pt x="351" y="26"/>
                      <a:pt x="351" y="26"/>
                      <a:pt x="351" y="26"/>
                    </a:cubicBezTo>
                    <a:cubicBezTo>
                      <a:pt x="351" y="27"/>
                      <a:pt x="351" y="27"/>
                      <a:pt x="351" y="27"/>
                    </a:cubicBezTo>
                    <a:cubicBezTo>
                      <a:pt x="351" y="27"/>
                      <a:pt x="351" y="27"/>
                      <a:pt x="352" y="28"/>
                    </a:cubicBezTo>
                    <a:cubicBezTo>
                      <a:pt x="352" y="28"/>
                      <a:pt x="352" y="28"/>
                      <a:pt x="352" y="28"/>
                    </a:cubicBezTo>
                    <a:cubicBezTo>
                      <a:pt x="351" y="28"/>
                      <a:pt x="351" y="28"/>
                      <a:pt x="350" y="28"/>
                    </a:cubicBezTo>
                    <a:cubicBezTo>
                      <a:pt x="350" y="28"/>
                      <a:pt x="349" y="29"/>
                      <a:pt x="349" y="29"/>
                    </a:cubicBezTo>
                    <a:cubicBezTo>
                      <a:pt x="349" y="28"/>
                      <a:pt x="349" y="27"/>
                      <a:pt x="349" y="26"/>
                    </a:cubicBezTo>
                    <a:cubicBezTo>
                      <a:pt x="348" y="25"/>
                      <a:pt x="348" y="25"/>
                      <a:pt x="347" y="24"/>
                    </a:cubicBezTo>
                    <a:cubicBezTo>
                      <a:pt x="347" y="23"/>
                      <a:pt x="347" y="22"/>
                      <a:pt x="348" y="22"/>
                    </a:cubicBezTo>
                    <a:cubicBezTo>
                      <a:pt x="348" y="22"/>
                      <a:pt x="335" y="15"/>
                      <a:pt x="333" y="15"/>
                    </a:cubicBezTo>
                    <a:cubicBezTo>
                      <a:pt x="333" y="15"/>
                      <a:pt x="333" y="16"/>
                      <a:pt x="333" y="16"/>
                    </a:cubicBezTo>
                    <a:cubicBezTo>
                      <a:pt x="333" y="16"/>
                      <a:pt x="332" y="16"/>
                      <a:pt x="331" y="15"/>
                    </a:cubicBezTo>
                    <a:cubicBezTo>
                      <a:pt x="330" y="15"/>
                      <a:pt x="330" y="15"/>
                      <a:pt x="330" y="15"/>
                    </a:cubicBezTo>
                    <a:cubicBezTo>
                      <a:pt x="330" y="15"/>
                      <a:pt x="330" y="15"/>
                      <a:pt x="330" y="15"/>
                    </a:cubicBezTo>
                    <a:cubicBezTo>
                      <a:pt x="328" y="14"/>
                      <a:pt x="326" y="13"/>
                      <a:pt x="323" y="13"/>
                    </a:cubicBezTo>
                    <a:cubicBezTo>
                      <a:pt x="323" y="13"/>
                      <a:pt x="323" y="13"/>
                      <a:pt x="322" y="13"/>
                    </a:cubicBezTo>
                    <a:cubicBezTo>
                      <a:pt x="324" y="15"/>
                      <a:pt x="324" y="15"/>
                      <a:pt x="327" y="16"/>
                    </a:cubicBezTo>
                    <a:cubicBezTo>
                      <a:pt x="326" y="16"/>
                      <a:pt x="325" y="16"/>
                      <a:pt x="325" y="16"/>
                    </a:cubicBezTo>
                    <a:cubicBezTo>
                      <a:pt x="324" y="16"/>
                      <a:pt x="324" y="16"/>
                      <a:pt x="324" y="16"/>
                    </a:cubicBezTo>
                    <a:cubicBezTo>
                      <a:pt x="325" y="17"/>
                      <a:pt x="326" y="17"/>
                      <a:pt x="327" y="18"/>
                    </a:cubicBezTo>
                    <a:cubicBezTo>
                      <a:pt x="326" y="18"/>
                      <a:pt x="325" y="17"/>
                      <a:pt x="325" y="17"/>
                    </a:cubicBezTo>
                    <a:cubicBezTo>
                      <a:pt x="325" y="17"/>
                      <a:pt x="325" y="18"/>
                      <a:pt x="325" y="18"/>
                    </a:cubicBezTo>
                    <a:cubicBezTo>
                      <a:pt x="323" y="18"/>
                      <a:pt x="321" y="17"/>
                      <a:pt x="319" y="17"/>
                    </a:cubicBezTo>
                    <a:cubicBezTo>
                      <a:pt x="319" y="17"/>
                      <a:pt x="319" y="17"/>
                      <a:pt x="319" y="17"/>
                    </a:cubicBezTo>
                    <a:cubicBezTo>
                      <a:pt x="319" y="17"/>
                      <a:pt x="318" y="17"/>
                      <a:pt x="318" y="17"/>
                    </a:cubicBezTo>
                    <a:cubicBezTo>
                      <a:pt x="318" y="17"/>
                      <a:pt x="318" y="17"/>
                      <a:pt x="318" y="17"/>
                    </a:cubicBezTo>
                    <a:cubicBezTo>
                      <a:pt x="318" y="17"/>
                      <a:pt x="318" y="17"/>
                      <a:pt x="318" y="17"/>
                    </a:cubicBezTo>
                    <a:cubicBezTo>
                      <a:pt x="318" y="17"/>
                      <a:pt x="317" y="17"/>
                      <a:pt x="317" y="17"/>
                    </a:cubicBezTo>
                    <a:cubicBezTo>
                      <a:pt x="317" y="17"/>
                      <a:pt x="317" y="17"/>
                      <a:pt x="317" y="17"/>
                    </a:cubicBezTo>
                    <a:cubicBezTo>
                      <a:pt x="317" y="17"/>
                      <a:pt x="317" y="17"/>
                      <a:pt x="318" y="17"/>
                    </a:cubicBezTo>
                    <a:cubicBezTo>
                      <a:pt x="317" y="17"/>
                      <a:pt x="317" y="18"/>
                      <a:pt x="316" y="18"/>
                    </a:cubicBezTo>
                    <a:cubicBezTo>
                      <a:pt x="316" y="18"/>
                      <a:pt x="316" y="18"/>
                      <a:pt x="316" y="18"/>
                    </a:cubicBezTo>
                    <a:cubicBezTo>
                      <a:pt x="316" y="18"/>
                      <a:pt x="316" y="18"/>
                      <a:pt x="316" y="18"/>
                    </a:cubicBezTo>
                    <a:cubicBezTo>
                      <a:pt x="316" y="18"/>
                      <a:pt x="316" y="18"/>
                      <a:pt x="316" y="18"/>
                    </a:cubicBezTo>
                    <a:cubicBezTo>
                      <a:pt x="315" y="18"/>
                      <a:pt x="314" y="19"/>
                      <a:pt x="313" y="19"/>
                    </a:cubicBezTo>
                    <a:cubicBezTo>
                      <a:pt x="314" y="19"/>
                      <a:pt x="314" y="20"/>
                      <a:pt x="314" y="21"/>
                    </a:cubicBezTo>
                    <a:cubicBezTo>
                      <a:pt x="314" y="21"/>
                      <a:pt x="314" y="21"/>
                      <a:pt x="313" y="21"/>
                    </a:cubicBezTo>
                    <a:cubicBezTo>
                      <a:pt x="314" y="21"/>
                      <a:pt x="315" y="22"/>
                      <a:pt x="315" y="22"/>
                    </a:cubicBezTo>
                    <a:cubicBezTo>
                      <a:pt x="315" y="22"/>
                      <a:pt x="315" y="22"/>
                      <a:pt x="314" y="22"/>
                    </a:cubicBezTo>
                    <a:cubicBezTo>
                      <a:pt x="316" y="23"/>
                      <a:pt x="317" y="24"/>
                      <a:pt x="319" y="24"/>
                    </a:cubicBezTo>
                    <a:cubicBezTo>
                      <a:pt x="317" y="24"/>
                      <a:pt x="317" y="24"/>
                      <a:pt x="313" y="24"/>
                    </a:cubicBezTo>
                    <a:cubicBezTo>
                      <a:pt x="312" y="24"/>
                      <a:pt x="312" y="24"/>
                      <a:pt x="312" y="24"/>
                    </a:cubicBezTo>
                    <a:cubicBezTo>
                      <a:pt x="312" y="24"/>
                      <a:pt x="312" y="24"/>
                      <a:pt x="312" y="24"/>
                    </a:cubicBezTo>
                    <a:cubicBezTo>
                      <a:pt x="310" y="24"/>
                      <a:pt x="310" y="24"/>
                      <a:pt x="309" y="25"/>
                    </a:cubicBezTo>
                    <a:cubicBezTo>
                      <a:pt x="310" y="26"/>
                      <a:pt x="311" y="28"/>
                      <a:pt x="312" y="29"/>
                    </a:cubicBezTo>
                    <a:cubicBezTo>
                      <a:pt x="310" y="28"/>
                      <a:pt x="308" y="29"/>
                      <a:pt x="307" y="29"/>
                    </a:cubicBezTo>
                    <a:cubicBezTo>
                      <a:pt x="308" y="30"/>
                      <a:pt x="308" y="30"/>
                      <a:pt x="309" y="31"/>
                    </a:cubicBezTo>
                    <a:cubicBezTo>
                      <a:pt x="308" y="31"/>
                      <a:pt x="308" y="31"/>
                      <a:pt x="306" y="30"/>
                    </a:cubicBezTo>
                    <a:cubicBezTo>
                      <a:pt x="306" y="31"/>
                      <a:pt x="305" y="31"/>
                      <a:pt x="305" y="31"/>
                    </a:cubicBezTo>
                    <a:cubicBezTo>
                      <a:pt x="310" y="33"/>
                      <a:pt x="310" y="33"/>
                      <a:pt x="310" y="34"/>
                    </a:cubicBezTo>
                    <a:cubicBezTo>
                      <a:pt x="311" y="34"/>
                      <a:pt x="311" y="34"/>
                      <a:pt x="311" y="34"/>
                    </a:cubicBezTo>
                    <a:cubicBezTo>
                      <a:pt x="309" y="34"/>
                      <a:pt x="307" y="33"/>
                      <a:pt x="304" y="33"/>
                    </a:cubicBezTo>
                    <a:cubicBezTo>
                      <a:pt x="299" y="27"/>
                      <a:pt x="299" y="27"/>
                      <a:pt x="298" y="27"/>
                    </a:cubicBezTo>
                    <a:cubicBezTo>
                      <a:pt x="302" y="31"/>
                      <a:pt x="304" y="35"/>
                      <a:pt x="307" y="40"/>
                    </a:cubicBezTo>
                    <a:cubicBezTo>
                      <a:pt x="311" y="39"/>
                      <a:pt x="312" y="38"/>
                      <a:pt x="318" y="43"/>
                    </a:cubicBezTo>
                    <a:cubicBezTo>
                      <a:pt x="318" y="43"/>
                      <a:pt x="318" y="44"/>
                      <a:pt x="317" y="44"/>
                    </a:cubicBezTo>
                    <a:cubicBezTo>
                      <a:pt x="318" y="45"/>
                      <a:pt x="318" y="45"/>
                      <a:pt x="323" y="46"/>
                    </a:cubicBezTo>
                    <a:cubicBezTo>
                      <a:pt x="322" y="46"/>
                      <a:pt x="321" y="46"/>
                      <a:pt x="321" y="46"/>
                    </a:cubicBezTo>
                    <a:cubicBezTo>
                      <a:pt x="320" y="46"/>
                      <a:pt x="320" y="46"/>
                      <a:pt x="320" y="47"/>
                    </a:cubicBezTo>
                    <a:cubicBezTo>
                      <a:pt x="316" y="45"/>
                      <a:pt x="315" y="41"/>
                      <a:pt x="311" y="40"/>
                    </a:cubicBezTo>
                    <a:cubicBezTo>
                      <a:pt x="310" y="40"/>
                      <a:pt x="310" y="41"/>
                      <a:pt x="309" y="41"/>
                    </a:cubicBezTo>
                    <a:cubicBezTo>
                      <a:pt x="309" y="42"/>
                      <a:pt x="309" y="42"/>
                      <a:pt x="309" y="43"/>
                    </a:cubicBezTo>
                    <a:cubicBezTo>
                      <a:pt x="310" y="44"/>
                      <a:pt x="310" y="44"/>
                      <a:pt x="311" y="46"/>
                    </a:cubicBezTo>
                    <a:cubicBezTo>
                      <a:pt x="311" y="47"/>
                      <a:pt x="311" y="47"/>
                      <a:pt x="308" y="49"/>
                    </a:cubicBezTo>
                    <a:cubicBezTo>
                      <a:pt x="310" y="51"/>
                      <a:pt x="310" y="51"/>
                      <a:pt x="311" y="52"/>
                    </a:cubicBezTo>
                    <a:cubicBezTo>
                      <a:pt x="309" y="52"/>
                      <a:pt x="301" y="49"/>
                      <a:pt x="301" y="49"/>
                    </a:cubicBezTo>
                    <a:cubicBezTo>
                      <a:pt x="304" y="48"/>
                      <a:pt x="308" y="47"/>
                      <a:pt x="308" y="47"/>
                    </a:cubicBezTo>
                    <a:cubicBezTo>
                      <a:pt x="308" y="47"/>
                      <a:pt x="308" y="46"/>
                      <a:pt x="308" y="45"/>
                    </a:cubicBezTo>
                    <a:cubicBezTo>
                      <a:pt x="306" y="43"/>
                      <a:pt x="301" y="36"/>
                      <a:pt x="301" y="36"/>
                    </a:cubicBezTo>
                    <a:cubicBezTo>
                      <a:pt x="298" y="32"/>
                      <a:pt x="298" y="32"/>
                      <a:pt x="297" y="30"/>
                    </a:cubicBezTo>
                    <a:cubicBezTo>
                      <a:pt x="296" y="28"/>
                      <a:pt x="296" y="28"/>
                      <a:pt x="296" y="28"/>
                    </a:cubicBezTo>
                    <a:cubicBezTo>
                      <a:pt x="294" y="27"/>
                      <a:pt x="294" y="27"/>
                      <a:pt x="289" y="26"/>
                    </a:cubicBezTo>
                    <a:cubicBezTo>
                      <a:pt x="289" y="27"/>
                      <a:pt x="289" y="28"/>
                      <a:pt x="289" y="29"/>
                    </a:cubicBezTo>
                    <a:cubicBezTo>
                      <a:pt x="290" y="33"/>
                      <a:pt x="292" y="37"/>
                      <a:pt x="294" y="40"/>
                    </a:cubicBezTo>
                    <a:cubicBezTo>
                      <a:pt x="294" y="41"/>
                      <a:pt x="295" y="41"/>
                      <a:pt x="295" y="41"/>
                    </a:cubicBezTo>
                    <a:cubicBezTo>
                      <a:pt x="295" y="41"/>
                      <a:pt x="295" y="42"/>
                      <a:pt x="295" y="42"/>
                    </a:cubicBezTo>
                    <a:cubicBezTo>
                      <a:pt x="298" y="48"/>
                      <a:pt x="300" y="54"/>
                      <a:pt x="303" y="60"/>
                    </a:cubicBezTo>
                    <a:cubicBezTo>
                      <a:pt x="300" y="54"/>
                      <a:pt x="298" y="48"/>
                      <a:pt x="295" y="43"/>
                    </a:cubicBezTo>
                    <a:cubicBezTo>
                      <a:pt x="292" y="42"/>
                      <a:pt x="289" y="40"/>
                      <a:pt x="286" y="39"/>
                    </a:cubicBezTo>
                    <a:cubicBezTo>
                      <a:pt x="286" y="39"/>
                      <a:pt x="285" y="39"/>
                      <a:pt x="285" y="39"/>
                    </a:cubicBezTo>
                    <a:cubicBezTo>
                      <a:pt x="281" y="36"/>
                      <a:pt x="276" y="37"/>
                      <a:pt x="275" y="38"/>
                    </a:cubicBezTo>
                    <a:cubicBezTo>
                      <a:pt x="275" y="39"/>
                      <a:pt x="276" y="40"/>
                      <a:pt x="277" y="41"/>
                    </a:cubicBezTo>
                    <a:cubicBezTo>
                      <a:pt x="277" y="41"/>
                      <a:pt x="276" y="41"/>
                      <a:pt x="276" y="42"/>
                    </a:cubicBezTo>
                    <a:cubicBezTo>
                      <a:pt x="275" y="41"/>
                      <a:pt x="275" y="41"/>
                      <a:pt x="275" y="41"/>
                    </a:cubicBezTo>
                    <a:cubicBezTo>
                      <a:pt x="275" y="42"/>
                      <a:pt x="274" y="42"/>
                      <a:pt x="274" y="43"/>
                    </a:cubicBezTo>
                    <a:cubicBezTo>
                      <a:pt x="274" y="42"/>
                      <a:pt x="273" y="41"/>
                      <a:pt x="272" y="40"/>
                    </a:cubicBezTo>
                    <a:cubicBezTo>
                      <a:pt x="262" y="43"/>
                      <a:pt x="262" y="43"/>
                      <a:pt x="258" y="42"/>
                    </a:cubicBezTo>
                    <a:cubicBezTo>
                      <a:pt x="259" y="42"/>
                      <a:pt x="259" y="42"/>
                      <a:pt x="260" y="42"/>
                    </a:cubicBezTo>
                    <a:cubicBezTo>
                      <a:pt x="259" y="41"/>
                      <a:pt x="258" y="40"/>
                      <a:pt x="258" y="40"/>
                    </a:cubicBezTo>
                    <a:cubicBezTo>
                      <a:pt x="257" y="40"/>
                      <a:pt x="256" y="41"/>
                      <a:pt x="256" y="42"/>
                    </a:cubicBezTo>
                    <a:cubicBezTo>
                      <a:pt x="255" y="41"/>
                      <a:pt x="255" y="41"/>
                      <a:pt x="255" y="41"/>
                    </a:cubicBezTo>
                    <a:cubicBezTo>
                      <a:pt x="254" y="41"/>
                      <a:pt x="251" y="42"/>
                      <a:pt x="245" y="44"/>
                    </a:cubicBezTo>
                    <a:cubicBezTo>
                      <a:pt x="240" y="48"/>
                      <a:pt x="240" y="48"/>
                      <a:pt x="239" y="48"/>
                    </a:cubicBezTo>
                    <a:cubicBezTo>
                      <a:pt x="239" y="48"/>
                      <a:pt x="238" y="47"/>
                      <a:pt x="238" y="46"/>
                    </a:cubicBezTo>
                    <a:cubicBezTo>
                      <a:pt x="238" y="46"/>
                      <a:pt x="238" y="45"/>
                      <a:pt x="238" y="45"/>
                    </a:cubicBezTo>
                    <a:cubicBezTo>
                      <a:pt x="239" y="45"/>
                      <a:pt x="240" y="44"/>
                      <a:pt x="241" y="44"/>
                    </a:cubicBezTo>
                    <a:cubicBezTo>
                      <a:pt x="241" y="42"/>
                      <a:pt x="240" y="40"/>
                      <a:pt x="233" y="39"/>
                    </a:cubicBezTo>
                    <a:cubicBezTo>
                      <a:pt x="234" y="40"/>
                      <a:pt x="235" y="41"/>
                      <a:pt x="235" y="42"/>
                    </a:cubicBezTo>
                    <a:cubicBezTo>
                      <a:pt x="234" y="43"/>
                      <a:pt x="234" y="44"/>
                      <a:pt x="233" y="45"/>
                    </a:cubicBezTo>
                    <a:cubicBezTo>
                      <a:pt x="234" y="45"/>
                      <a:pt x="234" y="46"/>
                      <a:pt x="234" y="46"/>
                    </a:cubicBezTo>
                    <a:cubicBezTo>
                      <a:pt x="234" y="46"/>
                      <a:pt x="234" y="46"/>
                      <a:pt x="234" y="46"/>
                    </a:cubicBezTo>
                    <a:cubicBezTo>
                      <a:pt x="233" y="48"/>
                      <a:pt x="233" y="48"/>
                      <a:pt x="233" y="48"/>
                    </a:cubicBezTo>
                    <a:cubicBezTo>
                      <a:pt x="233" y="48"/>
                      <a:pt x="233" y="49"/>
                      <a:pt x="232" y="49"/>
                    </a:cubicBezTo>
                    <a:cubicBezTo>
                      <a:pt x="225" y="45"/>
                      <a:pt x="223" y="51"/>
                      <a:pt x="222" y="52"/>
                    </a:cubicBezTo>
                    <a:cubicBezTo>
                      <a:pt x="223" y="52"/>
                      <a:pt x="224" y="53"/>
                      <a:pt x="225" y="54"/>
                    </a:cubicBezTo>
                    <a:cubicBezTo>
                      <a:pt x="222" y="54"/>
                      <a:pt x="222" y="54"/>
                      <a:pt x="217" y="51"/>
                    </a:cubicBezTo>
                    <a:cubicBezTo>
                      <a:pt x="216" y="52"/>
                      <a:pt x="216" y="52"/>
                      <a:pt x="216" y="53"/>
                    </a:cubicBezTo>
                    <a:cubicBezTo>
                      <a:pt x="216" y="53"/>
                      <a:pt x="216" y="54"/>
                      <a:pt x="216" y="54"/>
                    </a:cubicBezTo>
                    <a:cubicBezTo>
                      <a:pt x="217" y="54"/>
                      <a:pt x="217" y="55"/>
                      <a:pt x="217" y="55"/>
                    </a:cubicBezTo>
                    <a:cubicBezTo>
                      <a:pt x="218" y="54"/>
                      <a:pt x="218" y="54"/>
                      <a:pt x="218" y="54"/>
                    </a:cubicBezTo>
                    <a:cubicBezTo>
                      <a:pt x="218" y="54"/>
                      <a:pt x="218" y="54"/>
                      <a:pt x="218" y="55"/>
                    </a:cubicBezTo>
                    <a:cubicBezTo>
                      <a:pt x="218" y="55"/>
                      <a:pt x="218" y="55"/>
                      <a:pt x="218" y="55"/>
                    </a:cubicBezTo>
                    <a:cubicBezTo>
                      <a:pt x="217" y="55"/>
                      <a:pt x="217" y="55"/>
                      <a:pt x="217" y="55"/>
                    </a:cubicBezTo>
                    <a:cubicBezTo>
                      <a:pt x="217" y="57"/>
                      <a:pt x="217" y="57"/>
                      <a:pt x="210" y="55"/>
                    </a:cubicBezTo>
                    <a:cubicBezTo>
                      <a:pt x="209" y="49"/>
                      <a:pt x="209" y="49"/>
                      <a:pt x="204" y="48"/>
                    </a:cubicBezTo>
                    <a:cubicBezTo>
                      <a:pt x="205" y="48"/>
                      <a:pt x="205" y="48"/>
                      <a:pt x="205" y="48"/>
                    </a:cubicBezTo>
                    <a:cubicBezTo>
                      <a:pt x="205" y="48"/>
                      <a:pt x="205" y="48"/>
                      <a:pt x="205" y="48"/>
                    </a:cubicBezTo>
                    <a:cubicBezTo>
                      <a:pt x="205" y="47"/>
                      <a:pt x="204" y="46"/>
                      <a:pt x="204" y="46"/>
                    </a:cubicBezTo>
                    <a:cubicBezTo>
                      <a:pt x="204" y="45"/>
                      <a:pt x="203" y="45"/>
                      <a:pt x="203" y="45"/>
                    </a:cubicBezTo>
                    <a:cubicBezTo>
                      <a:pt x="223" y="47"/>
                      <a:pt x="223" y="47"/>
                      <a:pt x="226" y="46"/>
                    </a:cubicBezTo>
                    <a:cubicBezTo>
                      <a:pt x="226" y="41"/>
                      <a:pt x="211" y="37"/>
                      <a:pt x="206" y="36"/>
                    </a:cubicBezTo>
                    <a:cubicBezTo>
                      <a:pt x="206" y="36"/>
                      <a:pt x="205" y="35"/>
                      <a:pt x="205" y="34"/>
                    </a:cubicBezTo>
                    <a:cubicBezTo>
                      <a:pt x="205" y="35"/>
                      <a:pt x="205" y="35"/>
                      <a:pt x="201" y="35"/>
                    </a:cubicBezTo>
                    <a:cubicBezTo>
                      <a:pt x="200" y="35"/>
                      <a:pt x="200" y="35"/>
                      <a:pt x="199" y="35"/>
                    </a:cubicBezTo>
                    <a:cubicBezTo>
                      <a:pt x="200" y="34"/>
                      <a:pt x="201" y="34"/>
                      <a:pt x="202" y="34"/>
                    </a:cubicBezTo>
                    <a:cubicBezTo>
                      <a:pt x="202" y="33"/>
                      <a:pt x="202" y="33"/>
                      <a:pt x="202" y="32"/>
                    </a:cubicBezTo>
                    <a:cubicBezTo>
                      <a:pt x="202" y="32"/>
                      <a:pt x="201" y="31"/>
                      <a:pt x="201" y="31"/>
                    </a:cubicBezTo>
                    <a:cubicBezTo>
                      <a:pt x="200" y="31"/>
                      <a:pt x="199" y="32"/>
                      <a:pt x="198" y="33"/>
                    </a:cubicBezTo>
                    <a:cubicBezTo>
                      <a:pt x="198" y="31"/>
                      <a:pt x="198" y="31"/>
                      <a:pt x="198" y="31"/>
                    </a:cubicBezTo>
                    <a:cubicBezTo>
                      <a:pt x="199" y="31"/>
                      <a:pt x="199" y="31"/>
                      <a:pt x="199" y="31"/>
                    </a:cubicBezTo>
                    <a:cubicBezTo>
                      <a:pt x="199" y="31"/>
                      <a:pt x="199" y="31"/>
                      <a:pt x="199" y="31"/>
                    </a:cubicBezTo>
                    <a:cubicBezTo>
                      <a:pt x="199" y="31"/>
                      <a:pt x="199" y="31"/>
                      <a:pt x="199" y="31"/>
                    </a:cubicBezTo>
                    <a:cubicBezTo>
                      <a:pt x="199" y="31"/>
                      <a:pt x="199" y="31"/>
                      <a:pt x="199" y="31"/>
                    </a:cubicBezTo>
                    <a:cubicBezTo>
                      <a:pt x="199" y="31"/>
                      <a:pt x="199" y="31"/>
                      <a:pt x="199" y="31"/>
                    </a:cubicBezTo>
                    <a:cubicBezTo>
                      <a:pt x="199" y="31"/>
                      <a:pt x="199" y="31"/>
                      <a:pt x="199" y="31"/>
                    </a:cubicBezTo>
                    <a:cubicBezTo>
                      <a:pt x="199" y="31"/>
                      <a:pt x="199" y="31"/>
                      <a:pt x="199" y="31"/>
                    </a:cubicBezTo>
                    <a:cubicBezTo>
                      <a:pt x="199" y="31"/>
                      <a:pt x="199" y="31"/>
                      <a:pt x="199" y="31"/>
                    </a:cubicBezTo>
                    <a:cubicBezTo>
                      <a:pt x="199" y="31"/>
                      <a:pt x="199" y="31"/>
                      <a:pt x="199" y="31"/>
                    </a:cubicBezTo>
                    <a:cubicBezTo>
                      <a:pt x="199" y="31"/>
                      <a:pt x="199" y="31"/>
                      <a:pt x="199" y="31"/>
                    </a:cubicBezTo>
                    <a:cubicBezTo>
                      <a:pt x="199" y="30"/>
                      <a:pt x="198" y="30"/>
                      <a:pt x="198" y="30"/>
                    </a:cubicBezTo>
                    <a:cubicBezTo>
                      <a:pt x="198" y="30"/>
                      <a:pt x="197" y="30"/>
                      <a:pt x="197" y="30"/>
                    </a:cubicBezTo>
                    <a:cubicBezTo>
                      <a:pt x="196" y="31"/>
                      <a:pt x="196" y="31"/>
                      <a:pt x="194" y="33"/>
                    </a:cubicBezTo>
                    <a:cubicBezTo>
                      <a:pt x="193" y="33"/>
                      <a:pt x="194" y="33"/>
                      <a:pt x="194" y="32"/>
                    </a:cubicBezTo>
                    <a:cubicBezTo>
                      <a:pt x="195" y="31"/>
                      <a:pt x="195" y="31"/>
                      <a:pt x="195" y="31"/>
                    </a:cubicBezTo>
                    <a:cubicBezTo>
                      <a:pt x="193" y="32"/>
                      <a:pt x="192" y="33"/>
                      <a:pt x="190" y="34"/>
                    </a:cubicBezTo>
                    <a:cubicBezTo>
                      <a:pt x="190" y="34"/>
                      <a:pt x="191" y="33"/>
                      <a:pt x="192" y="32"/>
                    </a:cubicBezTo>
                    <a:cubicBezTo>
                      <a:pt x="192" y="32"/>
                      <a:pt x="192" y="32"/>
                      <a:pt x="192" y="32"/>
                    </a:cubicBezTo>
                    <a:cubicBezTo>
                      <a:pt x="192" y="32"/>
                      <a:pt x="191" y="31"/>
                      <a:pt x="190" y="31"/>
                    </a:cubicBezTo>
                    <a:cubicBezTo>
                      <a:pt x="190" y="32"/>
                      <a:pt x="189" y="32"/>
                      <a:pt x="188" y="32"/>
                    </a:cubicBezTo>
                    <a:cubicBezTo>
                      <a:pt x="187" y="33"/>
                      <a:pt x="186" y="33"/>
                      <a:pt x="185" y="34"/>
                    </a:cubicBezTo>
                    <a:cubicBezTo>
                      <a:pt x="184" y="33"/>
                      <a:pt x="183" y="33"/>
                      <a:pt x="182" y="33"/>
                    </a:cubicBezTo>
                    <a:cubicBezTo>
                      <a:pt x="182" y="33"/>
                      <a:pt x="182" y="34"/>
                      <a:pt x="182" y="34"/>
                    </a:cubicBezTo>
                    <a:cubicBezTo>
                      <a:pt x="182" y="34"/>
                      <a:pt x="181" y="34"/>
                      <a:pt x="180" y="34"/>
                    </a:cubicBezTo>
                    <a:cubicBezTo>
                      <a:pt x="180" y="34"/>
                      <a:pt x="180" y="34"/>
                      <a:pt x="180" y="34"/>
                    </a:cubicBezTo>
                    <a:cubicBezTo>
                      <a:pt x="178" y="35"/>
                      <a:pt x="178" y="35"/>
                      <a:pt x="178" y="35"/>
                    </a:cubicBezTo>
                    <a:cubicBezTo>
                      <a:pt x="177" y="35"/>
                      <a:pt x="176" y="35"/>
                      <a:pt x="175" y="35"/>
                    </a:cubicBezTo>
                    <a:cubicBezTo>
                      <a:pt x="175" y="36"/>
                      <a:pt x="174" y="36"/>
                      <a:pt x="174" y="37"/>
                    </a:cubicBezTo>
                    <a:cubicBezTo>
                      <a:pt x="174" y="37"/>
                      <a:pt x="173" y="37"/>
                      <a:pt x="173" y="36"/>
                    </a:cubicBezTo>
                    <a:cubicBezTo>
                      <a:pt x="168" y="40"/>
                      <a:pt x="168" y="40"/>
                      <a:pt x="167" y="40"/>
                    </a:cubicBezTo>
                    <a:cubicBezTo>
                      <a:pt x="166" y="41"/>
                      <a:pt x="166" y="41"/>
                      <a:pt x="166" y="41"/>
                    </a:cubicBezTo>
                    <a:cubicBezTo>
                      <a:pt x="166" y="41"/>
                      <a:pt x="166" y="41"/>
                      <a:pt x="166" y="41"/>
                    </a:cubicBezTo>
                    <a:cubicBezTo>
                      <a:pt x="167" y="41"/>
                      <a:pt x="167" y="41"/>
                      <a:pt x="168" y="41"/>
                    </a:cubicBezTo>
                    <a:cubicBezTo>
                      <a:pt x="167" y="41"/>
                      <a:pt x="167" y="41"/>
                      <a:pt x="166" y="42"/>
                    </a:cubicBezTo>
                    <a:cubicBezTo>
                      <a:pt x="166" y="42"/>
                      <a:pt x="165" y="41"/>
                      <a:pt x="165" y="41"/>
                    </a:cubicBezTo>
                    <a:cubicBezTo>
                      <a:pt x="165" y="41"/>
                      <a:pt x="165" y="42"/>
                      <a:pt x="165" y="42"/>
                    </a:cubicBezTo>
                    <a:cubicBezTo>
                      <a:pt x="164" y="44"/>
                      <a:pt x="164" y="44"/>
                      <a:pt x="160" y="46"/>
                    </a:cubicBezTo>
                    <a:cubicBezTo>
                      <a:pt x="160" y="46"/>
                      <a:pt x="160" y="46"/>
                      <a:pt x="160" y="46"/>
                    </a:cubicBezTo>
                    <a:cubicBezTo>
                      <a:pt x="151" y="50"/>
                      <a:pt x="151" y="51"/>
                      <a:pt x="150" y="52"/>
                    </a:cubicBezTo>
                    <a:cubicBezTo>
                      <a:pt x="148" y="52"/>
                      <a:pt x="147" y="53"/>
                      <a:pt x="146" y="53"/>
                    </a:cubicBezTo>
                    <a:cubicBezTo>
                      <a:pt x="144" y="55"/>
                      <a:pt x="144" y="55"/>
                      <a:pt x="142" y="56"/>
                    </a:cubicBezTo>
                    <a:cubicBezTo>
                      <a:pt x="141" y="56"/>
                      <a:pt x="141" y="56"/>
                      <a:pt x="141" y="57"/>
                    </a:cubicBezTo>
                    <a:cubicBezTo>
                      <a:pt x="142" y="56"/>
                      <a:pt x="143" y="56"/>
                      <a:pt x="144" y="56"/>
                    </a:cubicBezTo>
                    <a:cubicBezTo>
                      <a:pt x="142" y="59"/>
                      <a:pt x="140" y="57"/>
                      <a:pt x="139" y="57"/>
                    </a:cubicBezTo>
                    <a:cubicBezTo>
                      <a:pt x="138" y="57"/>
                      <a:pt x="137" y="58"/>
                      <a:pt x="136" y="58"/>
                    </a:cubicBezTo>
                    <a:cubicBezTo>
                      <a:pt x="135" y="59"/>
                      <a:pt x="135" y="59"/>
                      <a:pt x="135" y="59"/>
                    </a:cubicBezTo>
                    <a:cubicBezTo>
                      <a:pt x="134" y="59"/>
                      <a:pt x="134" y="59"/>
                      <a:pt x="133" y="59"/>
                    </a:cubicBezTo>
                    <a:cubicBezTo>
                      <a:pt x="133" y="59"/>
                      <a:pt x="133" y="59"/>
                      <a:pt x="133" y="59"/>
                    </a:cubicBezTo>
                    <a:cubicBezTo>
                      <a:pt x="133" y="59"/>
                      <a:pt x="133" y="59"/>
                      <a:pt x="133" y="59"/>
                    </a:cubicBezTo>
                    <a:cubicBezTo>
                      <a:pt x="132" y="60"/>
                      <a:pt x="132" y="60"/>
                      <a:pt x="132" y="61"/>
                    </a:cubicBezTo>
                    <a:cubicBezTo>
                      <a:pt x="131" y="61"/>
                      <a:pt x="131" y="61"/>
                      <a:pt x="130" y="61"/>
                    </a:cubicBezTo>
                    <a:cubicBezTo>
                      <a:pt x="130" y="61"/>
                      <a:pt x="130" y="61"/>
                      <a:pt x="130" y="61"/>
                    </a:cubicBezTo>
                    <a:cubicBezTo>
                      <a:pt x="130" y="61"/>
                      <a:pt x="130" y="62"/>
                      <a:pt x="130" y="62"/>
                    </a:cubicBezTo>
                    <a:cubicBezTo>
                      <a:pt x="128" y="63"/>
                      <a:pt x="127" y="63"/>
                      <a:pt x="126" y="63"/>
                    </a:cubicBezTo>
                    <a:cubicBezTo>
                      <a:pt x="127" y="64"/>
                      <a:pt x="127" y="64"/>
                      <a:pt x="127" y="64"/>
                    </a:cubicBezTo>
                    <a:cubicBezTo>
                      <a:pt x="126" y="64"/>
                      <a:pt x="125" y="64"/>
                      <a:pt x="124" y="64"/>
                    </a:cubicBezTo>
                    <a:cubicBezTo>
                      <a:pt x="124" y="65"/>
                      <a:pt x="123" y="65"/>
                      <a:pt x="123" y="66"/>
                    </a:cubicBezTo>
                    <a:cubicBezTo>
                      <a:pt x="127" y="66"/>
                      <a:pt x="127" y="66"/>
                      <a:pt x="127" y="66"/>
                    </a:cubicBezTo>
                    <a:cubicBezTo>
                      <a:pt x="126" y="67"/>
                      <a:pt x="125" y="67"/>
                      <a:pt x="122" y="67"/>
                    </a:cubicBezTo>
                    <a:cubicBezTo>
                      <a:pt x="122" y="67"/>
                      <a:pt x="122" y="68"/>
                      <a:pt x="122" y="68"/>
                    </a:cubicBezTo>
                    <a:cubicBezTo>
                      <a:pt x="122" y="68"/>
                      <a:pt x="122" y="69"/>
                      <a:pt x="123" y="69"/>
                    </a:cubicBezTo>
                    <a:cubicBezTo>
                      <a:pt x="123" y="69"/>
                      <a:pt x="125" y="69"/>
                      <a:pt x="126" y="69"/>
                    </a:cubicBezTo>
                    <a:cubicBezTo>
                      <a:pt x="123" y="71"/>
                      <a:pt x="123" y="71"/>
                      <a:pt x="119" y="73"/>
                    </a:cubicBezTo>
                    <a:cubicBezTo>
                      <a:pt x="120" y="73"/>
                      <a:pt x="120" y="73"/>
                      <a:pt x="121" y="73"/>
                    </a:cubicBezTo>
                    <a:cubicBezTo>
                      <a:pt x="121" y="73"/>
                      <a:pt x="122" y="73"/>
                      <a:pt x="122" y="73"/>
                    </a:cubicBezTo>
                    <a:cubicBezTo>
                      <a:pt x="120" y="75"/>
                      <a:pt x="120" y="75"/>
                      <a:pt x="119" y="76"/>
                    </a:cubicBezTo>
                    <a:cubicBezTo>
                      <a:pt x="119" y="77"/>
                      <a:pt x="119" y="77"/>
                      <a:pt x="119" y="78"/>
                    </a:cubicBezTo>
                    <a:cubicBezTo>
                      <a:pt x="125" y="79"/>
                      <a:pt x="129" y="75"/>
                      <a:pt x="134" y="74"/>
                    </a:cubicBezTo>
                    <a:cubicBezTo>
                      <a:pt x="134" y="77"/>
                      <a:pt x="132" y="81"/>
                      <a:pt x="134" y="84"/>
                    </a:cubicBezTo>
                    <a:cubicBezTo>
                      <a:pt x="134" y="85"/>
                      <a:pt x="133" y="87"/>
                      <a:pt x="132" y="88"/>
                    </a:cubicBezTo>
                    <a:cubicBezTo>
                      <a:pt x="134" y="90"/>
                      <a:pt x="134" y="90"/>
                      <a:pt x="139" y="86"/>
                    </a:cubicBezTo>
                    <a:cubicBezTo>
                      <a:pt x="140" y="85"/>
                      <a:pt x="140" y="85"/>
                      <a:pt x="140" y="86"/>
                    </a:cubicBezTo>
                    <a:cubicBezTo>
                      <a:pt x="142" y="85"/>
                      <a:pt x="143" y="85"/>
                      <a:pt x="145" y="85"/>
                    </a:cubicBezTo>
                    <a:cubicBezTo>
                      <a:pt x="145" y="84"/>
                      <a:pt x="146" y="84"/>
                      <a:pt x="146" y="83"/>
                    </a:cubicBezTo>
                    <a:cubicBezTo>
                      <a:pt x="146" y="84"/>
                      <a:pt x="145" y="84"/>
                      <a:pt x="145" y="84"/>
                    </a:cubicBezTo>
                    <a:cubicBezTo>
                      <a:pt x="145" y="83"/>
                      <a:pt x="146" y="81"/>
                      <a:pt x="149" y="77"/>
                    </a:cubicBezTo>
                    <a:cubicBezTo>
                      <a:pt x="149" y="76"/>
                      <a:pt x="148" y="76"/>
                      <a:pt x="148" y="76"/>
                    </a:cubicBezTo>
                    <a:cubicBezTo>
                      <a:pt x="160" y="74"/>
                      <a:pt x="158" y="70"/>
                      <a:pt x="156" y="69"/>
                    </a:cubicBezTo>
                    <a:cubicBezTo>
                      <a:pt x="156" y="69"/>
                      <a:pt x="155" y="69"/>
                      <a:pt x="155" y="69"/>
                    </a:cubicBezTo>
                    <a:cubicBezTo>
                      <a:pt x="155" y="69"/>
                      <a:pt x="154" y="68"/>
                      <a:pt x="154" y="68"/>
                    </a:cubicBezTo>
                    <a:cubicBezTo>
                      <a:pt x="158" y="58"/>
                      <a:pt x="168" y="55"/>
                      <a:pt x="176" y="49"/>
                    </a:cubicBezTo>
                    <a:cubicBezTo>
                      <a:pt x="179" y="48"/>
                      <a:pt x="182" y="49"/>
                      <a:pt x="182" y="49"/>
                    </a:cubicBezTo>
                    <a:cubicBezTo>
                      <a:pt x="182" y="49"/>
                      <a:pt x="182" y="50"/>
                      <a:pt x="182" y="50"/>
                    </a:cubicBezTo>
                    <a:cubicBezTo>
                      <a:pt x="182" y="50"/>
                      <a:pt x="182" y="50"/>
                      <a:pt x="182" y="50"/>
                    </a:cubicBezTo>
                    <a:cubicBezTo>
                      <a:pt x="182" y="51"/>
                      <a:pt x="182" y="51"/>
                      <a:pt x="182" y="52"/>
                    </a:cubicBezTo>
                    <a:cubicBezTo>
                      <a:pt x="179" y="53"/>
                      <a:pt x="171" y="61"/>
                      <a:pt x="167" y="66"/>
                    </a:cubicBezTo>
                    <a:cubicBezTo>
                      <a:pt x="167" y="66"/>
                      <a:pt x="168" y="67"/>
                      <a:pt x="168" y="67"/>
                    </a:cubicBezTo>
                    <a:cubicBezTo>
                      <a:pt x="169" y="67"/>
                      <a:pt x="169" y="67"/>
                      <a:pt x="169" y="67"/>
                    </a:cubicBezTo>
                    <a:cubicBezTo>
                      <a:pt x="169" y="67"/>
                      <a:pt x="169" y="67"/>
                      <a:pt x="169" y="67"/>
                    </a:cubicBezTo>
                    <a:cubicBezTo>
                      <a:pt x="170" y="67"/>
                      <a:pt x="171" y="68"/>
                      <a:pt x="171" y="69"/>
                    </a:cubicBezTo>
                    <a:cubicBezTo>
                      <a:pt x="170" y="69"/>
                      <a:pt x="169" y="69"/>
                      <a:pt x="169" y="70"/>
                    </a:cubicBezTo>
                    <a:cubicBezTo>
                      <a:pt x="173" y="70"/>
                      <a:pt x="177" y="67"/>
                      <a:pt x="181" y="69"/>
                    </a:cubicBezTo>
                    <a:cubicBezTo>
                      <a:pt x="182" y="68"/>
                      <a:pt x="182" y="68"/>
                      <a:pt x="182" y="68"/>
                    </a:cubicBezTo>
                    <a:cubicBezTo>
                      <a:pt x="183" y="68"/>
                      <a:pt x="184" y="68"/>
                      <a:pt x="185" y="67"/>
                    </a:cubicBezTo>
                    <a:cubicBezTo>
                      <a:pt x="185" y="68"/>
                      <a:pt x="186" y="68"/>
                      <a:pt x="186" y="69"/>
                    </a:cubicBezTo>
                    <a:cubicBezTo>
                      <a:pt x="190" y="70"/>
                      <a:pt x="190" y="70"/>
                      <a:pt x="192" y="71"/>
                    </a:cubicBezTo>
                    <a:cubicBezTo>
                      <a:pt x="191" y="71"/>
                      <a:pt x="191" y="71"/>
                      <a:pt x="190" y="72"/>
                    </a:cubicBezTo>
                    <a:cubicBezTo>
                      <a:pt x="189" y="71"/>
                      <a:pt x="188" y="71"/>
                      <a:pt x="187" y="72"/>
                    </a:cubicBezTo>
                    <a:cubicBezTo>
                      <a:pt x="186" y="72"/>
                      <a:pt x="185" y="72"/>
                      <a:pt x="184" y="71"/>
                    </a:cubicBezTo>
                    <a:cubicBezTo>
                      <a:pt x="184" y="72"/>
                      <a:pt x="184" y="72"/>
                      <a:pt x="183" y="73"/>
                    </a:cubicBezTo>
                    <a:cubicBezTo>
                      <a:pt x="182" y="73"/>
                      <a:pt x="181" y="73"/>
                      <a:pt x="180" y="72"/>
                    </a:cubicBezTo>
                    <a:cubicBezTo>
                      <a:pt x="177" y="75"/>
                      <a:pt x="172" y="72"/>
                      <a:pt x="169" y="76"/>
                    </a:cubicBezTo>
                    <a:cubicBezTo>
                      <a:pt x="169" y="77"/>
                      <a:pt x="170" y="78"/>
                      <a:pt x="170" y="79"/>
                    </a:cubicBezTo>
                    <a:cubicBezTo>
                      <a:pt x="169" y="80"/>
                      <a:pt x="168" y="81"/>
                      <a:pt x="168" y="82"/>
                    </a:cubicBezTo>
                    <a:cubicBezTo>
                      <a:pt x="167" y="83"/>
                      <a:pt x="166" y="83"/>
                      <a:pt x="165" y="83"/>
                    </a:cubicBezTo>
                    <a:cubicBezTo>
                      <a:pt x="164" y="82"/>
                      <a:pt x="164" y="81"/>
                      <a:pt x="163" y="80"/>
                    </a:cubicBezTo>
                    <a:cubicBezTo>
                      <a:pt x="157" y="83"/>
                      <a:pt x="157" y="85"/>
                      <a:pt x="156" y="90"/>
                    </a:cubicBezTo>
                    <a:cubicBezTo>
                      <a:pt x="156" y="90"/>
                      <a:pt x="155" y="90"/>
                      <a:pt x="155" y="91"/>
                    </a:cubicBezTo>
                    <a:cubicBezTo>
                      <a:pt x="154" y="91"/>
                      <a:pt x="154" y="90"/>
                      <a:pt x="153" y="90"/>
                    </a:cubicBezTo>
                    <a:cubicBezTo>
                      <a:pt x="151" y="93"/>
                      <a:pt x="151" y="93"/>
                      <a:pt x="150" y="94"/>
                    </a:cubicBezTo>
                    <a:cubicBezTo>
                      <a:pt x="149" y="94"/>
                      <a:pt x="148" y="94"/>
                      <a:pt x="148" y="94"/>
                    </a:cubicBezTo>
                    <a:cubicBezTo>
                      <a:pt x="148" y="94"/>
                      <a:pt x="148" y="93"/>
                      <a:pt x="148" y="93"/>
                    </a:cubicBezTo>
                    <a:cubicBezTo>
                      <a:pt x="147" y="92"/>
                      <a:pt x="147" y="92"/>
                      <a:pt x="147" y="92"/>
                    </a:cubicBezTo>
                    <a:cubicBezTo>
                      <a:pt x="138" y="95"/>
                      <a:pt x="138" y="95"/>
                      <a:pt x="132" y="94"/>
                    </a:cubicBezTo>
                    <a:cubicBezTo>
                      <a:pt x="129" y="94"/>
                      <a:pt x="129" y="94"/>
                      <a:pt x="127" y="95"/>
                    </a:cubicBezTo>
                    <a:cubicBezTo>
                      <a:pt x="127" y="95"/>
                      <a:pt x="127" y="95"/>
                      <a:pt x="127" y="95"/>
                    </a:cubicBezTo>
                    <a:cubicBezTo>
                      <a:pt x="126" y="95"/>
                      <a:pt x="126" y="95"/>
                      <a:pt x="126" y="95"/>
                    </a:cubicBezTo>
                    <a:cubicBezTo>
                      <a:pt x="126" y="96"/>
                      <a:pt x="126" y="96"/>
                      <a:pt x="126" y="96"/>
                    </a:cubicBezTo>
                    <a:cubicBezTo>
                      <a:pt x="125" y="95"/>
                      <a:pt x="124" y="95"/>
                      <a:pt x="123" y="95"/>
                    </a:cubicBezTo>
                    <a:cubicBezTo>
                      <a:pt x="122" y="93"/>
                      <a:pt x="122" y="93"/>
                      <a:pt x="123" y="91"/>
                    </a:cubicBezTo>
                    <a:cubicBezTo>
                      <a:pt x="123" y="90"/>
                      <a:pt x="124" y="90"/>
                      <a:pt x="124" y="89"/>
                    </a:cubicBezTo>
                    <a:cubicBezTo>
                      <a:pt x="124" y="90"/>
                      <a:pt x="124" y="91"/>
                      <a:pt x="125" y="91"/>
                    </a:cubicBezTo>
                    <a:cubicBezTo>
                      <a:pt x="125" y="90"/>
                      <a:pt x="126" y="90"/>
                      <a:pt x="126" y="89"/>
                    </a:cubicBezTo>
                    <a:cubicBezTo>
                      <a:pt x="126" y="89"/>
                      <a:pt x="125" y="89"/>
                      <a:pt x="126" y="89"/>
                    </a:cubicBezTo>
                    <a:cubicBezTo>
                      <a:pt x="126" y="89"/>
                      <a:pt x="126" y="89"/>
                      <a:pt x="127" y="88"/>
                    </a:cubicBezTo>
                    <a:cubicBezTo>
                      <a:pt x="127" y="88"/>
                      <a:pt x="127" y="88"/>
                      <a:pt x="127" y="88"/>
                    </a:cubicBezTo>
                    <a:cubicBezTo>
                      <a:pt x="127" y="88"/>
                      <a:pt x="127" y="88"/>
                      <a:pt x="126" y="88"/>
                    </a:cubicBezTo>
                    <a:cubicBezTo>
                      <a:pt x="126" y="88"/>
                      <a:pt x="125" y="89"/>
                      <a:pt x="124" y="89"/>
                    </a:cubicBezTo>
                    <a:cubicBezTo>
                      <a:pt x="125" y="87"/>
                      <a:pt x="127" y="86"/>
                      <a:pt x="127" y="86"/>
                    </a:cubicBezTo>
                    <a:cubicBezTo>
                      <a:pt x="128" y="85"/>
                      <a:pt x="128" y="84"/>
                      <a:pt x="128" y="83"/>
                    </a:cubicBezTo>
                    <a:cubicBezTo>
                      <a:pt x="127" y="82"/>
                      <a:pt x="127" y="82"/>
                      <a:pt x="127" y="82"/>
                    </a:cubicBezTo>
                    <a:cubicBezTo>
                      <a:pt x="127" y="82"/>
                      <a:pt x="127" y="82"/>
                      <a:pt x="127" y="82"/>
                    </a:cubicBezTo>
                    <a:cubicBezTo>
                      <a:pt x="128" y="82"/>
                      <a:pt x="129" y="81"/>
                      <a:pt x="130" y="80"/>
                    </a:cubicBezTo>
                    <a:cubicBezTo>
                      <a:pt x="126" y="80"/>
                      <a:pt x="123" y="82"/>
                      <a:pt x="122" y="82"/>
                    </a:cubicBezTo>
                    <a:cubicBezTo>
                      <a:pt x="123" y="82"/>
                      <a:pt x="124" y="82"/>
                      <a:pt x="125" y="83"/>
                    </a:cubicBezTo>
                    <a:cubicBezTo>
                      <a:pt x="125" y="83"/>
                      <a:pt x="125" y="84"/>
                      <a:pt x="125" y="84"/>
                    </a:cubicBezTo>
                    <a:cubicBezTo>
                      <a:pt x="125" y="84"/>
                      <a:pt x="124" y="84"/>
                      <a:pt x="124" y="84"/>
                    </a:cubicBezTo>
                    <a:cubicBezTo>
                      <a:pt x="123" y="84"/>
                      <a:pt x="122" y="84"/>
                      <a:pt x="121" y="84"/>
                    </a:cubicBezTo>
                    <a:cubicBezTo>
                      <a:pt x="120" y="85"/>
                      <a:pt x="120" y="85"/>
                      <a:pt x="118" y="95"/>
                    </a:cubicBezTo>
                    <a:cubicBezTo>
                      <a:pt x="117" y="96"/>
                      <a:pt x="117" y="97"/>
                      <a:pt x="116" y="98"/>
                    </a:cubicBezTo>
                    <a:cubicBezTo>
                      <a:pt x="115" y="97"/>
                      <a:pt x="114" y="97"/>
                      <a:pt x="113" y="98"/>
                    </a:cubicBezTo>
                    <a:cubicBezTo>
                      <a:pt x="113" y="98"/>
                      <a:pt x="113" y="99"/>
                      <a:pt x="113" y="99"/>
                    </a:cubicBezTo>
                    <a:cubicBezTo>
                      <a:pt x="112" y="99"/>
                      <a:pt x="111" y="98"/>
                      <a:pt x="110" y="98"/>
                    </a:cubicBezTo>
                    <a:cubicBezTo>
                      <a:pt x="110" y="98"/>
                      <a:pt x="110" y="98"/>
                      <a:pt x="110" y="98"/>
                    </a:cubicBezTo>
                    <a:cubicBezTo>
                      <a:pt x="110" y="98"/>
                      <a:pt x="110" y="98"/>
                      <a:pt x="110" y="98"/>
                    </a:cubicBezTo>
                    <a:cubicBezTo>
                      <a:pt x="106" y="98"/>
                      <a:pt x="103" y="100"/>
                      <a:pt x="100" y="105"/>
                    </a:cubicBezTo>
                    <a:cubicBezTo>
                      <a:pt x="99" y="105"/>
                      <a:pt x="98" y="105"/>
                      <a:pt x="98" y="105"/>
                    </a:cubicBezTo>
                    <a:cubicBezTo>
                      <a:pt x="96" y="106"/>
                      <a:pt x="93" y="106"/>
                      <a:pt x="91" y="107"/>
                    </a:cubicBezTo>
                    <a:cubicBezTo>
                      <a:pt x="90" y="110"/>
                      <a:pt x="90" y="110"/>
                      <a:pt x="82" y="113"/>
                    </a:cubicBezTo>
                    <a:cubicBezTo>
                      <a:pt x="82" y="112"/>
                      <a:pt x="82" y="111"/>
                      <a:pt x="82" y="111"/>
                    </a:cubicBezTo>
                    <a:cubicBezTo>
                      <a:pt x="82" y="111"/>
                      <a:pt x="81" y="111"/>
                      <a:pt x="81" y="111"/>
                    </a:cubicBezTo>
                    <a:cubicBezTo>
                      <a:pt x="80" y="113"/>
                      <a:pt x="80" y="114"/>
                      <a:pt x="79" y="116"/>
                    </a:cubicBezTo>
                    <a:cubicBezTo>
                      <a:pt x="78" y="116"/>
                      <a:pt x="77" y="116"/>
                      <a:pt x="76" y="116"/>
                    </a:cubicBezTo>
                    <a:cubicBezTo>
                      <a:pt x="75" y="116"/>
                      <a:pt x="71" y="114"/>
                      <a:pt x="69" y="118"/>
                    </a:cubicBezTo>
                    <a:cubicBezTo>
                      <a:pt x="70" y="119"/>
                      <a:pt x="71" y="120"/>
                      <a:pt x="72" y="120"/>
                    </a:cubicBezTo>
                    <a:cubicBezTo>
                      <a:pt x="72" y="120"/>
                      <a:pt x="73" y="120"/>
                      <a:pt x="74" y="120"/>
                    </a:cubicBezTo>
                    <a:cubicBezTo>
                      <a:pt x="73" y="120"/>
                      <a:pt x="73" y="121"/>
                      <a:pt x="73" y="121"/>
                    </a:cubicBezTo>
                    <a:cubicBezTo>
                      <a:pt x="74" y="121"/>
                      <a:pt x="74" y="121"/>
                      <a:pt x="74" y="121"/>
                    </a:cubicBezTo>
                    <a:cubicBezTo>
                      <a:pt x="74" y="123"/>
                      <a:pt x="74" y="125"/>
                      <a:pt x="74" y="127"/>
                    </a:cubicBezTo>
                    <a:cubicBezTo>
                      <a:pt x="75" y="127"/>
                      <a:pt x="75" y="127"/>
                      <a:pt x="76" y="127"/>
                    </a:cubicBezTo>
                    <a:cubicBezTo>
                      <a:pt x="76" y="127"/>
                      <a:pt x="76" y="127"/>
                      <a:pt x="76" y="127"/>
                    </a:cubicBezTo>
                    <a:cubicBezTo>
                      <a:pt x="75" y="131"/>
                      <a:pt x="72" y="137"/>
                      <a:pt x="71" y="138"/>
                    </a:cubicBezTo>
                    <a:cubicBezTo>
                      <a:pt x="66" y="140"/>
                      <a:pt x="61" y="136"/>
                      <a:pt x="56" y="137"/>
                    </a:cubicBezTo>
                    <a:cubicBezTo>
                      <a:pt x="56" y="137"/>
                      <a:pt x="56" y="137"/>
                      <a:pt x="56" y="137"/>
                    </a:cubicBezTo>
                    <a:cubicBezTo>
                      <a:pt x="55" y="137"/>
                      <a:pt x="54" y="137"/>
                      <a:pt x="53" y="136"/>
                    </a:cubicBezTo>
                    <a:cubicBezTo>
                      <a:pt x="52" y="137"/>
                      <a:pt x="50" y="138"/>
                      <a:pt x="49" y="138"/>
                    </a:cubicBezTo>
                    <a:cubicBezTo>
                      <a:pt x="49" y="143"/>
                      <a:pt x="49" y="143"/>
                      <a:pt x="40" y="163"/>
                    </a:cubicBezTo>
                    <a:cubicBezTo>
                      <a:pt x="43" y="164"/>
                      <a:pt x="45" y="163"/>
                      <a:pt x="47" y="164"/>
                    </a:cubicBezTo>
                    <a:cubicBezTo>
                      <a:pt x="49" y="172"/>
                      <a:pt x="69" y="156"/>
                      <a:pt x="69" y="156"/>
                    </a:cubicBezTo>
                    <a:cubicBezTo>
                      <a:pt x="69" y="155"/>
                      <a:pt x="69" y="154"/>
                      <a:pt x="69" y="154"/>
                    </a:cubicBezTo>
                    <a:cubicBezTo>
                      <a:pt x="72" y="150"/>
                      <a:pt x="80" y="145"/>
                      <a:pt x="83" y="144"/>
                    </a:cubicBezTo>
                    <a:cubicBezTo>
                      <a:pt x="84" y="140"/>
                      <a:pt x="84" y="139"/>
                      <a:pt x="88" y="138"/>
                    </a:cubicBezTo>
                    <a:cubicBezTo>
                      <a:pt x="91" y="137"/>
                      <a:pt x="92" y="139"/>
                      <a:pt x="94" y="139"/>
                    </a:cubicBezTo>
                    <a:cubicBezTo>
                      <a:pt x="98" y="139"/>
                      <a:pt x="103" y="132"/>
                      <a:pt x="107" y="136"/>
                    </a:cubicBezTo>
                    <a:cubicBezTo>
                      <a:pt x="110" y="140"/>
                      <a:pt x="110" y="145"/>
                      <a:pt x="114" y="148"/>
                    </a:cubicBezTo>
                    <a:cubicBezTo>
                      <a:pt x="114" y="148"/>
                      <a:pt x="114" y="148"/>
                      <a:pt x="114" y="148"/>
                    </a:cubicBezTo>
                    <a:cubicBezTo>
                      <a:pt x="114" y="148"/>
                      <a:pt x="125" y="150"/>
                      <a:pt x="119" y="162"/>
                    </a:cubicBezTo>
                    <a:cubicBezTo>
                      <a:pt x="120" y="162"/>
                      <a:pt x="123" y="162"/>
                      <a:pt x="125" y="157"/>
                    </a:cubicBezTo>
                    <a:cubicBezTo>
                      <a:pt x="125" y="157"/>
                      <a:pt x="125" y="157"/>
                      <a:pt x="125" y="157"/>
                    </a:cubicBezTo>
                    <a:cubicBezTo>
                      <a:pt x="125" y="156"/>
                      <a:pt x="125" y="155"/>
                      <a:pt x="124" y="154"/>
                    </a:cubicBezTo>
                    <a:cubicBezTo>
                      <a:pt x="125" y="153"/>
                      <a:pt x="125" y="152"/>
                      <a:pt x="126" y="151"/>
                    </a:cubicBezTo>
                    <a:cubicBezTo>
                      <a:pt x="127" y="152"/>
                      <a:pt x="128" y="152"/>
                      <a:pt x="129" y="153"/>
                    </a:cubicBezTo>
                    <a:cubicBezTo>
                      <a:pt x="129" y="153"/>
                      <a:pt x="130" y="153"/>
                      <a:pt x="130" y="153"/>
                    </a:cubicBezTo>
                    <a:cubicBezTo>
                      <a:pt x="125" y="148"/>
                      <a:pt x="125" y="148"/>
                      <a:pt x="124" y="147"/>
                    </a:cubicBezTo>
                    <a:cubicBezTo>
                      <a:pt x="124" y="147"/>
                      <a:pt x="124" y="146"/>
                      <a:pt x="124" y="146"/>
                    </a:cubicBezTo>
                    <a:cubicBezTo>
                      <a:pt x="124" y="146"/>
                      <a:pt x="123" y="146"/>
                      <a:pt x="122" y="145"/>
                    </a:cubicBezTo>
                    <a:cubicBezTo>
                      <a:pt x="119" y="143"/>
                      <a:pt x="118" y="143"/>
                      <a:pt x="117" y="138"/>
                    </a:cubicBezTo>
                    <a:cubicBezTo>
                      <a:pt x="116" y="137"/>
                      <a:pt x="114" y="137"/>
                      <a:pt x="113" y="136"/>
                    </a:cubicBezTo>
                    <a:cubicBezTo>
                      <a:pt x="114" y="134"/>
                      <a:pt x="114" y="134"/>
                      <a:pt x="115" y="131"/>
                    </a:cubicBezTo>
                    <a:cubicBezTo>
                      <a:pt x="115" y="131"/>
                      <a:pt x="116" y="130"/>
                      <a:pt x="116" y="130"/>
                    </a:cubicBezTo>
                    <a:cubicBezTo>
                      <a:pt x="117" y="130"/>
                      <a:pt x="119" y="130"/>
                      <a:pt x="120" y="129"/>
                    </a:cubicBezTo>
                    <a:cubicBezTo>
                      <a:pt x="119" y="130"/>
                      <a:pt x="119" y="132"/>
                      <a:pt x="119" y="133"/>
                    </a:cubicBezTo>
                    <a:cubicBezTo>
                      <a:pt x="120" y="133"/>
                      <a:pt x="120" y="133"/>
                      <a:pt x="123" y="131"/>
                    </a:cubicBezTo>
                    <a:cubicBezTo>
                      <a:pt x="123" y="132"/>
                      <a:pt x="123" y="133"/>
                      <a:pt x="122" y="134"/>
                    </a:cubicBezTo>
                    <a:cubicBezTo>
                      <a:pt x="123" y="134"/>
                      <a:pt x="123" y="135"/>
                      <a:pt x="123" y="135"/>
                    </a:cubicBezTo>
                    <a:cubicBezTo>
                      <a:pt x="123" y="136"/>
                      <a:pt x="123" y="136"/>
                      <a:pt x="123" y="137"/>
                    </a:cubicBezTo>
                    <a:cubicBezTo>
                      <a:pt x="125" y="139"/>
                      <a:pt x="126" y="139"/>
                      <a:pt x="127" y="139"/>
                    </a:cubicBezTo>
                    <a:cubicBezTo>
                      <a:pt x="128" y="139"/>
                      <a:pt x="128" y="139"/>
                      <a:pt x="128" y="139"/>
                    </a:cubicBezTo>
                    <a:cubicBezTo>
                      <a:pt x="130" y="143"/>
                      <a:pt x="135" y="143"/>
                      <a:pt x="137" y="146"/>
                    </a:cubicBezTo>
                    <a:cubicBezTo>
                      <a:pt x="136" y="148"/>
                      <a:pt x="136" y="149"/>
                      <a:pt x="136" y="151"/>
                    </a:cubicBezTo>
                    <a:cubicBezTo>
                      <a:pt x="138" y="153"/>
                      <a:pt x="139" y="155"/>
                      <a:pt x="140" y="158"/>
                    </a:cubicBezTo>
                    <a:cubicBezTo>
                      <a:pt x="141" y="158"/>
                      <a:pt x="141" y="158"/>
                      <a:pt x="142" y="158"/>
                    </a:cubicBezTo>
                    <a:cubicBezTo>
                      <a:pt x="141" y="158"/>
                      <a:pt x="141" y="159"/>
                      <a:pt x="141" y="159"/>
                    </a:cubicBezTo>
                    <a:cubicBezTo>
                      <a:pt x="142" y="160"/>
                      <a:pt x="143" y="161"/>
                      <a:pt x="147" y="162"/>
                    </a:cubicBezTo>
                    <a:cubicBezTo>
                      <a:pt x="145" y="162"/>
                      <a:pt x="142" y="161"/>
                      <a:pt x="141" y="163"/>
                    </a:cubicBezTo>
                    <a:cubicBezTo>
                      <a:pt x="141" y="164"/>
                      <a:pt x="141" y="165"/>
                      <a:pt x="141" y="166"/>
                    </a:cubicBezTo>
                    <a:cubicBezTo>
                      <a:pt x="142" y="166"/>
                      <a:pt x="142" y="166"/>
                      <a:pt x="142" y="166"/>
                    </a:cubicBezTo>
                    <a:cubicBezTo>
                      <a:pt x="143" y="166"/>
                      <a:pt x="145" y="166"/>
                      <a:pt x="146" y="166"/>
                    </a:cubicBezTo>
                    <a:cubicBezTo>
                      <a:pt x="146" y="166"/>
                      <a:pt x="147" y="165"/>
                      <a:pt x="147" y="165"/>
                    </a:cubicBezTo>
                    <a:cubicBezTo>
                      <a:pt x="147" y="165"/>
                      <a:pt x="148" y="165"/>
                      <a:pt x="148" y="165"/>
                    </a:cubicBezTo>
                    <a:cubicBezTo>
                      <a:pt x="148" y="164"/>
                      <a:pt x="148" y="164"/>
                      <a:pt x="148" y="163"/>
                    </a:cubicBezTo>
                    <a:cubicBezTo>
                      <a:pt x="149" y="163"/>
                      <a:pt x="150" y="164"/>
                      <a:pt x="151" y="164"/>
                    </a:cubicBezTo>
                    <a:cubicBezTo>
                      <a:pt x="151" y="163"/>
                      <a:pt x="151" y="163"/>
                      <a:pt x="151" y="162"/>
                    </a:cubicBezTo>
                    <a:cubicBezTo>
                      <a:pt x="150" y="162"/>
                      <a:pt x="149" y="161"/>
                      <a:pt x="149" y="160"/>
                    </a:cubicBezTo>
                    <a:cubicBezTo>
                      <a:pt x="151" y="160"/>
                      <a:pt x="152" y="162"/>
                      <a:pt x="154" y="163"/>
                    </a:cubicBezTo>
                    <a:cubicBezTo>
                      <a:pt x="151" y="157"/>
                      <a:pt x="148" y="158"/>
                      <a:pt x="147" y="159"/>
                    </a:cubicBezTo>
                    <a:cubicBezTo>
                      <a:pt x="147" y="159"/>
                      <a:pt x="148" y="158"/>
                      <a:pt x="148" y="158"/>
                    </a:cubicBezTo>
                    <a:cubicBezTo>
                      <a:pt x="148" y="158"/>
                      <a:pt x="148" y="157"/>
                      <a:pt x="148" y="157"/>
                    </a:cubicBezTo>
                    <a:cubicBezTo>
                      <a:pt x="148" y="157"/>
                      <a:pt x="149" y="157"/>
                      <a:pt x="150" y="157"/>
                    </a:cubicBezTo>
                    <a:cubicBezTo>
                      <a:pt x="148" y="152"/>
                      <a:pt x="148" y="152"/>
                      <a:pt x="149" y="151"/>
                    </a:cubicBezTo>
                    <a:cubicBezTo>
                      <a:pt x="149" y="152"/>
                      <a:pt x="150" y="153"/>
                      <a:pt x="151" y="154"/>
                    </a:cubicBezTo>
                    <a:cubicBezTo>
                      <a:pt x="151" y="153"/>
                      <a:pt x="151" y="153"/>
                      <a:pt x="151" y="153"/>
                    </a:cubicBezTo>
                    <a:cubicBezTo>
                      <a:pt x="152" y="153"/>
                      <a:pt x="152" y="153"/>
                      <a:pt x="152" y="153"/>
                    </a:cubicBezTo>
                    <a:cubicBezTo>
                      <a:pt x="153" y="153"/>
                      <a:pt x="153" y="153"/>
                      <a:pt x="153" y="153"/>
                    </a:cubicBezTo>
                    <a:cubicBezTo>
                      <a:pt x="152" y="152"/>
                      <a:pt x="152" y="152"/>
                      <a:pt x="152" y="152"/>
                    </a:cubicBezTo>
                    <a:cubicBezTo>
                      <a:pt x="153" y="151"/>
                      <a:pt x="153" y="150"/>
                      <a:pt x="154" y="149"/>
                    </a:cubicBezTo>
                    <a:cubicBezTo>
                      <a:pt x="156" y="150"/>
                      <a:pt x="159" y="149"/>
                      <a:pt x="161" y="150"/>
                    </a:cubicBezTo>
                    <a:cubicBezTo>
                      <a:pt x="161" y="151"/>
                      <a:pt x="161" y="152"/>
                      <a:pt x="161" y="152"/>
                    </a:cubicBezTo>
                    <a:cubicBezTo>
                      <a:pt x="162" y="152"/>
                      <a:pt x="162" y="152"/>
                      <a:pt x="172" y="149"/>
                    </a:cubicBezTo>
                    <a:cubicBezTo>
                      <a:pt x="171" y="148"/>
                      <a:pt x="171" y="148"/>
                      <a:pt x="167" y="144"/>
                    </a:cubicBezTo>
                    <a:cubicBezTo>
                      <a:pt x="173" y="137"/>
                      <a:pt x="173" y="137"/>
                      <a:pt x="174" y="135"/>
                    </a:cubicBezTo>
                    <a:cubicBezTo>
                      <a:pt x="175" y="135"/>
                      <a:pt x="175" y="134"/>
                      <a:pt x="176" y="134"/>
                    </a:cubicBezTo>
                    <a:cubicBezTo>
                      <a:pt x="176" y="134"/>
                      <a:pt x="176" y="134"/>
                      <a:pt x="176" y="133"/>
                    </a:cubicBezTo>
                    <a:cubicBezTo>
                      <a:pt x="181" y="125"/>
                      <a:pt x="187" y="127"/>
                      <a:pt x="188" y="127"/>
                    </a:cubicBezTo>
                    <a:cubicBezTo>
                      <a:pt x="187" y="127"/>
                      <a:pt x="187" y="127"/>
                      <a:pt x="186" y="127"/>
                    </a:cubicBezTo>
                    <a:cubicBezTo>
                      <a:pt x="187" y="128"/>
                      <a:pt x="188" y="129"/>
                      <a:pt x="189" y="129"/>
                    </a:cubicBezTo>
                    <a:cubicBezTo>
                      <a:pt x="189" y="129"/>
                      <a:pt x="190" y="129"/>
                      <a:pt x="190" y="128"/>
                    </a:cubicBezTo>
                    <a:cubicBezTo>
                      <a:pt x="191" y="129"/>
                      <a:pt x="192" y="129"/>
                      <a:pt x="193" y="130"/>
                    </a:cubicBezTo>
                    <a:cubicBezTo>
                      <a:pt x="192" y="130"/>
                      <a:pt x="190" y="131"/>
                      <a:pt x="188" y="132"/>
                    </a:cubicBezTo>
                    <a:cubicBezTo>
                      <a:pt x="189" y="132"/>
                      <a:pt x="191" y="133"/>
                      <a:pt x="191" y="133"/>
                    </a:cubicBezTo>
                    <a:cubicBezTo>
                      <a:pt x="192" y="134"/>
                      <a:pt x="192" y="134"/>
                      <a:pt x="192" y="135"/>
                    </a:cubicBezTo>
                    <a:cubicBezTo>
                      <a:pt x="192" y="135"/>
                      <a:pt x="191" y="136"/>
                      <a:pt x="191" y="136"/>
                    </a:cubicBezTo>
                    <a:cubicBezTo>
                      <a:pt x="195" y="135"/>
                      <a:pt x="199" y="134"/>
                      <a:pt x="203" y="133"/>
                    </a:cubicBezTo>
                    <a:cubicBezTo>
                      <a:pt x="203" y="133"/>
                      <a:pt x="203" y="132"/>
                      <a:pt x="204" y="132"/>
                    </a:cubicBezTo>
                    <a:cubicBezTo>
                      <a:pt x="204" y="132"/>
                      <a:pt x="204" y="132"/>
                      <a:pt x="203" y="132"/>
                    </a:cubicBezTo>
                    <a:cubicBezTo>
                      <a:pt x="202" y="132"/>
                      <a:pt x="201" y="132"/>
                      <a:pt x="200" y="132"/>
                    </a:cubicBezTo>
                    <a:cubicBezTo>
                      <a:pt x="200" y="132"/>
                      <a:pt x="200" y="132"/>
                      <a:pt x="200" y="132"/>
                    </a:cubicBezTo>
                    <a:cubicBezTo>
                      <a:pt x="200" y="132"/>
                      <a:pt x="200" y="132"/>
                      <a:pt x="200" y="132"/>
                    </a:cubicBezTo>
                    <a:cubicBezTo>
                      <a:pt x="195" y="131"/>
                      <a:pt x="195" y="129"/>
                      <a:pt x="194" y="128"/>
                    </a:cubicBezTo>
                    <a:cubicBezTo>
                      <a:pt x="200" y="128"/>
                      <a:pt x="200" y="128"/>
                      <a:pt x="211" y="125"/>
                    </a:cubicBezTo>
                    <a:cubicBezTo>
                      <a:pt x="212" y="124"/>
                      <a:pt x="212" y="125"/>
                      <a:pt x="212" y="125"/>
                    </a:cubicBezTo>
                    <a:cubicBezTo>
                      <a:pt x="213" y="124"/>
                      <a:pt x="214" y="124"/>
                      <a:pt x="215" y="124"/>
                    </a:cubicBezTo>
                    <a:cubicBezTo>
                      <a:pt x="214" y="125"/>
                      <a:pt x="212" y="126"/>
                      <a:pt x="211" y="127"/>
                    </a:cubicBezTo>
                    <a:cubicBezTo>
                      <a:pt x="210" y="127"/>
                      <a:pt x="209" y="127"/>
                      <a:pt x="208" y="127"/>
                    </a:cubicBezTo>
                    <a:cubicBezTo>
                      <a:pt x="208" y="128"/>
                      <a:pt x="209" y="128"/>
                      <a:pt x="209" y="128"/>
                    </a:cubicBezTo>
                    <a:cubicBezTo>
                      <a:pt x="209" y="129"/>
                      <a:pt x="209" y="130"/>
                      <a:pt x="208" y="131"/>
                    </a:cubicBezTo>
                    <a:cubicBezTo>
                      <a:pt x="207" y="132"/>
                      <a:pt x="207" y="132"/>
                      <a:pt x="207" y="132"/>
                    </a:cubicBezTo>
                    <a:cubicBezTo>
                      <a:pt x="207" y="132"/>
                      <a:pt x="207" y="132"/>
                      <a:pt x="207" y="132"/>
                    </a:cubicBezTo>
                    <a:cubicBezTo>
                      <a:pt x="206" y="132"/>
                      <a:pt x="205" y="133"/>
                      <a:pt x="204" y="133"/>
                    </a:cubicBezTo>
                    <a:cubicBezTo>
                      <a:pt x="223" y="145"/>
                      <a:pt x="223" y="145"/>
                      <a:pt x="223" y="145"/>
                    </a:cubicBezTo>
                    <a:cubicBezTo>
                      <a:pt x="220" y="150"/>
                      <a:pt x="216" y="149"/>
                      <a:pt x="214" y="149"/>
                    </a:cubicBezTo>
                    <a:cubicBezTo>
                      <a:pt x="213" y="149"/>
                      <a:pt x="213" y="149"/>
                      <a:pt x="213" y="149"/>
                    </a:cubicBezTo>
                    <a:cubicBezTo>
                      <a:pt x="208" y="151"/>
                      <a:pt x="202" y="148"/>
                      <a:pt x="200" y="146"/>
                    </a:cubicBezTo>
                    <a:cubicBezTo>
                      <a:pt x="200" y="146"/>
                      <a:pt x="200" y="146"/>
                      <a:pt x="200" y="146"/>
                    </a:cubicBezTo>
                    <a:cubicBezTo>
                      <a:pt x="191" y="148"/>
                      <a:pt x="181" y="146"/>
                      <a:pt x="173" y="149"/>
                    </a:cubicBezTo>
                    <a:cubicBezTo>
                      <a:pt x="173" y="149"/>
                      <a:pt x="175" y="149"/>
                      <a:pt x="175" y="150"/>
                    </a:cubicBezTo>
                    <a:cubicBezTo>
                      <a:pt x="175" y="150"/>
                      <a:pt x="173" y="150"/>
                      <a:pt x="173" y="150"/>
                    </a:cubicBezTo>
                    <a:cubicBezTo>
                      <a:pt x="173" y="151"/>
                      <a:pt x="173" y="150"/>
                      <a:pt x="173" y="150"/>
                    </a:cubicBezTo>
                    <a:cubicBezTo>
                      <a:pt x="169" y="152"/>
                      <a:pt x="164" y="151"/>
                      <a:pt x="161" y="155"/>
                    </a:cubicBezTo>
                    <a:cubicBezTo>
                      <a:pt x="163" y="156"/>
                      <a:pt x="163" y="156"/>
                      <a:pt x="163" y="161"/>
                    </a:cubicBezTo>
                    <a:cubicBezTo>
                      <a:pt x="162" y="161"/>
                      <a:pt x="162" y="160"/>
                      <a:pt x="161" y="160"/>
                    </a:cubicBezTo>
                    <a:cubicBezTo>
                      <a:pt x="161" y="161"/>
                      <a:pt x="161" y="161"/>
                      <a:pt x="161" y="162"/>
                    </a:cubicBezTo>
                    <a:cubicBezTo>
                      <a:pt x="162" y="162"/>
                      <a:pt x="162" y="162"/>
                      <a:pt x="163" y="162"/>
                    </a:cubicBezTo>
                    <a:cubicBezTo>
                      <a:pt x="164" y="163"/>
                      <a:pt x="164" y="164"/>
                      <a:pt x="163" y="165"/>
                    </a:cubicBezTo>
                    <a:cubicBezTo>
                      <a:pt x="164" y="166"/>
                      <a:pt x="166" y="166"/>
                      <a:pt x="167" y="166"/>
                    </a:cubicBezTo>
                    <a:cubicBezTo>
                      <a:pt x="168" y="168"/>
                      <a:pt x="169" y="168"/>
                      <a:pt x="170" y="169"/>
                    </a:cubicBezTo>
                    <a:cubicBezTo>
                      <a:pt x="171" y="170"/>
                      <a:pt x="172" y="171"/>
                      <a:pt x="173" y="171"/>
                    </a:cubicBezTo>
                    <a:cubicBezTo>
                      <a:pt x="175" y="170"/>
                      <a:pt x="175" y="170"/>
                      <a:pt x="178" y="168"/>
                    </a:cubicBezTo>
                    <a:cubicBezTo>
                      <a:pt x="194" y="170"/>
                      <a:pt x="194" y="170"/>
                      <a:pt x="197" y="167"/>
                    </a:cubicBezTo>
                    <a:cubicBezTo>
                      <a:pt x="197" y="167"/>
                      <a:pt x="199" y="178"/>
                      <a:pt x="193" y="187"/>
                    </a:cubicBezTo>
                    <a:cubicBezTo>
                      <a:pt x="192" y="190"/>
                      <a:pt x="191" y="191"/>
                      <a:pt x="186" y="192"/>
                    </a:cubicBezTo>
                    <a:cubicBezTo>
                      <a:pt x="185" y="192"/>
                      <a:pt x="185" y="192"/>
                      <a:pt x="185" y="191"/>
                    </a:cubicBezTo>
                    <a:cubicBezTo>
                      <a:pt x="183" y="191"/>
                      <a:pt x="182" y="192"/>
                      <a:pt x="181" y="192"/>
                    </a:cubicBezTo>
                    <a:cubicBezTo>
                      <a:pt x="181" y="192"/>
                      <a:pt x="180" y="192"/>
                      <a:pt x="179" y="192"/>
                    </a:cubicBezTo>
                    <a:cubicBezTo>
                      <a:pt x="179" y="191"/>
                      <a:pt x="179" y="191"/>
                      <a:pt x="179" y="191"/>
                    </a:cubicBezTo>
                    <a:cubicBezTo>
                      <a:pt x="179" y="191"/>
                      <a:pt x="178" y="191"/>
                      <a:pt x="178" y="190"/>
                    </a:cubicBezTo>
                    <a:cubicBezTo>
                      <a:pt x="178" y="191"/>
                      <a:pt x="177" y="192"/>
                      <a:pt x="177" y="192"/>
                    </a:cubicBezTo>
                    <a:cubicBezTo>
                      <a:pt x="175" y="190"/>
                      <a:pt x="174" y="191"/>
                      <a:pt x="172" y="193"/>
                    </a:cubicBezTo>
                    <a:cubicBezTo>
                      <a:pt x="165" y="190"/>
                      <a:pt x="156" y="191"/>
                      <a:pt x="149" y="187"/>
                    </a:cubicBezTo>
                    <a:cubicBezTo>
                      <a:pt x="149" y="187"/>
                      <a:pt x="148" y="187"/>
                      <a:pt x="144" y="187"/>
                    </a:cubicBezTo>
                    <a:cubicBezTo>
                      <a:pt x="145" y="184"/>
                      <a:pt x="137" y="184"/>
                      <a:pt x="137" y="184"/>
                    </a:cubicBezTo>
                    <a:cubicBezTo>
                      <a:pt x="136" y="184"/>
                      <a:pt x="136" y="184"/>
                      <a:pt x="132" y="187"/>
                    </a:cubicBezTo>
                    <a:cubicBezTo>
                      <a:pt x="132" y="190"/>
                      <a:pt x="132" y="190"/>
                      <a:pt x="132" y="190"/>
                    </a:cubicBezTo>
                    <a:cubicBezTo>
                      <a:pt x="129" y="196"/>
                      <a:pt x="117" y="193"/>
                      <a:pt x="113" y="187"/>
                    </a:cubicBezTo>
                    <a:cubicBezTo>
                      <a:pt x="83" y="186"/>
                      <a:pt x="55" y="186"/>
                      <a:pt x="33" y="185"/>
                    </a:cubicBezTo>
                    <a:cubicBezTo>
                      <a:pt x="30" y="188"/>
                      <a:pt x="31" y="193"/>
                      <a:pt x="29" y="196"/>
                    </a:cubicBezTo>
                    <a:cubicBezTo>
                      <a:pt x="23" y="206"/>
                      <a:pt x="13" y="211"/>
                      <a:pt x="9" y="222"/>
                    </a:cubicBezTo>
                    <a:cubicBezTo>
                      <a:pt x="9" y="222"/>
                      <a:pt x="0" y="257"/>
                      <a:pt x="2" y="266"/>
                    </a:cubicBezTo>
                    <a:cubicBezTo>
                      <a:pt x="2" y="267"/>
                      <a:pt x="2" y="267"/>
                      <a:pt x="2" y="267"/>
                    </a:cubicBezTo>
                    <a:cubicBezTo>
                      <a:pt x="3" y="271"/>
                      <a:pt x="3" y="271"/>
                      <a:pt x="4" y="273"/>
                    </a:cubicBezTo>
                    <a:cubicBezTo>
                      <a:pt x="5" y="274"/>
                      <a:pt x="5" y="275"/>
                      <a:pt x="5" y="276"/>
                    </a:cubicBezTo>
                    <a:cubicBezTo>
                      <a:pt x="6" y="277"/>
                      <a:pt x="6" y="277"/>
                      <a:pt x="11" y="287"/>
                    </a:cubicBezTo>
                    <a:cubicBezTo>
                      <a:pt x="11" y="288"/>
                      <a:pt x="11" y="288"/>
                      <a:pt x="11" y="288"/>
                    </a:cubicBezTo>
                    <a:cubicBezTo>
                      <a:pt x="16" y="305"/>
                      <a:pt x="18" y="307"/>
                      <a:pt x="53" y="302"/>
                    </a:cubicBezTo>
                    <a:cubicBezTo>
                      <a:pt x="53" y="301"/>
                      <a:pt x="53" y="300"/>
                      <a:pt x="53" y="300"/>
                    </a:cubicBezTo>
                    <a:cubicBezTo>
                      <a:pt x="54" y="300"/>
                      <a:pt x="54" y="300"/>
                      <a:pt x="55" y="300"/>
                    </a:cubicBezTo>
                    <a:cubicBezTo>
                      <a:pt x="55" y="300"/>
                      <a:pt x="56" y="300"/>
                      <a:pt x="56" y="300"/>
                    </a:cubicBezTo>
                    <a:cubicBezTo>
                      <a:pt x="56" y="300"/>
                      <a:pt x="56" y="300"/>
                      <a:pt x="56" y="300"/>
                    </a:cubicBezTo>
                    <a:cubicBezTo>
                      <a:pt x="58" y="301"/>
                      <a:pt x="58" y="301"/>
                      <a:pt x="58" y="301"/>
                    </a:cubicBezTo>
                    <a:cubicBezTo>
                      <a:pt x="60" y="299"/>
                      <a:pt x="60" y="299"/>
                      <a:pt x="63" y="298"/>
                    </a:cubicBezTo>
                    <a:cubicBezTo>
                      <a:pt x="64" y="298"/>
                      <a:pt x="64" y="298"/>
                      <a:pt x="64" y="298"/>
                    </a:cubicBezTo>
                    <a:cubicBezTo>
                      <a:pt x="64" y="298"/>
                      <a:pt x="64" y="298"/>
                      <a:pt x="64" y="298"/>
                    </a:cubicBezTo>
                    <a:cubicBezTo>
                      <a:pt x="68" y="299"/>
                      <a:pt x="68" y="299"/>
                      <a:pt x="72" y="303"/>
                    </a:cubicBezTo>
                    <a:cubicBezTo>
                      <a:pt x="72" y="304"/>
                      <a:pt x="71" y="305"/>
                      <a:pt x="71" y="305"/>
                    </a:cubicBezTo>
                    <a:cubicBezTo>
                      <a:pt x="72" y="306"/>
                      <a:pt x="73" y="307"/>
                      <a:pt x="74" y="308"/>
                    </a:cubicBezTo>
                    <a:cubicBezTo>
                      <a:pt x="77" y="308"/>
                      <a:pt x="79" y="306"/>
                      <a:pt x="82" y="307"/>
                    </a:cubicBezTo>
                    <a:cubicBezTo>
                      <a:pt x="82" y="307"/>
                      <a:pt x="83" y="307"/>
                      <a:pt x="83" y="306"/>
                    </a:cubicBezTo>
                    <a:cubicBezTo>
                      <a:pt x="83" y="307"/>
                      <a:pt x="84" y="307"/>
                      <a:pt x="84" y="308"/>
                    </a:cubicBezTo>
                    <a:cubicBezTo>
                      <a:pt x="91" y="309"/>
                      <a:pt x="85" y="319"/>
                      <a:pt x="87" y="324"/>
                    </a:cubicBezTo>
                    <a:cubicBezTo>
                      <a:pt x="87" y="324"/>
                      <a:pt x="86" y="324"/>
                      <a:pt x="86" y="324"/>
                    </a:cubicBezTo>
                    <a:cubicBezTo>
                      <a:pt x="86" y="325"/>
                      <a:pt x="86" y="325"/>
                      <a:pt x="87" y="326"/>
                    </a:cubicBezTo>
                    <a:cubicBezTo>
                      <a:pt x="86" y="326"/>
                      <a:pt x="86" y="326"/>
                      <a:pt x="86" y="326"/>
                    </a:cubicBezTo>
                    <a:cubicBezTo>
                      <a:pt x="86" y="328"/>
                      <a:pt x="87" y="331"/>
                      <a:pt x="87" y="333"/>
                    </a:cubicBezTo>
                    <a:cubicBezTo>
                      <a:pt x="87" y="334"/>
                      <a:pt x="87" y="334"/>
                      <a:pt x="86" y="334"/>
                    </a:cubicBezTo>
                    <a:cubicBezTo>
                      <a:pt x="108" y="364"/>
                      <a:pt x="108" y="364"/>
                      <a:pt x="107" y="378"/>
                    </a:cubicBezTo>
                    <a:cubicBezTo>
                      <a:pt x="107" y="382"/>
                      <a:pt x="103" y="386"/>
                      <a:pt x="104" y="392"/>
                    </a:cubicBezTo>
                    <a:cubicBezTo>
                      <a:pt x="107" y="402"/>
                      <a:pt x="115" y="409"/>
                      <a:pt x="120" y="419"/>
                    </a:cubicBezTo>
                    <a:cubicBezTo>
                      <a:pt x="120" y="419"/>
                      <a:pt x="120" y="419"/>
                      <a:pt x="120" y="419"/>
                    </a:cubicBezTo>
                    <a:cubicBezTo>
                      <a:pt x="120" y="420"/>
                      <a:pt x="139" y="459"/>
                      <a:pt x="144" y="458"/>
                    </a:cubicBezTo>
                    <a:cubicBezTo>
                      <a:pt x="145" y="458"/>
                      <a:pt x="148" y="460"/>
                      <a:pt x="156" y="456"/>
                    </a:cubicBezTo>
                    <a:cubicBezTo>
                      <a:pt x="171" y="460"/>
                      <a:pt x="175" y="445"/>
                      <a:pt x="185" y="440"/>
                    </a:cubicBezTo>
                    <a:cubicBezTo>
                      <a:pt x="184" y="436"/>
                      <a:pt x="185" y="432"/>
                      <a:pt x="184" y="428"/>
                    </a:cubicBezTo>
                    <a:cubicBezTo>
                      <a:pt x="188" y="426"/>
                      <a:pt x="191" y="426"/>
                      <a:pt x="194" y="424"/>
                    </a:cubicBezTo>
                    <a:cubicBezTo>
                      <a:pt x="194" y="423"/>
                      <a:pt x="194" y="422"/>
                      <a:pt x="194" y="421"/>
                    </a:cubicBezTo>
                    <a:cubicBezTo>
                      <a:pt x="194" y="421"/>
                      <a:pt x="194" y="421"/>
                      <a:pt x="194" y="421"/>
                    </a:cubicBezTo>
                    <a:cubicBezTo>
                      <a:pt x="194" y="416"/>
                      <a:pt x="187" y="413"/>
                      <a:pt x="190" y="407"/>
                    </a:cubicBezTo>
                    <a:cubicBezTo>
                      <a:pt x="196" y="398"/>
                      <a:pt x="207" y="396"/>
                      <a:pt x="215" y="390"/>
                    </a:cubicBezTo>
                    <a:cubicBezTo>
                      <a:pt x="214" y="389"/>
                      <a:pt x="214" y="389"/>
                      <a:pt x="213" y="388"/>
                    </a:cubicBezTo>
                    <a:cubicBezTo>
                      <a:pt x="214" y="384"/>
                      <a:pt x="214" y="380"/>
                      <a:pt x="214" y="376"/>
                    </a:cubicBezTo>
                    <a:cubicBezTo>
                      <a:pt x="213" y="372"/>
                      <a:pt x="210" y="358"/>
                      <a:pt x="210" y="358"/>
                    </a:cubicBezTo>
                    <a:cubicBezTo>
                      <a:pt x="207" y="356"/>
                      <a:pt x="207" y="356"/>
                      <a:pt x="206" y="353"/>
                    </a:cubicBezTo>
                    <a:cubicBezTo>
                      <a:pt x="206" y="352"/>
                      <a:pt x="207" y="351"/>
                      <a:pt x="208" y="350"/>
                    </a:cubicBezTo>
                    <a:cubicBezTo>
                      <a:pt x="208" y="349"/>
                      <a:pt x="210" y="342"/>
                      <a:pt x="216" y="338"/>
                    </a:cubicBezTo>
                    <a:cubicBezTo>
                      <a:pt x="248" y="310"/>
                      <a:pt x="248" y="310"/>
                      <a:pt x="248" y="310"/>
                    </a:cubicBezTo>
                    <a:cubicBezTo>
                      <a:pt x="248" y="310"/>
                      <a:pt x="261" y="289"/>
                      <a:pt x="262" y="279"/>
                    </a:cubicBezTo>
                    <a:cubicBezTo>
                      <a:pt x="250" y="273"/>
                      <a:pt x="238" y="288"/>
                      <a:pt x="226" y="278"/>
                    </a:cubicBezTo>
                    <a:cubicBezTo>
                      <a:pt x="226" y="277"/>
                      <a:pt x="227" y="276"/>
                      <a:pt x="228" y="275"/>
                    </a:cubicBezTo>
                    <a:cubicBezTo>
                      <a:pt x="226" y="271"/>
                      <a:pt x="212" y="260"/>
                      <a:pt x="212" y="260"/>
                    </a:cubicBezTo>
                    <a:cubicBezTo>
                      <a:pt x="212" y="260"/>
                      <a:pt x="212" y="260"/>
                      <a:pt x="212" y="260"/>
                    </a:cubicBezTo>
                    <a:cubicBezTo>
                      <a:pt x="212" y="260"/>
                      <a:pt x="212" y="260"/>
                      <a:pt x="212" y="260"/>
                    </a:cubicBezTo>
                    <a:cubicBezTo>
                      <a:pt x="212" y="260"/>
                      <a:pt x="212" y="260"/>
                      <a:pt x="212" y="260"/>
                    </a:cubicBezTo>
                    <a:cubicBezTo>
                      <a:pt x="208" y="257"/>
                      <a:pt x="208" y="255"/>
                      <a:pt x="209" y="252"/>
                    </a:cubicBezTo>
                    <a:cubicBezTo>
                      <a:pt x="206" y="247"/>
                      <a:pt x="206" y="247"/>
                      <a:pt x="202" y="245"/>
                    </a:cubicBezTo>
                    <a:cubicBezTo>
                      <a:pt x="200" y="241"/>
                      <a:pt x="193" y="223"/>
                      <a:pt x="193" y="223"/>
                    </a:cubicBezTo>
                    <a:cubicBezTo>
                      <a:pt x="194" y="222"/>
                      <a:pt x="194" y="222"/>
                      <a:pt x="195" y="222"/>
                    </a:cubicBezTo>
                    <a:cubicBezTo>
                      <a:pt x="190" y="215"/>
                      <a:pt x="182" y="200"/>
                      <a:pt x="182" y="200"/>
                    </a:cubicBezTo>
                    <a:cubicBezTo>
                      <a:pt x="185" y="202"/>
                      <a:pt x="186" y="205"/>
                      <a:pt x="189" y="205"/>
                    </a:cubicBezTo>
                    <a:cubicBezTo>
                      <a:pt x="189" y="205"/>
                      <a:pt x="189" y="205"/>
                      <a:pt x="189" y="205"/>
                    </a:cubicBezTo>
                    <a:cubicBezTo>
                      <a:pt x="190" y="205"/>
                      <a:pt x="190" y="204"/>
                      <a:pt x="190" y="204"/>
                    </a:cubicBezTo>
                    <a:cubicBezTo>
                      <a:pt x="191" y="204"/>
                      <a:pt x="211" y="218"/>
                      <a:pt x="207" y="232"/>
                    </a:cubicBezTo>
                    <a:cubicBezTo>
                      <a:pt x="210" y="234"/>
                      <a:pt x="209" y="239"/>
                      <a:pt x="214" y="241"/>
                    </a:cubicBezTo>
                    <a:cubicBezTo>
                      <a:pt x="217" y="243"/>
                      <a:pt x="217" y="243"/>
                      <a:pt x="217" y="243"/>
                    </a:cubicBezTo>
                    <a:cubicBezTo>
                      <a:pt x="224" y="259"/>
                      <a:pt x="224" y="259"/>
                      <a:pt x="224" y="259"/>
                    </a:cubicBezTo>
                    <a:cubicBezTo>
                      <a:pt x="224" y="273"/>
                      <a:pt x="230" y="273"/>
                      <a:pt x="232" y="273"/>
                    </a:cubicBezTo>
                    <a:cubicBezTo>
                      <a:pt x="256" y="275"/>
                      <a:pt x="270" y="253"/>
                      <a:pt x="292" y="247"/>
                    </a:cubicBezTo>
                    <a:cubicBezTo>
                      <a:pt x="292" y="242"/>
                      <a:pt x="293" y="242"/>
                      <a:pt x="295" y="241"/>
                    </a:cubicBezTo>
                    <a:cubicBezTo>
                      <a:pt x="296" y="237"/>
                      <a:pt x="299" y="234"/>
                      <a:pt x="300" y="231"/>
                    </a:cubicBezTo>
                    <a:cubicBezTo>
                      <a:pt x="285" y="218"/>
                      <a:pt x="285" y="218"/>
                      <a:pt x="284" y="216"/>
                    </a:cubicBezTo>
                    <a:cubicBezTo>
                      <a:pt x="281" y="218"/>
                      <a:pt x="277" y="221"/>
                      <a:pt x="274" y="223"/>
                    </a:cubicBezTo>
                    <a:cubicBezTo>
                      <a:pt x="270" y="222"/>
                      <a:pt x="266" y="222"/>
                      <a:pt x="263" y="220"/>
                    </a:cubicBezTo>
                    <a:cubicBezTo>
                      <a:pt x="263" y="219"/>
                      <a:pt x="263" y="219"/>
                      <a:pt x="263" y="215"/>
                    </a:cubicBezTo>
                    <a:cubicBezTo>
                      <a:pt x="262" y="215"/>
                      <a:pt x="261" y="216"/>
                      <a:pt x="260" y="217"/>
                    </a:cubicBezTo>
                    <a:cubicBezTo>
                      <a:pt x="260" y="217"/>
                      <a:pt x="259" y="217"/>
                      <a:pt x="258" y="216"/>
                    </a:cubicBezTo>
                    <a:cubicBezTo>
                      <a:pt x="258" y="215"/>
                      <a:pt x="257" y="212"/>
                      <a:pt x="257" y="210"/>
                    </a:cubicBezTo>
                    <a:cubicBezTo>
                      <a:pt x="255" y="209"/>
                      <a:pt x="255" y="209"/>
                      <a:pt x="248" y="199"/>
                    </a:cubicBezTo>
                    <a:cubicBezTo>
                      <a:pt x="248" y="199"/>
                      <a:pt x="248" y="198"/>
                      <a:pt x="249" y="197"/>
                    </a:cubicBezTo>
                    <a:cubicBezTo>
                      <a:pt x="249" y="198"/>
                      <a:pt x="250" y="198"/>
                      <a:pt x="250" y="198"/>
                    </a:cubicBezTo>
                    <a:cubicBezTo>
                      <a:pt x="250" y="198"/>
                      <a:pt x="251" y="198"/>
                      <a:pt x="251" y="197"/>
                    </a:cubicBezTo>
                    <a:cubicBezTo>
                      <a:pt x="250" y="197"/>
                      <a:pt x="250" y="197"/>
                      <a:pt x="249" y="196"/>
                    </a:cubicBezTo>
                    <a:cubicBezTo>
                      <a:pt x="252" y="196"/>
                      <a:pt x="254" y="197"/>
                      <a:pt x="257" y="197"/>
                    </a:cubicBezTo>
                    <a:cubicBezTo>
                      <a:pt x="271" y="210"/>
                      <a:pt x="271" y="210"/>
                      <a:pt x="304" y="220"/>
                    </a:cubicBezTo>
                    <a:cubicBezTo>
                      <a:pt x="326" y="218"/>
                      <a:pt x="326" y="218"/>
                      <a:pt x="326" y="218"/>
                    </a:cubicBezTo>
                    <a:cubicBezTo>
                      <a:pt x="326" y="218"/>
                      <a:pt x="327" y="219"/>
                      <a:pt x="327" y="219"/>
                    </a:cubicBezTo>
                    <a:cubicBezTo>
                      <a:pt x="327" y="221"/>
                      <a:pt x="327" y="221"/>
                      <a:pt x="327" y="221"/>
                    </a:cubicBezTo>
                    <a:cubicBezTo>
                      <a:pt x="331" y="224"/>
                      <a:pt x="335" y="226"/>
                      <a:pt x="335" y="226"/>
                    </a:cubicBezTo>
                    <a:cubicBezTo>
                      <a:pt x="335" y="226"/>
                      <a:pt x="335" y="226"/>
                      <a:pt x="335" y="226"/>
                    </a:cubicBezTo>
                    <a:cubicBezTo>
                      <a:pt x="335" y="226"/>
                      <a:pt x="336" y="226"/>
                      <a:pt x="336" y="226"/>
                    </a:cubicBezTo>
                    <a:cubicBezTo>
                      <a:pt x="335" y="229"/>
                      <a:pt x="335" y="230"/>
                      <a:pt x="343" y="230"/>
                    </a:cubicBezTo>
                    <a:cubicBezTo>
                      <a:pt x="343" y="229"/>
                      <a:pt x="343" y="229"/>
                      <a:pt x="345" y="229"/>
                    </a:cubicBezTo>
                    <a:cubicBezTo>
                      <a:pt x="345" y="229"/>
                      <a:pt x="343" y="233"/>
                      <a:pt x="339" y="233"/>
                    </a:cubicBezTo>
                    <a:cubicBezTo>
                      <a:pt x="338" y="233"/>
                      <a:pt x="338" y="233"/>
                      <a:pt x="338" y="233"/>
                    </a:cubicBezTo>
                    <a:cubicBezTo>
                      <a:pt x="342" y="242"/>
                      <a:pt x="348" y="242"/>
                      <a:pt x="350" y="237"/>
                    </a:cubicBezTo>
                    <a:cubicBezTo>
                      <a:pt x="350" y="236"/>
                      <a:pt x="350" y="235"/>
                      <a:pt x="350" y="234"/>
                    </a:cubicBezTo>
                    <a:cubicBezTo>
                      <a:pt x="350" y="234"/>
                      <a:pt x="350" y="234"/>
                      <a:pt x="350" y="234"/>
                    </a:cubicBezTo>
                    <a:cubicBezTo>
                      <a:pt x="350" y="234"/>
                      <a:pt x="350" y="234"/>
                      <a:pt x="351" y="233"/>
                    </a:cubicBezTo>
                    <a:cubicBezTo>
                      <a:pt x="350" y="233"/>
                      <a:pt x="350" y="233"/>
                      <a:pt x="350" y="233"/>
                    </a:cubicBezTo>
                    <a:cubicBezTo>
                      <a:pt x="351" y="233"/>
                      <a:pt x="351" y="233"/>
                      <a:pt x="352" y="233"/>
                    </a:cubicBezTo>
                    <a:cubicBezTo>
                      <a:pt x="351" y="233"/>
                      <a:pt x="351" y="233"/>
                      <a:pt x="351" y="234"/>
                    </a:cubicBezTo>
                    <a:cubicBezTo>
                      <a:pt x="353" y="235"/>
                      <a:pt x="352" y="238"/>
                      <a:pt x="353" y="239"/>
                    </a:cubicBezTo>
                    <a:cubicBezTo>
                      <a:pt x="353" y="242"/>
                      <a:pt x="352" y="243"/>
                      <a:pt x="351" y="244"/>
                    </a:cubicBezTo>
                    <a:cubicBezTo>
                      <a:pt x="352" y="245"/>
                      <a:pt x="353" y="246"/>
                      <a:pt x="353" y="247"/>
                    </a:cubicBezTo>
                    <a:cubicBezTo>
                      <a:pt x="353" y="247"/>
                      <a:pt x="353" y="247"/>
                      <a:pt x="354" y="247"/>
                    </a:cubicBezTo>
                    <a:cubicBezTo>
                      <a:pt x="353" y="248"/>
                      <a:pt x="353" y="249"/>
                      <a:pt x="353" y="249"/>
                    </a:cubicBezTo>
                    <a:cubicBezTo>
                      <a:pt x="353" y="249"/>
                      <a:pt x="353" y="249"/>
                      <a:pt x="353" y="250"/>
                    </a:cubicBezTo>
                    <a:cubicBezTo>
                      <a:pt x="353" y="257"/>
                      <a:pt x="358" y="264"/>
                      <a:pt x="359" y="271"/>
                    </a:cubicBezTo>
                    <a:cubicBezTo>
                      <a:pt x="360" y="273"/>
                      <a:pt x="360" y="276"/>
                      <a:pt x="361" y="278"/>
                    </a:cubicBezTo>
                    <a:cubicBezTo>
                      <a:pt x="362" y="282"/>
                      <a:pt x="368" y="284"/>
                      <a:pt x="366" y="289"/>
                    </a:cubicBezTo>
                    <a:cubicBezTo>
                      <a:pt x="367" y="291"/>
                      <a:pt x="369" y="295"/>
                      <a:pt x="369" y="295"/>
                    </a:cubicBezTo>
                    <a:cubicBezTo>
                      <a:pt x="372" y="294"/>
                      <a:pt x="378" y="287"/>
                      <a:pt x="378" y="285"/>
                    </a:cubicBezTo>
                    <a:cubicBezTo>
                      <a:pt x="378" y="280"/>
                      <a:pt x="378" y="280"/>
                      <a:pt x="381" y="277"/>
                    </a:cubicBezTo>
                    <a:cubicBezTo>
                      <a:pt x="379" y="269"/>
                      <a:pt x="379" y="268"/>
                      <a:pt x="381" y="262"/>
                    </a:cubicBezTo>
                    <a:cubicBezTo>
                      <a:pt x="381" y="262"/>
                      <a:pt x="382" y="262"/>
                      <a:pt x="382" y="261"/>
                    </a:cubicBezTo>
                    <a:cubicBezTo>
                      <a:pt x="383" y="261"/>
                      <a:pt x="383" y="261"/>
                      <a:pt x="383" y="261"/>
                    </a:cubicBezTo>
                    <a:cubicBezTo>
                      <a:pt x="385" y="261"/>
                      <a:pt x="396" y="252"/>
                      <a:pt x="397" y="249"/>
                    </a:cubicBezTo>
                    <a:cubicBezTo>
                      <a:pt x="405" y="242"/>
                      <a:pt x="405" y="242"/>
                      <a:pt x="405" y="242"/>
                    </a:cubicBezTo>
                    <a:cubicBezTo>
                      <a:pt x="404" y="240"/>
                      <a:pt x="404" y="240"/>
                      <a:pt x="407" y="237"/>
                    </a:cubicBezTo>
                    <a:cubicBezTo>
                      <a:pt x="408" y="237"/>
                      <a:pt x="408" y="237"/>
                      <a:pt x="409" y="237"/>
                    </a:cubicBezTo>
                    <a:cubicBezTo>
                      <a:pt x="409" y="237"/>
                      <a:pt x="410" y="238"/>
                      <a:pt x="410" y="238"/>
                    </a:cubicBezTo>
                    <a:cubicBezTo>
                      <a:pt x="410" y="238"/>
                      <a:pt x="410" y="238"/>
                      <a:pt x="410" y="238"/>
                    </a:cubicBezTo>
                    <a:cubicBezTo>
                      <a:pt x="410" y="238"/>
                      <a:pt x="412" y="237"/>
                      <a:pt x="413" y="236"/>
                    </a:cubicBezTo>
                    <a:cubicBezTo>
                      <a:pt x="414" y="236"/>
                      <a:pt x="415" y="236"/>
                      <a:pt x="415" y="236"/>
                    </a:cubicBezTo>
                    <a:cubicBezTo>
                      <a:pt x="416" y="234"/>
                      <a:pt x="416" y="234"/>
                      <a:pt x="415" y="231"/>
                    </a:cubicBezTo>
                    <a:cubicBezTo>
                      <a:pt x="419" y="232"/>
                      <a:pt x="419" y="233"/>
                      <a:pt x="424" y="245"/>
                    </a:cubicBezTo>
                    <a:close/>
                    <a:moveTo>
                      <a:pt x="482" y="195"/>
                    </a:moveTo>
                    <a:cubicBezTo>
                      <a:pt x="483" y="195"/>
                      <a:pt x="483" y="195"/>
                      <a:pt x="483" y="195"/>
                    </a:cubicBezTo>
                    <a:cubicBezTo>
                      <a:pt x="483" y="196"/>
                      <a:pt x="482" y="196"/>
                      <a:pt x="482" y="196"/>
                    </a:cubicBezTo>
                    <a:cubicBezTo>
                      <a:pt x="482" y="194"/>
                      <a:pt x="482" y="195"/>
                      <a:pt x="482" y="195"/>
                    </a:cubicBezTo>
                    <a:close/>
                    <a:moveTo>
                      <a:pt x="479" y="203"/>
                    </a:moveTo>
                    <a:cubicBezTo>
                      <a:pt x="479" y="203"/>
                      <a:pt x="479" y="203"/>
                      <a:pt x="479" y="204"/>
                    </a:cubicBezTo>
                    <a:cubicBezTo>
                      <a:pt x="479" y="204"/>
                      <a:pt x="479" y="205"/>
                      <a:pt x="478" y="205"/>
                    </a:cubicBezTo>
                    <a:cubicBezTo>
                      <a:pt x="478" y="205"/>
                      <a:pt x="478" y="204"/>
                      <a:pt x="478" y="204"/>
                    </a:cubicBezTo>
                    <a:cubicBezTo>
                      <a:pt x="478" y="204"/>
                      <a:pt x="479" y="204"/>
                      <a:pt x="479" y="203"/>
                    </a:cubicBezTo>
                    <a:close/>
                    <a:moveTo>
                      <a:pt x="473" y="180"/>
                    </a:moveTo>
                    <a:cubicBezTo>
                      <a:pt x="473" y="180"/>
                      <a:pt x="473" y="180"/>
                      <a:pt x="473" y="180"/>
                    </a:cubicBezTo>
                    <a:cubicBezTo>
                      <a:pt x="473" y="180"/>
                      <a:pt x="473" y="180"/>
                      <a:pt x="473" y="180"/>
                    </a:cubicBezTo>
                    <a:cubicBezTo>
                      <a:pt x="473" y="180"/>
                      <a:pt x="473" y="180"/>
                      <a:pt x="473" y="180"/>
                    </a:cubicBezTo>
                    <a:cubicBezTo>
                      <a:pt x="473" y="180"/>
                      <a:pt x="473" y="180"/>
                      <a:pt x="473" y="180"/>
                    </a:cubicBezTo>
                    <a:close/>
                    <a:moveTo>
                      <a:pt x="470" y="206"/>
                    </a:moveTo>
                    <a:cubicBezTo>
                      <a:pt x="470" y="206"/>
                      <a:pt x="470" y="206"/>
                      <a:pt x="470" y="205"/>
                    </a:cubicBezTo>
                    <a:cubicBezTo>
                      <a:pt x="470" y="205"/>
                      <a:pt x="470" y="205"/>
                      <a:pt x="471" y="205"/>
                    </a:cubicBezTo>
                    <a:cubicBezTo>
                      <a:pt x="471" y="205"/>
                      <a:pt x="471" y="206"/>
                      <a:pt x="471" y="205"/>
                    </a:cubicBezTo>
                    <a:cubicBezTo>
                      <a:pt x="471" y="205"/>
                      <a:pt x="471" y="205"/>
                      <a:pt x="471" y="206"/>
                    </a:cubicBezTo>
                    <a:cubicBezTo>
                      <a:pt x="471" y="207"/>
                      <a:pt x="470" y="207"/>
                      <a:pt x="470" y="207"/>
                    </a:cubicBezTo>
                    <a:cubicBezTo>
                      <a:pt x="469" y="206"/>
                      <a:pt x="469" y="206"/>
                      <a:pt x="469" y="205"/>
                    </a:cubicBezTo>
                    <a:cubicBezTo>
                      <a:pt x="470" y="205"/>
                      <a:pt x="470" y="206"/>
                      <a:pt x="470" y="206"/>
                    </a:cubicBezTo>
                    <a:close/>
                    <a:moveTo>
                      <a:pt x="474" y="135"/>
                    </a:moveTo>
                    <a:cubicBezTo>
                      <a:pt x="474" y="135"/>
                      <a:pt x="475" y="137"/>
                      <a:pt x="475" y="137"/>
                    </a:cubicBezTo>
                    <a:cubicBezTo>
                      <a:pt x="475" y="137"/>
                      <a:pt x="475" y="138"/>
                      <a:pt x="476" y="138"/>
                    </a:cubicBezTo>
                    <a:cubicBezTo>
                      <a:pt x="476" y="138"/>
                      <a:pt x="476" y="138"/>
                      <a:pt x="476" y="139"/>
                    </a:cubicBezTo>
                    <a:cubicBezTo>
                      <a:pt x="476" y="139"/>
                      <a:pt x="476" y="139"/>
                      <a:pt x="474" y="136"/>
                    </a:cubicBezTo>
                    <a:cubicBezTo>
                      <a:pt x="474" y="136"/>
                      <a:pt x="474" y="136"/>
                      <a:pt x="474" y="136"/>
                    </a:cubicBezTo>
                    <a:cubicBezTo>
                      <a:pt x="474" y="136"/>
                      <a:pt x="474" y="136"/>
                      <a:pt x="474" y="136"/>
                    </a:cubicBezTo>
                    <a:cubicBezTo>
                      <a:pt x="474" y="136"/>
                      <a:pt x="474" y="136"/>
                      <a:pt x="474" y="135"/>
                    </a:cubicBezTo>
                    <a:cubicBezTo>
                      <a:pt x="474" y="135"/>
                      <a:pt x="474" y="135"/>
                      <a:pt x="474" y="135"/>
                    </a:cubicBezTo>
                    <a:close/>
                    <a:moveTo>
                      <a:pt x="459" y="286"/>
                    </a:moveTo>
                    <a:cubicBezTo>
                      <a:pt x="460" y="286"/>
                      <a:pt x="460" y="286"/>
                      <a:pt x="460" y="286"/>
                    </a:cubicBezTo>
                    <a:cubicBezTo>
                      <a:pt x="460" y="287"/>
                      <a:pt x="460" y="287"/>
                      <a:pt x="460" y="287"/>
                    </a:cubicBezTo>
                    <a:cubicBezTo>
                      <a:pt x="460" y="287"/>
                      <a:pt x="460" y="287"/>
                      <a:pt x="460" y="287"/>
                    </a:cubicBezTo>
                    <a:cubicBezTo>
                      <a:pt x="460" y="288"/>
                      <a:pt x="460" y="288"/>
                      <a:pt x="460" y="288"/>
                    </a:cubicBezTo>
                    <a:cubicBezTo>
                      <a:pt x="459" y="288"/>
                      <a:pt x="459" y="287"/>
                      <a:pt x="459" y="286"/>
                    </a:cubicBezTo>
                    <a:cubicBezTo>
                      <a:pt x="459" y="286"/>
                      <a:pt x="459" y="286"/>
                      <a:pt x="459" y="286"/>
                    </a:cubicBezTo>
                    <a:close/>
                    <a:moveTo>
                      <a:pt x="444" y="250"/>
                    </a:moveTo>
                    <a:cubicBezTo>
                      <a:pt x="444" y="250"/>
                      <a:pt x="444" y="250"/>
                      <a:pt x="444" y="250"/>
                    </a:cubicBezTo>
                    <a:cubicBezTo>
                      <a:pt x="444" y="251"/>
                      <a:pt x="444" y="251"/>
                      <a:pt x="444" y="251"/>
                    </a:cubicBezTo>
                    <a:cubicBezTo>
                      <a:pt x="444" y="251"/>
                      <a:pt x="443" y="251"/>
                      <a:pt x="443" y="250"/>
                    </a:cubicBezTo>
                    <a:cubicBezTo>
                      <a:pt x="444" y="250"/>
                      <a:pt x="444" y="250"/>
                      <a:pt x="444" y="250"/>
                    </a:cubicBezTo>
                    <a:close/>
                    <a:moveTo>
                      <a:pt x="434" y="171"/>
                    </a:moveTo>
                    <a:cubicBezTo>
                      <a:pt x="434" y="171"/>
                      <a:pt x="434" y="171"/>
                      <a:pt x="434" y="171"/>
                    </a:cubicBezTo>
                    <a:cubicBezTo>
                      <a:pt x="433" y="171"/>
                      <a:pt x="432" y="171"/>
                      <a:pt x="432" y="170"/>
                    </a:cubicBezTo>
                    <a:cubicBezTo>
                      <a:pt x="433" y="170"/>
                      <a:pt x="433" y="170"/>
                      <a:pt x="434" y="171"/>
                    </a:cubicBezTo>
                    <a:close/>
                    <a:moveTo>
                      <a:pt x="351" y="26"/>
                    </a:moveTo>
                    <a:cubicBezTo>
                      <a:pt x="351" y="26"/>
                      <a:pt x="351" y="26"/>
                      <a:pt x="351" y="26"/>
                    </a:cubicBezTo>
                    <a:cubicBezTo>
                      <a:pt x="351" y="26"/>
                      <a:pt x="351" y="26"/>
                      <a:pt x="351" y="26"/>
                    </a:cubicBezTo>
                    <a:close/>
                    <a:moveTo>
                      <a:pt x="130" y="63"/>
                    </a:moveTo>
                    <a:cubicBezTo>
                      <a:pt x="130" y="63"/>
                      <a:pt x="130" y="63"/>
                      <a:pt x="130" y="63"/>
                    </a:cubicBezTo>
                    <a:cubicBezTo>
                      <a:pt x="130" y="63"/>
                      <a:pt x="130" y="63"/>
                      <a:pt x="130" y="62"/>
                    </a:cubicBezTo>
                    <a:cubicBezTo>
                      <a:pt x="130" y="62"/>
                      <a:pt x="130" y="62"/>
                      <a:pt x="130" y="62"/>
                    </a:cubicBezTo>
                    <a:cubicBezTo>
                      <a:pt x="130" y="62"/>
                      <a:pt x="130" y="62"/>
                      <a:pt x="130" y="62"/>
                    </a:cubicBezTo>
                    <a:cubicBezTo>
                      <a:pt x="130" y="62"/>
                      <a:pt x="130" y="62"/>
                      <a:pt x="130" y="62"/>
                    </a:cubicBezTo>
                    <a:cubicBezTo>
                      <a:pt x="130" y="63"/>
                      <a:pt x="130" y="63"/>
                      <a:pt x="130" y="63"/>
                    </a:cubicBezTo>
                    <a:close/>
                    <a:moveTo>
                      <a:pt x="139" y="76"/>
                    </a:moveTo>
                    <a:cubicBezTo>
                      <a:pt x="139" y="76"/>
                      <a:pt x="139" y="76"/>
                      <a:pt x="139" y="76"/>
                    </a:cubicBezTo>
                    <a:cubicBezTo>
                      <a:pt x="139" y="76"/>
                      <a:pt x="138" y="76"/>
                      <a:pt x="137" y="76"/>
                    </a:cubicBezTo>
                    <a:cubicBezTo>
                      <a:pt x="137" y="76"/>
                      <a:pt x="137" y="76"/>
                      <a:pt x="137" y="76"/>
                    </a:cubicBezTo>
                    <a:cubicBezTo>
                      <a:pt x="137" y="76"/>
                      <a:pt x="139" y="74"/>
                      <a:pt x="140" y="74"/>
                    </a:cubicBezTo>
                    <a:cubicBezTo>
                      <a:pt x="140" y="73"/>
                      <a:pt x="140" y="73"/>
                      <a:pt x="140" y="73"/>
                    </a:cubicBezTo>
                    <a:cubicBezTo>
                      <a:pt x="141" y="73"/>
                      <a:pt x="141" y="73"/>
                      <a:pt x="141" y="73"/>
                    </a:cubicBezTo>
                    <a:cubicBezTo>
                      <a:pt x="141" y="73"/>
                      <a:pt x="141" y="73"/>
                      <a:pt x="141" y="72"/>
                    </a:cubicBezTo>
                    <a:cubicBezTo>
                      <a:pt x="142" y="72"/>
                      <a:pt x="143" y="72"/>
                      <a:pt x="142" y="73"/>
                    </a:cubicBezTo>
                    <a:cubicBezTo>
                      <a:pt x="142" y="74"/>
                      <a:pt x="141" y="74"/>
                      <a:pt x="141" y="75"/>
                    </a:cubicBezTo>
                    <a:cubicBezTo>
                      <a:pt x="140" y="76"/>
                      <a:pt x="140" y="76"/>
                      <a:pt x="139" y="76"/>
                    </a:cubicBezTo>
                    <a:close/>
                    <a:moveTo>
                      <a:pt x="144" y="76"/>
                    </a:moveTo>
                    <a:cubicBezTo>
                      <a:pt x="143" y="77"/>
                      <a:pt x="143" y="77"/>
                      <a:pt x="143" y="77"/>
                    </a:cubicBezTo>
                    <a:cubicBezTo>
                      <a:pt x="142" y="77"/>
                      <a:pt x="142" y="78"/>
                      <a:pt x="141" y="78"/>
                    </a:cubicBezTo>
                    <a:cubicBezTo>
                      <a:pt x="142" y="76"/>
                      <a:pt x="143" y="75"/>
                      <a:pt x="144" y="75"/>
                    </a:cubicBezTo>
                    <a:cubicBezTo>
                      <a:pt x="144" y="75"/>
                      <a:pt x="144" y="75"/>
                      <a:pt x="144" y="75"/>
                    </a:cubicBezTo>
                    <a:cubicBezTo>
                      <a:pt x="144" y="75"/>
                      <a:pt x="144" y="76"/>
                      <a:pt x="144" y="76"/>
                    </a:cubicBezTo>
                    <a:close/>
                    <a:moveTo>
                      <a:pt x="150" y="73"/>
                    </a:moveTo>
                    <a:cubicBezTo>
                      <a:pt x="150" y="72"/>
                      <a:pt x="150" y="72"/>
                      <a:pt x="151" y="72"/>
                    </a:cubicBezTo>
                    <a:cubicBezTo>
                      <a:pt x="151" y="72"/>
                      <a:pt x="151" y="72"/>
                      <a:pt x="151" y="72"/>
                    </a:cubicBezTo>
                    <a:cubicBezTo>
                      <a:pt x="151" y="72"/>
                      <a:pt x="151" y="72"/>
                      <a:pt x="150" y="73"/>
                    </a:cubicBezTo>
                    <a:close/>
                    <a:moveTo>
                      <a:pt x="154" y="73"/>
                    </a:moveTo>
                    <a:cubicBezTo>
                      <a:pt x="154" y="73"/>
                      <a:pt x="154" y="73"/>
                      <a:pt x="154" y="73"/>
                    </a:cubicBezTo>
                    <a:cubicBezTo>
                      <a:pt x="153" y="73"/>
                      <a:pt x="153" y="73"/>
                      <a:pt x="153" y="73"/>
                    </a:cubicBezTo>
                    <a:cubicBezTo>
                      <a:pt x="152" y="73"/>
                      <a:pt x="152" y="73"/>
                      <a:pt x="152" y="72"/>
                    </a:cubicBezTo>
                    <a:cubicBezTo>
                      <a:pt x="153" y="72"/>
                      <a:pt x="153" y="72"/>
                      <a:pt x="153" y="73"/>
                    </a:cubicBezTo>
                    <a:cubicBezTo>
                      <a:pt x="153" y="73"/>
                      <a:pt x="153" y="72"/>
                      <a:pt x="154" y="73"/>
                    </a:cubicBezTo>
                    <a:cubicBezTo>
                      <a:pt x="154" y="73"/>
                      <a:pt x="154" y="73"/>
                      <a:pt x="154" y="73"/>
                    </a:cubicBezTo>
                    <a:close/>
                    <a:moveTo>
                      <a:pt x="157" y="49"/>
                    </a:moveTo>
                    <a:cubicBezTo>
                      <a:pt x="157" y="49"/>
                      <a:pt x="157" y="49"/>
                      <a:pt x="156" y="49"/>
                    </a:cubicBezTo>
                    <a:cubicBezTo>
                      <a:pt x="156" y="49"/>
                      <a:pt x="156" y="49"/>
                      <a:pt x="156" y="49"/>
                    </a:cubicBezTo>
                    <a:cubicBezTo>
                      <a:pt x="156" y="49"/>
                      <a:pt x="156" y="49"/>
                      <a:pt x="156" y="49"/>
                    </a:cubicBezTo>
                    <a:cubicBezTo>
                      <a:pt x="156" y="49"/>
                      <a:pt x="156" y="49"/>
                      <a:pt x="156" y="49"/>
                    </a:cubicBezTo>
                    <a:cubicBezTo>
                      <a:pt x="156" y="49"/>
                      <a:pt x="157" y="49"/>
                      <a:pt x="157" y="49"/>
                    </a:cubicBezTo>
                    <a:cubicBezTo>
                      <a:pt x="157" y="49"/>
                      <a:pt x="157" y="49"/>
                      <a:pt x="157" y="49"/>
                    </a:cubicBezTo>
                    <a:close/>
                    <a:moveTo>
                      <a:pt x="76" y="127"/>
                    </a:moveTo>
                    <a:cubicBezTo>
                      <a:pt x="76" y="127"/>
                      <a:pt x="76" y="127"/>
                      <a:pt x="76" y="127"/>
                    </a:cubicBezTo>
                    <a:cubicBezTo>
                      <a:pt x="76" y="127"/>
                      <a:pt x="76" y="127"/>
                      <a:pt x="76" y="127"/>
                    </a:cubicBezTo>
                    <a:cubicBezTo>
                      <a:pt x="76" y="127"/>
                      <a:pt x="76" y="127"/>
                      <a:pt x="76" y="127"/>
                    </a:cubicBezTo>
                    <a:cubicBezTo>
                      <a:pt x="76" y="127"/>
                      <a:pt x="76" y="127"/>
                      <a:pt x="76" y="127"/>
                    </a:cubicBezTo>
                    <a:cubicBezTo>
                      <a:pt x="76" y="127"/>
                      <a:pt x="76" y="127"/>
                      <a:pt x="76" y="127"/>
                    </a:cubicBezTo>
                    <a:cubicBezTo>
                      <a:pt x="76" y="127"/>
                      <a:pt x="76" y="127"/>
                      <a:pt x="76" y="127"/>
                    </a:cubicBezTo>
                    <a:cubicBezTo>
                      <a:pt x="76" y="127"/>
                      <a:pt x="76" y="127"/>
                      <a:pt x="76" y="127"/>
                    </a:cubicBezTo>
                    <a:cubicBezTo>
                      <a:pt x="76" y="127"/>
                      <a:pt x="76" y="127"/>
                      <a:pt x="76" y="127"/>
                    </a:cubicBezTo>
                    <a:cubicBezTo>
                      <a:pt x="76" y="127"/>
                      <a:pt x="76" y="127"/>
                      <a:pt x="76" y="127"/>
                    </a:cubicBezTo>
                    <a:cubicBezTo>
                      <a:pt x="76" y="127"/>
                      <a:pt x="76" y="127"/>
                      <a:pt x="76" y="127"/>
                    </a:cubicBezTo>
                    <a:cubicBezTo>
                      <a:pt x="76" y="127"/>
                      <a:pt x="76" y="127"/>
                      <a:pt x="76" y="127"/>
                    </a:cubicBezTo>
                    <a:cubicBezTo>
                      <a:pt x="76" y="127"/>
                      <a:pt x="76" y="127"/>
                      <a:pt x="76" y="127"/>
                    </a:cubicBezTo>
                    <a:cubicBezTo>
                      <a:pt x="76" y="127"/>
                      <a:pt x="76" y="127"/>
                      <a:pt x="76" y="127"/>
                    </a:cubicBezTo>
                    <a:cubicBezTo>
                      <a:pt x="76" y="127"/>
                      <a:pt x="76" y="127"/>
                      <a:pt x="76" y="127"/>
                    </a:cubicBezTo>
                    <a:close/>
                    <a:moveTo>
                      <a:pt x="119" y="96"/>
                    </a:moveTo>
                    <a:cubicBezTo>
                      <a:pt x="119" y="96"/>
                      <a:pt x="119" y="96"/>
                      <a:pt x="119" y="96"/>
                    </a:cubicBezTo>
                    <a:cubicBezTo>
                      <a:pt x="119" y="96"/>
                      <a:pt x="119" y="96"/>
                      <a:pt x="119" y="96"/>
                    </a:cubicBezTo>
                    <a:cubicBezTo>
                      <a:pt x="119" y="96"/>
                      <a:pt x="119" y="96"/>
                      <a:pt x="119" y="96"/>
                    </a:cubicBezTo>
                    <a:cubicBezTo>
                      <a:pt x="119" y="96"/>
                      <a:pt x="119" y="96"/>
                      <a:pt x="119" y="96"/>
                    </a:cubicBezTo>
                    <a:close/>
                    <a:moveTo>
                      <a:pt x="182" y="79"/>
                    </a:moveTo>
                    <a:cubicBezTo>
                      <a:pt x="182" y="79"/>
                      <a:pt x="182" y="79"/>
                      <a:pt x="182" y="79"/>
                    </a:cubicBezTo>
                    <a:cubicBezTo>
                      <a:pt x="182" y="79"/>
                      <a:pt x="182" y="79"/>
                      <a:pt x="182" y="79"/>
                    </a:cubicBezTo>
                    <a:cubicBezTo>
                      <a:pt x="182" y="79"/>
                      <a:pt x="182" y="79"/>
                      <a:pt x="182" y="79"/>
                    </a:cubicBezTo>
                    <a:cubicBezTo>
                      <a:pt x="182" y="79"/>
                      <a:pt x="182" y="79"/>
                      <a:pt x="182" y="79"/>
                    </a:cubicBezTo>
                    <a:close/>
                    <a:moveTo>
                      <a:pt x="182" y="77"/>
                    </a:moveTo>
                    <a:cubicBezTo>
                      <a:pt x="182" y="77"/>
                      <a:pt x="182" y="78"/>
                      <a:pt x="181" y="78"/>
                    </a:cubicBezTo>
                    <a:cubicBezTo>
                      <a:pt x="181" y="78"/>
                      <a:pt x="180" y="77"/>
                      <a:pt x="180" y="76"/>
                    </a:cubicBezTo>
                    <a:cubicBezTo>
                      <a:pt x="180" y="75"/>
                      <a:pt x="181" y="75"/>
                      <a:pt x="182" y="75"/>
                    </a:cubicBezTo>
                    <a:cubicBezTo>
                      <a:pt x="182" y="75"/>
                      <a:pt x="182" y="76"/>
                      <a:pt x="182" y="76"/>
                    </a:cubicBezTo>
                    <a:cubicBezTo>
                      <a:pt x="182" y="77"/>
                      <a:pt x="182" y="77"/>
                      <a:pt x="182" y="77"/>
                    </a:cubicBezTo>
                    <a:cubicBezTo>
                      <a:pt x="182" y="77"/>
                      <a:pt x="182" y="77"/>
                      <a:pt x="182" y="77"/>
                    </a:cubicBezTo>
                    <a:close/>
                    <a:moveTo>
                      <a:pt x="199" y="69"/>
                    </a:moveTo>
                    <a:cubicBezTo>
                      <a:pt x="199" y="69"/>
                      <a:pt x="198" y="69"/>
                      <a:pt x="198" y="69"/>
                    </a:cubicBezTo>
                    <a:cubicBezTo>
                      <a:pt x="198" y="69"/>
                      <a:pt x="198" y="69"/>
                      <a:pt x="198" y="70"/>
                    </a:cubicBezTo>
                    <a:cubicBezTo>
                      <a:pt x="195" y="70"/>
                      <a:pt x="195" y="71"/>
                      <a:pt x="194" y="70"/>
                    </a:cubicBezTo>
                    <a:cubicBezTo>
                      <a:pt x="194" y="70"/>
                      <a:pt x="194" y="70"/>
                      <a:pt x="194" y="70"/>
                    </a:cubicBezTo>
                    <a:cubicBezTo>
                      <a:pt x="194" y="70"/>
                      <a:pt x="194" y="69"/>
                      <a:pt x="193" y="69"/>
                    </a:cubicBezTo>
                    <a:cubicBezTo>
                      <a:pt x="193" y="68"/>
                      <a:pt x="193" y="68"/>
                      <a:pt x="192" y="68"/>
                    </a:cubicBezTo>
                    <a:cubicBezTo>
                      <a:pt x="192" y="68"/>
                      <a:pt x="191" y="65"/>
                      <a:pt x="191" y="65"/>
                    </a:cubicBezTo>
                    <a:cubicBezTo>
                      <a:pt x="191" y="65"/>
                      <a:pt x="192" y="65"/>
                      <a:pt x="192" y="65"/>
                    </a:cubicBezTo>
                    <a:cubicBezTo>
                      <a:pt x="192" y="65"/>
                      <a:pt x="192" y="65"/>
                      <a:pt x="192" y="64"/>
                    </a:cubicBezTo>
                    <a:cubicBezTo>
                      <a:pt x="193" y="65"/>
                      <a:pt x="193" y="65"/>
                      <a:pt x="193" y="65"/>
                    </a:cubicBezTo>
                    <a:cubicBezTo>
                      <a:pt x="194" y="63"/>
                      <a:pt x="198" y="66"/>
                      <a:pt x="199" y="68"/>
                    </a:cubicBezTo>
                    <a:cubicBezTo>
                      <a:pt x="199" y="68"/>
                      <a:pt x="199" y="69"/>
                      <a:pt x="199" y="69"/>
                    </a:cubicBezTo>
                    <a:close/>
                    <a:moveTo>
                      <a:pt x="212" y="69"/>
                    </a:moveTo>
                    <a:cubicBezTo>
                      <a:pt x="212" y="69"/>
                      <a:pt x="213" y="69"/>
                      <a:pt x="213" y="69"/>
                    </a:cubicBezTo>
                    <a:cubicBezTo>
                      <a:pt x="213" y="69"/>
                      <a:pt x="214" y="69"/>
                      <a:pt x="214" y="70"/>
                    </a:cubicBezTo>
                    <a:cubicBezTo>
                      <a:pt x="214" y="70"/>
                      <a:pt x="214" y="70"/>
                      <a:pt x="214" y="70"/>
                    </a:cubicBezTo>
                    <a:cubicBezTo>
                      <a:pt x="214" y="71"/>
                      <a:pt x="212" y="70"/>
                      <a:pt x="212" y="70"/>
                    </a:cubicBezTo>
                    <a:cubicBezTo>
                      <a:pt x="212" y="69"/>
                      <a:pt x="212" y="69"/>
                      <a:pt x="212" y="69"/>
                    </a:cubicBezTo>
                    <a:cubicBezTo>
                      <a:pt x="212" y="69"/>
                      <a:pt x="212" y="69"/>
                      <a:pt x="212" y="69"/>
                    </a:cubicBezTo>
                    <a:close/>
                    <a:moveTo>
                      <a:pt x="207" y="58"/>
                    </a:moveTo>
                    <a:cubicBezTo>
                      <a:pt x="208" y="58"/>
                      <a:pt x="208" y="58"/>
                      <a:pt x="209" y="58"/>
                    </a:cubicBezTo>
                    <a:cubicBezTo>
                      <a:pt x="209" y="58"/>
                      <a:pt x="209" y="59"/>
                      <a:pt x="209" y="59"/>
                    </a:cubicBezTo>
                    <a:cubicBezTo>
                      <a:pt x="208" y="59"/>
                      <a:pt x="208" y="59"/>
                      <a:pt x="208" y="59"/>
                    </a:cubicBezTo>
                    <a:cubicBezTo>
                      <a:pt x="208" y="59"/>
                      <a:pt x="208" y="59"/>
                      <a:pt x="208" y="59"/>
                    </a:cubicBezTo>
                    <a:cubicBezTo>
                      <a:pt x="208" y="59"/>
                      <a:pt x="208" y="59"/>
                      <a:pt x="208" y="59"/>
                    </a:cubicBezTo>
                    <a:cubicBezTo>
                      <a:pt x="208" y="59"/>
                      <a:pt x="208" y="59"/>
                      <a:pt x="208" y="59"/>
                    </a:cubicBezTo>
                    <a:cubicBezTo>
                      <a:pt x="208" y="59"/>
                      <a:pt x="208" y="59"/>
                      <a:pt x="208" y="59"/>
                    </a:cubicBezTo>
                    <a:cubicBezTo>
                      <a:pt x="208" y="59"/>
                      <a:pt x="208" y="59"/>
                      <a:pt x="208" y="59"/>
                    </a:cubicBezTo>
                    <a:cubicBezTo>
                      <a:pt x="208" y="59"/>
                      <a:pt x="208" y="59"/>
                      <a:pt x="208" y="59"/>
                    </a:cubicBezTo>
                    <a:cubicBezTo>
                      <a:pt x="208" y="59"/>
                      <a:pt x="208" y="59"/>
                      <a:pt x="208" y="59"/>
                    </a:cubicBezTo>
                    <a:cubicBezTo>
                      <a:pt x="208" y="59"/>
                      <a:pt x="208" y="59"/>
                      <a:pt x="208" y="59"/>
                    </a:cubicBezTo>
                    <a:cubicBezTo>
                      <a:pt x="207" y="59"/>
                      <a:pt x="205" y="58"/>
                      <a:pt x="205" y="57"/>
                    </a:cubicBezTo>
                    <a:cubicBezTo>
                      <a:pt x="206" y="57"/>
                      <a:pt x="207" y="57"/>
                      <a:pt x="207" y="58"/>
                    </a:cubicBezTo>
                    <a:close/>
                    <a:moveTo>
                      <a:pt x="211" y="66"/>
                    </a:moveTo>
                    <a:cubicBezTo>
                      <a:pt x="210" y="67"/>
                      <a:pt x="209" y="67"/>
                      <a:pt x="209" y="68"/>
                    </a:cubicBezTo>
                    <a:cubicBezTo>
                      <a:pt x="209" y="68"/>
                      <a:pt x="205" y="65"/>
                      <a:pt x="205" y="64"/>
                    </a:cubicBezTo>
                    <a:cubicBezTo>
                      <a:pt x="206" y="64"/>
                      <a:pt x="206" y="64"/>
                      <a:pt x="206" y="64"/>
                    </a:cubicBezTo>
                    <a:cubicBezTo>
                      <a:pt x="206" y="64"/>
                      <a:pt x="207" y="64"/>
                      <a:pt x="207" y="64"/>
                    </a:cubicBezTo>
                    <a:cubicBezTo>
                      <a:pt x="207" y="64"/>
                      <a:pt x="207" y="64"/>
                      <a:pt x="206" y="64"/>
                    </a:cubicBezTo>
                    <a:cubicBezTo>
                      <a:pt x="207" y="64"/>
                      <a:pt x="207" y="64"/>
                      <a:pt x="207" y="63"/>
                    </a:cubicBezTo>
                    <a:cubicBezTo>
                      <a:pt x="207" y="63"/>
                      <a:pt x="207" y="63"/>
                      <a:pt x="208" y="63"/>
                    </a:cubicBezTo>
                    <a:cubicBezTo>
                      <a:pt x="208" y="63"/>
                      <a:pt x="208" y="63"/>
                      <a:pt x="208" y="63"/>
                    </a:cubicBezTo>
                    <a:cubicBezTo>
                      <a:pt x="208" y="63"/>
                      <a:pt x="208" y="63"/>
                      <a:pt x="208" y="62"/>
                    </a:cubicBezTo>
                    <a:cubicBezTo>
                      <a:pt x="208" y="62"/>
                      <a:pt x="207" y="62"/>
                      <a:pt x="207" y="62"/>
                    </a:cubicBezTo>
                    <a:cubicBezTo>
                      <a:pt x="206" y="62"/>
                      <a:pt x="206" y="62"/>
                      <a:pt x="206" y="61"/>
                    </a:cubicBezTo>
                    <a:cubicBezTo>
                      <a:pt x="209" y="61"/>
                      <a:pt x="209" y="61"/>
                      <a:pt x="209" y="62"/>
                    </a:cubicBezTo>
                    <a:cubicBezTo>
                      <a:pt x="209" y="62"/>
                      <a:pt x="209" y="62"/>
                      <a:pt x="209" y="63"/>
                    </a:cubicBezTo>
                    <a:cubicBezTo>
                      <a:pt x="209" y="63"/>
                      <a:pt x="210" y="65"/>
                      <a:pt x="211" y="66"/>
                    </a:cubicBezTo>
                    <a:cubicBezTo>
                      <a:pt x="211" y="66"/>
                      <a:pt x="211" y="66"/>
                      <a:pt x="211" y="66"/>
                    </a:cubicBezTo>
                    <a:cubicBezTo>
                      <a:pt x="211" y="66"/>
                      <a:pt x="211" y="66"/>
                      <a:pt x="211" y="66"/>
                    </a:cubicBezTo>
                    <a:close/>
                    <a:moveTo>
                      <a:pt x="217" y="76"/>
                    </a:moveTo>
                    <a:cubicBezTo>
                      <a:pt x="217" y="77"/>
                      <a:pt x="217" y="77"/>
                      <a:pt x="217" y="77"/>
                    </a:cubicBezTo>
                    <a:cubicBezTo>
                      <a:pt x="217" y="77"/>
                      <a:pt x="217" y="77"/>
                      <a:pt x="217" y="78"/>
                    </a:cubicBezTo>
                    <a:cubicBezTo>
                      <a:pt x="217" y="78"/>
                      <a:pt x="216" y="78"/>
                      <a:pt x="216" y="78"/>
                    </a:cubicBezTo>
                    <a:cubicBezTo>
                      <a:pt x="216" y="80"/>
                      <a:pt x="212" y="77"/>
                      <a:pt x="211" y="76"/>
                    </a:cubicBezTo>
                    <a:cubicBezTo>
                      <a:pt x="211" y="76"/>
                      <a:pt x="211" y="76"/>
                      <a:pt x="211" y="76"/>
                    </a:cubicBezTo>
                    <a:cubicBezTo>
                      <a:pt x="211" y="76"/>
                      <a:pt x="212" y="76"/>
                      <a:pt x="213" y="76"/>
                    </a:cubicBezTo>
                    <a:cubicBezTo>
                      <a:pt x="213" y="76"/>
                      <a:pt x="213" y="76"/>
                      <a:pt x="213" y="76"/>
                    </a:cubicBezTo>
                    <a:cubicBezTo>
                      <a:pt x="213" y="76"/>
                      <a:pt x="214" y="76"/>
                      <a:pt x="214" y="76"/>
                    </a:cubicBezTo>
                    <a:cubicBezTo>
                      <a:pt x="214" y="75"/>
                      <a:pt x="213" y="75"/>
                      <a:pt x="213" y="74"/>
                    </a:cubicBezTo>
                    <a:cubicBezTo>
                      <a:pt x="213" y="74"/>
                      <a:pt x="212" y="74"/>
                      <a:pt x="212" y="75"/>
                    </a:cubicBezTo>
                    <a:cubicBezTo>
                      <a:pt x="212" y="74"/>
                      <a:pt x="212" y="74"/>
                      <a:pt x="213" y="74"/>
                    </a:cubicBezTo>
                    <a:cubicBezTo>
                      <a:pt x="213" y="74"/>
                      <a:pt x="213" y="74"/>
                      <a:pt x="213" y="74"/>
                    </a:cubicBezTo>
                    <a:cubicBezTo>
                      <a:pt x="213" y="74"/>
                      <a:pt x="214" y="75"/>
                      <a:pt x="217" y="76"/>
                    </a:cubicBezTo>
                    <a:cubicBezTo>
                      <a:pt x="217" y="76"/>
                      <a:pt x="217" y="76"/>
                      <a:pt x="218" y="76"/>
                    </a:cubicBezTo>
                    <a:cubicBezTo>
                      <a:pt x="218" y="76"/>
                      <a:pt x="217" y="76"/>
                      <a:pt x="217" y="76"/>
                    </a:cubicBezTo>
                    <a:close/>
                    <a:moveTo>
                      <a:pt x="108" y="268"/>
                    </a:moveTo>
                    <a:cubicBezTo>
                      <a:pt x="106" y="267"/>
                      <a:pt x="104" y="267"/>
                      <a:pt x="103" y="266"/>
                    </a:cubicBezTo>
                    <a:cubicBezTo>
                      <a:pt x="102" y="266"/>
                      <a:pt x="101" y="265"/>
                      <a:pt x="101" y="264"/>
                    </a:cubicBezTo>
                    <a:cubicBezTo>
                      <a:pt x="103" y="263"/>
                      <a:pt x="103" y="264"/>
                      <a:pt x="103" y="265"/>
                    </a:cubicBezTo>
                    <a:cubicBezTo>
                      <a:pt x="104" y="265"/>
                      <a:pt x="106" y="265"/>
                      <a:pt x="107" y="266"/>
                    </a:cubicBezTo>
                    <a:cubicBezTo>
                      <a:pt x="107" y="267"/>
                      <a:pt x="108" y="267"/>
                      <a:pt x="108" y="268"/>
                    </a:cubicBezTo>
                    <a:cubicBezTo>
                      <a:pt x="108" y="268"/>
                      <a:pt x="108" y="268"/>
                      <a:pt x="108" y="268"/>
                    </a:cubicBezTo>
                    <a:close/>
                    <a:moveTo>
                      <a:pt x="117" y="406"/>
                    </a:moveTo>
                    <a:cubicBezTo>
                      <a:pt x="117" y="406"/>
                      <a:pt x="117" y="406"/>
                      <a:pt x="117" y="406"/>
                    </a:cubicBezTo>
                    <a:cubicBezTo>
                      <a:pt x="117" y="406"/>
                      <a:pt x="117" y="405"/>
                      <a:pt x="117" y="405"/>
                    </a:cubicBezTo>
                    <a:cubicBezTo>
                      <a:pt x="117" y="405"/>
                      <a:pt x="117" y="405"/>
                      <a:pt x="117" y="405"/>
                    </a:cubicBezTo>
                    <a:cubicBezTo>
                      <a:pt x="117" y="406"/>
                      <a:pt x="117" y="406"/>
                      <a:pt x="117" y="406"/>
                    </a:cubicBezTo>
                    <a:close/>
                    <a:moveTo>
                      <a:pt x="198" y="278"/>
                    </a:moveTo>
                    <a:cubicBezTo>
                      <a:pt x="199" y="278"/>
                      <a:pt x="200" y="278"/>
                      <a:pt x="201" y="278"/>
                    </a:cubicBezTo>
                    <a:cubicBezTo>
                      <a:pt x="201" y="278"/>
                      <a:pt x="201" y="278"/>
                      <a:pt x="201" y="278"/>
                    </a:cubicBezTo>
                    <a:cubicBezTo>
                      <a:pt x="201" y="279"/>
                      <a:pt x="200" y="280"/>
                      <a:pt x="200" y="281"/>
                    </a:cubicBezTo>
                    <a:cubicBezTo>
                      <a:pt x="198" y="280"/>
                      <a:pt x="197" y="280"/>
                      <a:pt x="198" y="278"/>
                    </a:cubicBezTo>
                    <a:close/>
                    <a:moveTo>
                      <a:pt x="194" y="310"/>
                    </a:moveTo>
                    <a:cubicBezTo>
                      <a:pt x="195" y="310"/>
                      <a:pt x="195" y="310"/>
                      <a:pt x="196" y="311"/>
                    </a:cubicBezTo>
                    <a:cubicBezTo>
                      <a:pt x="196" y="312"/>
                      <a:pt x="196" y="312"/>
                      <a:pt x="196" y="312"/>
                    </a:cubicBezTo>
                    <a:cubicBezTo>
                      <a:pt x="196" y="313"/>
                      <a:pt x="196" y="313"/>
                      <a:pt x="196" y="314"/>
                    </a:cubicBezTo>
                    <a:cubicBezTo>
                      <a:pt x="197" y="314"/>
                      <a:pt x="198" y="318"/>
                      <a:pt x="198" y="318"/>
                    </a:cubicBezTo>
                    <a:cubicBezTo>
                      <a:pt x="198" y="318"/>
                      <a:pt x="198" y="318"/>
                      <a:pt x="198" y="318"/>
                    </a:cubicBezTo>
                    <a:cubicBezTo>
                      <a:pt x="197" y="318"/>
                      <a:pt x="196" y="317"/>
                      <a:pt x="196" y="316"/>
                    </a:cubicBezTo>
                    <a:cubicBezTo>
                      <a:pt x="195" y="314"/>
                      <a:pt x="194" y="314"/>
                      <a:pt x="193" y="314"/>
                    </a:cubicBezTo>
                    <a:cubicBezTo>
                      <a:pt x="194" y="310"/>
                      <a:pt x="194" y="310"/>
                      <a:pt x="194" y="310"/>
                    </a:cubicBezTo>
                    <a:close/>
                    <a:moveTo>
                      <a:pt x="179" y="278"/>
                    </a:moveTo>
                    <a:cubicBezTo>
                      <a:pt x="179" y="278"/>
                      <a:pt x="179" y="278"/>
                      <a:pt x="179" y="278"/>
                    </a:cubicBezTo>
                    <a:cubicBezTo>
                      <a:pt x="179" y="278"/>
                      <a:pt x="179" y="278"/>
                      <a:pt x="179" y="278"/>
                    </a:cubicBezTo>
                    <a:cubicBezTo>
                      <a:pt x="179" y="279"/>
                      <a:pt x="179" y="279"/>
                      <a:pt x="178" y="279"/>
                    </a:cubicBezTo>
                    <a:cubicBezTo>
                      <a:pt x="178" y="278"/>
                      <a:pt x="178" y="278"/>
                      <a:pt x="179" y="278"/>
                    </a:cubicBezTo>
                    <a:close/>
                    <a:moveTo>
                      <a:pt x="180" y="323"/>
                    </a:moveTo>
                    <a:cubicBezTo>
                      <a:pt x="179" y="323"/>
                      <a:pt x="179" y="323"/>
                      <a:pt x="179" y="323"/>
                    </a:cubicBezTo>
                    <a:cubicBezTo>
                      <a:pt x="179" y="323"/>
                      <a:pt x="179" y="323"/>
                      <a:pt x="178" y="323"/>
                    </a:cubicBezTo>
                    <a:cubicBezTo>
                      <a:pt x="178" y="322"/>
                      <a:pt x="178" y="322"/>
                      <a:pt x="177" y="322"/>
                    </a:cubicBezTo>
                    <a:cubicBezTo>
                      <a:pt x="178" y="320"/>
                      <a:pt x="179" y="322"/>
                      <a:pt x="180" y="323"/>
                    </a:cubicBezTo>
                    <a:close/>
                    <a:moveTo>
                      <a:pt x="172" y="322"/>
                    </a:moveTo>
                    <a:cubicBezTo>
                      <a:pt x="172" y="321"/>
                      <a:pt x="173" y="321"/>
                      <a:pt x="173" y="320"/>
                    </a:cubicBezTo>
                    <a:cubicBezTo>
                      <a:pt x="173" y="320"/>
                      <a:pt x="174" y="320"/>
                      <a:pt x="174" y="320"/>
                    </a:cubicBezTo>
                    <a:cubicBezTo>
                      <a:pt x="174" y="321"/>
                      <a:pt x="171" y="323"/>
                      <a:pt x="171" y="324"/>
                    </a:cubicBezTo>
                    <a:cubicBezTo>
                      <a:pt x="170" y="323"/>
                      <a:pt x="171" y="322"/>
                      <a:pt x="172" y="322"/>
                    </a:cubicBezTo>
                    <a:close/>
                    <a:moveTo>
                      <a:pt x="164" y="331"/>
                    </a:moveTo>
                    <a:cubicBezTo>
                      <a:pt x="164" y="331"/>
                      <a:pt x="164" y="331"/>
                      <a:pt x="165" y="331"/>
                    </a:cubicBezTo>
                    <a:cubicBezTo>
                      <a:pt x="164" y="330"/>
                      <a:pt x="165" y="329"/>
                      <a:pt x="167" y="329"/>
                    </a:cubicBezTo>
                    <a:cubicBezTo>
                      <a:pt x="167" y="329"/>
                      <a:pt x="167" y="329"/>
                      <a:pt x="167" y="329"/>
                    </a:cubicBezTo>
                    <a:cubicBezTo>
                      <a:pt x="167" y="331"/>
                      <a:pt x="166" y="332"/>
                      <a:pt x="165" y="332"/>
                    </a:cubicBezTo>
                    <a:cubicBezTo>
                      <a:pt x="164" y="332"/>
                      <a:pt x="164" y="331"/>
                      <a:pt x="164" y="331"/>
                    </a:cubicBezTo>
                    <a:close/>
                    <a:moveTo>
                      <a:pt x="163" y="335"/>
                    </a:moveTo>
                    <a:cubicBezTo>
                      <a:pt x="163" y="335"/>
                      <a:pt x="166" y="336"/>
                      <a:pt x="165" y="336"/>
                    </a:cubicBezTo>
                    <a:cubicBezTo>
                      <a:pt x="165" y="336"/>
                      <a:pt x="165" y="336"/>
                      <a:pt x="165" y="336"/>
                    </a:cubicBezTo>
                    <a:cubicBezTo>
                      <a:pt x="165" y="338"/>
                      <a:pt x="165" y="338"/>
                      <a:pt x="163" y="338"/>
                    </a:cubicBezTo>
                    <a:cubicBezTo>
                      <a:pt x="163" y="337"/>
                      <a:pt x="163" y="336"/>
                      <a:pt x="163" y="335"/>
                    </a:cubicBezTo>
                    <a:close/>
                    <a:moveTo>
                      <a:pt x="164" y="364"/>
                    </a:moveTo>
                    <a:cubicBezTo>
                      <a:pt x="164" y="364"/>
                      <a:pt x="164" y="365"/>
                      <a:pt x="163" y="365"/>
                    </a:cubicBezTo>
                    <a:cubicBezTo>
                      <a:pt x="163" y="366"/>
                      <a:pt x="162" y="366"/>
                      <a:pt x="162" y="366"/>
                    </a:cubicBezTo>
                    <a:cubicBezTo>
                      <a:pt x="161" y="365"/>
                      <a:pt x="163" y="363"/>
                      <a:pt x="164" y="364"/>
                    </a:cubicBezTo>
                    <a:cubicBezTo>
                      <a:pt x="164" y="364"/>
                      <a:pt x="164" y="364"/>
                      <a:pt x="164" y="364"/>
                    </a:cubicBezTo>
                    <a:cubicBezTo>
                      <a:pt x="164" y="364"/>
                      <a:pt x="164" y="364"/>
                      <a:pt x="164" y="364"/>
                    </a:cubicBezTo>
                    <a:close/>
                    <a:moveTo>
                      <a:pt x="177" y="363"/>
                    </a:moveTo>
                    <a:cubicBezTo>
                      <a:pt x="175" y="364"/>
                      <a:pt x="175" y="364"/>
                      <a:pt x="175" y="363"/>
                    </a:cubicBezTo>
                    <a:cubicBezTo>
                      <a:pt x="174" y="363"/>
                      <a:pt x="174" y="364"/>
                      <a:pt x="173" y="364"/>
                    </a:cubicBezTo>
                    <a:cubicBezTo>
                      <a:pt x="173" y="363"/>
                      <a:pt x="173" y="362"/>
                      <a:pt x="173" y="362"/>
                    </a:cubicBezTo>
                    <a:cubicBezTo>
                      <a:pt x="172" y="362"/>
                      <a:pt x="172" y="361"/>
                      <a:pt x="169" y="357"/>
                    </a:cubicBezTo>
                    <a:cubicBezTo>
                      <a:pt x="167" y="353"/>
                      <a:pt x="166" y="353"/>
                      <a:pt x="165" y="352"/>
                    </a:cubicBezTo>
                    <a:cubicBezTo>
                      <a:pt x="165" y="351"/>
                      <a:pt x="166" y="350"/>
                      <a:pt x="166" y="349"/>
                    </a:cubicBezTo>
                    <a:cubicBezTo>
                      <a:pt x="165" y="349"/>
                      <a:pt x="166" y="348"/>
                      <a:pt x="165" y="348"/>
                    </a:cubicBezTo>
                    <a:cubicBezTo>
                      <a:pt x="166" y="346"/>
                      <a:pt x="166" y="346"/>
                      <a:pt x="164" y="345"/>
                    </a:cubicBezTo>
                    <a:cubicBezTo>
                      <a:pt x="165" y="342"/>
                      <a:pt x="165" y="342"/>
                      <a:pt x="165" y="342"/>
                    </a:cubicBezTo>
                    <a:cubicBezTo>
                      <a:pt x="167" y="343"/>
                      <a:pt x="168" y="344"/>
                      <a:pt x="168" y="348"/>
                    </a:cubicBezTo>
                    <a:cubicBezTo>
                      <a:pt x="168" y="353"/>
                      <a:pt x="168" y="355"/>
                      <a:pt x="173" y="356"/>
                    </a:cubicBezTo>
                    <a:cubicBezTo>
                      <a:pt x="172" y="356"/>
                      <a:pt x="172" y="357"/>
                      <a:pt x="173" y="359"/>
                    </a:cubicBezTo>
                    <a:cubicBezTo>
                      <a:pt x="174" y="360"/>
                      <a:pt x="176" y="362"/>
                      <a:pt x="177" y="363"/>
                    </a:cubicBezTo>
                    <a:cubicBezTo>
                      <a:pt x="177" y="363"/>
                      <a:pt x="177" y="363"/>
                      <a:pt x="177" y="363"/>
                    </a:cubicBezTo>
                    <a:close/>
                    <a:moveTo>
                      <a:pt x="183" y="361"/>
                    </a:moveTo>
                    <a:cubicBezTo>
                      <a:pt x="183" y="361"/>
                      <a:pt x="182" y="361"/>
                      <a:pt x="182" y="360"/>
                    </a:cubicBezTo>
                    <a:cubicBezTo>
                      <a:pt x="182" y="360"/>
                      <a:pt x="182" y="360"/>
                      <a:pt x="181" y="360"/>
                    </a:cubicBezTo>
                    <a:cubicBezTo>
                      <a:pt x="181" y="360"/>
                      <a:pt x="181" y="359"/>
                      <a:pt x="181" y="359"/>
                    </a:cubicBezTo>
                    <a:cubicBezTo>
                      <a:pt x="181" y="360"/>
                      <a:pt x="181" y="360"/>
                      <a:pt x="181" y="360"/>
                    </a:cubicBezTo>
                    <a:cubicBezTo>
                      <a:pt x="181" y="360"/>
                      <a:pt x="182" y="359"/>
                      <a:pt x="181" y="359"/>
                    </a:cubicBezTo>
                    <a:cubicBezTo>
                      <a:pt x="182" y="359"/>
                      <a:pt x="183" y="360"/>
                      <a:pt x="184" y="361"/>
                    </a:cubicBezTo>
                    <a:cubicBezTo>
                      <a:pt x="183" y="361"/>
                      <a:pt x="183" y="361"/>
                      <a:pt x="183" y="361"/>
                    </a:cubicBezTo>
                    <a:close/>
                    <a:moveTo>
                      <a:pt x="191" y="385"/>
                    </a:moveTo>
                    <a:cubicBezTo>
                      <a:pt x="190" y="384"/>
                      <a:pt x="189" y="384"/>
                      <a:pt x="189" y="384"/>
                    </a:cubicBezTo>
                    <a:cubicBezTo>
                      <a:pt x="189" y="382"/>
                      <a:pt x="188" y="380"/>
                      <a:pt x="187" y="379"/>
                    </a:cubicBezTo>
                    <a:cubicBezTo>
                      <a:pt x="187" y="378"/>
                      <a:pt x="186" y="376"/>
                      <a:pt x="186" y="375"/>
                    </a:cubicBezTo>
                    <a:cubicBezTo>
                      <a:pt x="187" y="372"/>
                      <a:pt x="186" y="369"/>
                      <a:pt x="186" y="367"/>
                    </a:cubicBezTo>
                    <a:cubicBezTo>
                      <a:pt x="188" y="367"/>
                      <a:pt x="189" y="368"/>
                      <a:pt x="189" y="371"/>
                    </a:cubicBezTo>
                    <a:cubicBezTo>
                      <a:pt x="190" y="371"/>
                      <a:pt x="190" y="371"/>
                      <a:pt x="189" y="372"/>
                    </a:cubicBezTo>
                    <a:cubicBezTo>
                      <a:pt x="189" y="372"/>
                      <a:pt x="189" y="372"/>
                      <a:pt x="189" y="372"/>
                    </a:cubicBezTo>
                    <a:cubicBezTo>
                      <a:pt x="189" y="372"/>
                      <a:pt x="189" y="372"/>
                      <a:pt x="189" y="372"/>
                    </a:cubicBezTo>
                    <a:cubicBezTo>
                      <a:pt x="189" y="372"/>
                      <a:pt x="189" y="372"/>
                      <a:pt x="189" y="372"/>
                    </a:cubicBezTo>
                    <a:cubicBezTo>
                      <a:pt x="189" y="373"/>
                      <a:pt x="189" y="374"/>
                      <a:pt x="189" y="376"/>
                    </a:cubicBezTo>
                    <a:cubicBezTo>
                      <a:pt x="188" y="376"/>
                      <a:pt x="188" y="376"/>
                      <a:pt x="189" y="379"/>
                    </a:cubicBezTo>
                    <a:cubicBezTo>
                      <a:pt x="190" y="380"/>
                      <a:pt x="190" y="381"/>
                      <a:pt x="189" y="381"/>
                    </a:cubicBezTo>
                    <a:cubicBezTo>
                      <a:pt x="190" y="382"/>
                      <a:pt x="191" y="383"/>
                      <a:pt x="191" y="385"/>
                    </a:cubicBezTo>
                    <a:cubicBezTo>
                      <a:pt x="191" y="385"/>
                      <a:pt x="191" y="385"/>
                      <a:pt x="191" y="385"/>
                    </a:cubicBezTo>
                    <a:close/>
                    <a:moveTo>
                      <a:pt x="191" y="344"/>
                    </a:moveTo>
                    <a:cubicBezTo>
                      <a:pt x="191" y="344"/>
                      <a:pt x="191" y="345"/>
                      <a:pt x="191" y="345"/>
                    </a:cubicBezTo>
                    <a:cubicBezTo>
                      <a:pt x="190" y="345"/>
                      <a:pt x="190" y="346"/>
                      <a:pt x="189" y="346"/>
                    </a:cubicBezTo>
                    <a:cubicBezTo>
                      <a:pt x="189" y="345"/>
                      <a:pt x="190" y="344"/>
                      <a:pt x="191" y="344"/>
                    </a:cubicBezTo>
                    <a:close/>
                    <a:moveTo>
                      <a:pt x="181" y="328"/>
                    </a:moveTo>
                    <a:cubicBezTo>
                      <a:pt x="182" y="328"/>
                      <a:pt x="183" y="328"/>
                      <a:pt x="183" y="327"/>
                    </a:cubicBezTo>
                    <a:cubicBezTo>
                      <a:pt x="184" y="327"/>
                      <a:pt x="185" y="328"/>
                      <a:pt x="185" y="329"/>
                    </a:cubicBezTo>
                    <a:cubicBezTo>
                      <a:pt x="185" y="329"/>
                      <a:pt x="185" y="329"/>
                      <a:pt x="185" y="329"/>
                    </a:cubicBezTo>
                    <a:cubicBezTo>
                      <a:pt x="185" y="329"/>
                      <a:pt x="185" y="329"/>
                      <a:pt x="186" y="330"/>
                    </a:cubicBezTo>
                    <a:cubicBezTo>
                      <a:pt x="187" y="330"/>
                      <a:pt x="187" y="330"/>
                      <a:pt x="187" y="331"/>
                    </a:cubicBezTo>
                    <a:cubicBezTo>
                      <a:pt x="187" y="331"/>
                      <a:pt x="187" y="331"/>
                      <a:pt x="188" y="331"/>
                    </a:cubicBezTo>
                    <a:cubicBezTo>
                      <a:pt x="188" y="330"/>
                      <a:pt x="189" y="330"/>
                      <a:pt x="190" y="330"/>
                    </a:cubicBezTo>
                    <a:cubicBezTo>
                      <a:pt x="190" y="330"/>
                      <a:pt x="190" y="330"/>
                      <a:pt x="189" y="331"/>
                    </a:cubicBezTo>
                    <a:cubicBezTo>
                      <a:pt x="189" y="331"/>
                      <a:pt x="188" y="333"/>
                      <a:pt x="187" y="334"/>
                    </a:cubicBezTo>
                    <a:cubicBezTo>
                      <a:pt x="186" y="336"/>
                      <a:pt x="185" y="337"/>
                      <a:pt x="185" y="337"/>
                    </a:cubicBezTo>
                    <a:cubicBezTo>
                      <a:pt x="186" y="337"/>
                      <a:pt x="186" y="337"/>
                      <a:pt x="187" y="337"/>
                    </a:cubicBezTo>
                    <a:cubicBezTo>
                      <a:pt x="186" y="338"/>
                      <a:pt x="186" y="338"/>
                      <a:pt x="188" y="338"/>
                    </a:cubicBezTo>
                    <a:cubicBezTo>
                      <a:pt x="188" y="338"/>
                      <a:pt x="188" y="338"/>
                      <a:pt x="188" y="338"/>
                    </a:cubicBezTo>
                    <a:cubicBezTo>
                      <a:pt x="188" y="339"/>
                      <a:pt x="188" y="339"/>
                      <a:pt x="186" y="339"/>
                    </a:cubicBezTo>
                    <a:cubicBezTo>
                      <a:pt x="186" y="339"/>
                      <a:pt x="186" y="339"/>
                      <a:pt x="186" y="339"/>
                    </a:cubicBezTo>
                    <a:cubicBezTo>
                      <a:pt x="185" y="339"/>
                      <a:pt x="185" y="339"/>
                      <a:pt x="185" y="340"/>
                    </a:cubicBezTo>
                    <a:cubicBezTo>
                      <a:pt x="185" y="340"/>
                      <a:pt x="186" y="340"/>
                      <a:pt x="186" y="342"/>
                    </a:cubicBezTo>
                    <a:cubicBezTo>
                      <a:pt x="186" y="342"/>
                      <a:pt x="186" y="342"/>
                      <a:pt x="185" y="342"/>
                    </a:cubicBezTo>
                    <a:cubicBezTo>
                      <a:pt x="185" y="342"/>
                      <a:pt x="185" y="342"/>
                      <a:pt x="185" y="342"/>
                    </a:cubicBezTo>
                    <a:cubicBezTo>
                      <a:pt x="185" y="342"/>
                      <a:pt x="185" y="342"/>
                      <a:pt x="185" y="342"/>
                    </a:cubicBezTo>
                    <a:cubicBezTo>
                      <a:pt x="185" y="340"/>
                      <a:pt x="184" y="340"/>
                      <a:pt x="180" y="339"/>
                    </a:cubicBezTo>
                    <a:cubicBezTo>
                      <a:pt x="181" y="339"/>
                      <a:pt x="181" y="340"/>
                      <a:pt x="179" y="340"/>
                    </a:cubicBezTo>
                    <a:cubicBezTo>
                      <a:pt x="179" y="341"/>
                      <a:pt x="179" y="341"/>
                      <a:pt x="180" y="341"/>
                    </a:cubicBezTo>
                    <a:cubicBezTo>
                      <a:pt x="177" y="341"/>
                      <a:pt x="177" y="340"/>
                      <a:pt x="177" y="340"/>
                    </a:cubicBezTo>
                    <a:cubicBezTo>
                      <a:pt x="177" y="340"/>
                      <a:pt x="176" y="339"/>
                      <a:pt x="176" y="338"/>
                    </a:cubicBezTo>
                    <a:cubicBezTo>
                      <a:pt x="177" y="337"/>
                      <a:pt x="177" y="334"/>
                      <a:pt x="176" y="333"/>
                    </a:cubicBezTo>
                    <a:cubicBezTo>
                      <a:pt x="176" y="333"/>
                      <a:pt x="175" y="333"/>
                      <a:pt x="175" y="333"/>
                    </a:cubicBezTo>
                    <a:cubicBezTo>
                      <a:pt x="175" y="331"/>
                      <a:pt x="178" y="330"/>
                      <a:pt x="178" y="328"/>
                    </a:cubicBezTo>
                    <a:cubicBezTo>
                      <a:pt x="180" y="328"/>
                      <a:pt x="180" y="328"/>
                      <a:pt x="181" y="328"/>
                    </a:cubicBezTo>
                    <a:close/>
                    <a:moveTo>
                      <a:pt x="182" y="199"/>
                    </a:moveTo>
                    <a:cubicBezTo>
                      <a:pt x="182" y="199"/>
                      <a:pt x="182" y="199"/>
                      <a:pt x="182" y="199"/>
                    </a:cubicBezTo>
                    <a:cubicBezTo>
                      <a:pt x="181" y="199"/>
                      <a:pt x="181" y="198"/>
                      <a:pt x="182" y="197"/>
                    </a:cubicBezTo>
                    <a:cubicBezTo>
                      <a:pt x="182" y="197"/>
                      <a:pt x="183" y="197"/>
                      <a:pt x="183" y="198"/>
                    </a:cubicBezTo>
                    <a:cubicBezTo>
                      <a:pt x="182" y="198"/>
                      <a:pt x="182" y="198"/>
                      <a:pt x="182" y="199"/>
                    </a:cubicBezTo>
                    <a:close/>
                    <a:moveTo>
                      <a:pt x="196" y="190"/>
                    </a:moveTo>
                    <a:cubicBezTo>
                      <a:pt x="196" y="190"/>
                      <a:pt x="196" y="191"/>
                      <a:pt x="196" y="191"/>
                    </a:cubicBezTo>
                    <a:cubicBezTo>
                      <a:pt x="195" y="191"/>
                      <a:pt x="195" y="191"/>
                      <a:pt x="195" y="191"/>
                    </a:cubicBezTo>
                    <a:cubicBezTo>
                      <a:pt x="195" y="191"/>
                      <a:pt x="195" y="191"/>
                      <a:pt x="195" y="191"/>
                    </a:cubicBezTo>
                    <a:cubicBezTo>
                      <a:pt x="195" y="190"/>
                      <a:pt x="195" y="190"/>
                      <a:pt x="195" y="190"/>
                    </a:cubicBezTo>
                    <a:cubicBezTo>
                      <a:pt x="195" y="190"/>
                      <a:pt x="195" y="190"/>
                      <a:pt x="195" y="190"/>
                    </a:cubicBezTo>
                    <a:cubicBezTo>
                      <a:pt x="195" y="190"/>
                      <a:pt x="195" y="189"/>
                      <a:pt x="196" y="189"/>
                    </a:cubicBezTo>
                    <a:cubicBezTo>
                      <a:pt x="196" y="189"/>
                      <a:pt x="196" y="189"/>
                      <a:pt x="196" y="189"/>
                    </a:cubicBezTo>
                    <a:cubicBezTo>
                      <a:pt x="196" y="189"/>
                      <a:pt x="196" y="189"/>
                      <a:pt x="196" y="189"/>
                    </a:cubicBezTo>
                    <a:cubicBezTo>
                      <a:pt x="196" y="190"/>
                      <a:pt x="196" y="190"/>
                      <a:pt x="196" y="190"/>
                    </a:cubicBezTo>
                    <a:close/>
                    <a:moveTo>
                      <a:pt x="229" y="159"/>
                    </a:moveTo>
                    <a:cubicBezTo>
                      <a:pt x="229" y="160"/>
                      <a:pt x="228" y="160"/>
                      <a:pt x="228" y="160"/>
                    </a:cubicBezTo>
                    <a:cubicBezTo>
                      <a:pt x="228" y="160"/>
                      <a:pt x="228" y="161"/>
                      <a:pt x="228" y="161"/>
                    </a:cubicBezTo>
                    <a:cubicBezTo>
                      <a:pt x="228" y="161"/>
                      <a:pt x="228" y="161"/>
                      <a:pt x="228" y="162"/>
                    </a:cubicBezTo>
                    <a:cubicBezTo>
                      <a:pt x="226" y="161"/>
                      <a:pt x="225" y="162"/>
                      <a:pt x="223" y="162"/>
                    </a:cubicBezTo>
                    <a:cubicBezTo>
                      <a:pt x="223" y="161"/>
                      <a:pt x="224" y="161"/>
                      <a:pt x="226" y="160"/>
                    </a:cubicBezTo>
                    <a:cubicBezTo>
                      <a:pt x="227" y="160"/>
                      <a:pt x="228" y="160"/>
                      <a:pt x="228" y="159"/>
                    </a:cubicBezTo>
                    <a:cubicBezTo>
                      <a:pt x="229" y="159"/>
                      <a:pt x="229" y="159"/>
                      <a:pt x="229" y="159"/>
                    </a:cubicBezTo>
                    <a:cubicBezTo>
                      <a:pt x="229" y="159"/>
                      <a:pt x="229" y="159"/>
                      <a:pt x="229" y="159"/>
                    </a:cubicBezTo>
                    <a:close/>
                    <a:moveTo>
                      <a:pt x="235" y="153"/>
                    </a:moveTo>
                    <a:cubicBezTo>
                      <a:pt x="236" y="153"/>
                      <a:pt x="236" y="153"/>
                      <a:pt x="236" y="153"/>
                    </a:cubicBezTo>
                    <a:cubicBezTo>
                      <a:pt x="237" y="153"/>
                      <a:pt x="238" y="153"/>
                      <a:pt x="238" y="153"/>
                    </a:cubicBezTo>
                    <a:cubicBezTo>
                      <a:pt x="238" y="153"/>
                      <a:pt x="238" y="153"/>
                      <a:pt x="238" y="153"/>
                    </a:cubicBezTo>
                    <a:cubicBezTo>
                      <a:pt x="237" y="154"/>
                      <a:pt x="237" y="154"/>
                      <a:pt x="237" y="154"/>
                    </a:cubicBezTo>
                    <a:cubicBezTo>
                      <a:pt x="236" y="153"/>
                      <a:pt x="235" y="153"/>
                      <a:pt x="235" y="153"/>
                    </a:cubicBezTo>
                    <a:cubicBezTo>
                      <a:pt x="235" y="153"/>
                      <a:pt x="235" y="153"/>
                      <a:pt x="235" y="153"/>
                    </a:cubicBezTo>
                    <a:close/>
                    <a:moveTo>
                      <a:pt x="241" y="167"/>
                    </a:moveTo>
                    <a:cubicBezTo>
                      <a:pt x="241" y="167"/>
                      <a:pt x="240" y="168"/>
                      <a:pt x="240" y="168"/>
                    </a:cubicBezTo>
                    <a:cubicBezTo>
                      <a:pt x="237" y="168"/>
                      <a:pt x="234" y="163"/>
                      <a:pt x="234" y="161"/>
                    </a:cubicBezTo>
                    <a:cubicBezTo>
                      <a:pt x="236" y="162"/>
                      <a:pt x="236" y="162"/>
                      <a:pt x="237" y="163"/>
                    </a:cubicBezTo>
                    <a:cubicBezTo>
                      <a:pt x="238" y="164"/>
                      <a:pt x="238" y="164"/>
                      <a:pt x="239" y="164"/>
                    </a:cubicBezTo>
                    <a:cubicBezTo>
                      <a:pt x="240" y="165"/>
                      <a:pt x="241" y="166"/>
                      <a:pt x="241" y="167"/>
                    </a:cubicBezTo>
                    <a:cubicBezTo>
                      <a:pt x="241" y="167"/>
                      <a:pt x="241" y="167"/>
                      <a:pt x="241" y="167"/>
                    </a:cubicBezTo>
                    <a:close/>
                    <a:moveTo>
                      <a:pt x="275" y="151"/>
                    </a:moveTo>
                    <a:cubicBezTo>
                      <a:pt x="275" y="151"/>
                      <a:pt x="274" y="151"/>
                      <a:pt x="273" y="151"/>
                    </a:cubicBezTo>
                    <a:cubicBezTo>
                      <a:pt x="273" y="152"/>
                      <a:pt x="273" y="152"/>
                      <a:pt x="274" y="152"/>
                    </a:cubicBezTo>
                    <a:cubicBezTo>
                      <a:pt x="274" y="152"/>
                      <a:pt x="274" y="152"/>
                      <a:pt x="274" y="152"/>
                    </a:cubicBezTo>
                    <a:cubicBezTo>
                      <a:pt x="273" y="152"/>
                      <a:pt x="273" y="152"/>
                      <a:pt x="273" y="152"/>
                    </a:cubicBezTo>
                    <a:cubicBezTo>
                      <a:pt x="272" y="152"/>
                      <a:pt x="270" y="152"/>
                      <a:pt x="269" y="152"/>
                    </a:cubicBezTo>
                    <a:cubicBezTo>
                      <a:pt x="269" y="151"/>
                      <a:pt x="269" y="151"/>
                      <a:pt x="269" y="151"/>
                    </a:cubicBezTo>
                    <a:cubicBezTo>
                      <a:pt x="269" y="151"/>
                      <a:pt x="268" y="150"/>
                      <a:pt x="268" y="150"/>
                    </a:cubicBezTo>
                    <a:cubicBezTo>
                      <a:pt x="268" y="151"/>
                      <a:pt x="268" y="154"/>
                      <a:pt x="267" y="155"/>
                    </a:cubicBezTo>
                    <a:cubicBezTo>
                      <a:pt x="267" y="155"/>
                      <a:pt x="267" y="155"/>
                      <a:pt x="268" y="155"/>
                    </a:cubicBezTo>
                    <a:cubicBezTo>
                      <a:pt x="269" y="155"/>
                      <a:pt x="271" y="154"/>
                      <a:pt x="272" y="154"/>
                    </a:cubicBezTo>
                    <a:cubicBezTo>
                      <a:pt x="272" y="155"/>
                      <a:pt x="270" y="155"/>
                      <a:pt x="270" y="156"/>
                    </a:cubicBezTo>
                    <a:cubicBezTo>
                      <a:pt x="272" y="156"/>
                      <a:pt x="272" y="157"/>
                      <a:pt x="271" y="157"/>
                    </a:cubicBezTo>
                    <a:cubicBezTo>
                      <a:pt x="273" y="158"/>
                      <a:pt x="274" y="160"/>
                      <a:pt x="273" y="161"/>
                    </a:cubicBezTo>
                    <a:cubicBezTo>
                      <a:pt x="273" y="161"/>
                      <a:pt x="272" y="161"/>
                      <a:pt x="272" y="161"/>
                    </a:cubicBezTo>
                    <a:cubicBezTo>
                      <a:pt x="272" y="163"/>
                      <a:pt x="273" y="165"/>
                      <a:pt x="273" y="167"/>
                    </a:cubicBezTo>
                    <a:cubicBezTo>
                      <a:pt x="273" y="168"/>
                      <a:pt x="272" y="168"/>
                      <a:pt x="271" y="168"/>
                    </a:cubicBezTo>
                    <a:cubicBezTo>
                      <a:pt x="271" y="168"/>
                      <a:pt x="271" y="168"/>
                      <a:pt x="271" y="168"/>
                    </a:cubicBezTo>
                    <a:cubicBezTo>
                      <a:pt x="268" y="168"/>
                      <a:pt x="266" y="170"/>
                      <a:pt x="263" y="169"/>
                    </a:cubicBezTo>
                    <a:cubicBezTo>
                      <a:pt x="264" y="169"/>
                      <a:pt x="264" y="169"/>
                      <a:pt x="264" y="169"/>
                    </a:cubicBezTo>
                    <a:cubicBezTo>
                      <a:pt x="264" y="169"/>
                      <a:pt x="264" y="169"/>
                      <a:pt x="264" y="169"/>
                    </a:cubicBezTo>
                    <a:cubicBezTo>
                      <a:pt x="255" y="165"/>
                      <a:pt x="255" y="165"/>
                      <a:pt x="255" y="165"/>
                    </a:cubicBezTo>
                    <a:cubicBezTo>
                      <a:pt x="255" y="165"/>
                      <a:pt x="255" y="166"/>
                      <a:pt x="255" y="166"/>
                    </a:cubicBezTo>
                    <a:cubicBezTo>
                      <a:pt x="252" y="165"/>
                      <a:pt x="253" y="162"/>
                      <a:pt x="251" y="160"/>
                    </a:cubicBezTo>
                    <a:cubicBezTo>
                      <a:pt x="251" y="159"/>
                      <a:pt x="252" y="158"/>
                      <a:pt x="252" y="157"/>
                    </a:cubicBezTo>
                    <a:cubicBezTo>
                      <a:pt x="253" y="156"/>
                      <a:pt x="253" y="156"/>
                      <a:pt x="254" y="155"/>
                    </a:cubicBezTo>
                    <a:cubicBezTo>
                      <a:pt x="254" y="153"/>
                      <a:pt x="255" y="153"/>
                      <a:pt x="257" y="152"/>
                    </a:cubicBezTo>
                    <a:cubicBezTo>
                      <a:pt x="254" y="150"/>
                      <a:pt x="247" y="144"/>
                      <a:pt x="245" y="139"/>
                    </a:cubicBezTo>
                    <a:cubicBezTo>
                      <a:pt x="247" y="136"/>
                      <a:pt x="245" y="136"/>
                      <a:pt x="242" y="136"/>
                    </a:cubicBezTo>
                    <a:cubicBezTo>
                      <a:pt x="243" y="134"/>
                      <a:pt x="246" y="132"/>
                      <a:pt x="245" y="129"/>
                    </a:cubicBezTo>
                    <a:cubicBezTo>
                      <a:pt x="245" y="129"/>
                      <a:pt x="245" y="128"/>
                      <a:pt x="246" y="129"/>
                    </a:cubicBezTo>
                    <a:cubicBezTo>
                      <a:pt x="246" y="128"/>
                      <a:pt x="247" y="128"/>
                      <a:pt x="247" y="128"/>
                    </a:cubicBezTo>
                    <a:cubicBezTo>
                      <a:pt x="247" y="129"/>
                      <a:pt x="248" y="129"/>
                      <a:pt x="249" y="129"/>
                    </a:cubicBezTo>
                    <a:cubicBezTo>
                      <a:pt x="249" y="129"/>
                      <a:pt x="248" y="129"/>
                      <a:pt x="248" y="130"/>
                    </a:cubicBezTo>
                    <a:cubicBezTo>
                      <a:pt x="250" y="129"/>
                      <a:pt x="250" y="129"/>
                      <a:pt x="250" y="128"/>
                    </a:cubicBezTo>
                    <a:cubicBezTo>
                      <a:pt x="249" y="128"/>
                      <a:pt x="249" y="128"/>
                      <a:pt x="249" y="128"/>
                    </a:cubicBezTo>
                    <a:cubicBezTo>
                      <a:pt x="249" y="128"/>
                      <a:pt x="249" y="127"/>
                      <a:pt x="249" y="127"/>
                    </a:cubicBezTo>
                    <a:cubicBezTo>
                      <a:pt x="249" y="128"/>
                      <a:pt x="249" y="128"/>
                      <a:pt x="250" y="128"/>
                    </a:cubicBezTo>
                    <a:cubicBezTo>
                      <a:pt x="250" y="128"/>
                      <a:pt x="251" y="127"/>
                      <a:pt x="251" y="127"/>
                    </a:cubicBezTo>
                    <a:cubicBezTo>
                      <a:pt x="251" y="127"/>
                      <a:pt x="251" y="127"/>
                      <a:pt x="252" y="127"/>
                    </a:cubicBezTo>
                    <a:cubicBezTo>
                      <a:pt x="252" y="127"/>
                      <a:pt x="252" y="127"/>
                      <a:pt x="252" y="127"/>
                    </a:cubicBezTo>
                    <a:cubicBezTo>
                      <a:pt x="252" y="127"/>
                      <a:pt x="252" y="127"/>
                      <a:pt x="252" y="127"/>
                    </a:cubicBezTo>
                    <a:cubicBezTo>
                      <a:pt x="254" y="126"/>
                      <a:pt x="257" y="126"/>
                      <a:pt x="258" y="124"/>
                    </a:cubicBezTo>
                    <a:cubicBezTo>
                      <a:pt x="259" y="124"/>
                      <a:pt x="261" y="123"/>
                      <a:pt x="261" y="125"/>
                    </a:cubicBezTo>
                    <a:cubicBezTo>
                      <a:pt x="264" y="125"/>
                      <a:pt x="264" y="125"/>
                      <a:pt x="267" y="127"/>
                    </a:cubicBezTo>
                    <a:cubicBezTo>
                      <a:pt x="269" y="128"/>
                      <a:pt x="270" y="131"/>
                      <a:pt x="273" y="132"/>
                    </a:cubicBezTo>
                    <a:cubicBezTo>
                      <a:pt x="273" y="134"/>
                      <a:pt x="269" y="135"/>
                      <a:pt x="268" y="136"/>
                    </a:cubicBezTo>
                    <a:cubicBezTo>
                      <a:pt x="268" y="137"/>
                      <a:pt x="268" y="137"/>
                      <a:pt x="264" y="137"/>
                    </a:cubicBezTo>
                    <a:cubicBezTo>
                      <a:pt x="264" y="137"/>
                      <a:pt x="264" y="136"/>
                      <a:pt x="265" y="136"/>
                    </a:cubicBezTo>
                    <a:cubicBezTo>
                      <a:pt x="265" y="136"/>
                      <a:pt x="265" y="136"/>
                      <a:pt x="266" y="137"/>
                    </a:cubicBezTo>
                    <a:cubicBezTo>
                      <a:pt x="267" y="135"/>
                      <a:pt x="269" y="136"/>
                      <a:pt x="270" y="134"/>
                    </a:cubicBezTo>
                    <a:cubicBezTo>
                      <a:pt x="264" y="132"/>
                      <a:pt x="263" y="132"/>
                      <a:pt x="264" y="134"/>
                    </a:cubicBezTo>
                    <a:cubicBezTo>
                      <a:pt x="263" y="134"/>
                      <a:pt x="263" y="134"/>
                      <a:pt x="263" y="134"/>
                    </a:cubicBezTo>
                    <a:cubicBezTo>
                      <a:pt x="262" y="134"/>
                      <a:pt x="262" y="134"/>
                      <a:pt x="262" y="134"/>
                    </a:cubicBezTo>
                    <a:cubicBezTo>
                      <a:pt x="262" y="134"/>
                      <a:pt x="262" y="134"/>
                      <a:pt x="262" y="134"/>
                    </a:cubicBezTo>
                    <a:cubicBezTo>
                      <a:pt x="261" y="134"/>
                      <a:pt x="261" y="134"/>
                      <a:pt x="260" y="134"/>
                    </a:cubicBezTo>
                    <a:cubicBezTo>
                      <a:pt x="260" y="134"/>
                      <a:pt x="260" y="134"/>
                      <a:pt x="260" y="134"/>
                    </a:cubicBezTo>
                    <a:cubicBezTo>
                      <a:pt x="260" y="136"/>
                      <a:pt x="260" y="136"/>
                      <a:pt x="262" y="136"/>
                    </a:cubicBezTo>
                    <a:cubicBezTo>
                      <a:pt x="261" y="138"/>
                      <a:pt x="259" y="136"/>
                      <a:pt x="257" y="137"/>
                    </a:cubicBezTo>
                    <a:cubicBezTo>
                      <a:pt x="258" y="138"/>
                      <a:pt x="260" y="139"/>
                      <a:pt x="262" y="140"/>
                    </a:cubicBezTo>
                    <a:cubicBezTo>
                      <a:pt x="261" y="141"/>
                      <a:pt x="261" y="141"/>
                      <a:pt x="261" y="141"/>
                    </a:cubicBezTo>
                    <a:cubicBezTo>
                      <a:pt x="262" y="141"/>
                      <a:pt x="262" y="142"/>
                      <a:pt x="262" y="142"/>
                    </a:cubicBezTo>
                    <a:cubicBezTo>
                      <a:pt x="264" y="141"/>
                      <a:pt x="265" y="143"/>
                      <a:pt x="267" y="143"/>
                    </a:cubicBezTo>
                    <a:cubicBezTo>
                      <a:pt x="265" y="147"/>
                      <a:pt x="265" y="148"/>
                      <a:pt x="267" y="148"/>
                    </a:cubicBezTo>
                    <a:cubicBezTo>
                      <a:pt x="267" y="148"/>
                      <a:pt x="267" y="148"/>
                      <a:pt x="267" y="147"/>
                    </a:cubicBezTo>
                    <a:cubicBezTo>
                      <a:pt x="270" y="146"/>
                      <a:pt x="270" y="146"/>
                      <a:pt x="272" y="146"/>
                    </a:cubicBezTo>
                    <a:cubicBezTo>
                      <a:pt x="272" y="146"/>
                      <a:pt x="273" y="148"/>
                      <a:pt x="274" y="149"/>
                    </a:cubicBezTo>
                    <a:cubicBezTo>
                      <a:pt x="275" y="150"/>
                      <a:pt x="275" y="150"/>
                      <a:pt x="275" y="151"/>
                    </a:cubicBezTo>
                    <a:close/>
                    <a:moveTo>
                      <a:pt x="300" y="136"/>
                    </a:moveTo>
                    <a:cubicBezTo>
                      <a:pt x="300" y="137"/>
                      <a:pt x="301" y="137"/>
                      <a:pt x="301" y="137"/>
                    </a:cubicBezTo>
                    <a:cubicBezTo>
                      <a:pt x="300" y="137"/>
                      <a:pt x="299" y="138"/>
                      <a:pt x="298" y="139"/>
                    </a:cubicBezTo>
                    <a:cubicBezTo>
                      <a:pt x="297" y="140"/>
                      <a:pt x="296" y="141"/>
                      <a:pt x="294" y="141"/>
                    </a:cubicBezTo>
                    <a:cubicBezTo>
                      <a:pt x="294" y="141"/>
                      <a:pt x="294" y="140"/>
                      <a:pt x="294" y="140"/>
                    </a:cubicBezTo>
                    <a:cubicBezTo>
                      <a:pt x="294" y="140"/>
                      <a:pt x="294" y="139"/>
                      <a:pt x="293" y="139"/>
                    </a:cubicBezTo>
                    <a:cubicBezTo>
                      <a:pt x="292" y="142"/>
                      <a:pt x="292" y="142"/>
                      <a:pt x="292" y="142"/>
                    </a:cubicBezTo>
                    <a:cubicBezTo>
                      <a:pt x="292" y="142"/>
                      <a:pt x="291" y="142"/>
                      <a:pt x="291" y="139"/>
                    </a:cubicBezTo>
                    <a:cubicBezTo>
                      <a:pt x="290" y="139"/>
                      <a:pt x="289" y="140"/>
                      <a:pt x="288" y="140"/>
                    </a:cubicBezTo>
                    <a:cubicBezTo>
                      <a:pt x="288" y="139"/>
                      <a:pt x="288" y="139"/>
                      <a:pt x="288" y="138"/>
                    </a:cubicBezTo>
                    <a:cubicBezTo>
                      <a:pt x="288" y="139"/>
                      <a:pt x="288" y="138"/>
                      <a:pt x="287" y="138"/>
                    </a:cubicBezTo>
                    <a:cubicBezTo>
                      <a:pt x="287" y="138"/>
                      <a:pt x="287" y="138"/>
                      <a:pt x="288" y="137"/>
                    </a:cubicBezTo>
                    <a:cubicBezTo>
                      <a:pt x="287" y="137"/>
                      <a:pt x="286" y="131"/>
                      <a:pt x="290" y="130"/>
                    </a:cubicBezTo>
                    <a:cubicBezTo>
                      <a:pt x="290" y="131"/>
                      <a:pt x="290" y="131"/>
                      <a:pt x="290" y="132"/>
                    </a:cubicBezTo>
                    <a:cubicBezTo>
                      <a:pt x="292" y="131"/>
                      <a:pt x="293" y="129"/>
                      <a:pt x="293" y="129"/>
                    </a:cubicBezTo>
                    <a:cubicBezTo>
                      <a:pt x="293" y="129"/>
                      <a:pt x="294" y="129"/>
                      <a:pt x="295" y="129"/>
                    </a:cubicBezTo>
                    <a:cubicBezTo>
                      <a:pt x="295" y="128"/>
                      <a:pt x="295" y="128"/>
                      <a:pt x="294" y="128"/>
                    </a:cubicBezTo>
                    <a:cubicBezTo>
                      <a:pt x="295" y="128"/>
                      <a:pt x="295" y="128"/>
                      <a:pt x="297" y="128"/>
                    </a:cubicBezTo>
                    <a:cubicBezTo>
                      <a:pt x="297" y="128"/>
                      <a:pt x="297" y="127"/>
                      <a:pt x="297" y="127"/>
                    </a:cubicBezTo>
                    <a:cubicBezTo>
                      <a:pt x="298" y="127"/>
                      <a:pt x="298" y="127"/>
                      <a:pt x="298" y="128"/>
                    </a:cubicBezTo>
                    <a:cubicBezTo>
                      <a:pt x="298" y="127"/>
                      <a:pt x="299" y="127"/>
                      <a:pt x="299" y="127"/>
                    </a:cubicBezTo>
                    <a:cubicBezTo>
                      <a:pt x="299" y="128"/>
                      <a:pt x="298" y="130"/>
                      <a:pt x="297" y="130"/>
                    </a:cubicBezTo>
                    <a:cubicBezTo>
                      <a:pt x="297" y="131"/>
                      <a:pt x="298" y="131"/>
                      <a:pt x="298" y="132"/>
                    </a:cubicBezTo>
                    <a:cubicBezTo>
                      <a:pt x="297" y="132"/>
                      <a:pt x="297" y="132"/>
                      <a:pt x="297" y="132"/>
                    </a:cubicBezTo>
                    <a:cubicBezTo>
                      <a:pt x="298" y="134"/>
                      <a:pt x="299" y="135"/>
                      <a:pt x="301" y="135"/>
                    </a:cubicBezTo>
                    <a:cubicBezTo>
                      <a:pt x="301" y="135"/>
                      <a:pt x="301" y="136"/>
                      <a:pt x="301" y="136"/>
                    </a:cubicBezTo>
                    <a:cubicBezTo>
                      <a:pt x="301" y="136"/>
                      <a:pt x="301" y="136"/>
                      <a:pt x="300" y="136"/>
                    </a:cubicBezTo>
                    <a:close/>
                    <a:moveTo>
                      <a:pt x="317" y="25"/>
                    </a:moveTo>
                    <a:cubicBezTo>
                      <a:pt x="317" y="26"/>
                      <a:pt x="317" y="26"/>
                      <a:pt x="317" y="26"/>
                    </a:cubicBezTo>
                    <a:cubicBezTo>
                      <a:pt x="317" y="25"/>
                      <a:pt x="317" y="25"/>
                      <a:pt x="317" y="25"/>
                    </a:cubicBezTo>
                    <a:close/>
                    <a:moveTo>
                      <a:pt x="327" y="38"/>
                    </a:moveTo>
                    <a:cubicBezTo>
                      <a:pt x="325" y="39"/>
                      <a:pt x="322" y="37"/>
                      <a:pt x="321" y="36"/>
                    </a:cubicBezTo>
                    <a:cubicBezTo>
                      <a:pt x="321" y="36"/>
                      <a:pt x="320" y="37"/>
                      <a:pt x="320" y="37"/>
                    </a:cubicBezTo>
                    <a:cubicBezTo>
                      <a:pt x="319" y="34"/>
                      <a:pt x="318" y="33"/>
                      <a:pt x="316" y="31"/>
                    </a:cubicBezTo>
                    <a:cubicBezTo>
                      <a:pt x="319" y="32"/>
                      <a:pt x="321" y="34"/>
                      <a:pt x="323" y="36"/>
                    </a:cubicBezTo>
                    <a:cubicBezTo>
                      <a:pt x="323" y="36"/>
                      <a:pt x="322" y="36"/>
                      <a:pt x="322" y="36"/>
                    </a:cubicBezTo>
                    <a:cubicBezTo>
                      <a:pt x="324" y="37"/>
                      <a:pt x="324" y="37"/>
                      <a:pt x="325" y="38"/>
                    </a:cubicBezTo>
                    <a:cubicBezTo>
                      <a:pt x="326" y="38"/>
                      <a:pt x="326" y="38"/>
                      <a:pt x="326" y="38"/>
                    </a:cubicBezTo>
                    <a:cubicBezTo>
                      <a:pt x="327" y="37"/>
                      <a:pt x="327" y="37"/>
                      <a:pt x="329" y="39"/>
                    </a:cubicBezTo>
                    <a:cubicBezTo>
                      <a:pt x="329" y="39"/>
                      <a:pt x="328" y="38"/>
                      <a:pt x="327" y="38"/>
                    </a:cubicBezTo>
                    <a:close/>
                    <a:moveTo>
                      <a:pt x="333" y="20"/>
                    </a:moveTo>
                    <a:cubicBezTo>
                      <a:pt x="332" y="20"/>
                      <a:pt x="332" y="20"/>
                      <a:pt x="332" y="20"/>
                    </a:cubicBezTo>
                    <a:cubicBezTo>
                      <a:pt x="331" y="20"/>
                      <a:pt x="331" y="19"/>
                      <a:pt x="330" y="19"/>
                    </a:cubicBezTo>
                    <a:cubicBezTo>
                      <a:pt x="330" y="19"/>
                      <a:pt x="330" y="19"/>
                      <a:pt x="330" y="19"/>
                    </a:cubicBezTo>
                    <a:cubicBezTo>
                      <a:pt x="330" y="19"/>
                      <a:pt x="330" y="19"/>
                      <a:pt x="330" y="18"/>
                    </a:cubicBezTo>
                    <a:cubicBezTo>
                      <a:pt x="331" y="19"/>
                      <a:pt x="331" y="19"/>
                      <a:pt x="332" y="19"/>
                    </a:cubicBezTo>
                    <a:cubicBezTo>
                      <a:pt x="333" y="19"/>
                      <a:pt x="332" y="19"/>
                      <a:pt x="332" y="19"/>
                    </a:cubicBezTo>
                    <a:cubicBezTo>
                      <a:pt x="332" y="18"/>
                      <a:pt x="332" y="18"/>
                      <a:pt x="332" y="18"/>
                    </a:cubicBezTo>
                    <a:cubicBezTo>
                      <a:pt x="332" y="18"/>
                      <a:pt x="331" y="18"/>
                      <a:pt x="331" y="18"/>
                    </a:cubicBezTo>
                    <a:cubicBezTo>
                      <a:pt x="331" y="18"/>
                      <a:pt x="332" y="18"/>
                      <a:pt x="333" y="18"/>
                    </a:cubicBezTo>
                    <a:cubicBezTo>
                      <a:pt x="334" y="21"/>
                      <a:pt x="334" y="21"/>
                      <a:pt x="334" y="21"/>
                    </a:cubicBezTo>
                    <a:cubicBezTo>
                      <a:pt x="333" y="20"/>
                      <a:pt x="333" y="20"/>
                      <a:pt x="333" y="20"/>
                    </a:cubicBezTo>
                    <a:close/>
                    <a:moveTo>
                      <a:pt x="348" y="29"/>
                    </a:moveTo>
                    <a:cubicBezTo>
                      <a:pt x="348" y="29"/>
                      <a:pt x="348" y="29"/>
                      <a:pt x="348" y="29"/>
                    </a:cubicBezTo>
                    <a:cubicBezTo>
                      <a:pt x="348" y="29"/>
                      <a:pt x="348" y="29"/>
                      <a:pt x="348" y="29"/>
                    </a:cubicBezTo>
                    <a:cubicBezTo>
                      <a:pt x="348" y="29"/>
                      <a:pt x="348" y="29"/>
                      <a:pt x="348" y="29"/>
                    </a:cubicBezTo>
                    <a:cubicBezTo>
                      <a:pt x="348" y="29"/>
                      <a:pt x="348" y="29"/>
                      <a:pt x="348" y="29"/>
                    </a:cubicBezTo>
                    <a:cubicBezTo>
                      <a:pt x="348" y="29"/>
                      <a:pt x="348" y="29"/>
                      <a:pt x="348" y="29"/>
                    </a:cubicBezTo>
                    <a:cubicBezTo>
                      <a:pt x="348" y="29"/>
                      <a:pt x="348" y="29"/>
                      <a:pt x="348" y="29"/>
                    </a:cubicBezTo>
                    <a:cubicBezTo>
                      <a:pt x="348" y="29"/>
                      <a:pt x="347" y="29"/>
                      <a:pt x="347" y="29"/>
                    </a:cubicBezTo>
                    <a:cubicBezTo>
                      <a:pt x="347" y="29"/>
                      <a:pt x="348" y="29"/>
                      <a:pt x="348" y="29"/>
                    </a:cubicBezTo>
                    <a:close/>
                    <a:moveTo>
                      <a:pt x="348" y="31"/>
                    </a:moveTo>
                    <a:cubicBezTo>
                      <a:pt x="348" y="31"/>
                      <a:pt x="348" y="31"/>
                      <a:pt x="348" y="31"/>
                    </a:cubicBezTo>
                    <a:cubicBezTo>
                      <a:pt x="347" y="31"/>
                      <a:pt x="347" y="31"/>
                      <a:pt x="347" y="30"/>
                    </a:cubicBezTo>
                    <a:cubicBezTo>
                      <a:pt x="347" y="30"/>
                      <a:pt x="347" y="31"/>
                      <a:pt x="348" y="31"/>
                    </a:cubicBezTo>
                    <a:close/>
                    <a:moveTo>
                      <a:pt x="350" y="127"/>
                    </a:moveTo>
                    <a:cubicBezTo>
                      <a:pt x="350" y="127"/>
                      <a:pt x="350" y="127"/>
                      <a:pt x="349" y="127"/>
                    </a:cubicBezTo>
                    <a:cubicBezTo>
                      <a:pt x="346" y="128"/>
                      <a:pt x="343" y="130"/>
                      <a:pt x="343" y="130"/>
                    </a:cubicBezTo>
                    <a:cubicBezTo>
                      <a:pt x="343" y="130"/>
                      <a:pt x="343" y="131"/>
                      <a:pt x="343" y="131"/>
                    </a:cubicBezTo>
                    <a:cubicBezTo>
                      <a:pt x="343" y="132"/>
                      <a:pt x="342" y="132"/>
                      <a:pt x="342" y="133"/>
                    </a:cubicBezTo>
                    <a:cubicBezTo>
                      <a:pt x="342" y="134"/>
                      <a:pt x="343" y="134"/>
                      <a:pt x="343" y="135"/>
                    </a:cubicBezTo>
                    <a:cubicBezTo>
                      <a:pt x="341" y="135"/>
                      <a:pt x="341" y="134"/>
                      <a:pt x="341" y="133"/>
                    </a:cubicBezTo>
                    <a:cubicBezTo>
                      <a:pt x="340" y="133"/>
                      <a:pt x="340" y="132"/>
                      <a:pt x="339" y="132"/>
                    </a:cubicBezTo>
                    <a:cubicBezTo>
                      <a:pt x="339" y="130"/>
                      <a:pt x="341" y="130"/>
                      <a:pt x="341" y="128"/>
                    </a:cubicBezTo>
                    <a:cubicBezTo>
                      <a:pt x="343" y="128"/>
                      <a:pt x="345" y="126"/>
                      <a:pt x="347" y="126"/>
                    </a:cubicBezTo>
                    <a:cubicBezTo>
                      <a:pt x="347" y="126"/>
                      <a:pt x="348" y="126"/>
                      <a:pt x="348" y="126"/>
                    </a:cubicBezTo>
                    <a:cubicBezTo>
                      <a:pt x="349" y="126"/>
                      <a:pt x="350" y="126"/>
                      <a:pt x="352" y="126"/>
                    </a:cubicBezTo>
                    <a:cubicBezTo>
                      <a:pt x="352" y="126"/>
                      <a:pt x="353" y="127"/>
                      <a:pt x="353" y="127"/>
                    </a:cubicBezTo>
                    <a:cubicBezTo>
                      <a:pt x="354" y="127"/>
                      <a:pt x="355" y="127"/>
                      <a:pt x="355" y="126"/>
                    </a:cubicBezTo>
                    <a:cubicBezTo>
                      <a:pt x="355" y="126"/>
                      <a:pt x="355" y="126"/>
                      <a:pt x="355" y="126"/>
                    </a:cubicBezTo>
                    <a:cubicBezTo>
                      <a:pt x="355" y="126"/>
                      <a:pt x="355" y="126"/>
                      <a:pt x="355" y="126"/>
                    </a:cubicBezTo>
                    <a:cubicBezTo>
                      <a:pt x="355" y="126"/>
                      <a:pt x="355" y="126"/>
                      <a:pt x="355" y="126"/>
                    </a:cubicBezTo>
                    <a:cubicBezTo>
                      <a:pt x="355" y="126"/>
                      <a:pt x="355" y="126"/>
                      <a:pt x="355" y="126"/>
                    </a:cubicBezTo>
                    <a:cubicBezTo>
                      <a:pt x="355" y="126"/>
                      <a:pt x="355" y="126"/>
                      <a:pt x="355" y="126"/>
                    </a:cubicBezTo>
                    <a:cubicBezTo>
                      <a:pt x="355" y="126"/>
                      <a:pt x="355" y="126"/>
                      <a:pt x="355" y="126"/>
                    </a:cubicBezTo>
                    <a:cubicBezTo>
                      <a:pt x="355" y="126"/>
                      <a:pt x="355" y="126"/>
                      <a:pt x="355" y="126"/>
                    </a:cubicBezTo>
                    <a:cubicBezTo>
                      <a:pt x="356" y="126"/>
                      <a:pt x="356" y="127"/>
                      <a:pt x="357" y="127"/>
                    </a:cubicBezTo>
                    <a:cubicBezTo>
                      <a:pt x="357" y="126"/>
                      <a:pt x="357" y="125"/>
                      <a:pt x="357" y="125"/>
                    </a:cubicBezTo>
                    <a:cubicBezTo>
                      <a:pt x="358" y="125"/>
                      <a:pt x="358" y="125"/>
                      <a:pt x="358" y="125"/>
                    </a:cubicBezTo>
                    <a:cubicBezTo>
                      <a:pt x="358" y="125"/>
                      <a:pt x="358" y="124"/>
                      <a:pt x="360" y="125"/>
                    </a:cubicBezTo>
                    <a:cubicBezTo>
                      <a:pt x="360" y="125"/>
                      <a:pt x="360" y="125"/>
                      <a:pt x="360" y="125"/>
                    </a:cubicBezTo>
                    <a:cubicBezTo>
                      <a:pt x="359" y="126"/>
                      <a:pt x="359" y="126"/>
                      <a:pt x="359" y="127"/>
                    </a:cubicBezTo>
                    <a:cubicBezTo>
                      <a:pt x="358" y="127"/>
                      <a:pt x="358" y="127"/>
                      <a:pt x="357" y="127"/>
                    </a:cubicBezTo>
                    <a:cubicBezTo>
                      <a:pt x="357" y="127"/>
                      <a:pt x="357" y="127"/>
                      <a:pt x="357" y="127"/>
                    </a:cubicBezTo>
                    <a:cubicBezTo>
                      <a:pt x="357" y="127"/>
                      <a:pt x="357" y="127"/>
                      <a:pt x="357" y="127"/>
                    </a:cubicBezTo>
                    <a:cubicBezTo>
                      <a:pt x="357" y="127"/>
                      <a:pt x="357" y="127"/>
                      <a:pt x="357" y="127"/>
                    </a:cubicBezTo>
                    <a:cubicBezTo>
                      <a:pt x="357" y="127"/>
                      <a:pt x="356" y="127"/>
                      <a:pt x="356" y="127"/>
                    </a:cubicBezTo>
                    <a:cubicBezTo>
                      <a:pt x="356" y="127"/>
                      <a:pt x="356" y="127"/>
                      <a:pt x="356" y="127"/>
                    </a:cubicBezTo>
                    <a:cubicBezTo>
                      <a:pt x="356" y="127"/>
                      <a:pt x="356" y="127"/>
                      <a:pt x="356" y="127"/>
                    </a:cubicBezTo>
                    <a:cubicBezTo>
                      <a:pt x="356" y="127"/>
                      <a:pt x="356" y="127"/>
                      <a:pt x="356" y="127"/>
                    </a:cubicBezTo>
                    <a:cubicBezTo>
                      <a:pt x="356" y="127"/>
                      <a:pt x="356" y="127"/>
                      <a:pt x="356" y="127"/>
                    </a:cubicBezTo>
                    <a:cubicBezTo>
                      <a:pt x="356" y="127"/>
                      <a:pt x="356" y="127"/>
                      <a:pt x="356" y="127"/>
                    </a:cubicBezTo>
                    <a:cubicBezTo>
                      <a:pt x="354" y="127"/>
                      <a:pt x="352" y="127"/>
                      <a:pt x="350" y="127"/>
                    </a:cubicBezTo>
                    <a:close/>
                    <a:moveTo>
                      <a:pt x="360" y="144"/>
                    </a:moveTo>
                    <a:cubicBezTo>
                      <a:pt x="360" y="144"/>
                      <a:pt x="359" y="145"/>
                      <a:pt x="358" y="145"/>
                    </a:cubicBezTo>
                    <a:cubicBezTo>
                      <a:pt x="357" y="145"/>
                      <a:pt x="357" y="145"/>
                      <a:pt x="357" y="146"/>
                    </a:cubicBezTo>
                    <a:cubicBezTo>
                      <a:pt x="356" y="145"/>
                      <a:pt x="355" y="145"/>
                      <a:pt x="354" y="145"/>
                    </a:cubicBezTo>
                    <a:cubicBezTo>
                      <a:pt x="354" y="143"/>
                      <a:pt x="359" y="143"/>
                      <a:pt x="360" y="143"/>
                    </a:cubicBezTo>
                    <a:cubicBezTo>
                      <a:pt x="360" y="143"/>
                      <a:pt x="360" y="143"/>
                      <a:pt x="360" y="144"/>
                    </a:cubicBezTo>
                    <a:close/>
                    <a:moveTo>
                      <a:pt x="392" y="114"/>
                    </a:moveTo>
                    <a:cubicBezTo>
                      <a:pt x="391" y="114"/>
                      <a:pt x="391" y="113"/>
                      <a:pt x="391" y="113"/>
                    </a:cubicBezTo>
                    <a:cubicBezTo>
                      <a:pt x="391" y="113"/>
                      <a:pt x="391" y="113"/>
                      <a:pt x="391" y="113"/>
                    </a:cubicBezTo>
                    <a:cubicBezTo>
                      <a:pt x="391" y="113"/>
                      <a:pt x="391" y="112"/>
                      <a:pt x="391" y="112"/>
                    </a:cubicBezTo>
                    <a:cubicBezTo>
                      <a:pt x="392" y="112"/>
                      <a:pt x="392" y="113"/>
                      <a:pt x="392" y="113"/>
                    </a:cubicBezTo>
                    <a:cubicBezTo>
                      <a:pt x="392" y="113"/>
                      <a:pt x="392" y="113"/>
                      <a:pt x="392" y="114"/>
                    </a:cubicBezTo>
                    <a:cubicBezTo>
                      <a:pt x="392" y="114"/>
                      <a:pt x="392" y="114"/>
                      <a:pt x="392" y="114"/>
                    </a:cubicBezTo>
                    <a:close/>
                    <a:moveTo>
                      <a:pt x="410" y="112"/>
                    </a:moveTo>
                    <a:cubicBezTo>
                      <a:pt x="409" y="111"/>
                      <a:pt x="409" y="111"/>
                      <a:pt x="409" y="111"/>
                    </a:cubicBezTo>
                    <a:cubicBezTo>
                      <a:pt x="409" y="111"/>
                      <a:pt x="409" y="110"/>
                      <a:pt x="408" y="110"/>
                    </a:cubicBezTo>
                    <a:cubicBezTo>
                      <a:pt x="409" y="110"/>
                      <a:pt x="409" y="111"/>
                      <a:pt x="410" y="111"/>
                    </a:cubicBezTo>
                    <a:cubicBezTo>
                      <a:pt x="410" y="111"/>
                      <a:pt x="410" y="112"/>
                      <a:pt x="410" y="112"/>
                    </a:cubicBezTo>
                    <a:close/>
                    <a:moveTo>
                      <a:pt x="418" y="110"/>
                    </a:moveTo>
                    <a:cubicBezTo>
                      <a:pt x="418" y="111"/>
                      <a:pt x="418" y="111"/>
                      <a:pt x="417" y="111"/>
                    </a:cubicBezTo>
                    <a:cubicBezTo>
                      <a:pt x="416" y="111"/>
                      <a:pt x="416" y="111"/>
                      <a:pt x="415" y="109"/>
                    </a:cubicBezTo>
                    <a:cubicBezTo>
                      <a:pt x="416" y="109"/>
                      <a:pt x="416" y="109"/>
                      <a:pt x="416" y="109"/>
                    </a:cubicBezTo>
                    <a:cubicBezTo>
                      <a:pt x="417" y="108"/>
                      <a:pt x="417" y="107"/>
                      <a:pt x="417" y="107"/>
                    </a:cubicBezTo>
                    <a:cubicBezTo>
                      <a:pt x="417" y="106"/>
                      <a:pt x="416" y="105"/>
                      <a:pt x="417" y="105"/>
                    </a:cubicBezTo>
                    <a:cubicBezTo>
                      <a:pt x="417" y="104"/>
                      <a:pt x="417" y="104"/>
                      <a:pt x="417" y="103"/>
                    </a:cubicBezTo>
                    <a:cubicBezTo>
                      <a:pt x="418" y="103"/>
                      <a:pt x="417" y="102"/>
                      <a:pt x="417" y="101"/>
                    </a:cubicBezTo>
                    <a:cubicBezTo>
                      <a:pt x="417" y="101"/>
                      <a:pt x="418" y="100"/>
                      <a:pt x="418" y="99"/>
                    </a:cubicBezTo>
                    <a:cubicBezTo>
                      <a:pt x="418" y="99"/>
                      <a:pt x="417" y="95"/>
                      <a:pt x="416" y="92"/>
                    </a:cubicBezTo>
                    <a:cubicBezTo>
                      <a:pt x="417" y="92"/>
                      <a:pt x="417" y="92"/>
                      <a:pt x="417" y="93"/>
                    </a:cubicBezTo>
                    <a:cubicBezTo>
                      <a:pt x="417" y="94"/>
                      <a:pt x="417" y="94"/>
                      <a:pt x="418" y="95"/>
                    </a:cubicBezTo>
                    <a:cubicBezTo>
                      <a:pt x="418" y="95"/>
                      <a:pt x="418" y="95"/>
                      <a:pt x="418" y="95"/>
                    </a:cubicBezTo>
                    <a:cubicBezTo>
                      <a:pt x="419" y="95"/>
                      <a:pt x="420" y="97"/>
                      <a:pt x="420" y="98"/>
                    </a:cubicBezTo>
                    <a:cubicBezTo>
                      <a:pt x="420" y="99"/>
                      <a:pt x="420" y="99"/>
                      <a:pt x="421" y="100"/>
                    </a:cubicBezTo>
                    <a:cubicBezTo>
                      <a:pt x="420" y="100"/>
                      <a:pt x="420" y="100"/>
                      <a:pt x="420" y="99"/>
                    </a:cubicBezTo>
                    <a:cubicBezTo>
                      <a:pt x="420" y="101"/>
                      <a:pt x="420" y="101"/>
                      <a:pt x="420" y="101"/>
                    </a:cubicBezTo>
                    <a:cubicBezTo>
                      <a:pt x="420" y="101"/>
                      <a:pt x="420" y="101"/>
                      <a:pt x="421" y="101"/>
                    </a:cubicBezTo>
                    <a:cubicBezTo>
                      <a:pt x="421" y="101"/>
                      <a:pt x="421" y="102"/>
                      <a:pt x="421" y="103"/>
                    </a:cubicBezTo>
                    <a:cubicBezTo>
                      <a:pt x="421" y="104"/>
                      <a:pt x="420" y="105"/>
                      <a:pt x="419" y="106"/>
                    </a:cubicBezTo>
                    <a:cubicBezTo>
                      <a:pt x="419" y="107"/>
                      <a:pt x="419" y="109"/>
                      <a:pt x="418" y="110"/>
                    </a:cubicBezTo>
                    <a:close/>
                    <a:moveTo>
                      <a:pt x="80" y="152"/>
                    </a:moveTo>
                    <a:cubicBezTo>
                      <a:pt x="80" y="153"/>
                      <a:pt x="79" y="154"/>
                      <a:pt x="79" y="155"/>
                    </a:cubicBezTo>
                    <a:cubicBezTo>
                      <a:pt x="79" y="155"/>
                      <a:pt x="79" y="155"/>
                      <a:pt x="80" y="155"/>
                    </a:cubicBezTo>
                    <a:cubicBezTo>
                      <a:pt x="80" y="155"/>
                      <a:pt x="80" y="154"/>
                      <a:pt x="82" y="154"/>
                    </a:cubicBezTo>
                    <a:cubicBezTo>
                      <a:pt x="82" y="154"/>
                      <a:pt x="82" y="154"/>
                      <a:pt x="82" y="154"/>
                    </a:cubicBezTo>
                    <a:cubicBezTo>
                      <a:pt x="82" y="153"/>
                      <a:pt x="82" y="153"/>
                      <a:pt x="81" y="153"/>
                    </a:cubicBezTo>
                    <a:cubicBezTo>
                      <a:pt x="81" y="152"/>
                      <a:pt x="81" y="152"/>
                      <a:pt x="81" y="152"/>
                    </a:cubicBezTo>
                    <a:cubicBezTo>
                      <a:pt x="81" y="152"/>
                      <a:pt x="80" y="152"/>
                      <a:pt x="80" y="152"/>
                    </a:cubicBezTo>
                    <a:close/>
                    <a:moveTo>
                      <a:pt x="74" y="155"/>
                    </a:moveTo>
                    <a:cubicBezTo>
                      <a:pt x="74" y="154"/>
                      <a:pt x="74" y="154"/>
                      <a:pt x="75" y="154"/>
                    </a:cubicBezTo>
                    <a:cubicBezTo>
                      <a:pt x="74" y="154"/>
                      <a:pt x="74" y="154"/>
                      <a:pt x="74" y="154"/>
                    </a:cubicBezTo>
                    <a:cubicBezTo>
                      <a:pt x="74" y="155"/>
                      <a:pt x="73" y="155"/>
                      <a:pt x="73" y="155"/>
                    </a:cubicBezTo>
                    <a:cubicBezTo>
                      <a:pt x="73" y="155"/>
                      <a:pt x="73" y="156"/>
                      <a:pt x="73" y="156"/>
                    </a:cubicBezTo>
                    <a:cubicBezTo>
                      <a:pt x="74" y="156"/>
                      <a:pt x="74" y="155"/>
                      <a:pt x="74" y="155"/>
                    </a:cubicBezTo>
                    <a:close/>
                    <a:moveTo>
                      <a:pt x="86" y="153"/>
                    </a:moveTo>
                    <a:cubicBezTo>
                      <a:pt x="86" y="153"/>
                      <a:pt x="86" y="153"/>
                      <a:pt x="86" y="153"/>
                    </a:cubicBezTo>
                    <a:cubicBezTo>
                      <a:pt x="87" y="152"/>
                      <a:pt x="87" y="152"/>
                      <a:pt x="87" y="152"/>
                    </a:cubicBezTo>
                    <a:cubicBezTo>
                      <a:pt x="86" y="152"/>
                      <a:pt x="86" y="152"/>
                      <a:pt x="86" y="152"/>
                    </a:cubicBezTo>
                    <a:cubicBezTo>
                      <a:pt x="85" y="152"/>
                      <a:pt x="85" y="152"/>
                      <a:pt x="85" y="153"/>
                    </a:cubicBezTo>
                    <a:cubicBezTo>
                      <a:pt x="85" y="153"/>
                      <a:pt x="86" y="153"/>
                      <a:pt x="86" y="153"/>
                    </a:cubicBezTo>
                    <a:cubicBezTo>
                      <a:pt x="86" y="153"/>
                      <a:pt x="86" y="153"/>
                      <a:pt x="86" y="153"/>
                    </a:cubicBezTo>
                    <a:close/>
                    <a:moveTo>
                      <a:pt x="439" y="467"/>
                    </a:moveTo>
                    <a:cubicBezTo>
                      <a:pt x="439" y="467"/>
                      <a:pt x="439" y="468"/>
                      <a:pt x="438" y="468"/>
                    </a:cubicBezTo>
                    <a:cubicBezTo>
                      <a:pt x="438" y="468"/>
                      <a:pt x="438" y="469"/>
                      <a:pt x="439" y="468"/>
                    </a:cubicBezTo>
                    <a:cubicBezTo>
                      <a:pt x="439" y="468"/>
                      <a:pt x="439" y="468"/>
                      <a:pt x="439" y="468"/>
                    </a:cubicBezTo>
                    <a:cubicBezTo>
                      <a:pt x="439" y="468"/>
                      <a:pt x="439" y="468"/>
                      <a:pt x="439" y="468"/>
                    </a:cubicBezTo>
                    <a:cubicBezTo>
                      <a:pt x="439" y="468"/>
                      <a:pt x="439" y="468"/>
                      <a:pt x="440" y="467"/>
                    </a:cubicBezTo>
                    <a:cubicBezTo>
                      <a:pt x="440" y="467"/>
                      <a:pt x="440" y="467"/>
                      <a:pt x="439" y="467"/>
                    </a:cubicBezTo>
                    <a:close/>
                    <a:moveTo>
                      <a:pt x="438" y="430"/>
                    </a:moveTo>
                    <a:cubicBezTo>
                      <a:pt x="438" y="430"/>
                      <a:pt x="438" y="430"/>
                      <a:pt x="438" y="430"/>
                    </a:cubicBezTo>
                    <a:cubicBezTo>
                      <a:pt x="438" y="430"/>
                      <a:pt x="438" y="430"/>
                      <a:pt x="438" y="430"/>
                    </a:cubicBezTo>
                    <a:cubicBezTo>
                      <a:pt x="438" y="430"/>
                      <a:pt x="438" y="430"/>
                      <a:pt x="438" y="430"/>
                    </a:cubicBezTo>
                    <a:cubicBezTo>
                      <a:pt x="438" y="430"/>
                      <a:pt x="438" y="430"/>
                      <a:pt x="438" y="430"/>
                    </a:cubicBezTo>
                    <a:cubicBezTo>
                      <a:pt x="437" y="430"/>
                      <a:pt x="438" y="430"/>
                      <a:pt x="438" y="430"/>
                    </a:cubicBezTo>
                    <a:close/>
                    <a:moveTo>
                      <a:pt x="225" y="560"/>
                    </a:moveTo>
                    <a:cubicBezTo>
                      <a:pt x="225" y="560"/>
                      <a:pt x="226" y="560"/>
                      <a:pt x="226" y="560"/>
                    </a:cubicBezTo>
                    <a:cubicBezTo>
                      <a:pt x="226" y="560"/>
                      <a:pt x="225" y="560"/>
                      <a:pt x="225" y="560"/>
                    </a:cubicBezTo>
                    <a:close/>
                    <a:moveTo>
                      <a:pt x="228" y="560"/>
                    </a:moveTo>
                    <a:cubicBezTo>
                      <a:pt x="227" y="560"/>
                      <a:pt x="227" y="560"/>
                      <a:pt x="226" y="560"/>
                    </a:cubicBezTo>
                    <a:cubicBezTo>
                      <a:pt x="227" y="560"/>
                      <a:pt x="227" y="560"/>
                      <a:pt x="227" y="560"/>
                    </a:cubicBezTo>
                    <a:cubicBezTo>
                      <a:pt x="227" y="560"/>
                      <a:pt x="228" y="560"/>
                      <a:pt x="228" y="560"/>
                    </a:cubicBezTo>
                    <a:close/>
                    <a:moveTo>
                      <a:pt x="225" y="560"/>
                    </a:moveTo>
                    <a:cubicBezTo>
                      <a:pt x="222" y="560"/>
                      <a:pt x="220" y="560"/>
                      <a:pt x="219" y="560"/>
                    </a:cubicBezTo>
                    <a:cubicBezTo>
                      <a:pt x="218" y="560"/>
                      <a:pt x="218" y="560"/>
                      <a:pt x="217" y="560"/>
                    </a:cubicBezTo>
                    <a:cubicBezTo>
                      <a:pt x="219" y="560"/>
                      <a:pt x="221" y="560"/>
                      <a:pt x="225" y="560"/>
                    </a:cubicBezTo>
                    <a:close/>
                    <a:moveTo>
                      <a:pt x="227" y="560"/>
                    </a:moveTo>
                    <a:cubicBezTo>
                      <a:pt x="227" y="560"/>
                      <a:pt x="227" y="560"/>
                      <a:pt x="227" y="560"/>
                    </a:cubicBezTo>
                    <a:cubicBezTo>
                      <a:pt x="227" y="560"/>
                      <a:pt x="227" y="560"/>
                      <a:pt x="226" y="560"/>
                    </a:cubicBezTo>
                    <a:cubicBezTo>
                      <a:pt x="227" y="560"/>
                      <a:pt x="227" y="560"/>
                      <a:pt x="227" y="560"/>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75" name="Google Shape;2175;p342"/>
              <p:cNvSpPr/>
              <p:nvPr/>
            </p:nvSpPr>
            <p:spPr>
              <a:xfrm>
                <a:off x="2768" y="1374"/>
                <a:ext cx="620" cy="252"/>
              </a:xfrm>
              <a:custGeom>
                <a:avLst/>
                <a:gdLst/>
                <a:ahLst/>
                <a:cxnLst/>
                <a:rect l="l" t="t" r="r" b="b"/>
                <a:pathLst>
                  <a:path w="474" h="193" extrusionOk="0">
                    <a:moveTo>
                      <a:pt x="361" y="164"/>
                    </a:moveTo>
                    <a:cubicBezTo>
                      <a:pt x="327" y="164"/>
                      <a:pt x="327" y="164"/>
                      <a:pt x="327" y="164"/>
                    </a:cubicBezTo>
                    <a:cubicBezTo>
                      <a:pt x="323" y="164"/>
                      <a:pt x="319" y="164"/>
                      <a:pt x="315" y="165"/>
                    </a:cubicBezTo>
                    <a:cubicBezTo>
                      <a:pt x="198" y="4"/>
                      <a:pt x="198" y="4"/>
                      <a:pt x="198" y="4"/>
                    </a:cubicBezTo>
                    <a:cubicBezTo>
                      <a:pt x="163" y="0"/>
                      <a:pt x="163" y="0"/>
                      <a:pt x="163" y="0"/>
                    </a:cubicBezTo>
                    <a:cubicBezTo>
                      <a:pt x="222" y="163"/>
                      <a:pt x="222" y="163"/>
                      <a:pt x="222" y="163"/>
                    </a:cubicBezTo>
                    <a:cubicBezTo>
                      <a:pt x="187" y="164"/>
                      <a:pt x="153" y="166"/>
                      <a:pt x="126" y="169"/>
                    </a:cubicBezTo>
                    <a:cubicBezTo>
                      <a:pt x="61" y="177"/>
                      <a:pt x="61" y="177"/>
                      <a:pt x="61" y="177"/>
                    </a:cubicBezTo>
                    <a:cubicBezTo>
                      <a:pt x="23" y="128"/>
                      <a:pt x="23" y="128"/>
                      <a:pt x="23" y="128"/>
                    </a:cubicBezTo>
                    <a:cubicBezTo>
                      <a:pt x="10" y="126"/>
                      <a:pt x="10" y="126"/>
                      <a:pt x="10" y="126"/>
                    </a:cubicBezTo>
                    <a:cubicBezTo>
                      <a:pt x="29" y="181"/>
                      <a:pt x="29" y="181"/>
                      <a:pt x="29" y="181"/>
                    </a:cubicBezTo>
                    <a:cubicBezTo>
                      <a:pt x="10" y="185"/>
                      <a:pt x="0" y="189"/>
                      <a:pt x="0" y="193"/>
                    </a:cubicBezTo>
                    <a:cubicBezTo>
                      <a:pt x="474" y="193"/>
                      <a:pt x="474" y="193"/>
                      <a:pt x="474" y="193"/>
                    </a:cubicBezTo>
                    <a:cubicBezTo>
                      <a:pt x="474" y="177"/>
                      <a:pt x="423" y="164"/>
                      <a:pt x="361" y="164"/>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76" name="Google Shape;2176;p342"/>
              <p:cNvSpPr/>
              <p:nvPr/>
            </p:nvSpPr>
            <p:spPr>
              <a:xfrm>
                <a:off x="2768" y="1626"/>
                <a:ext cx="620" cy="253"/>
              </a:xfrm>
              <a:custGeom>
                <a:avLst/>
                <a:gdLst/>
                <a:ahLst/>
                <a:cxnLst/>
                <a:rect l="l" t="t" r="r" b="b"/>
                <a:pathLst>
                  <a:path w="474" h="193" extrusionOk="0">
                    <a:moveTo>
                      <a:pt x="0" y="0"/>
                    </a:moveTo>
                    <a:cubicBezTo>
                      <a:pt x="0" y="4"/>
                      <a:pt x="10" y="7"/>
                      <a:pt x="29" y="11"/>
                    </a:cubicBezTo>
                    <a:cubicBezTo>
                      <a:pt x="10" y="66"/>
                      <a:pt x="10" y="66"/>
                      <a:pt x="10" y="66"/>
                    </a:cubicBezTo>
                    <a:cubicBezTo>
                      <a:pt x="23" y="64"/>
                      <a:pt x="23" y="64"/>
                      <a:pt x="23" y="64"/>
                    </a:cubicBezTo>
                    <a:cubicBezTo>
                      <a:pt x="61" y="15"/>
                      <a:pt x="61" y="15"/>
                      <a:pt x="61" y="15"/>
                    </a:cubicBezTo>
                    <a:cubicBezTo>
                      <a:pt x="126" y="23"/>
                      <a:pt x="126" y="23"/>
                      <a:pt x="126" y="23"/>
                    </a:cubicBezTo>
                    <a:cubicBezTo>
                      <a:pt x="153" y="27"/>
                      <a:pt x="187" y="28"/>
                      <a:pt x="222" y="29"/>
                    </a:cubicBezTo>
                    <a:cubicBezTo>
                      <a:pt x="162" y="193"/>
                      <a:pt x="162" y="193"/>
                      <a:pt x="162" y="193"/>
                    </a:cubicBezTo>
                    <a:cubicBezTo>
                      <a:pt x="198" y="188"/>
                      <a:pt x="198" y="188"/>
                      <a:pt x="198" y="188"/>
                    </a:cubicBezTo>
                    <a:cubicBezTo>
                      <a:pt x="315" y="28"/>
                      <a:pt x="315" y="28"/>
                      <a:pt x="315" y="28"/>
                    </a:cubicBezTo>
                    <a:cubicBezTo>
                      <a:pt x="319" y="28"/>
                      <a:pt x="323" y="28"/>
                      <a:pt x="327" y="28"/>
                    </a:cubicBezTo>
                    <a:cubicBezTo>
                      <a:pt x="361" y="28"/>
                      <a:pt x="361" y="28"/>
                      <a:pt x="361" y="28"/>
                    </a:cubicBezTo>
                    <a:cubicBezTo>
                      <a:pt x="423" y="28"/>
                      <a:pt x="474" y="15"/>
                      <a:pt x="474" y="0"/>
                    </a:cubicBezTo>
                    <a:cubicBezTo>
                      <a:pt x="474" y="0"/>
                      <a:pt x="474" y="0"/>
                      <a:pt x="474" y="0"/>
                    </a:cubicBezTo>
                    <a:lnTo>
                      <a:pt x="0" y="0"/>
                    </a:lnTo>
                    <a:close/>
                  </a:path>
                </a:pathLst>
              </a:custGeom>
              <a:solidFill>
                <a:srgbClr val="CCD8E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77" name="Google Shape;2177;p342"/>
              <p:cNvSpPr/>
              <p:nvPr/>
            </p:nvSpPr>
            <p:spPr>
              <a:xfrm>
                <a:off x="3350" y="1606"/>
                <a:ext cx="26" cy="20"/>
              </a:xfrm>
              <a:custGeom>
                <a:avLst/>
                <a:gdLst/>
                <a:ahLst/>
                <a:cxnLst/>
                <a:rect l="l" t="t" r="r" b="b"/>
                <a:pathLst>
                  <a:path w="20" h="16" extrusionOk="0">
                    <a:moveTo>
                      <a:pt x="7" y="16"/>
                    </a:moveTo>
                    <a:cubicBezTo>
                      <a:pt x="20" y="16"/>
                      <a:pt x="20" y="16"/>
                      <a:pt x="20" y="16"/>
                    </a:cubicBezTo>
                    <a:cubicBezTo>
                      <a:pt x="20" y="10"/>
                      <a:pt x="12" y="5"/>
                      <a:pt x="0" y="0"/>
                    </a:cubicBezTo>
                    <a:cubicBezTo>
                      <a:pt x="5" y="5"/>
                      <a:pt x="7" y="10"/>
                      <a:pt x="7" y="16"/>
                    </a:cubicBezTo>
                    <a:close/>
                  </a:path>
                </a:pathLst>
              </a:custGeom>
              <a:solidFill>
                <a:srgbClr val="CCD8E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78" name="Google Shape;2178;p342"/>
              <p:cNvSpPr/>
              <p:nvPr/>
            </p:nvSpPr>
            <p:spPr>
              <a:xfrm>
                <a:off x="3351" y="1626"/>
                <a:ext cx="25" cy="20"/>
              </a:xfrm>
              <a:custGeom>
                <a:avLst/>
                <a:gdLst/>
                <a:ahLst/>
                <a:cxnLst/>
                <a:rect l="l" t="t" r="r" b="b"/>
                <a:pathLst>
                  <a:path w="19" h="15" extrusionOk="0">
                    <a:moveTo>
                      <a:pt x="19" y="0"/>
                    </a:moveTo>
                    <a:cubicBezTo>
                      <a:pt x="6" y="0"/>
                      <a:pt x="6" y="0"/>
                      <a:pt x="6" y="0"/>
                    </a:cubicBezTo>
                    <a:cubicBezTo>
                      <a:pt x="6" y="0"/>
                      <a:pt x="6" y="0"/>
                      <a:pt x="6" y="0"/>
                    </a:cubicBezTo>
                    <a:cubicBezTo>
                      <a:pt x="6" y="0"/>
                      <a:pt x="6" y="0"/>
                      <a:pt x="6" y="0"/>
                    </a:cubicBezTo>
                    <a:cubicBezTo>
                      <a:pt x="6" y="5"/>
                      <a:pt x="4" y="10"/>
                      <a:pt x="0" y="15"/>
                    </a:cubicBezTo>
                    <a:cubicBezTo>
                      <a:pt x="12" y="11"/>
                      <a:pt x="19" y="5"/>
                      <a:pt x="19" y="0"/>
                    </a:cubicBezTo>
                    <a:close/>
                  </a:path>
                </a:pathLst>
              </a:custGeom>
              <a:solidFill>
                <a:srgbClr val="698CA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79" name="Google Shape;2179;p342"/>
              <p:cNvSpPr/>
              <p:nvPr/>
            </p:nvSpPr>
            <p:spPr>
              <a:xfrm>
                <a:off x="3274" y="1598"/>
                <a:ext cx="19" cy="8"/>
              </a:xfrm>
              <a:prstGeom prst="ellipse">
                <a:avLst/>
              </a:prstGeom>
              <a:solidFill>
                <a:srgbClr val="CCD8E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80" name="Google Shape;2180;p342"/>
              <p:cNvSpPr/>
              <p:nvPr/>
            </p:nvSpPr>
            <p:spPr>
              <a:xfrm>
                <a:off x="3220" y="1598"/>
                <a:ext cx="20" cy="8"/>
              </a:xfrm>
              <a:prstGeom prst="ellipse">
                <a:avLst/>
              </a:prstGeom>
              <a:solidFill>
                <a:srgbClr val="CCD8E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81" name="Google Shape;2181;p342"/>
              <p:cNvSpPr/>
              <p:nvPr/>
            </p:nvSpPr>
            <p:spPr>
              <a:xfrm>
                <a:off x="3168" y="1598"/>
                <a:ext cx="20" cy="8"/>
              </a:xfrm>
              <a:prstGeom prst="ellipse">
                <a:avLst/>
              </a:prstGeom>
              <a:solidFill>
                <a:srgbClr val="CCD8E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82" name="Google Shape;2182;p342"/>
              <p:cNvSpPr/>
              <p:nvPr/>
            </p:nvSpPr>
            <p:spPr>
              <a:xfrm>
                <a:off x="3114" y="1598"/>
                <a:ext cx="20" cy="8"/>
              </a:xfrm>
              <a:prstGeom prst="ellipse">
                <a:avLst/>
              </a:prstGeom>
              <a:solidFill>
                <a:srgbClr val="CCD8E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83" name="Google Shape;2183;p342"/>
              <p:cNvSpPr/>
              <p:nvPr/>
            </p:nvSpPr>
            <p:spPr>
              <a:xfrm>
                <a:off x="3062" y="1598"/>
                <a:ext cx="20" cy="8"/>
              </a:xfrm>
              <a:prstGeom prst="ellipse">
                <a:avLst/>
              </a:prstGeom>
              <a:solidFill>
                <a:srgbClr val="CCD8E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84" name="Google Shape;2184;p342"/>
              <p:cNvSpPr/>
              <p:nvPr/>
            </p:nvSpPr>
            <p:spPr>
              <a:xfrm>
                <a:off x="3008" y="1598"/>
                <a:ext cx="20" cy="8"/>
              </a:xfrm>
              <a:prstGeom prst="ellipse">
                <a:avLst/>
              </a:prstGeom>
              <a:solidFill>
                <a:srgbClr val="CCD8E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85" name="Google Shape;2185;p342"/>
              <p:cNvSpPr/>
              <p:nvPr/>
            </p:nvSpPr>
            <p:spPr>
              <a:xfrm>
                <a:off x="2955" y="1598"/>
                <a:ext cx="21" cy="8"/>
              </a:xfrm>
              <a:prstGeom prst="ellipse">
                <a:avLst/>
              </a:prstGeom>
              <a:solidFill>
                <a:srgbClr val="CCD8E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86" name="Google Shape;2186;p342"/>
              <p:cNvSpPr/>
              <p:nvPr/>
            </p:nvSpPr>
            <p:spPr>
              <a:xfrm>
                <a:off x="3274" y="1646"/>
                <a:ext cx="19" cy="8"/>
              </a:xfrm>
              <a:prstGeom prst="ellipse">
                <a:avLst/>
              </a:prstGeom>
              <a:solidFill>
                <a:srgbClr val="698CA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87" name="Google Shape;2187;p342"/>
              <p:cNvSpPr/>
              <p:nvPr/>
            </p:nvSpPr>
            <p:spPr>
              <a:xfrm>
                <a:off x="3220" y="1646"/>
                <a:ext cx="20" cy="8"/>
              </a:xfrm>
              <a:prstGeom prst="ellipse">
                <a:avLst/>
              </a:prstGeom>
              <a:solidFill>
                <a:srgbClr val="698CA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88" name="Google Shape;2188;p342"/>
              <p:cNvSpPr/>
              <p:nvPr/>
            </p:nvSpPr>
            <p:spPr>
              <a:xfrm>
                <a:off x="3168" y="1646"/>
                <a:ext cx="20" cy="8"/>
              </a:xfrm>
              <a:prstGeom prst="ellipse">
                <a:avLst/>
              </a:prstGeom>
              <a:solidFill>
                <a:srgbClr val="698CA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89" name="Google Shape;2189;p342"/>
              <p:cNvSpPr/>
              <p:nvPr/>
            </p:nvSpPr>
            <p:spPr>
              <a:xfrm>
                <a:off x="3114" y="1646"/>
                <a:ext cx="20" cy="8"/>
              </a:xfrm>
              <a:prstGeom prst="ellipse">
                <a:avLst/>
              </a:prstGeom>
              <a:solidFill>
                <a:srgbClr val="698CA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90" name="Google Shape;2190;p342"/>
              <p:cNvSpPr/>
              <p:nvPr/>
            </p:nvSpPr>
            <p:spPr>
              <a:xfrm>
                <a:off x="3062" y="1646"/>
                <a:ext cx="20" cy="8"/>
              </a:xfrm>
              <a:prstGeom prst="ellipse">
                <a:avLst/>
              </a:prstGeom>
              <a:solidFill>
                <a:srgbClr val="698CA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91" name="Google Shape;2191;p342"/>
              <p:cNvSpPr/>
              <p:nvPr/>
            </p:nvSpPr>
            <p:spPr>
              <a:xfrm>
                <a:off x="3008" y="1646"/>
                <a:ext cx="20" cy="8"/>
              </a:xfrm>
              <a:prstGeom prst="ellipse">
                <a:avLst/>
              </a:prstGeom>
              <a:solidFill>
                <a:srgbClr val="698CA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92" name="Google Shape;2192;p342"/>
              <p:cNvSpPr/>
              <p:nvPr/>
            </p:nvSpPr>
            <p:spPr>
              <a:xfrm>
                <a:off x="2955" y="1646"/>
                <a:ext cx="21" cy="8"/>
              </a:xfrm>
              <a:prstGeom prst="ellipse">
                <a:avLst/>
              </a:prstGeom>
              <a:solidFill>
                <a:srgbClr val="698CA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93" name="Google Shape;2193;p342"/>
              <p:cNvSpPr/>
              <p:nvPr/>
            </p:nvSpPr>
            <p:spPr>
              <a:xfrm>
                <a:off x="2997" y="1504"/>
                <a:ext cx="74" cy="35"/>
              </a:xfrm>
              <a:custGeom>
                <a:avLst/>
                <a:gdLst/>
                <a:ahLst/>
                <a:cxnLst/>
                <a:rect l="l" t="t" r="r" b="b"/>
                <a:pathLst>
                  <a:path w="57" h="27" extrusionOk="0">
                    <a:moveTo>
                      <a:pt x="0" y="14"/>
                    </a:moveTo>
                    <a:cubicBezTo>
                      <a:pt x="0" y="21"/>
                      <a:pt x="6" y="27"/>
                      <a:pt x="14" y="27"/>
                    </a:cubicBezTo>
                    <a:cubicBezTo>
                      <a:pt x="43" y="27"/>
                      <a:pt x="43" y="27"/>
                      <a:pt x="43" y="27"/>
                    </a:cubicBezTo>
                    <a:cubicBezTo>
                      <a:pt x="51" y="27"/>
                      <a:pt x="57" y="21"/>
                      <a:pt x="57" y="14"/>
                    </a:cubicBezTo>
                    <a:cubicBezTo>
                      <a:pt x="57" y="13"/>
                      <a:pt x="57" y="13"/>
                      <a:pt x="57" y="13"/>
                    </a:cubicBezTo>
                    <a:cubicBezTo>
                      <a:pt x="57" y="6"/>
                      <a:pt x="51" y="0"/>
                      <a:pt x="43" y="0"/>
                    </a:cubicBezTo>
                    <a:cubicBezTo>
                      <a:pt x="14" y="0"/>
                      <a:pt x="14" y="0"/>
                      <a:pt x="14" y="0"/>
                    </a:cubicBezTo>
                    <a:cubicBezTo>
                      <a:pt x="6" y="0"/>
                      <a:pt x="0" y="6"/>
                      <a:pt x="0" y="13"/>
                    </a:cubicBezTo>
                    <a:lnTo>
                      <a:pt x="0" y="14"/>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94" name="Google Shape;2194;p342"/>
              <p:cNvSpPr/>
              <p:nvPr/>
            </p:nvSpPr>
            <p:spPr>
              <a:xfrm>
                <a:off x="2997" y="1713"/>
                <a:ext cx="74" cy="35"/>
              </a:xfrm>
              <a:custGeom>
                <a:avLst/>
                <a:gdLst/>
                <a:ahLst/>
                <a:cxnLst/>
                <a:rect l="l" t="t" r="r" b="b"/>
                <a:pathLst>
                  <a:path w="57" h="27" extrusionOk="0">
                    <a:moveTo>
                      <a:pt x="0" y="14"/>
                    </a:moveTo>
                    <a:cubicBezTo>
                      <a:pt x="0" y="21"/>
                      <a:pt x="6" y="27"/>
                      <a:pt x="14" y="27"/>
                    </a:cubicBezTo>
                    <a:cubicBezTo>
                      <a:pt x="43" y="27"/>
                      <a:pt x="43" y="27"/>
                      <a:pt x="43" y="27"/>
                    </a:cubicBezTo>
                    <a:cubicBezTo>
                      <a:pt x="51" y="27"/>
                      <a:pt x="57" y="21"/>
                      <a:pt x="57" y="14"/>
                    </a:cubicBezTo>
                    <a:cubicBezTo>
                      <a:pt x="57" y="13"/>
                      <a:pt x="57" y="13"/>
                      <a:pt x="57" y="13"/>
                    </a:cubicBezTo>
                    <a:cubicBezTo>
                      <a:pt x="57" y="6"/>
                      <a:pt x="51" y="0"/>
                      <a:pt x="43" y="0"/>
                    </a:cubicBezTo>
                    <a:cubicBezTo>
                      <a:pt x="14" y="0"/>
                      <a:pt x="14" y="0"/>
                      <a:pt x="14" y="0"/>
                    </a:cubicBezTo>
                    <a:cubicBezTo>
                      <a:pt x="6" y="0"/>
                      <a:pt x="0" y="6"/>
                      <a:pt x="0" y="13"/>
                    </a:cubicBezTo>
                    <a:lnTo>
                      <a:pt x="0" y="14"/>
                    </a:lnTo>
                    <a:close/>
                  </a:path>
                </a:pathLst>
              </a:custGeom>
              <a:solidFill>
                <a:srgbClr val="CCD8E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95" name="Google Shape;2195;p342"/>
              <p:cNvSpPr/>
              <p:nvPr/>
            </p:nvSpPr>
            <p:spPr>
              <a:xfrm>
                <a:off x="2496" y="1624"/>
                <a:ext cx="259" cy="4"/>
              </a:xfrm>
              <a:prstGeom prst="rect">
                <a:avLst/>
              </a:pr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196" name="Google Shape;2196;p342"/>
              <p:cNvSpPr/>
              <p:nvPr/>
            </p:nvSpPr>
            <p:spPr>
              <a:xfrm>
                <a:off x="2676" y="1862"/>
                <a:ext cx="259" cy="4"/>
              </a:xfrm>
              <a:prstGeom prst="rect">
                <a:avLst/>
              </a:pr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grpSp>
      </p:grpSp>
      <p:grpSp>
        <p:nvGrpSpPr>
          <p:cNvPr id="2197" name="Google Shape;2197;p342"/>
          <p:cNvGrpSpPr/>
          <p:nvPr/>
        </p:nvGrpSpPr>
        <p:grpSpPr>
          <a:xfrm>
            <a:off x="4166269" y="1332135"/>
            <a:ext cx="2270030" cy="1638615"/>
            <a:chOff x="5428023" y="2052719"/>
            <a:chExt cx="3026707" cy="2184820"/>
          </a:xfrm>
        </p:grpSpPr>
        <p:sp>
          <p:nvSpPr>
            <p:cNvPr id="2198" name="Google Shape;2198;p342"/>
            <p:cNvSpPr txBox="1"/>
            <p:nvPr/>
          </p:nvSpPr>
          <p:spPr>
            <a:xfrm>
              <a:off x="5755166" y="3635840"/>
              <a:ext cx="2206928" cy="601699"/>
            </a:xfrm>
            <a:prstGeom prst="rect">
              <a:avLst/>
            </a:prstGeom>
            <a:noFill/>
            <a:ln>
              <a:noFill/>
            </a:ln>
          </p:spPr>
          <p:txBody>
            <a:bodyPr spcFirstLastPara="1" wrap="square" lIns="40950" tIns="40950" rIns="40950" bIns="40950" anchor="t" anchorCtr="0">
              <a:noAutofit/>
            </a:bodyPr>
            <a:lstStyle/>
            <a:p>
              <a:pPr marL="0" marR="0" lvl="0" indent="0" algn="l" rtl="0">
                <a:spcBef>
                  <a:spcPts val="0"/>
                </a:spcBef>
                <a:spcAft>
                  <a:spcPts val="0"/>
                </a:spcAft>
                <a:buNone/>
              </a:pPr>
              <a:r>
                <a:rPr lang="en-US" sz="1050" b="1">
                  <a:solidFill>
                    <a:srgbClr val="00338D"/>
                  </a:solidFill>
                  <a:latin typeface="Arial"/>
                  <a:ea typeface="Arial"/>
                  <a:cs typeface="Arial"/>
                  <a:sym typeface="Arial"/>
                </a:rPr>
                <a:t>Age of information</a:t>
              </a:r>
              <a:endParaRPr/>
            </a:p>
          </p:txBody>
        </p:sp>
        <p:grpSp>
          <p:nvGrpSpPr>
            <p:cNvPr id="2199" name="Google Shape;2199;p342"/>
            <p:cNvGrpSpPr/>
            <p:nvPr/>
          </p:nvGrpSpPr>
          <p:grpSpPr>
            <a:xfrm>
              <a:off x="6563970" y="2052719"/>
              <a:ext cx="1467496" cy="1121596"/>
              <a:chOff x="4103" y="1239"/>
              <a:chExt cx="997" cy="762"/>
            </a:xfrm>
          </p:grpSpPr>
          <p:sp>
            <p:nvSpPr>
              <p:cNvPr id="2200" name="Google Shape;2200;p342"/>
              <p:cNvSpPr/>
              <p:nvPr/>
            </p:nvSpPr>
            <p:spPr>
              <a:xfrm>
                <a:off x="4103" y="1239"/>
                <a:ext cx="992" cy="76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01" name="Google Shape;2201;p342"/>
              <p:cNvSpPr/>
              <p:nvPr/>
            </p:nvSpPr>
            <p:spPr>
              <a:xfrm>
                <a:off x="4386" y="1879"/>
                <a:ext cx="236" cy="104"/>
              </a:xfrm>
              <a:custGeom>
                <a:avLst/>
                <a:gdLst/>
                <a:ahLst/>
                <a:cxnLst/>
                <a:rect l="l" t="t" r="r" b="b"/>
                <a:pathLst>
                  <a:path w="261" h="115" extrusionOk="0">
                    <a:moveTo>
                      <a:pt x="28" y="0"/>
                    </a:moveTo>
                    <a:cubicBezTo>
                      <a:pt x="18" y="39"/>
                      <a:pt x="9" y="77"/>
                      <a:pt x="0" y="115"/>
                    </a:cubicBezTo>
                    <a:cubicBezTo>
                      <a:pt x="87" y="115"/>
                      <a:pt x="174" y="115"/>
                      <a:pt x="261" y="115"/>
                    </a:cubicBezTo>
                    <a:cubicBezTo>
                      <a:pt x="252" y="77"/>
                      <a:pt x="243" y="39"/>
                      <a:pt x="233" y="0"/>
                    </a:cubicBezTo>
                    <a:cubicBezTo>
                      <a:pt x="165" y="0"/>
                      <a:pt x="96" y="0"/>
                      <a:pt x="28" y="0"/>
                    </a:cubicBez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02" name="Google Shape;2202;p342"/>
              <p:cNvSpPr/>
              <p:nvPr/>
            </p:nvSpPr>
            <p:spPr>
              <a:xfrm>
                <a:off x="4358" y="1981"/>
                <a:ext cx="291" cy="20"/>
              </a:xfrm>
              <a:custGeom>
                <a:avLst/>
                <a:gdLst/>
                <a:ahLst/>
                <a:cxnLst/>
                <a:rect l="l" t="t" r="r" b="b"/>
                <a:pathLst>
                  <a:path w="321" h="22" extrusionOk="0">
                    <a:moveTo>
                      <a:pt x="308" y="0"/>
                    </a:moveTo>
                    <a:cubicBezTo>
                      <a:pt x="14" y="0"/>
                      <a:pt x="14" y="0"/>
                      <a:pt x="14" y="0"/>
                    </a:cubicBezTo>
                    <a:cubicBezTo>
                      <a:pt x="6" y="0"/>
                      <a:pt x="0" y="7"/>
                      <a:pt x="0" y="16"/>
                    </a:cubicBezTo>
                    <a:cubicBezTo>
                      <a:pt x="0" y="22"/>
                      <a:pt x="0" y="22"/>
                      <a:pt x="0" y="22"/>
                    </a:cubicBezTo>
                    <a:cubicBezTo>
                      <a:pt x="321" y="22"/>
                      <a:pt x="321" y="22"/>
                      <a:pt x="321" y="22"/>
                    </a:cubicBezTo>
                    <a:cubicBezTo>
                      <a:pt x="321" y="16"/>
                      <a:pt x="321" y="16"/>
                      <a:pt x="321" y="16"/>
                    </a:cubicBezTo>
                    <a:cubicBezTo>
                      <a:pt x="321" y="7"/>
                      <a:pt x="315" y="0"/>
                      <a:pt x="308" y="0"/>
                    </a:cubicBez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03" name="Google Shape;2203;p342"/>
              <p:cNvSpPr/>
              <p:nvPr/>
            </p:nvSpPr>
            <p:spPr>
              <a:xfrm>
                <a:off x="4103" y="1839"/>
                <a:ext cx="802" cy="77"/>
              </a:xfrm>
              <a:custGeom>
                <a:avLst/>
                <a:gdLst/>
                <a:ahLst/>
                <a:cxnLst/>
                <a:rect l="l" t="t" r="r" b="b"/>
                <a:pathLst>
                  <a:path w="885" h="85" extrusionOk="0">
                    <a:moveTo>
                      <a:pt x="0" y="0"/>
                    </a:moveTo>
                    <a:cubicBezTo>
                      <a:pt x="0" y="63"/>
                      <a:pt x="0" y="63"/>
                      <a:pt x="0" y="63"/>
                    </a:cubicBezTo>
                    <a:cubicBezTo>
                      <a:pt x="0" y="75"/>
                      <a:pt x="10" y="85"/>
                      <a:pt x="22" y="85"/>
                    </a:cubicBezTo>
                    <a:cubicBezTo>
                      <a:pt x="863" y="85"/>
                      <a:pt x="863" y="85"/>
                      <a:pt x="863" y="85"/>
                    </a:cubicBezTo>
                    <a:cubicBezTo>
                      <a:pt x="875" y="85"/>
                      <a:pt x="885" y="75"/>
                      <a:pt x="885" y="63"/>
                    </a:cubicBezTo>
                    <a:cubicBezTo>
                      <a:pt x="885" y="0"/>
                      <a:pt x="885" y="0"/>
                      <a:pt x="885" y="0"/>
                    </a:cubicBezTo>
                    <a:lnTo>
                      <a:pt x="0"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04" name="Google Shape;2204;p342"/>
              <p:cNvSpPr/>
              <p:nvPr/>
            </p:nvSpPr>
            <p:spPr>
              <a:xfrm>
                <a:off x="4103" y="1333"/>
                <a:ext cx="802" cy="506"/>
              </a:xfrm>
              <a:custGeom>
                <a:avLst/>
                <a:gdLst/>
                <a:ahLst/>
                <a:cxnLst/>
                <a:rect l="l" t="t" r="r" b="b"/>
                <a:pathLst>
                  <a:path w="885" h="557" extrusionOk="0">
                    <a:moveTo>
                      <a:pt x="885" y="557"/>
                    </a:moveTo>
                    <a:cubicBezTo>
                      <a:pt x="885" y="22"/>
                      <a:pt x="885" y="22"/>
                      <a:pt x="885" y="22"/>
                    </a:cubicBezTo>
                    <a:cubicBezTo>
                      <a:pt x="885" y="10"/>
                      <a:pt x="875" y="0"/>
                      <a:pt x="863" y="0"/>
                    </a:cubicBezTo>
                    <a:cubicBezTo>
                      <a:pt x="22" y="0"/>
                      <a:pt x="22" y="0"/>
                      <a:pt x="22" y="0"/>
                    </a:cubicBezTo>
                    <a:cubicBezTo>
                      <a:pt x="10" y="0"/>
                      <a:pt x="0" y="10"/>
                      <a:pt x="0" y="22"/>
                    </a:cubicBezTo>
                    <a:cubicBezTo>
                      <a:pt x="0" y="557"/>
                      <a:pt x="0" y="557"/>
                      <a:pt x="0" y="557"/>
                    </a:cubicBezTo>
                    <a:cubicBezTo>
                      <a:pt x="885" y="557"/>
                      <a:pt x="885" y="557"/>
                      <a:pt x="885" y="557"/>
                    </a:cubicBezTo>
                  </a:path>
                </a:pathLst>
              </a:cu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05" name="Google Shape;2205;p342"/>
              <p:cNvSpPr/>
              <p:nvPr/>
            </p:nvSpPr>
            <p:spPr>
              <a:xfrm>
                <a:off x="4137" y="1364"/>
                <a:ext cx="735" cy="441"/>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06" name="Google Shape;2206;p342"/>
              <p:cNvSpPr/>
              <p:nvPr/>
            </p:nvSpPr>
            <p:spPr>
              <a:xfrm>
                <a:off x="4137" y="1364"/>
                <a:ext cx="735" cy="441"/>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07" name="Google Shape;2207;p342"/>
              <p:cNvSpPr/>
              <p:nvPr/>
            </p:nvSpPr>
            <p:spPr>
              <a:xfrm>
                <a:off x="4217" y="1732"/>
                <a:ext cx="35" cy="46"/>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08" name="Google Shape;2208;p342"/>
              <p:cNvSpPr/>
              <p:nvPr/>
            </p:nvSpPr>
            <p:spPr>
              <a:xfrm>
                <a:off x="4285" y="1693"/>
                <a:ext cx="34" cy="85"/>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09" name="Google Shape;2209;p342"/>
              <p:cNvSpPr/>
              <p:nvPr/>
            </p:nvSpPr>
            <p:spPr>
              <a:xfrm>
                <a:off x="4352" y="1661"/>
                <a:ext cx="34" cy="117"/>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10" name="Google Shape;2210;p342"/>
              <p:cNvSpPr/>
              <p:nvPr/>
            </p:nvSpPr>
            <p:spPr>
              <a:xfrm>
                <a:off x="4420" y="1689"/>
                <a:ext cx="34" cy="89"/>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11" name="Google Shape;2211;p342"/>
              <p:cNvSpPr/>
              <p:nvPr/>
            </p:nvSpPr>
            <p:spPr>
              <a:xfrm>
                <a:off x="4487" y="1589"/>
                <a:ext cx="34" cy="189"/>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12" name="Google Shape;2212;p342"/>
              <p:cNvSpPr/>
              <p:nvPr/>
            </p:nvSpPr>
            <p:spPr>
              <a:xfrm>
                <a:off x="4554" y="1623"/>
                <a:ext cx="35" cy="155"/>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13" name="Google Shape;2213;p342"/>
              <p:cNvSpPr/>
              <p:nvPr/>
            </p:nvSpPr>
            <p:spPr>
              <a:xfrm>
                <a:off x="4622" y="1553"/>
                <a:ext cx="34" cy="225"/>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14" name="Google Shape;2214;p342"/>
              <p:cNvSpPr/>
              <p:nvPr/>
            </p:nvSpPr>
            <p:spPr>
              <a:xfrm>
                <a:off x="4689" y="1489"/>
                <a:ext cx="34" cy="289"/>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15" name="Google Shape;2215;p342"/>
              <p:cNvSpPr/>
              <p:nvPr/>
            </p:nvSpPr>
            <p:spPr>
              <a:xfrm>
                <a:off x="4689" y="1489"/>
                <a:ext cx="34" cy="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16" name="Google Shape;2216;p342"/>
              <p:cNvSpPr/>
              <p:nvPr/>
            </p:nvSpPr>
            <p:spPr>
              <a:xfrm>
                <a:off x="4757" y="1424"/>
                <a:ext cx="34" cy="354"/>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17" name="Google Shape;2217;p342"/>
              <p:cNvSpPr/>
              <p:nvPr/>
            </p:nvSpPr>
            <p:spPr>
              <a:xfrm>
                <a:off x="4757" y="1424"/>
                <a:ext cx="34" cy="35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18" name="Google Shape;2218;p342"/>
              <p:cNvSpPr/>
              <p:nvPr/>
            </p:nvSpPr>
            <p:spPr>
              <a:xfrm>
                <a:off x="4185" y="1416"/>
                <a:ext cx="137" cy="13"/>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19" name="Google Shape;2219;p342"/>
              <p:cNvSpPr/>
              <p:nvPr/>
            </p:nvSpPr>
            <p:spPr>
              <a:xfrm>
                <a:off x="4185" y="1449"/>
                <a:ext cx="249" cy="9"/>
              </a:xfrm>
              <a:prstGeom prst="rect">
                <a:avLst/>
              </a:prstGeom>
              <a:solidFill>
                <a:srgbClr val="7F7F7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20" name="Google Shape;2220;p342"/>
              <p:cNvSpPr/>
              <p:nvPr/>
            </p:nvSpPr>
            <p:spPr>
              <a:xfrm>
                <a:off x="4185" y="1474"/>
                <a:ext cx="212" cy="8"/>
              </a:xfrm>
              <a:prstGeom prst="rect">
                <a:avLst/>
              </a:prstGeom>
              <a:solidFill>
                <a:srgbClr val="7F7F7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21" name="Google Shape;2221;p342"/>
              <p:cNvSpPr/>
              <p:nvPr/>
            </p:nvSpPr>
            <p:spPr>
              <a:xfrm>
                <a:off x="4185" y="1498"/>
                <a:ext cx="234" cy="9"/>
              </a:xfrm>
              <a:prstGeom prst="rect">
                <a:avLst/>
              </a:prstGeom>
              <a:solidFill>
                <a:srgbClr val="7F7F7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22" name="Google Shape;2222;p342"/>
              <p:cNvSpPr/>
              <p:nvPr/>
            </p:nvSpPr>
            <p:spPr>
              <a:xfrm>
                <a:off x="4185" y="1524"/>
                <a:ext cx="183" cy="7"/>
              </a:xfrm>
              <a:prstGeom prst="rect">
                <a:avLst/>
              </a:prstGeom>
              <a:solidFill>
                <a:srgbClr val="7F7F7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23" name="Google Shape;2223;p342"/>
              <p:cNvSpPr/>
              <p:nvPr/>
            </p:nvSpPr>
            <p:spPr>
              <a:xfrm>
                <a:off x="4185" y="1555"/>
                <a:ext cx="80" cy="23"/>
              </a:xfrm>
              <a:custGeom>
                <a:avLst/>
                <a:gdLst/>
                <a:ahLst/>
                <a:cxnLst/>
                <a:rect l="l" t="t" r="r" b="b"/>
                <a:pathLst>
                  <a:path w="80" h="23" extrusionOk="0">
                    <a:moveTo>
                      <a:pt x="0" y="0"/>
                    </a:moveTo>
                    <a:lnTo>
                      <a:pt x="0" y="23"/>
                    </a:lnTo>
                    <a:lnTo>
                      <a:pt x="80" y="23"/>
                    </a:lnTo>
                    <a:lnTo>
                      <a:pt x="80" y="0"/>
                    </a:lnTo>
                    <a:lnTo>
                      <a:pt x="0" y="0"/>
                    </a:lnTo>
                    <a:close/>
                    <a:moveTo>
                      <a:pt x="67" y="16"/>
                    </a:moveTo>
                    <a:lnTo>
                      <a:pt x="13" y="16"/>
                    </a:lnTo>
                    <a:lnTo>
                      <a:pt x="13" y="8"/>
                    </a:lnTo>
                    <a:lnTo>
                      <a:pt x="67" y="8"/>
                    </a:lnTo>
                    <a:lnTo>
                      <a:pt x="67" y="16"/>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24" name="Google Shape;2224;p342"/>
              <p:cNvSpPr/>
              <p:nvPr/>
            </p:nvSpPr>
            <p:spPr>
              <a:xfrm>
                <a:off x="4178" y="1391"/>
                <a:ext cx="597" cy="339"/>
              </a:xfrm>
              <a:custGeom>
                <a:avLst/>
                <a:gdLst/>
                <a:ahLst/>
                <a:cxnLst/>
                <a:rect l="l" t="t" r="r" b="b"/>
                <a:pathLst>
                  <a:path w="659" h="373" extrusionOk="0">
                    <a:moveTo>
                      <a:pt x="4" y="373"/>
                    </a:moveTo>
                    <a:cubicBezTo>
                      <a:pt x="3" y="373"/>
                      <a:pt x="2" y="372"/>
                      <a:pt x="1" y="371"/>
                    </a:cubicBezTo>
                    <a:cubicBezTo>
                      <a:pt x="0" y="369"/>
                      <a:pt x="0" y="366"/>
                      <a:pt x="2" y="365"/>
                    </a:cubicBezTo>
                    <a:cubicBezTo>
                      <a:pt x="214" y="228"/>
                      <a:pt x="214" y="228"/>
                      <a:pt x="214" y="228"/>
                    </a:cubicBezTo>
                    <a:cubicBezTo>
                      <a:pt x="215" y="227"/>
                      <a:pt x="217" y="227"/>
                      <a:pt x="218" y="228"/>
                    </a:cubicBezTo>
                    <a:cubicBezTo>
                      <a:pt x="282" y="263"/>
                      <a:pt x="282" y="263"/>
                      <a:pt x="282" y="263"/>
                    </a:cubicBezTo>
                    <a:cubicBezTo>
                      <a:pt x="359" y="141"/>
                      <a:pt x="359" y="141"/>
                      <a:pt x="359" y="141"/>
                    </a:cubicBezTo>
                    <a:cubicBezTo>
                      <a:pt x="360" y="140"/>
                      <a:pt x="361" y="140"/>
                      <a:pt x="362" y="139"/>
                    </a:cubicBezTo>
                    <a:cubicBezTo>
                      <a:pt x="363" y="139"/>
                      <a:pt x="364" y="139"/>
                      <a:pt x="365" y="140"/>
                    </a:cubicBezTo>
                    <a:cubicBezTo>
                      <a:pt x="432" y="191"/>
                      <a:pt x="432" y="191"/>
                      <a:pt x="432" y="191"/>
                    </a:cubicBezTo>
                    <a:cubicBezTo>
                      <a:pt x="652" y="2"/>
                      <a:pt x="652" y="2"/>
                      <a:pt x="652" y="2"/>
                    </a:cubicBezTo>
                    <a:cubicBezTo>
                      <a:pt x="654" y="0"/>
                      <a:pt x="656" y="1"/>
                      <a:pt x="657" y="2"/>
                    </a:cubicBezTo>
                    <a:cubicBezTo>
                      <a:pt x="659" y="4"/>
                      <a:pt x="659" y="6"/>
                      <a:pt x="657" y="8"/>
                    </a:cubicBezTo>
                    <a:cubicBezTo>
                      <a:pt x="435" y="200"/>
                      <a:pt x="435" y="200"/>
                      <a:pt x="435" y="200"/>
                    </a:cubicBezTo>
                    <a:cubicBezTo>
                      <a:pt x="433" y="201"/>
                      <a:pt x="431" y="201"/>
                      <a:pt x="430" y="200"/>
                    </a:cubicBezTo>
                    <a:cubicBezTo>
                      <a:pt x="364" y="149"/>
                      <a:pt x="364" y="149"/>
                      <a:pt x="364" y="149"/>
                    </a:cubicBezTo>
                    <a:cubicBezTo>
                      <a:pt x="286" y="271"/>
                      <a:pt x="286" y="271"/>
                      <a:pt x="286" y="271"/>
                    </a:cubicBezTo>
                    <a:cubicBezTo>
                      <a:pt x="285" y="273"/>
                      <a:pt x="283" y="273"/>
                      <a:pt x="281" y="272"/>
                    </a:cubicBezTo>
                    <a:cubicBezTo>
                      <a:pt x="216" y="236"/>
                      <a:pt x="216" y="236"/>
                      <a:pt x="216" y="236"/>
                    </a:cubicBezTo>
                    <a:cubicBezTo>
                      <a:pt x="6" y="372"/>
                      <a:pt x="6" y="372"/>
                      <a:pt x="6" y="372"/>
                    </a:cubicBezTo>
                    <a:cubicBezTo>
                      <a:pt x="6" y="372"/>
                      <a:pt x="5" y="373"/>
                      <a:pt x="4" y="373"/>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25" name="Google Shape;2225;p342"/>
              <p:cNvSpPr/>
              <p:nvPr/>
            </p:nvSpPr>
            <p:spPr>
              <a:xfrm>
                <a:off x="4173" y="1710"/>
                <a:ext cx="28" cy="29"/>
              </a:xfrm>
              <a:prstGeom prst="ellipse">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26" name="Google Shape;2226;p342"/>
              <p:cNvSpPr/>
              <p:nvPr/>
            </p:nvSpPr>
            <p:spPr>
              <a:xfrm>
                <a:off x="4358" y="1588"/>
                <a:ext cx="28" cy="29"/>
              </a:xfrm>
              <a:prstGeom prst="ellipse">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27" name="Google Shape;2227;p342"/>
              <p:cNvSpPr/>
              <p:nvPr/>
            </p:nvSpPr>
            <p:spPr>
              <a:xfrm>
                <a:off x="4420" y="1620"/>
                <a:ext cx="28" cy="28"/>
              </a:xfrm>
              <a:prstGeom prst="ellipse">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28" name="Google Shape;2228;p342"/>
              <p:cNvSpPr/>
              <p:nvPr/>
            </p:nvSpPr>
            <p:spPr>
              <a:xfrm>
                <a:off x="4493" y="1508"/>
                <a:ext cx="29" cy="29"/>
              </a:xfrm>
              <a:prstGeom prst="ellipse">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29" name="Google Shape;2229;p342"/>
              <p:cNvSpPr/>
              <p:nvPr/>
            </p:nvSpPr>
            <p:spPr>
              <a:xfrm>
                <a:off x="4559" y="1557"/>
                <a:ext cx="28" cy="29"/>
              </a:xfrm>
              <a:prstGeom prst="ellipse">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30" name="Google Shape;2230;p342"/>
              <p:cNvSpPr/>
              <p:nvPr/>
            </p:nvSpPr>
            <p:spPr>
              <a:xfrm>
                <a:off x="4757" y="1381"/>
                <a:ext cx="28" cy="29"/>
              </a:xfrm>
              <a:prstGeom prst="ellipse">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31" name="Google Shape;2231;p342"/>
              <p:cNvSpPr/>
              <p:nvPr/>
            </p:nvSpPr>
            <p:spPr>
              <a:xfrm>
                <a:off x="4872" y="1710"/>
                <a:ext cx="33" cy="48"/>
              </a:xfrm>
              <a:custGeom>
                <a:avLst/>
                <a:gdLst/>
                <a:ahLst/>
                <a:cxnLst/>
                <a:rect l="l" t="t" r="r" b="b"/>
                <a:pathLst>
                  <a:path w="36" h="53" extrusionOk="0">
                    <a:moveTo>
                      <a:pt x="36" y="0"/>
                    </a:moveTo>
                    <a:cubicBezTo>
                      <a:pt x="25" y="10"/>
                      <a:pt x="13" y="18"/>
                      <a:pt x="0" y="23"/>
                    </a:cubicBezTo>
                    <a:cubicBezTo>
                      <a:pt x="0" y="53"/>
                      <a:pt x="0" y="53"/>
                      <a:pt x="0" y="53"/>
                    </a:cubicBezTo>
                    <a:cubicBezTo>
                      <a:pt x="10" y="49"/>
                      <a:pt x="20" y="43"/>
                      <a:pt x="29" y="36"/>
                    </a:cubicBezTo>
                    <a:cubicBezTo>
                      <a:pt x="36" y="42"/>
                      <a:pt x="36" y="42"/>
                      <a:pt x="36" y="42"/>
                    </a:cubicBezTo>
                    <a:cubicBezTo>
                      <a:pt x="36" y="0"/>
                      <a:pt x="36" y="0"/>
                      <a:pt x="36" y="0"/>
                    </a:cubicBezTo>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32" name="Google Shape;2232;p342"/>
              <p:cNvSpPr/>
              <p:nvPr/>
            </p:nvSpPr>
            <p:spPr>
              <a:xfrm>
                <a:off x="4676" y="1618"/>
                <a:ext cx="196" cy="153"/>
              </a:xfrm>
              <a:custGeom>
                <a:avLst/>
                <a:gdLst/>
                <a:ahLst/>
                <a:cxnLst/>
                <a:rect l="l" t="t" r="r" b="b"/>
                <a:pathLst>
                  <a:path w="217" h="168" extrusionOk="0">
                    <a:moveTo>
                      <a:pt x="217" y="124"/>
                    </a:moveTo>
                    <a:cubicBezTo>
                      <a:pt x="197" y="134"/>
                      <a:pt x="175" y="138"/>
                      <a:pt x="153" y="138"/>
                    </a:cubicBezTo>
                    <a:cubicBezTo>
                      <a:pt x="153" y="138"/>
                      <a:pt x="153" y="138"/>
                      <a:pt x="153" y="138"/>
                    </a:cubicBezTo>
                    <a:cubicBezTo>
                      <a:pt x="144" y="138"/>
                      <a:pt x="135" y="137"/>
                      <a:pt x="127" y="136"/>
                    </a:cubicBezTo>
                    <a:cubicBezTo>
                      <a:pt x="127" y="166"/>
                      <a:pt x="127" y="166"/>
                      <a:pt x="127" y="166"/>
                    </a:cubicBezTo>
                    <a:cubicBezTo>
                      <a:pt x="135" y="167"/>
                      <a:pt x="144" y="168"/>
                      <a:pt x="153" y="168"/>
                    </a:cubicBezTo>
                    <a:cubicBezTo>
                      <a:pt x="153" y="168"/>
                      <a:pt x="153" y="168"/>
                      <a:pt x="153" y="168"/>
                    </a:cubicBezTo>
                    <a:cubicBezTo>
                      <a:pt x="175" y="168"/>
                      <a:pt x="197" y="163"/>
                      <a:pt x="217" y="154"/>
                    </a:cubicBezTo>
                    <a:cubicBezTo>
                      <a:pt x="217" y="124"/>
                      <a:pt x="217" y="124"/>
                      <a:pt x="217" y="124"/>
                    </a:cubicBezTo>
                    <a:moveTo>
                      <a:pt x="52" y="100"/>
                    </a:moveTo>
                    <a:cubicBezTo>
                      <a:pt x="52" y="130"/>
                      <a:pt x="52" y="130"/>
                      <a:pt x="52" y="130"/>
                    </a:cubicBezTo>
                    <a:cubicBezTo>
                      <a:pt x="64" y="140"/>
                      <a:pt x="76" y="148"/>
                      <a:pt x="90" y="154"/>
                    </a:cubicBezTo>
                    <a:cubicBezTo>
                      <a:pt x="90" y="124"/>
                      <a:pt x="90" y="124"/>
                      <a:pt x="90" y="124"/>
                    </a:cubicBezTo>
                    <a:cubicBezTo>
                      <a:pt x="76" y="118"/>
                      <a:pt x="64" y="110"/>
                      <a:pt x="52" y="100"/>
                    </a:cubicBezTo>
                    <a:moveTo>
                      <a:pt x="1" y="0"/>
                    </a:moveTo>
                    <a:cubicBezTo>
                      <a:pt x="0" y="5"/>
                      <a:pt x="0" y="10"/>
                      <a:pt x="0" y="15"/>
                    </a:cubicBezTo>
                    <a:cubicBezTo>
                      <a:pt x="0" y="39"/>
                      <a:pt x="5" y="61"/>
                      <a:pt x="15" y="82"/>
                    </a:cubicBezTo>
                    <a:cubicBezTo>
                      <a:pt x="15" y="52"/>
                      <a:pt x="15" y="52"/>
                      <a:pt x="15" y="52"/>
                    </a:cubicBezTo>
                    <a:cubicBezTo>
                      <a:pt x="8" y="36"/>
                      <a:pt x="3" y="18"/>
                      <a:pt x="1" y="0"/>
                    </a:cubicBezTo>
                  </a:path>
                </a:pathLst>
              </a:custGeom>
              <a:solidFill>
                <a:srgbClr val="C3C9C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33" name="Google Shape;2233;p342"/>
              <p:cNvSpPr/>
              <p:nvPr/>
            </p:nvSpPr>
            <p:spPr>
              <a:xfrm>
                <a:off x="4689" y="1665"/>
                <a:ext cx="34" cy="71"/>
              </a:xfrm>
              <a:custGeom>
                <a:avLst/>
                <a:gdLst/>
                <a:ahLst/>
                <a:cxnLst/>
                <a:rect l="l" t="t" r="r" b="b"/>
                <a:pathLst>
                  <a:path w="37" h="78" extrusionOk="0">
                    <a:moveTo>
                      <a:pt x="0" y="0"/>
                    </a:moveTo>
                    <a:cubicBezTo>
                      <a:pt x="0" y="30"/>
                      <a:pt x="0" y="30"/>
                      <a:pt x="0" y="30"/>
                    </a:cubicBezTo>
                    <a:cubicBezTo>
                      <a:pt x="9" y="48"/>
                      <a:pt x="22" y="65"/>
                      <a:pt x="37" y="78"/>
                    </a:cubicBezTo>
                    <a:cubicBezTo>
                      <a:pt x="37" y="48"/>
                      <a:pt x="37" y="48"/>
                      <a:pt x="37" y="48"/>
                    </a:cubicBezTo>
                    <a:cubicBezTo>
                      <a:pt x="22" y="35"/>
                      <a:pt x="9" y="18"/>
                      <a:pt x="0" y="0"/>
                    </a:cubicBezTo>
                  </a:path>
                </a:pathLst>
              </a:custGeom>
              <a:solidFill>
                <a:srgbClr val="00486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34" name="Google Shape;2234;p342"/>
              <p:cNvSpPr/>
              <p:nvPr/>
            </p:nvSpPr>
            <p:spPr>
              <a:xfrm>
                <a:off x="4757" y="1731"/>
                <a:ext cx="34" cy="38"/>
              </a:xfrm>
              <a:custGeom>
                <a:avLst/>
                <a:gdLst/>
                <a:ahLst/>
                <a:cxnLst/>
                <a:rect l="l" t="t" r="r" b="b"/>
                <a:pathLst>
                  <a:path w="37" h="42" extrusionOk="0">
                    <a:moveTo>
                      <a:pt x="0" y="0"/>
                    </a:moveTo>
                    <a:cubicBezTo>
                      <a:pt x="0" y="30"/>
                      <a:pt x="0" y="30"/>
                      <a:pt x="0" y="30"/>
                    </a:cubicBezTo>
                    <a:cubicBezTo>
                      <a:pt x="11" y="36"/>
                      <a:pt x="24" y="40"/>
                      <a:pt x="37" y="42"/>
                    </a:cubicBezTo>
                    <a:cubicBezTo>
                      <a:pt x="37" y="12"/>
                      <a:pt x="37" y="12"/>
                      <a:pt x="37" y="12"/>
                    </a:cubicBezTo>
                    <a:cubicBezTo>
                      <a:pt x="24" y="10"/>
                      <a:pt x="11" y="6"/>
                      <a:pt x="0" y="0"/>
                    </a:cubicBezTo>
                  </a:path>
                </a:pathLst>
              </a:custGeom>
              <a:solidFill>
                <a:srgbClr val="00486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35" name="Google Shape;2235;p342"/>
              <p:cNvSpPr/>
              <p:nvPr/>
            </p:nvSpPr>
            <p:spPr>
              <a:xfrm>
                <a:off x="4913" y="1704"/>
                <a:ext cx="187" cy="187"/>
              </a:xfrm>
              <a:custGeom>
                <a:avLst/>
                <a:gdLst/>
                <a:ahLst/>
                <a:cxnLst/>
                <a:rect l="l" t="t" r="r" b="b"/>
                <a:pathLst>
                  <a:path w="206" h="206" extrusionOk="0">
                    <a:moveTo>
                      <a:pt x="190" y="191"/>
                    </a:moveTo>
                    <a:cubicBezTo>
                      <a:pt x="190" y="191"/>
                      <a:pt x="190" y="191"/>
                      <a:pt x="190" y="191"/>
                    </a:cubicBezTo>
                    <a:cubicBezTo>
                      <a:pt x="175" y="206"/>
                      <a:pt x="150" y="206"/>
                      <a:pt x="135" y="191"/>
                    </a:cubicBezTo>
                    <a:cubicBezTo>
                      <a:pt x="16" y="71"/>
                      <a:pt x="16" y="71"/>
                      <a:pt x="16" y="71"/>
                    </a:cubicBezTo>
                    <a:cubicBezTo>
                      <a:pt x="0" y="56"/>
                      <a:pt x="0" y="31"/>
                      <a:pt x="16" y="16"/>
                    </a:cubicBezTo>
                    <a:cubicBezTo>
                      <a:pt x="16" y="15"/>
                      <a:pt x="16" y="15"/>
                      <a:pt x="16" y="15"/>
                    </a:cubicBezTo>
                    <a:cubicBezTo>
                      <a:pt x="31" y="0"/>
                      <a:pt x="56" y="0"/>
                      <a:pt x="71" y="16"/>
                    </a:cubicBezTo>
                    <a:cubicBezTo>
                      <a:pt x="191" y="136"/>
                      <a:pt x="191" y="136"/>
                      <a:pt x="191" y="136"/>
                    </a:cubicBezTo>
                    <a:cubicBezTo>
                      <a:pt x="206" y="151"/>
                      <a:pt x="206" y="176"/>
                      <a:pt x="190" y="191"/>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36" name="Google Shape;2236;p342"/>
              <p:cNvSpPr/>
              <p:nvPr/>
            </p:nvSpPr>
            <p:spPr>
              <a:xfrm>
                <a:off x="4937" y="1743"/>
                <a:ext cx="138" cy="139"/>
              </a:xfrm>
              <a:custGeom>
                <a:avLst/>
                <a:gdLst/>
                <a:ahLst/>
                <a:cxnLst/>
                <a:rect l="l" t="t" r="r" b="b"/>
                <a:pathLst>
                  <a:path w="152" h="153" extrusionOk="0">
                    <a:moveTo>
                      <a:pt x="146" y="147"/>
                    </a:moveTo>
                    <a:cubicBezTo>
                      <a:pt x="141" y="153"/>
                      <a:pt x="131" y="153"/>
                      <a:pt x="125" y="147"/>
                    </a:cubicBezTo>
                    <a:cubicBezTo>
                      <a:pt x="6" y="27"/>
                      <a:pt x="6" y="27"/>
                      <a:pt x="6" y="27"/>
                    </a:cubicBezTo>
                    <a:cubicBezTo>
                      <a:pt x="0" y="21"/>
                      <a:pt x="0" y="12"/>
                      <a:pt x="6" y="6"/>
                    </a:cubicBezTo>
                    <a:cubicBezTo>
                      <a:pt x="12" y="0"/>
                      <a:pt x="21" y="0"/>
                      <a:pt x="27" y="6"/>
                    </a:cubicBezTo>
                    <a:cubicBezTo>
                      <a:pt x="147" y="126"/>
                      <a:pt x="147" y="126"/>
                      <a:pt x="147" y="126"/>
                    </a:cubicBezTo>
                    <a:cubicBezTo>
                      <a:pt x="152" y="132"/>
                      <a:pt x="152" y="141"/>
                      <a:pt x="147" y="147"/>
                    </a:cubicBezTo>
                    <a:lnTo>
                      <a:pt x="146" y="147"/>
                    </a:lnTo>
                    <a:close/>
                  </a:path>
                </a:pathLst>
              </a:custGeom>
              <a:solidFill>
                <a:srgbClr val="470A6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37" name="Google Shape;2237;p342"/>
              <p:cNvSpPr/>
              <p:nvPr/>
            </p:nvSpPr>
            <p:spPr>
              <a:xfrm>
                <a:off x="4676" y="1466"/>
                <a:ext cx="277" cy="277"/>
              </a:xfrm>
              <a:custGeom>
                <a:avLst/>
                <a:gdLst/>
                <a:ahLst/>
                <a:cxnLst/>
                <a:rect l="l" t="t" r="r" b="b"/>
                <a:pathLst>
                  <a:path w="306" h="306" extrusionOk="0">
                    <a:moveTo>
                      <a:pt x="261" y="261"/>
                    </a:moveTo>
                    <a:cubicBezTo>
                      <a:pt x="261" y="261"/>
                      <a:pt x="261" y="261"/>
                      <a:pt x="261" y="261"/>
                    </a:cubicBezTo>
                    <a:cubicBezTo>
                      <a:pt x="232" y="290"/>
                      <a:pt x="194" y="306"/>
                      <a:pt x="153" y="306"/>
                    </a:cubicBezTo>
                    <a:cubicBezTo>
                      <a:pt x="68" y="306"/>
                      <a:pt x="0" y="237"/>
                      <a:pt x="0" y="153"/>
                    </a:cubicBezTo>
                    <a:cubicBezTo>
                      <a:pt x="0" y="112"/>
                      <a:pt x="16" y="74"/>
                      <a:pt x="45" y="45"/>
                    </a:cubicBezTo>
                    <a:cubicBezTo>
                      <a:pt x="74" y="16"/>
                      <a:pt x="112" y="0"/>
                      <a:pt x="153" y="0"/>
                    </a:cubicBezTo>
                    <a:cubicBezTo>
                      <a:pt x="194" y="0"/>
                      <a:pt x="232" y="16"/>
                      <a:pt x="261" y="45"/>
                    </a:cubicBezTo>
                    <a:cubicBezTo>
                      <a:pt x="290" y="74"/>
                      <a:pt x="306" y="113"/>
                      <a:pt x="306" y="154"/>
                    </a:cubicBezTo>
                    <a:cubicBezTo>
                      <a:pt x="306" y="194"/>
                      <a:pt x="290" y="233"/>
                      <a:pt x="261" y="261"/>
                    </a:cubicBezTo>
                  </a:path>
                </a:pathLst>
              </a:custGeom>
              <a:solidFill>
                <a:srgbClr val="470A6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38" name="Google Shape;2238;p342"/>
              <p:cNvSpPr/>
              <p:nvPr/>
            </p:nvSpPr>
            <p:spPr>
              <a:xfrm>
                <a:off x="4684" y="1474"/>
                <a:ext cx="130" cy="262"/>
              </a:xfrm>
              <a:custGeom>
                <a:avLst/>
                <a:gdLst/>
                <a:ahLst/>
                <a:cxnLst/>
                <a:rect l="l" t="t" r="r" b="b"/>
                <a:pathLst>
                  <a:path w="144" h="289" extrusionOk="0">
                    <a:moveTo>
                      <a:pt x="144" y="289"/>
                    </a:moveTo>
                    <a:cubicBezTo>
                      <a:pt x="105" y="289"/>
                      <a:pt x="69" y="273"/>
                      <a:pt x="42" y="246"/>
                    </a:cubicBezTo>
                    <a:cubicBezTo>
                      <a:pt x="15" y="219"/>
                      <a:pt x="0" y="183"/>
                      <a:pt x="0" y="144"/>
                    </a:cubicBezTo>
                    <a:cubicBezTo>
                      <a:pt x="0" y="106"/>
                      <a:pt x="15" y="69"/>
                      <a:pt x="42" y="42"/>
                    </a:cubicBezTo>
                    <a:cubicBezTo>
                      <a:pt x="69" y="15"/>
                      <a:pt x="106" y="0"/>
                      <a:pt x="144" y="0"/>
                    </a:cubicBezTo>
                    <a:cubicBezTo>
                      <a:pt x="144" y="0"/>
                      <a:pt x="144" y="0"/>
                      <a:pt x="144" y="0"/>
                    </a:cubicBezTo>
                    <a:cubicBezTo>
                      <a:pt x="144" y="19"/>
                      <a:pt x="144" y="19"/>
                      <a:pt x="144" y="19"/>
                    </a:cubicBezTo>
                    <a:cubicBezTo>
                      <a:pt x="144" y="19"/>
                      <a:pt x="144" y="19"/>
                      <a:pt x="144" y="19"/>
                    </a:cubicBezTo>
                    <a:cubicBezTo>
                      <a:pt x="111" y="19"/>
                      <a:pt x="79" y="32"/>
                      <a:pt x="56" y="56"/>
                    </a:cubicBezTo>
                    <a:cubicBezTo>
                      <a:pt x="32" y="79"/>
                      <a:pt x="19" y="111"/>
                      <a:pt x="19" y="144"/>
                    </a:cubicBezTo>
                    <a:cubicBezTo>
                      <a:pt x="19" y="177"/>
                      <a:pt x="32" y="209"/>
                      <a:pt x="55" y="233"/>
                    </a:cubicBezTo>
                    <a:cubicBezTo>
                      <a:pt x="79" y="256"/>
                      <a:pt x="110" y="269"/>
                      <a:pt x="144" y="269"/>
                    </a:cubicBezTo>
                    <a:lnTo>
                      <a:pt x="144" y="289"/>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39" name="Google Shape;2239;p342"/>
              <p:cNvSpPr/>
              <p:nvPr/>
            </p:nvSpPr>
            <p:spPr>
              <a:xfrm>
                <a:off x="4711" y="1501"/>
                <a:ext cx="206" cy="207"/>
              </a:xfrm>
              <a:custGeom>
                <a:avLst/>
                <a:gdLst/>
                <a:ahLst/>
                <a:cxnLst/>
                <a:rect l="l" t="t" r="r" b="b"/>
                <a:pathLst>
                  <a:path w="228" h="228" extrusionOk="0">
                    <a:moveTo>
                      <a:pt x="34" y="34"/>
                    </a:moveTo>
                    <a:cubicBezTo>
                      <a:pt x="12" y="55"/>
                      <a:pt x="0" y="84"/>
                      <a:pt x="0" y="114"/>
                    </a:cubicBezTo>
                    <a:cubicBezTo>
                      <a:pt x="0" y="177"/>
                      <a:pt x="51" y="228"/>
                      <a:pt x="114" y="228"/>
                    </a:cubicBezTo>
                    <a:cubicBezTo>
                      <a:pt x="144" y="228"/>
                      <a:pt x="173" y="216"/>
                      <a:pt x="195" y="195"/>
                    </a:cubicBezTo>
                    <a:cubicBezTo>
                      <a:pt x="195" y="195"/>
                      <a:pt x="195" y="195"/>
                      <a:pt x="195" y="195"/>
                    </a:cubicBezTo>
                    <a:cubicBezTo>
                      <a:pt x="216" y="173"/>
                      <a:pt x="228" y="145"/>
                      <a:pt x="228" y="114"/>
                    </a:cubicBezTo>
                    <a:cubicBezTo>
                      <a:pt x="228" y="84"/>
                      <a:pt x="216" y="56"/>
                      <a:pt x="195" y="34"/>
                    </a:cubicBezTo>
                    <a:cubicBezTo>
                      <a:pt x="173" y="12"/>
                      <a:pt x="145" y="0"/>
                      <a:pt x="114" y="0"/>
                    </a:cubicBezTo>
                    <a:cubicBezTo>
                      <a:pt x="84" y="0"/>
                      <a:pt x="55" y="12"/>
                      <a:pt x="34" y="34"/>
                    </a:cubicBezTo>
                  </a:path>
                </a:pathLst>
              </a:custGeom>
              <a:solidFill>
                <a:srgbClr val="9BD4D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40" name="Google Shape;2240;p342"/>
              <p:cNvSpPr/>
              <p:nvPr/>
            </p:nvSpPr>
            <p:spPr>
              <a:xfrm>
                <a:off x="4731" y="1501"/>
                <a:ext cx="186" cy="201"/>
              </a:xfrm>
              <a:custGeom>
                <a:avLst/>
                <a:gdLst/>
                <a:ahLst/>
                <a:cxnLst/>
                <a:rect l="l" t="t" r="r" b="b"/>
                <a:pathLst>
                  <a:path w="206" h="221" extrusionOk="0">
                    <a:moveTo>
                      <a:pt x="173" y="34"/>
                    </a:moveTo>
                    <a:cubicBezTo>
                      <a:pt x="151" y="12"/>
                      <a:pt x="123" y="0"/>
                      <a:pt x="92" y="0"/>
                    </a:cubicBezTo>
                    <a:cubicBezTo>
                      <a:pt x="84" y="0"/>
                      <a:pt x="75" y="1"/>
                      <a:pt x="67" y="3"/>
                    </a:cubicBezTo>
                    <a:cubicBezTo>
                      <a:pt x="55" y="9"/>
                      <a:pt x="43" y="17"/>
                      <a:pt x="33" y="27"/>
                    </a:cubicBezTo>
                    <a:cubicBezTo>
                      <a:pt x="12" y="48"/>
                      <a:pt x="0" y="77"/>
                      <a:pt x="0" y="107"/>
                    </a:cubicBezTo>
                    <a:cubicBezTo>
                      <a:pt x="0" y="170"/>
                      <a:pt x="51" y="221"/>
                      <a:pt x="114" y="221"/>
                    </a:cubicBezTo>
                    <a:cubicBezTo>
                      <a:pt x="122" y="221"/>
                      <a:pt x="131" y="220"/>
                      <a:pt x="139" y="218"/>
                    </a:cubicBezTo>
                    <a:cubicBezTo>
                      <a:pt x="151" y="212"/>
                      <a:pt x="163" y="205"/>
                      <a:pt x="173" y="195"/>
                    </a:cubicBezTo>
                    <a:cubicBezTo>
                      <a:pt x="173" y="195"/>
                      <a:pt x="173" y="195"/>
                      <a:pt x="173" y="195"/>
                    </a:cubicBezTo>
                    <a:cubicBezTo>
                      <a:pt x="194" y="173"/>
                      <a:pt x="206" y="145"/>
                      <a:pt x="206" y="114"/>
                    </a:cubicBezTo>
                    <a:cubicBezTo>
                      <a:pt x="206" y="84"/>
                      <a:pt x="194" y="56"/>
                      <a:pt x="173" y="34"/>
                    </a:cubicBezTo>
                  </a:path>
                </a:pathLst>
              </a:custGeom>
              <a:solidFill>
                <a:srgbClr val="C2E2D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41" name="Google Shape;2241;p342"/>
              <p:cNvSpPr/>
              <p:nvPr/>
            </p:nvSpPr>
            <p:spPr>
              <a:xfrm>
                <a:off x="4887" y="1678"/>
                <a:ext cx="61" cy="62"/>
              </a:xfrm>
              <a:custGeom>
                <a:avLst/>
                <a:gdLst/>
                <a:ahLst/>
                <a:cxnLst/>
                <a:rect l="l" t="t" r="r" b="b"/>
                <a:pathLst>
                  <a:path w="68" h="68" extrusionOk="0">
                    <a:moveTo>
                      <a:pt x="60" y="61"/>
                    </a:moveTo>
                    <a:cubicBezTo>
                      <a:pt x="53" y="68"/>
                      <a:pt x="40" y="68"/>
                      <a:pt x="32" y="61"/>
                    </a:cubicBezTo>
                    <a:cubicBezTo>
                      <a:pt x="8" y="35"/>
                      <a:pt x="8" y="35"/>
                      <a:pt x="8" y="35"/>
                    </a:cubicBezTo>
                    <a:cubicBezTo>
                      <a:pt x="0" y="28"/>
                      <a:pt x="1" y="15"/>
                      <a:pt x="8" y="8"/>
                    </a:cubicBezTo>
                    <a:cubicBezTo>
                      <a:pt x="8" y="8"/>
                      <a:pt x="8" y="8"/>
                      <a:pt x="8" y="8"/>
                    </a:cubicBezTo>
                    <a:cubicBezTo>
                      <a:pt x="16" y="0"/>
                      <a:pt x="28" y="0"/>
                      <a:pt x="36" y="8"/>
                    </a:cubicBezTo>
                    <a:cubicBezTo>
                      <a:pt x="60" y="33"/>
                      <a:pt x="60" y="33"/>
                      <a:pt x="60" y="33"/>
                    </a:cubicBezTo>
                    <a:cubicBezTo>
                      <a:pt x="68" y="41"/>
                      <a:pt x="68" y="53"/>
                      <a:pt x="60" y="61"/>
                    </a:cubicBezTo>
                    <a:close/>
                  </a:path>
                </a:pathLst>
              </a:custGeom>
              <a:solidFill>
                <a:srgbClr val="470A6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42" name="Google Shape;2242;p342"/>
              <p:cNvSpPr/>
              <p:nvPr/>
            </p:nvSpPr>
            <p:spPr>
              <a:xfrm>
                <a:off x="4711" y="1537"/>
                <a:ext cx="26" cy="136"/>
              </a:xfrm>
              <a:custGeom>
                <a:avLst/>
                <a:gdLst/>
                <a:ahLst/>
                <a:cxnLst/>
                <a:rect l="l" t="t" r="r" b="b"/>
                <a:pathLst>
                  <a:path w="29" h="150" extrusionOk="0">
                    <a:moveTo>
                      <a:pt x="29" y="0"/>
                    </a:moveTo>
                    <a:cubicBezTo>
                      <a:pt x="10" y="21"/>
                      <a:pt x="0" y="47"/>
                      <a:pt x="0" y="75"/>
                    </a:cubicBezTo>
                    <a:cubicBezTo>
                      <a:pt x="0" y="75"/>
                      <a:pt x="0" y="75"/>
                      <a:pt x="0" y="75"/>
                    </a:cubicBezTo>
                    <a:cubicBezTo>
                      <a:pt x="0" y="104"/>
                      <a:pt x="11" y="130"/>
                      <a:pt x="29" y="150"/>
                    </a:cubicBezTo>
                    <a:cubicBezTo>
                      <a:pt x="29" y="106"/>
                      <a:pt x="29" y="106"/>
                      <a:pt x="29" y="106"/>
                    </a:cubicBezTo>
                    <a:cubicBezTo>
                      <a:pt x="24" y="94"/>
                      <a:pt x="22" y="81"/>
                      <a:pt x="22" y="68"/>
                    </a:cubicBezTo>
                    <a:cubicBezTo>
                      <a:pt x="22" y="55"/>
                      <a:pt x="24" y="42"/>
                      <a:pt x="29" y="30"/>
                    </a:cubicBezTo>
                    <a:cubicBezTo>
                      <a:pt x="29" y="0"/>
                      <a:pt x="29" y="0"/>
                      <a:pt x="29" y="0"/>
                    </a:cubicBezTo>
                  </a:path>
                </a:pathLst>
              </a:custGeom>
              <a:solidFill>
                <a:srgbClr val="00486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43" name="Google Shape;2243;p342"/>
              <p:cNvSpPr/>
              <p:nvPr/>
            </p:nvSpPr>
            <p:spPr>
              <a:xfrm>
                <a:off x="4731" y="1564"/>
                <a:ext cx="6" cy="69"/>
              </a:xfrm>
              <a:custGeom>
                <a:avLst/>
                <a:gdLst/>
                <a:ahLst/>
                <a:cxnLst/>
                <a:rect l="l" t="t" r="r" b="b"/>
                <a:pathLst>
                  <a:path w="7" h="76" extrusionOk="0">
                    <a:moveTo>
                      <a:pt x="7" y="0"/>
                    </a:moveTo>
                    <a:cubicBezTo>
                      <a:pt x="2" y="12"/>
                      <a:pt x="0" y="25"/>
                      <a:pt x="0" y="38"/>
                    </a:cubicBezTo>
                    <a:cubicBezTo>
                      <a:pt x="0" y="51"/>
                      <a:pt x="2" y="64"/>
                      <a:pt x="7" y="76"/>
                    </a:cubicBezTo>
                    <a:cubicBezTo>
                      <a:pt x="7" y="0"/>
                      <a:pt x="7" y="0"/>
                      <a:pt x="7" y="0"/>
                    </a:cubicBezTo>
                  </a:path>
                </a:pathLst>
              </a:custGeom>
              <a:solidFill>
                <a:srgbClr val="006CA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44" name="Google Shape;2244;p342"/>
              <p:cNvSpPr/>
              <p:nvPr/>
            </p:nvSpPr>
            <p:spPr>
              <a:xfrm>
                <a:off x="4814" y="1501"/>
                <a:ext cx="1" cy="1"/>
              </a:xfrm>
              <a:prstGeom prst="ellipse">
                <a:avLst/>
              </a:prstGeom>
              <a:solidFill>
                <a:srgbClr val="A37E3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45" name="Google Shape;2245;p342"/>
              <p:cNvSpPr/>
              <p:nvPr/>
            </p:nvSpPr>
            <p:spPr>
              <a:xfrm>
                <a:off x="4771" y="1501"/>
                <a:ext cx="60" cy="207"/>
              </a:xfrm>
              <a:custGeom>
                <a:avLst/>
                <a:gdLst/>
                <a:ahLst/>
                <a:cxnLst/>
                <a:rect l="l" t="t" r="r" b="b"/>
                <a:pathLst>
                  <a:path w="67" h="228" extrusionOk="0">
                    <a:moveTo>
                      <a:pt x="0" y="197"/>
                    </a:moveTo>
                    <a:cubicBezTo>
                      <a:pt x="0" y="218"/>
                      <a:pt x="0" y="218"/>
                      <a:pt x="0" y="218"/>
                    </a:cubicBezTo>
                    <a:cubicBezTo>
                      <a:pt x="15" y="224"/>
                      <a:pt x="31" y="228"/>
                      <a:pt x="48" y="228"/>
                    </a:cubicBezTo>
                    <a:cubicBezTo>
                      <a:pt x="48" y="228"/>
                      <a:pt x="48" y="228"/>
                      <a:pt x="48" y="228"/>
                    </a:cubicBezTo>
                    <a:cubicBezTo>
                      <a:pt x="55" y="228"/>
                      <a:pt x="61" y="228"/>
                      <a:pt x="67" y="226"/>
                    </a:cubicBezTo>
                    <a:cubicBezTo>
                      <a:pt x="67" y="221"/>
                      <a:pt x="67" y="221"/>
                      <a:pt x="67" y="221"/>
                    </a:cubicBezTo>
                    <a:cubicBezTo>
                      <a:pt x="42" y="220"/>
                      <a:pt x="19" y="212"/>
                      <a:pt x="0" y="197"/>
                    </a:cubicBezTo>
                    <a:moveTo>
                      <a:pt x="48" y="0"/>
                    </a:moveTo>
                    <a:cubicBezTo>
                      <a:pt x="31" y="0"/>
                      <a:pt x="15" y="4"/>
                      <a:pt x="0" y="11"/>
                    </a:cubicBezTo>
                    <a:cubicBezTo>
                      <a:pt x="0" y="17"/>
                      <a:pt x="0" y="17"/>
                      <a:pt x="0" y="17"/>
                    </a:cubicBezTo>
                    <a:cubicBezTo>
                      <a:pt x="7" y="11"/>
                      <a:pt x="15" y="7"/>
                      <a:pt x="23" y="3"/>
                    </a:cubicBezTo>
                    <a:cubicBezTo>
                      <a:pt x="31" y="1"/>
                      <a:pt x="39" y="0"/>
                      <a:pt x="48" y="0"/>
                    </a:cubicBezTo>
                  </a:path>
                </a:pathLst>
              </a:custGeom>
              <a:solidFill>
                <a:srgbClr val="00486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46" name="Google Shape;2246;p342"/>
              <p:cNvSpPr/>
              <p:nvPr/>
            </p:nvSpPr>
            <p:spPr>
              <a:xfrm>
                <a:off x="4771" y="1501"/>
                <a:ext cx="60" cy="201"/>
              </a:xfrm>
              <a:custGeom>
                <a:avLst/>
                <a:gdLst/>
                <a:ahLst/>
                <a:cxnLst/>
                <a:rect l="l" t="t" r="r" b="b"/>
                <a:pathLst>
                  <a:path w="67" h="221" extrusionOk="0">
                    <a:moveTo>
                      <a:pt x="48" y="0"/>
                    </a:moveTo>
                    <a:cubicBezTo>
                      <a:pt x="48" y="0"/>
                      <a:pt x="48" y="0"/>
                      <a:pt x="48" y="0"/>
                    </a:cubicBezTo>
                    <a:cubicBezTo>
                      <a:pt x="48" y="0"/>
                      <a:pt x="48" y="0"/>
                      <a:pt x="48" y="0"/>
                    </a:cubicBezTo>
                    <a:cubicBezTo>
                      <a:pt x="48" y="0"/>
                      <a:pt x="48" y="0"/>
                      <a:pt x="48" y="0"/>
                    </a:cubicBezTo>
                    <a:cubicBezTo>
                      <a:pt x="48" y="0"/>
                      <a:pt x="48" y="0"/>
                      <a:pt x="48" y="0"/>
                    </a:cubicBezTo>
                    <a:cubicBezTo>
                      <a:pt x="39" y="0"/>
                      <a:pt x="31" y="1"/>
                      <a:pt x="23" y="3"/>
                    </a:cubicBezTo>
                    <a:cubicBezTo>
                      <a:pt x="15" y="7"/>
                      <a:pt x="7" y="11"/>
                      <a:pt x="0" y="17"/>
                    </a:cubicBezTo>
                    <a:cubicBezTo>
                      <a:pt x="0" y="197"/>
                      <a:pt x="0" y="197"/>
                      <a:pt x="0" y="197"/>
                    </a:cubicBezTo>
                    <a:cubicBezTo>
                      <a:pt x="19" y="212"/>
                      <a:pt x="42" y="220"/>
                      <a:pt x="67" y="221"/>
                    </a:cubicBezTo>
                    <a:cubicBezTo>
                      <a:pt x="67" y="2"/>
                      <a:pt x="67" y="2"/>
                      <a:pt x="67" y="2"/>
                    </a:cubicBezTo>
                    <a:cubicBezTo>
                      <a:pt x="61" y="1"/>
                      <a:pt x="55" y="0"/>
                      <a:pt x="48" y="0"/>
                    </a:cubicBezTo>
                    <a:cubicBezTo>
                      <a:pt x="48" y="0"/>
                      <a:pt x="48" y="0"/>
                      <a:pt x="48" y="0"/>
                    </a:cubicBezTo>
                    <a:cubicBezTo>
                      <a:pt x="48" y="0"/>
                      <a:pt x="48" y="0"/>
                      <a:pt x="48" y="0"/>
                    </a:cubicBezTo>
                  </a:path>
                </a:pathLst>
              </a:custGeom>
              <a:solidFill>
                <a:srgbClr val="006CA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grpSp>
        <p:sp>
          <p:nvSpPr>
            <p:cNvPr id="2247" name="Google Shape;2247;p342"/>
            <p:cNvSpPr/>
            <p:nvPr/>
          </p:nvSpPr>
          <p:spPr>
            <a:xfrm>
              <a:off x="6063223" y="3292327"/>
              <a:ext cx="2391507" cy="90435"/>
            </a:xfrm>
            <a:prstGeom prst="rect">
              <a:avLst/>
            </a:prstGeom>
            <a:solidFill>
              <a:schemeClr val="accent3"/>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48" name="Google Shape;2248;p342"/>
            <p:cNvSpPr txBox="1"/>
            <p:nvPr/>
          </p:nvSpPr>
          <p:spPr>
            <a:xfrm>
              <a:off x="5428023" y="2446469"/>
              <a:ext cx="1254868" cy="749029"/>
            </a:xfrm>
            <a:prstGeom prst="rect">
              <a:avLst/>
            </a:prstGeom>
            <a:noFill/>
            <a:ln>
              <a:noFill/>
            </a:ln>
          </p:spPr>
          <p:txBody>
            <a:bodyPr spcFirstLastPara="1" wrap="square" lIns="40950" tIns="40950" rIns="40950" bIns="40950" anchor="t" anchorCtr="0">
              <a:noAutofit/>
            </a:bodyPr>
            <a:lstStyle/>
            <a:p>
              <a:pPr marL="0" marR="0" lvl="0" indent="0" algn="ctr" rtl="0">
                <a:spcBef>
                  <a:spcPts val="0"/>
                </a:spcBef>
                <a:spcAft>
                  <a:spcPts val="0"/>
                </a:spcAft>
                <a:buNone/>
              </a:pPr>
              <a:r>
                <a:rPr lang="en-US" sz="1050" b="1">
                  <a:solidFill>
                    <a:srgbClr val="00338D"/>
                  </a:solidFill>
                  <a:latin typeface="Arial"/>
                  <a:ea typeface="Arial"/>
                  <a:cs typeface="Arial"/>
                  <a:sym typeface="Arial"/>
                </a:rPr>
                <a:t>1990</a:t>
              </a:r>
              <a:endParaRPr/>
            </a:p>
          </p:txBody>
        </p:sp>
        <p:grpSp>
          <p:nvGrpSpPr>
            <p:cNvPr id="2249" name="Google Shape;2249;p342"/>
            <p:cNvGrpSpPr/>
            <p:nvPr/>
          </p:nvGrpSpPr>
          <p:grpSpPr>
            <a:xfrm>
              <a:off x="5793978" y="3068300"/>
              <a:ext cx="538493" cy="538493"/>
              <a:chOff x="1003200" y="2954215"/>
              <a:chExt cx="643095" cy="643095"/>
            </a:xfrm>
          </p:grpSpPr>
          <p:sp>
            <p:nvSpPr>
              <p:cNvPr id="2250" name="Google Shape;2250;p342"/>
              <p:cNvSpPr/>
              <p:nvPr/>
            </p:nvSpPr>
            <p:spPr>
              <a:xfrm>
                <a:off x="1003200" y="2954215"/>
                <a:ext cx="643095" cy="643095"/>
              </a:xfrm>
              <a:prstGeom prst="ellipse">
                <a:avLst/>
              </a:prstGeom>
              <a:solidFill>
                <a:schemeClr val="accent5"/>
              </a:solidFill>
              <a:ln w="12700" cap="flat" cmpd="sng">
                <a:solidFill>
                  <a:schemeClr val="accent3"/>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51" name="Google Shape;2251;p342"/>
              <p:cNvSpPr/>
              <p:nvPr/>
            </p:nvSpPr>
            <p:spPr>
              <a:xfrm>
                <a:off x="1179150" y="3130165"/>
                <a:ext cx="291193" cy="291193"/>
              </a:xfrm>
              <a:prstGeom prst="ellipse">
                <a:avLst/>
              </a:prstGeom>
              <a:solidFill>
                <a:schemeClr val="accent3"/>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grpSp>
      </p:grpSp>
      <p:grpSp>
        <p:nvGrpSpPr>
          <p:cNvPr id="2252" name="Google Shape;2252;p342"/>
          <p:cNvGrpSpPr/>
          <p:nvPr/>
        </p:nvGrpSpPr>
        <p:grpSpPr>
          <a:xfrm>
            <a:off x="6032152" y="1435906"/>
            <a:ext cx="2346877" cy="1530941"/>
            <a:chOff x="7725048" y="2191078"/>
            <a:chExt cx="3129170" cy="2041256"/>
          </a:xfrm>
        </p:grpSpPr>
        <p:sp>
          <p:nvSpPr>
            <p:cNvPr id="2253" name="Google Shape;2253;p342"/>
            <p:cNvSpPr/>
            <p:nvPr/>
          </p:nvSpPr>
          <p:spPr>
            <a:xfrm>
              <a:off x="8462710" y="3269676"/>
              <a:ext cx="2391507" cy="90435"/>
            </a:xfrm>
            <a:prstGeom prst="rect">
              <a:avLst/>
            </a:prstGeom>
            <a:solidFill>
              <a:schemeClr val="accent3"/>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grpSp>
          <p:nvGrpSpPr>
            <p:cNvPr id="2254" name="Google Shape;2254;p342"/>
            <p:cNvGrpSpPr/>
            <p:nvPr/>
          </p:nvGrpSpPr>
          <p:grpSpPr>
            <a:xfrm>
              <a:off x="8091113" y="3045649"/>
              <a:ext cx="538493" cy="538493"/>
              <a:chOff x="880966" y="2954215"/>
              <a:chExt cx="643095" cy="643095"/>
            </a:xfrm>
          </p:grpSpPr>
          <p:sp>
            <p:nvSpPr>
              <p:cNvPr id="2255" name="Google Shape;2255;p342"/>
              <p:cNvSpPr/>
              <p:nvPr/>
            </p:nvSpPr>
            <p:spPr>
              <a:xfrm>
                <a:off x="880966" y="2954215"/>
                <a:ext cx="643095" cy="643095"/>
              </a:xfrm>
              <a:prstGeom prst="ellipse">
                <a:avLst/>
              </a:prstGeom>
              <a:solidFill>
                <a:schemeClr val="accent5"/>
              </a:solidFill>
              <a:ln w="12700" cap="flat" cmpd="sng">
                <a:solidFill>
                  <a:schemeClr val="accent3"/>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56" name="Google Shape;2256;p342"/>
              <p:cNvSpPr/>
              <p:nvPr/>
            </p:nvSpPr>
            <p:spPr>
              <a:xfrm>
                <a:off x="1056914" y="3130164"/>
                <a:ext cx="291193" cy="291193"/>
              </a:xfrm>
              <a:prstGeom prst="ellipse">
                <a:avLst/>
              </a:prstGeom>
              <a:solidFill>
                <a:schemeClr val="accent3"/>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grpSp>
        <p:sp>
          <p:nvSpPr>
            <p:cNvPr id="2257" name="Google Shape;2257;p342"/>
            <p:cNvSpPr txBox="1"/>
            <p:nvPr/>
          </p:nvSpPr>
          <p:spPr>
            <a:xfrm>
              <a:off x="8049024" y="3630635"/>
              <a:ext cx="2206928" cy="601699"/>
            </a:xfrm>
            <a:prstGeom prst="rect">
              <a:avLst/>
            </a:prstGeom>
            <a:noFill/>
            <a:ln>
              <a:noFill/>
            </a:ln>
          </p:spPr>
          <p:txBody>
            <a:bodyPr spcFirstLastPara="1" wrap="square" lIns="40950" tIns="40950" rIns="40950" bIns="40950" anchor="t" anchorCtr="0">
              <a:noAutofit/>
            </a:bodyPr>
            <a:lstStyle/>
            <a:p>
              <a:pPr marL="0" marR="0" lvl="0" indent="0" algn="l" rtl="0">
                <a:spcBef>
                  <a:spcPts val="0"/>
                </a:spcBef>
                <a:spcAft>
                  <a:spcPts val="0"/>
                </a:spcAft>
                <a:buNone/>
              </a:pPr>
              <a:r>
                <a:rPr lang="en-US" sz="1050" b="1">
                  <a:solidFill>
                    <a:srgbClr val="00338D"/>
                  </a:solidFill>
                  <a:latin typeface="Arial"/>
                  <a:ea typeface="Arial"/>
                  <a:cs typeface="Arial"/>
                  <a:sym typeface="Arial"/>
                </a:rPr>
                <a:t>Age of the personalized experience (CX)</a:t>
              </a:r>
              <a:endParaRPr/>
            </a:p>
          </p:txBody>
        </p:sp>
        <p:grpSp>
          <p:nvGrpSpPr>
            <p:cNvPr id="2258" name="Google Shape;2258;p342"/>
            <p:cNvGrpSpPr/>
            <p:nvPr/>
          </p:nvGrpSpPr>
          <p:grpSpPr>
            <a:xfrm>
              <a:off x="9251628" y="2191078"/>
              <a:ext cx="721076" cy="1076949"/>
              <a:chOff x="5774" y="1259"/>
              <a:chExt cx="541" cy="808"/>
            </a:xfrm>
          </p:grpSpPr>
          <p:sp>
            <p:nvSpPr>
              <p:cNvPr id="2259" name="Google Shape;2259;p342"/>
              <p:cNvSpPr/>
              <p:nvPr/>
            </p:nvSpPr>
            <p:spPr>
              <a:xfrm>
                <a:off x="5774" y="1541"/>
                <a:ext cx="391" cy="479"/>
              </a:xfrm>
              <a:custGeom>
                <a:avLst/>
                <a:gdLst/>
                <a:ahLst/>
                <a:cxnLst/>
                <a:rect l="l" t="t" r="r" b="b"/>
                <a:pathLst>
                  <a:path w="800" h="982" extrusionOk="0">
                    <a:moveTo>
                      <a:pt x="606" y="647"/>
                    </a:moveTo>
                    <a:cubicBezTo>
                      <a:pt x="592" y="521"/>
                      <a:pt x="562" y="333"/>
                      <a:pt x="561" y="326"/>
                    </a:cubicBezTo>
                    <a:cubicBezTo>
                      <a:pt x="559" y="318"/>
                      <a:pt x="264" y="115"/>
                      <a:pt x="264" y="115"/>
                    </a:cubicBezTo>
                    <a:cubicBezTo>
                      <a:pt x="264" y="115"/>
                      <a:pt x="195" y="0"/>
                      <a:pt x="50" y="33"/>
                    </a:cubicBezTo>
                    <a:cubicBezTo>
                      <a:pt x="50" y="33"/>
                      <a:pt x="0" y="44"/>
                      <a:pt x="72" y="141"/>
                    </a:cubicBezTo>
                    <a:cubicBezTo>
                      <a:pt x="75" y="145"/>
                      <a:pt x="80" y="150"/>
                      <a:pt x="83" y="155"/>
                    </a:cubicBezTo>
                    <a:cubicBezTo>
                      <a:pt x="92" y="166"/>
                      <a:pt x="100" y="179"/>
                      <a:pt x="108" y="191"/>
                    </a:cubicBezTo>
                    <a:cubicBezTo>
                      <a:pt x="120" y="211"/>
                      <a:pt x="131" y="231"/>
                      <a:pt x="139" y="252"/>
                    </a:cubicBezTo>
                    <a:cubicBezTo>
                      <a:pt x="150" y="279"/>
                      <a:pt x="155" y="307"/>
                      <a:pt x="157" y="336"/>
                    </a:cubicBezTo>
                    <a:cubicBezTo>
                      <a:pt x="161" y="389"/>
                      <a:pt x="152" y="444"/>
                      <a:pt x="152" y="497"/>
                    </a:cubicBezTo>
                    <a:cubicBezTo>
                      <a:pt x="152" y="515"/>
                      <a:pt x="153" y="534"/>
                      <a:pt x="155" y="552"/>
                    </a:cubicBezTo>
                    <a:cubicBezTo>
                      <a:pt x="157" y="569"/>
                      <a:pt x="160" y="585"/>
                      <a:pt x="164" y="602"/>
                    </a:cubicBezTo>
                    <a:cubicBezTo>
                      <a:pt x="168" y="618"/>
                      <a:pt x="173" y="634"/>
                      <a:pt x="180" y="649"/>
                    </a:cubicBezTo>
                    <a:cubicBezTo>
                      <a:pt x="187" y="664"/>
                      <a:pt x="195" y="678"/>
                      <a:pt x="205" y="692"/>
                    </a:cubicBezTo>
                    <a:cubicBezTo>
                      <a:pt x="215" y="706"/>
                      <a:pt x="228" y="719"/>
                      <a:pt x="242" y="730"/>
                    </a:cubicBezTo>
                    <a:cubicBezTo>
                      <a:pt x="254" y="740"/>
                      <a:pt x="268" y="748"/>
                      <a:pt x="282" y="755"/>
                    </a:cubicBezTo>
                    <a:cubicBezTo>
                      <a:pt x="282" y="982"/>
                      <a:pt x="282" y="982"/>
                      <a:pt x="282" y="982"/>
                    </a:cubicBezTo>
                    <a:cubicBezTo>
                      <a:pt x="800" y="982"/>
                      <a:pt x="800" y="982"/>
                      <a:pt x="800" y="982"/>
                    </a:cubicBezTo>
                    <a:cubicBezTo>
                      <a:pt x="800" y="627"/>
                      <a:pt x="800" y="627"/>
                      <a:pt x="800" y="627"/>
                    </a:cubicBezTo>
                    <a:lnTo>
                      <a:pt x="606" y="647"/>
                    </a:lnTo>
                    <a:close/>
                  </a:path>
                </a:pathLst>
              </a:custGeom>
              <a:solidFill>
                <a:srgbClr val="D69C7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60" name="Google Shape;2260;p342"/>
              <p:cNvSpPr/>
              <p:nvPr/>
            </p:nvSpPr>
            <p:spPr>
              <a:xfrm>
                <a:off x="5898" y="1846"/>
                <a:ext cx="267" cy="156"/>
              </a:xfrm>
              <a:custGeom>
                <a:avLst/>
                <a:gdLst/>
                <a:ahLst/>
                <a:cxnLst/>
                <a:rect l="l" t="t" r="r" b="b"/>
                <a:pathLst>
                  <a:path w="546" h="319" extrusionOk="0">
                    <a:moveTo>
                      <a:pt x="407" y="14"/>
                    </a:moveTo>
                    <a:cubicBezTo>
                      <a:pt x="352" y="20"/>
                      <a:pt x="352" y="20"/>
                      <a:pt x="352" y="20"/>
                    </a:cubicBezTo>
                    <a:cubicBezTo>
                      <a:pt x="352" y="17"/>
                      <a:pt x="351" y="14"/>
                      <a:pt x="351" y="11"/>
                    </a:cubicBezTo>
                    <a:cubicBezTo>
                      <a:pt x="0" y="10"/>
                      <a:pt x="0" y="10"/>
                      <a:pt x="0" y="10"/>
                    </a:cubicBezTo>
                    <a:cubicBezTo>
                      <a:pt x="360" y="319"/>
                      <a:pt x="360" y="319"/>
                      <a:pt x="360" y="319"/>
                    </a:cubicBezTo>
                    <a:cubicBezTo>
                      <a:pt x="546" y="319"/>
                      <a:pt x="546" y="319"/>
                      <a:pt x="546" y="319"/>
                    </a:cubicBezTo>
                    <a:cubicBezTo>
                      <a:pt x="546" y="0"/>
                      <a:pt x="546" y="0"/>
                      <a:pt x="546" y="0"/>
                    </a:cubicBezTo>
                    <a:cubicBezTo>
                      <a:pt x="439" y="11"/>
                      <a:pt x="439" y="11"/>
                      <a:pt x="439" y="11"/>
                    </a:cubicBezTo>
                    <a:cubicBezTo>
                      <a:pt x="430" y="16"/>
                      <a:pt x="421" y="20"/>
                      <a:pt x="412" y="25"/>
                    </a:cubicBezTo>
                    <a:lnTo>
                      <a:pt x="407" y="14"/>
                    </a:lnTo>
                    <a:close/>
                  </a:path>
                </a:pathLst>
              </a:custGeom>
              <a:solidFill>
                <a:srgbClr val="D69C7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61" name="Google Shape;2261;p342"/>
              <p:cNvSpPr/>
              <p:nvPr/>
            </p:nvSpPr>
            <p:spPr>
              <a:xfrm>
                <a:off x="5790" y="1566"/>
                <a:ext cx="42" cy="52"/>
              </a:xfrm>
              <a:custGeom>
                <a:avLst/>
                <a:gdLst/>
                <a:ahLst/>
                <a:cxnLst/>
                <a:rect l="l" t="t" r="r" b="b"/>
                <a:pathLst>
                  <a:path w="86" h="107" extrusionOk="0">
                    <a:moveTo>
                      <a:pt x="55" y="107"/>
                    </a:moveTo>
                    <a:cubicBezTo>
                      <a:pt x="86" y="50"/>
                      <a:pt x="32" y="6"/>
                      <a:pt x="16" y="2"/>
                    </a:cubicBezTo>
                    <a:cubicBezTo>
                      <a:pt x="14" y="1"/>
                      <a:pt x="4" y="0"/>
                      <a:pt x="3" y="1"/>
                    </a:cubicBezTo>
                    <a:cubicBezTo>
                      <a:pt x="0" y="16"/>
                      <a:pt x="6" y="40"/>
                      <a:pt x="34" y="79"/>
                    </a:cubicBezTo>
                    <a:cubicBezTo>
                      <a:pt x="35" y="80"/>
                      <a:pt x="35" y="80"/>
                      <a:pt x="35" y="80"/>
                    </a:cubicBezTo>
                    <a:cubicBezTo>
                      <a:pt x="37" y="83"/>
                      <a:pt x="39" y="86"/>
                      <a:pt x="41" y="89"/>
                    </a:cubicBezTo>
                    <a:cubicBezTo>
                      <a:pt x="44" y="93"/>
                      <a:pt x="49" y="98"/>
                      <a:pt x="52" y="103"/>
                    </a:cubicBezTo>
                    <a:cubicBezTo>
                      <a:pt x="53" y="104"/>
                      <a:pt x="54" y="105"/>
                      <a:pt x="55" y="107"/>
                    </a:cubicBezTo>
                    <a:close/>
                  </a:path>
                </a:pathLst>
              </a:custGeom>
              <a:solidFill>
                <a:srgbClr val="E3BC9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62" name="Google Shape;2262;p342"/>
              <p:cNvSpPr/>
              <p:nvPr/>
            </p:nvSpPr>
            <p:spPr>
              <a:xfrm>
                <a:off x="5865" y="1969"/>
                <a:ext cx="372" cy="98"/>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63" name="Google Shape;2263;p342"/>
              <p:cNvSpPr/>
              <p:nvPr/>
            </p:nvSpPr>
            <p:spPr>
              <a:xfrm>
                <a:off x="6053" y="1969"/>
                <a:ext cx="184" cy="98"/>
              </a:xfrm>
              <a:prstGeom prst="rect">
                <a:avLst/>
              </a:prstGeom>
              <a:solidFill>
                <a:srgbClr val="470A6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64" name="Google Shape;2264;p342"/>
              <p:cNvSpPr/>
              <p:nvPr/>
            </p:nvSpPr>
            <p:spPr>
              <a:xfrm>
                <a:off x="5880" y="1259"/>
                <a:ext cx="348" cy="616"/>
              </a:xfrm>
              <a:custGeom>
                <a:avLst/>
                <a:gdLst/>
                <a:ahLst/>
                <a:cxnLst/>
                <a:rect l="l" t="t" r="r" b="b"/>
                <a:pathLst>
                  <a:path w="712" h="1264" extrusionOk="0">
                    <a:moveTo>
                      <a:pt x="712" y="1185"/>
                    </a:moveTo>
                    <a:cubicBezTo>
                      <a:pt x="712" y="1229"/>
                      <a:pt x="677" y="1264"/>
                      <a:pt x="633" y="1264"/>
                    </a:cubicBezTo>
                    <a:cubicBezTo>
                      <a:pt x="79" y="1264"/>
                      <a:pt x="79" y="1264"/>
                      <a:pt x="79" y="1264"/>
                    </a:cubicBezTo>
                    <a:cubicBezTo>
                      <a:pt x="35" y="1264"/>
                      <a:pt x="0" y="1229"/>
                      <a:pt x="0" y="1185"/>
                    </a:cubicBezTo>
                    <a:cubicBezTo>
                      <a:pt x="0" y="79"/>
                      <a:pt x="0" y="79"/>
                      <a:pt x="0" y="79"/>
                    </a:cubicBezTo>
                    <a:cubicBezTo>
                      <a:pt x="0" y="35"/>
                      <a:pt x="35" y="0"/>
                      <a:pt x="79" y="0"/>
                    </a:cubicBezTo>
                    <a:cubicBezTo>
                      <a:pt x="633" y="0"/>
                      <a:pt x="633" y="0"/>
                      <a:pt x="633" y="0"/>
                    </a:cubicBezTo>
                    <a:cubicBezTo>
                      <a:pt x="677" y="0"/>
                      <a:pt x="712" y="35"/>
                      <a:pt x="712" y="79"/>
                    </a:cubicBezTo>
                    <a:cubicBezTo>
                      <a:pt x="712" y="1185"/>
                      <a:pt x="712" y="1185"/>
                      <a:pt x="712" y="1185"/>
                    </a:cubicBezTo>
                  </a:path>
                </a:pathLst>
              </a:custGeom>
              <a:solidFill>
                <a:srgbClr val="26262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65" name="Google Shape;2265;p342"/>
              <p:cNvSpPr/>
              <p:nvPr/>
            </p:nvSpPr>
            <p:spPr>
              <a:xfrm>
                <a:off x="5904" y="1301"/>
                <a:ext cx="300" cy="489"/>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66" name="Google Shape;2266;p342"/>
              <p:cNvSpPr/>
              <p:nvPr/>
            </p:nvSpPr>
            <p:spPr>
              <a:xfrm>
                <a:off x="5904" y="1301"/>
                <a:ext cx="300" cy="4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67" name="Google Shape;2267;p342"/>
              <p:cNvSpPr/>
              <p:nvPr/>
            </p:nvSpPr>
            <p:spPr>
              <a:xfrm>
                <a:off x="6047" y="1274"/>
                <a:ext cx="14" cy="14"/>
              </a:xfrm>
              <a:prstGeom prst="ellipse">
                <a:avLst/>
              </a:prstGeom>
              <a:solidFill>
                <a:srgbClr val="FF884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68" name="Google Shape;2268;p342"/>
              <p:cNvSpPr/>
              <p:nvPr/>
            </p:nvSpPr>
            <p:spPr>
              <a:xfrm>
                <a:off x="5951" y="1626"/>
                <a:ext cx="207" cy="131"/>
              </a:xfrm>
              <a:custGeom>
                <a:avLst/>
                <a:gdLst/>
                <a:ahLst/>
                <a:cxnLst/>
                <a:rect l="l" t="t" r="r" b="b"/>
                <a:pathLst>
                  <a:path w="424" h="268" extrusionOk="0">
                    <a:moveTo>
                      <a:pt x="384" y="241"/>
                    </a:moveTo>
                    <a:cubicBezTo>
                      <a:pt x="383" y="255"/>
                      <a:pt x="371" y="268"/>
                      <a:pt x="358" y="268"/>
                    </a:cubicBezTo>
                    <a:cubicBezTo>
                      <a:pt x="66" y="268"/>
                      <a:pt x="66" y="268"/>
                      <a:pt x="66" y="268"/>
                    </a:cubicBezTo>
                    <a:cubicBezTo>
                      <a:pt x="53" y="268"/>
                      <a:pt x="41" y="255"/>
                      <a:pt x="40" y="241"/>
                    </a:cubicBezTo>
                    <a:cubicBezTo>
                      <a:pt x="2" y="26"/>
                      <a:pt x="2" y="26"/>
                      <a:pt x="2" y="26"/>
                    </a:cubicBezTo>
                    <a:cubicBezTo>
                      <a:pt x="0" y="12"/>
                      <a:pt x="10" y="0"/>
                      <a:pt x="23" y="0"/>
                    </a:cubicBezTo>
                    <a:cubicBezTo>
                      <a:pt x="401" y="0"/>
                      <a:pt x="401" y="0"/>
                      <a:pt x="401" y="0"/>
                    </a:cubicBezTo>
                    <a:cubicBezTo>
                      <a:pt x="414" y="0"/>
                      <a:pt x="424" y="12"/>
                      <a:pt x="422" y="26"/>
                    </a:cubicBezTo>
                    <a:cubicBezTo>
                      <a:pt x="384" y="241"/>
                      <a:pt x="384" y="241"/>
                      <a:pt x="384" y="241"/>
                    </a:cubicBezTo>
                  </a:path>
                </a:pathLst>
              </a:custGeom>
              <a:solidFill>
                <a:srgbClr val="EAAA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69" name="Google Shape;2269;p342"/>
              <p:cNvSpPr/>
              <p:nvPr/>
            </p:nvSpPr>
            <p:spPr>
              <a:xfrm>
                <a:off x="5951" y="1626"/>
                <a:ext cx="206" cy="39"/>
              </a:xfrm>
              <a:custGeom>
                <a:avLst/>
                <a:gdLst/>
                <a:ahLst/>
                <a:cxnLst/>
                <a:rect l="l" t="t" r="r" b="b"/>
                <a:pathLst>
                  <a:path w="422" h="81" extrusionOk="0">
                    <a:moveTo>
                      <a:pt x="1" y="26"/>
                    </a:moveTo>
                    <a:cubicBezTo>
                      <a:pt x="10" y="81"/>
                      <a:pt x="10" y="81"/>
                      <a:pt x="10" y="81"/>
                    </a:cubicBezTo>
                    <a:cubicBezTo>
                      <a:pt x="412" y="81"/>
                      <a:pt x="412" y="81"/>
                      <a:pt x="412" y="81"/>
                    </a:cubicBezTo>
                    <a:cubicBezTo>
                      <a:pt x="421" y="26"/>
                      <a:pt x="421" y="26"/>
                      <a:pt x="421" y="26"/>
                    </a:cubicBezTo>
                    <a:cubicBezTo>
                      <a:pt x="421" y="26"/>
                      <a:pt x="421" y="26"/>
                      <a:pt x="421" y="26"/>
                    </a:cubicBezTo>
                    <a:cubicBezTo>
                      <a:pt x="422" y="21"/>
                      <a:pt x="421" y="16"/>
                      <a:pt x="419" y="12"/>
                    </a:cubicBezTo>
                    <a:cubicBezTo>
                      <a:pt x="417" y="9"/>
                      <a:pt x="415" y="6"/>
                      <a:pt x="413" y="4"/>
                    </a:cubicBezTo>
                    <a:cubicBezTo>
                      <a:pt x="411" y="3"/>
                      <a:pt x="408" y="1"/>
                      <a:pt x="405" y="0"/>
                    </a:cubicBezTo>
                    <a:cubicBezTo>
                      <a:pt x="403" y="0"/>
                      <a:pt x="402" y="0"/>
                      <a:pt x="400" y="0"/>
                    </a:cubicBezTo>
                    <a:cubicBezTo>
                      <a:pt x="22" y="0"/>
                      <a:pt x="22" y="0"/>
                      <a:pt x="22" y="0"/>
                    </a:cubicBezTo>
                    <a:cubicBezTo>
                      <a:pt x="20" y="0"/>
                      <a:pt x="19" y="0"/>
                      <a:pt x="17" y="0"/>
                    </a:cubicBezTo>
                    <a:cubicBezTo>
                      <a:pt x="16" y="1"/>
                      <a:pt x="14" y="1"/>
                      <a:pt x="13" y="2"/>
                    </a:cubicBezTo>
                    <a:cubicBezTo>
                      <a:pt x="5" y="6"/>
                      <a:pt x="0" y="15"/>
                      <a:pt x="1" y="26"/>
                    </a:cubicBezTo>
                    <a:close/>
                  </a:path>
                </a:pathLst>
              </a:custGeom>
              <a:solidFill>
                <a:srgbClr val="E095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70" name="Google Shape;2270;p342"/>
              <p:cNvSpPr/>
              <p:nvPr/>
            </p:nvSpPr>
            <p:spPr>
              <a:xfrm>
                <a:off x="5936" y="1616"/>
                <a:ext cx="236" cy="35"/>
              </a:xfrm>
              <a:custGeom>
                <a:avLst/>
                <a:gdLst/>
                <a:ahLst/>
                <a:cxnLst/>
                <a:rect l="l" t="t" r="r" b="b"/>
                <a:pathLst>
                  <a:path w="482" h="72" extrusionOk="0">
                    <a:moveTo>
                      <a:pt x="458" y="0"/>
                    </a:moveTo>
                    <a:cubicBezTo>
                      <a:pt x="24" y="0"/>
                      <a:pt x="24" y="0"/>
                      <a:pt x="24" y="0"/>
                    </a:cubicBezTo>
                    <a:cubicBezTo>
                      <a:pt x="11" y="0"/>
                      <a:pt x="0" y="11"/>
                      <a:pt x="0" y="24"/>
                    </a:cubicBezTo>
                    <a:cubicBezTo>
                      <a:pt x="0" y="47"/>
                      <a:pt x="0" y="47"/>
                      <a:pt x="0" y="47"/>
                    </a:cubicBezTo>
                    <a:cubicBezTo>
                      <a:pt x="0" y="61"/>
                      <a:pt x="11" y="72"/>
                      <a:pt x="24" y="72"/>
                    </a:cubicBezTo>
                    <a:cubicBezTo>
                      <a:pt x="458" y="72"/>
                      <a:pt x="458" y="72"/>
                      <a:pt x="458" y="72"/>
                    </a:cubicBezTo>
                    <a:cubicBezTo>
                      <a:pt x="471" y="72"/>
                      <a:pt x="482" y="61"/>
                      <a:pt x="482" y="47"/>
                    </a:cubicBezTo>
                    <a:cubicBezTo>
                      <a:pt x="482" y="24"/>
                      <a:pt x="482" y="24"/>
                      <a:pt x="482" y="24"/>
                    </a:cubicBezTo>
                    <a:cubicBezTo>
                      <a:pt x="482" y="11"/>
                      <a:pt x="471" y="0"/>
                      <a:pt x="458" y="0"/>
                    </a:cubicBezTo>
                  </a:path>
                </a:pathLst>
              </a:custGeom>
              <a:solidFill>
                <a:srgbClr val="EAAA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71" name="Google Shape;2271;p342"/>
              <p:cNvSpPr/>
              <p:nvPr/>
            </p:nvSpPr>
            <p:spPr>
              <a:xfrm>
                <a:off x="6038" y="1596"/>
                <a:ext cx="107" cy="44"/>
              </a:xfrm>
              <a:custGeom>
                <a:avLst/>
                <a:gdLst/>
                <a:ahLst/>
                <a:cxnLst/>
                <a:rect l="l" t="t" r="r" b="b"/>
                <a:pathLst>
                  <a:path w="219" h="91" extrusionOk="0">
                    <a:moveTo>
                      <a:pt x="192" y="91"/>
                    </a:moveTo>
                    <a:cubicBezTo>
                      <a:pt x="207" y="91"/>
                      <a:pt x="219" y="79"/>
                      <a:pt x="219" y="64"/>
                    </a:cubicBezTo>
                    <a:cubicBezTo>
                      <a:pt x="219" y="28"/>
                      <a:pt x="219" y="28"/>
                      <a:pt x="219" y="28"/>
                    </a:cubicBezTo>
                    <a:cubicBezTo>
                      <a:pt x="219" y="13"/>
                      <a:pt x="207" y="0"/>
                      <a:pt x="192" y="0"/>
                    </a:cubicBezTo>
                    <a:cubicBezTo>
                      <a:pt x="27" y="0"/>
                      <a:pt x="27" y="0"/>
                      <a:pt x="27" y="0"/>
                    </a:cubicBezTo>
                    <a:cubicBezTo>
                      <a:pt x="12" y="0"/>
                      <a:pt x="0" y="13"/>
                      <a:pt x="0" y="28"/>
                    </a:cubicBezTo>
                    <a:cubicBezTo>
                      <a:pt x="0" y="64"/>
                      <a:pt x="0" y="64"/>
                      <a:pt x="0" y="64"/>
                    </a:cubicBezTo>
                    <a:cubicBezTo>
                      <a:pt x="0" y="79"/>
                      <a:pt x="12" y="91"/>
                      <a:pt x="27" y="91"/>
                    </a:cubicBezTo>
                    <a:lnTo>
                      <a:pt x="192" y="91"/>
                    </a:lnTo>
                    <a:close/>
                  </a:path>
                </a:pathLst>
              </a:custGeom>
              <a:solidFill>
                <a:srgbClr val="BC204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72" name="Google Shape;2272;p342"/>
              <p:cNvSpPr/>
              <p:nvPr/>
            </p:nvSpPr>
            <p:spPr>
              <a:xfrm>
                <a:off x="6050" y="1610"/>
                <a:ext cx="17" cy="16"/>
              </a:xfrm>
              <a:prstGeom prst="ellipse">
                <a:avLst/>
              </a:pr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73" name="Google Shape;2273;p342"/>
              <p:cNvSpPr/>
              <p:nvPr/>
            </p:nvSpPr>
            <p:spPr>
              <a:xfrm>
                <a:off x="5997" y="1689"/>
                <a:ext cx="18" cy="47"/>
              </a:xfrm>
              <a:prstGeom prst="rect">
                <a:avLst/>
              </a:prstGeom>
              <a:solidFill>
                <a:srgbClr val="E095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74" name="Google Shape;2274;p342"/>
              <p:cNvSpPr/>
              <p:nvPr/>
            </p:nvSpPr>
            <p:spPr>
              <a:xfrm>
                <a:off x="6031" y="1689"/>
                <a:ext cx="17" cy="47"/>
              </a:xfrm>
              <a:prstGeom prst="rect">
                <a:avLst/>
              </a:prstGeom>
              <a:solidFill>
                <a:srgbClr val="E095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75" name="Google Shape;2275;p342"/>
              <p:cNvSpPr/>
              <p:nvPr/>
            </p:nvSpPr>
            <p:spPr>
              <a:xfrm>
                <a:off x="6064" y="1689"/>
                <a:ext cx="17" cy="47"/>
              </a:xfrm>
              <a:prstGeom prst="rect">
                <a:avLst/>
              </a:prstGeom>
              <a:solidFill>
                <a:srgbClr val="E095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76" name="Google Shape;2276;p342"/>
              <p:cNvSpPr/>
              <p:nvPr/>
            </p:nvSpPr>
            <p:spPr>
              <a:xfrm>
                <a:off x="6098" y="1689"/>
                <a:ext cx="17" cy="47"/>
              </a:xfrm>
              <a:prstGeom prst="rect">
                <a:avLst/>
              </a:prstGeom>
              <a:solidFill>
                <a:srgbClr val="E095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77" name="Google Shape;2277;p342"/>
              <p:cNvSpPr/>
              <p:nvPr/>
            </p:nvSpPr>
            <p:spPr>
              <a:xfrm>
                <a:off x="6154" y="1495"/>
                <a:ext cx="161" cy="116"/>
              </a:xfrm>
              <a:custGeom>
                <a:avLst/>
                <a:gdLst/>
                <a:ahLst/>
                <a:cxnLst/>
                <a:rect l="l" t="t" r="r" b="b"/>
                <a:pathLst>
                  <a:path w="330" h="237" extrusionOk="0">
                    <a:moveTo>
                      <a:pt x="318" y="74"/>
                    </a:moveTo>
                    <a:cubicBezTo>
                      <a:pt x="330" y="103"/>
                      <a:pt x="315" y="137"/>
                      <a:pt x="284" y="150"/>
                    </a:cubicBezTo>
                    <a:cubicBezTo>
                      <a:pt x="102" y="225"/>
                      <a:pt x="102" y="225"/>
                      <a:pt x="102" y="225"/>
                    </a:cubicBezTo>
                    <a:cubicBezTo>
                      <a:pt x="71" y="237"/>
                      <a:pt x="37" y="224"/>
                      <a:pt x="25" y="195"/>
                    </a:cubicBezTo>
                    <a:cubicBezTo>
                      <a:pt x="12" y="163"/>
                      <a:pt x="12" y="163"/>
                      <a:pt x="12" y="163"/>
                    </a:cubicBezTo>
                    <a:cubicBezTo>
                      <a:pt x="0" y="134"/>
                      <a:pt x="15" y="100"/>
                      <a:pt x="45" y="88"/>
                    </a:cubicBezTo>
                    <a:cubicBezTo>
                      <a:pt x="228" y="12"/>
                      <a:pt x="228" y="12"/>
                      <a:pt x="228" y="12"/>
                    </a:cubicBezTo>
                    <a:cubicBezTo>
                      <a:pt x="258" y="0"/>
                      <a:pt x="293" y="13"/>
                      <a:pt x="305" y="42"/>
                    </a:cubicBezTo>
                    <a:cubicBezTo>
                      <a:pt x="318" y="74"/>
                      <a:pt x="318" y="74"/>
                      <a:pt x="318" y="74"/>
                    </a:cubicBezTo>
                  </a:path>
                </a:pathLst>
              </a:custGeom>
              <a:solidFill>
                <a:srgbClr val="D69C7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78" name="Google Shape;2278;p342"/>
              <p:cNvSpPr/>
              <p:nvPr/>
            </p:nvSpPr>
            <p:spPr>
              <a:xfrm>
                <a:off x="6163" y="1523"/>
                <a:ext cx="152" cy="88"/>
              </a:xfrm>
              <a:custGeom>
                <a:avLst/>
                <a:gdLst/>
                <a:ahLst/>
                <a:cxnLst/>
                <a:rect l="l" t="t" r="r" b="b"/>
                <a:pathLst>
                  <a:path w="312" h="180" extrusionOk="0">
                    <a:moveTo>
                      <a:pt x="0" y="121"/>
                    </a:moveTo>
                    <a:cubicBezTo>
                      <a:pt x="7" y="138"/>
                      <a:pt x="7" y="138"/>
                      <a:pt x="7" y="138"/>
                    </a:cubicBezTo>
                    <a:cubicBezTo>
                      <a:pt x="19" y="167"/>
                      <a:pt x="53" y="180"/>
                      <a:pt x="84" y="168"/>
                    </a:cubicBezTo>
                    <a:cubicBezTo>
                      <a:pt x="266" y="92"/>
                      <a:pt x="266" y="92"/>
                      <a:pt x="266" y="92"/>
                    </a:cubicBezTo>
                    <a:cubicBezTo>
                      <a:pt x="297" y="80"/>
                      <a:pt x="312" y="46"/>
                      <a:pt x="300" y="17"/>
                    </a:cubicBezTo>
                    <a:cubicBezTo>
                      <a:pt x="293" y="0"/>
                      <a:pt x="293" y="0"/>
                      <a:pt x="293" y="0"/>
                    </a:cubicBezTo>
                    <a:cubicBezTo>
                      <a:pt x="0" y="121"/>
                      <a:pt x="0" y="121"/>
                      <a:pt x="0" y="121"/>
                    </a:cubicBezTo>
                  </a:path>
                </a:pathLst>
              </a:custGeom>
              <a:solidFill>
                <a:srgbClr val="D69C7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79" name="Google Shape;2279;p342"/>
              <p:cNvSpPr/>
              <p:nvPr/>
            </p:nvSpPr>
            <p:spPr>
              <a:xfrm>
                <a:off x="6174" y="1556"/>
                <a:ext cx="58" cy="39"/>
              </a:xfrm>
              <a:custGeom>
                <a:avLst/>
                <a:gdLst/>
                <a:ahLst/>
                <a:cxnLst/>
                <a:rect l="l" t="t" r="r" b="b"/>
                <a:pathLst>
                  <a:path w="119" h="79" extrusionOk="0">
                    <a:moveTo>
                      <a:pt x="105" y="0"/>
                    </a:moveTo>
                    <a:cubicBezTo>
                      <a:pt x="0" y="43"/>
                      <a:pt x="0" y="43"/>
                      <a:pt x="0" y="43"/>
                    </a:cubicBezTo>
                    <a:cubicBezTo>
                      <a:pt x="10" y="70"/>
                      <a:pt x="10" y="70"/>
                      <a:pt x="10" y="70"/>
                    </a:cubicBezTo>
                    <a:cubicBezTo>
                      <a:pt x="13" y="76"/>
                      <a:pt x="19" y="79"/>
                      <a:pt x="25" y="79"/>
                    </a:cubicBezTo>
                    <a:cubicBezTo>
                      <a:pt x="27" y="79"/>
                      <a:pt x="29" y="79"/>
                      <a:pt x="32" y="78"/>
                    </a:cubicBezTo>
                    <a:cubicBezTo>
                      <a:pt x="106" y="47"/>
                      <a:pt x="106" y="47"/>
                      <a:pt x="106" y="47"/>
                    </a:cubicBezTo>
                    <a:cubicBezTo>
                      <a:pt x="115" y="44"/>
                      <a:pt x="119" y="34"/>
                      <a:pt x="115" y="26"/>
                    </a:cubicBezTo>
                    <a:cubicBezTo>
                      <a:pt x="105" y="0"/>
                      <a:pt x="105" y="0"/>
                      <a:pt x="105" y="0"/>
                    </a:cubicBezTo>
                  </a:path>
                </a:pathLst>
              </a:custGeom>
              <a:solidFill>
                <a:srgbClr val="E3BC9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80" name="Google Shape;2280;p342"/>
              <p:cNvSpPr/>
              <p:nvPr/>
            </p:nvSpPr>
            <p:spPr>
              <a:xfrm>
                <a:off x="6144" y="1571"/>
                <a:ext cx="161" cy="115"/>
              </a:xfrm>
              <a:custGeom>
                <a:avLst/>
                <a:gdLst/>
                <a:ahLst/>
                <a:cxnLst/>
                <a:rect l="l" t="t" r="r" b="b"/>
                <a:pathLst>
                  <a:path w="330" h="237" extrusionOk="0">
                    <a:moveTo>
                      <a:pt x="318" y="74"/>
                    </a:moveTo>
                    <a:cubicBezTo>
                      <a:pt x="330" y="103"/>
                      <a:pt x="315" y="137"/>
                      <a:pt x="284" y="150"/>
                    </a:cubicBezTo>
                    <a:cubicBezTo>
                      <a:pt x="102" y="225"/>
                      <a:pt x="102" y="225"/>
                      <a:pt x="102" y="225"/>
                    </a:cubicBezTo>
                    <a:cubicBezTo>
                      <a:pt x="71" y="237"/>
                      <a:pt x="37" y="224"/>
                      <a:pt x="25" y="195"/>
                    </a:cubicBezTo>
                    <a:cubicBezTo>
                      <a:pt x="12" y="163"/>
                      <a:pt x="12" y="163"/>
                      <a:pt x="12" y="163"/>
                    </a:cubicBezTo>
                    <a:cubicBezTo>
                      <a:pt x="0" y="134"/>
                      <a:pt x="15" y="100"/>
                      <a:pt x="45" y="88"/>
                    </a:cubicBezTo>
                    <a:cubicBezTo>
                      <a:pt x="228" y="13"/>
                      <a:pt x="228" y="13"/>
                      <a:pt x="228" y="13"/>
                    </a:cubicBezTo>
                    <a:cubicBezTo>
                      <a:pt x="258" y="0"/>
                      <a:pt x="293" y="13"/>
                      <a:pt x="305" y="42"/>
                    </a:cubicBezTo>
                    <a:cubicBezTo>
                      <a:pt x="318" y="74"/>
                      <a:pt x="318" y="74"/>
                      <a:pt x="318" y="74"/>
                    </a:cubicBezTo>
                  </a:path>
                </a:pathLst>
              </a:custGeom>
              <a:solidFill>
                <a:srgbClr val="D69C7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81" name="Google Shape;2281;p342"/>
              <p:cNvSpPr/>
              <p:nvPr/>
            </p:nvSpPr>
            <p:spPr>
              <a:xfrm>
                <a:off x="6152" y="1599"/>
                <a:ext cx="153" cy="87"/>
              </a:xfrm>
              <a:custGeom>
                <a:avLst/>
                <a:gdLst/>
                <a:ahLst/>
                <a:cxnLst/>
                <a:rect l="l" t="t" r="r" b="b"/>
                <a:pathLst>
                  <a:path w="312" h="180" extrusionOk="0">
                    <a:moveTo>
                      <a:pt x="0" y="121"/>
                    </a:moveTo>
                    <a:cubicBezTo>
                      <a:pt x="7" y="138"/>
                      <a:pt x="7" y="138"/>
                      <a:pt x="7" y="138"/>
                    </a:cubicBezTo>
                    <a:cubicBezTo>
                      <a:pt x="19" y="167"/>
                      <a:pt x="53" y="180"/>
                      <a:pt x="84" y="168"/>
                    </a:cubicBezTo>
                    <a:cubicBezTo>
                      <a:pt x="266" y="93"/>
                      <a:pt x="266" y="93"/>
                      <a:pt x="266" y="93"/>
                    </a:cubicBezTo>
                    <a:cubicBezTo>
                      <a:pt x="297" y="80"/>
                      <a:pt x="312" y="46"/>
                      <a:pt x="300" y="17"/>
                    </a:cubicBezTo>
                    <a:cubicBezTo>
                      <a:pt x="293" y="0"/>
                      <a:pt x="293" y="0"/>
                      <a:pt x="293" y="0"/>
                    </a:cubicBezTo>
                    <a:cubicBezTo>
                      <a:pt x="0" y="121"/>
                      <a:pt x="0" y="121"/>
                      <a:pt x="0" y="121"/>
                    </a:cubicBezTo>
                  </a:path>
                </a:pathLst>
              </a:custGeom>
              <a:solidFill>
                <a:srgbClr val="D69C7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82" name="Google Shape;2282;p342"/>
              <p:cNvSpPr/>
              <p:nvPr/>
            </p:nvSpPr>
            <p:spPr>
              <a:xfrm>
                <a:off x="6156" y="1613"/>
                <a:ext cx="59" cy="40"/>
              </a:xfrm>
              <a:custGeom>
                <a:avLst/>
                <a:gdLst/>
                <a:ahLst/>
                <a:cxnLst/>
                <a:rect l="l" t="t" r="r" b="b"/>
                <a:pathLst>
                  <a:path w="121" h="82" extrusionOk="0">
                    <a:moveTo>
                      <a:pt x="94" y="0"/>
                    </a:moveTo>
                    <a:cubicBezTo>
                      <a:pt x="92" y="0"/>
                      <a:pt x="89" y="1"/>
                      <a:pt x="87" y="1"/>
                    </a:cubicBezTo>
                    <a:cubicBezTo>
                      <a:pt x="13" y="32"/>
                      <a:pt x="13" y="32"/>
                      <a:pt x="13" y="32"/>
                    </a:cubicBezTo>
                    <a:cubicBezTo>
                      <a:pt x="4" y="36"/>
                      <a:pt x="0" y="45"/>
                      <a:pt x="3" y="53"/>
                    </a:cubicBezTo>
                    <a:cubicBezTo>
                      <a:pt x="16" y="82"/>
                      <a:pt x="16" y="82"/>
                      <a:pt x="16" y="82"/>
                    </a:cubicBezTo>
                    <a:cubicBezTo>
                      <a:pt x="121" y="39"/>
                      <a:pt x="121" y="39"/>
                      <a:pt x="121" y="39"/>
                    </a:cubicBezTo>
                    <a:cubicBezTo>
                      <a:pt x="108" y="10"/>
                      <a:pt x="108" y="10"/>
                      <a:pt x="108" y="10"/>
                    </a:cubicBezTo>
                    <a:cubicBezTo>
                      <a:pt x="106" y="4"/>
                      <a:pt x="100" y="0"/>
                      <a:pt x="94" y="0"/>
                    </a:cubicBezTo>
                  </a:path>
                </a:pathLst>
              </a:custGeom>
              <a:solidFill>
                <a:srgbClr val="E3BC9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83" name="Google Shape;2283;p342"/>
              <p:cNvSpPr/>
              <p:nvPr/>
            </p:nvSpPr>
            <p:spPr>
              <a:xfrm>
                <a:off x="6164" y="1632"/>
                <a:ext cx="58" cy="38"/>
              </a:xfrm>
              <a:custGeom>
                <a:avLst/>
                <a:gdLst/>
                <a:ahLst/>
                <a:cxnLst/>
                <a:rect l="l" t="t" r="r" b="b"/>
                <a:pathLst>
                  <a:path w="119" h="79" extrusionOk="0">
                    <a:moveTo>
                      <a:pt x="105" y="0"/>
                    </a:moveTo>
                    <a:cubicBezTo>
                      <a:pt x="0" y="43"/>
                      <a:pt x="0" y="43"/>
                      <a:pt x="0" y="43"/>
                    </a:cubicBezTo>
                    <a:cubicBezTo>
                      <a:pt x="10" y="70"/>
                      <a:pt x="10" y="70"/>
                      <a:pt x="10" y="70"/>
                    </a:cubicBezTo>
                    <a:cubicBezTo>
                      <a:pt x="13" y="76"/>
                      <a:pt x="19" y="79"/>
                      <a:pt x="25" y="79"/>
                    </a:cubicBezTo>
                    <a:cubicBezTo>
                      <a:pt x="27" y="79"/>
                      <a:pt x="29" y="79"/>
                      <a:pt x="32" y="78"/>
                    </a:cubicBezTo>
                    <a:cubicBezTo>
                      <a:pt x="106" y="47"/>
                      <a:pt x="106" y="47"/>
                      <a:pt x="106" y="47"/>
                    </a:cubicBezTo>
                    <a:cubicBezTo>
                      <a:pt x="115" y="44"/>
                      <a:pt x="119" y="34"/>
                      <a:pt x="115" y="26"/>
                    </a:cubicBezTo>
                    <a:cubicBezTo>
                      <a:pt x="105" y="0"/>
                      <a:pt x="105" y="0"/>
                      <a:pt x="105" y="0"/>
                    </a:cubicBezTo>
                  </a:path>
                </a:pathLst>
              </a:custGeom>
              <a:solidFill>
                <a:srgbClr val="E3BC9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84" name="Google Shape;2284;p342"/>
              <p:cNvSpPr/>
              <p:nvPr/>
            </p:nvSpPr>
            <p:spPr>
              <a:xfrm>
                <a:off x="6138" y="1648"/>
                <a:ext cx="162" cy="116"/>
              </a:xfrm>
              <a:custGeom>
                <a:avLst/>
                <a:gdLst/>
                <a:ahLst/>
                <a:cxnLst/>
                <a:rect l="l" t="t" r="r" b="b"/>
                <a:pathLst>
                  <a:path w="331" h="237" extrusionOk="0">
                    <a:moveTo>
                      <a:pt x="319" y="74"/>
                    </a:moveTo>
                    <a:cubicBezTo>
                      <a:pt x="331" y="103"/>
                      <a:pt x="315" y="137"/>
                      <a:pt x="285" y="150"/>
                    </a:cubicBezTo>
                    <a:cubicBezTo>
                      <a:pt x="102" y="225"/>
                      <a:pt x="102" y="225"/>
                      <a:pt x="102" y="225"/>
                    </a:cubicBezTo>
                    <a:cubicBezTo>
                      <a:pt x="72" y="237"/>
                      <a:pt x="37" y="224"/>
                      <a:pt x="25" y="195"/>
                    </a:cubicBezTo>
                    <a:cubicBezTo>
                      <a:pt x="12" y="163"/>
                      <a:pt x="12" y="163"/>
                      <a:pt x="12" y="163"/>
                    </a:cubicBezTo>
                    <a:cubicBezTo>
                      <a:pt x="0" y="134"/>
                      <a:pt x="15" y="100"/>
                      <a:pt x="46" y="88"/>
                    </a:cubicBezTo>
                    <a:cubicBezTo>
                      <a:pt x="228" y="12"/>
                      <a:pt x="228" y="12"/>
                      <a:pt x="228" y="12"/>
                    </a:cubicBezTo>
                    <a:cubicBezTo>
                      <a:pt x="259" y="0"/>
                      <a:pt x="293" y="13"/>
                      <a:pt x="305" y="42"/>
                    </a:cubicBezTo>
                    <a:cubicBezTo>
                      <a:pt x="319" y="74"/>
                      <a:pt x="319" y="74"/>
                      <a:pt x="319" y="74"/>
                    </a:cubicBezTo>
                  </a:path>
                </a:pathLst>
              </a:custGeom>
              <a:solidFill>
                <a:srgbClr val="D69C7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85" name="Google Shape;2285;p342"/>
              <p:cNvSpPr/>
              <p:nvPr/>
            </p:nvSpPr>
            <p:spPr>
              <a:xfrm>
                <a:off x="6147" y="1676"/>
                <a:ext cx="152" cy="88"/>
              </a:xfrm>
              <a:custGeom>
                <a:avLst/>
                <a:gdLst/>
                <a:ahLst/>
                <a:cxnLst/>
                <a:rect l="l" t="t" r="r" b="b"/>
                <a:pathLst>
                  <a:path w="312" h="180" extrusionOk="0">
                    <a:moveTo>
                      <a:pt x="0" y="121"/>
                    </a:moveTo>
                    <a:cubicBezTo>
                      <a:pt x="7" y="138"/>
                      <a:pt x="7" y="138"/>
                      <a:pt x="7" y="138"/>
                    </a:cubicBezTo>
                    <a:cubicBezTo>
                      <a:pt x="19" y="167"/>
                      <a:pt x="54" y="180"/>
                      <a:pt x="84" y="168"/>
                    </a:cubicBezTo>
                    <a:cubicBezTo>
                      <a:pt x="267" y="92"/>
                      <a:pt x="267" y="92"/>
                      <a:pt x="267" y="92"/>
                    </a:cubicBezTo>
                    <a:cubicBezTo>
                      <a:pt x="297" y="80"/>
                      <a:pt x="312" y="46"/>
                      <a:pt x="300" y="17"/>
                    </a:cubicBezTo>
                    <a:cubicBezTo>
                      <a:pt x="294" y="0"/>
                      <a:pt x="294" y="0"/>
                      <a:pt x="294" y="0"/>
                    </a:cubicBezTo>
                    <a:cubicBezTo>
                      <a:pt x="0" y="121"/>
                      <a:pt x="0" y="121"/>
                      <a:pt x="0" y="121"/>
                    </a:cubicBezTo>
                  </a:path>
                </a:pathLst>
              </a:custGeom>
              <a:solidFill>
                <a:srgbClr val="D69C7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86" name="Google Shape;2286;p342"/>
              <p:cNvSpPr/>
              <p:nvPr/>
            </p:nvSpPr>
            <p:spPr>
              <a:xfrm>
                <a:off x="6151" y="1690"/>
                <a:ext cx="59" cy="40"/>
              </a:xfrm>
              <a:custGeom>
                <a:avLst/>
                <a:gdLst/>
                <a:ahLst/>
                <a:cxnLst/>
                <a:rect l="l" t="t" r="r" b="b"/>
                <a:pathLst>
                  <a:path w="120" h="82" extrusionOk="0">
                    <a:moveTo>
                      <a:pt x="93" y="0"/>
                    </a:moveTo>
                    <a:cubicBezTo>
                      <a:pt x="91" y="0"/>
                      <a:pt x="89" y="1"/>
                      <a:pt x="87" y="1"/>
                    </a:cubicBezTo>
                    <a:cubicBezTo>
                      <a:pt x="12" y="32"/>
                      <a:pt x="12" y="32"/>
                      <a:pt x="12" y="32"/>
                    </a:cubicBezTo>
                    <a:cubicBezTo>
                      <a:pt x="4" y="36"/>
                      <a:pt x="0" y="45"/>
                      <a:pt x="3" y="53"/>
                    </a:cubicBezTo>
                    <a:cubicBezTo>
                      <a:pt x="15" y="82"/>
                      <a:pt x="15" y="82"/>
                      <a:pt x="15" y="82"/>
                    </a:cubicBezTo>
                    <a:cubicBezTo>
                      <a:pt x="120" y="39"/>
                      <a:pt x="120" y="39"/>
                      <a:pt x="120" y="39"/>
                    </a:cubicBezTo>
                    <a:cubicBezTo>
                      <a:pt x="108" y="10"/>
                      <a:pt x="108" y="10"/>
                      <a:pt x="108" y="10"/>
                    </a:cubicBezTo>
                    <a:cubicBezTo>
                      <a:pt x="106" y="4"/>
                      <a:pt x="100" y="0"/>
                      <a:pt x="93" y="0"/>
                    </a:cubicBezTo>
                  </a:path>
                </a:pathLst>
              </a:custGeom>
              <a:solidFill>
                <a:srgbClr val="E3BC9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87" name="Google Shape;2287;p342"/>
              <p:cNvSpPr/>
              <p:nvPr/>
            </p:nvSpPr>
            <p:spPr>
              <a:xfrm>
                <a:off x="6159" y="1709"/>
                <a:ext cx="58" cy="39"/>
              </a:xfrm>
              <a:custGeom>
                <a:avLst/>
                <a:gdLst/>
                <a:ahLst/>
                <a:cxnLst/>
                <a:rect l="l" t="t" r="r" b="b"/>
                <a:pathLst>
                  <a:path w="119" h="79" extrusionOk="0">
                    <a:moveTo>
                      <a:pt x="105" y="0"/>
                    </a:moveTo>
                    <a:cubicBezTo>
                      <a:pt x="0" y="43"/>
                      <a:pt x="0" y="43"/>
                      <a:pt x="0" y="43"/>
                    </a:cubicBezTo>
                    <a:cubicBezTo>
                      <a:pt x="11" y="70"/>
                      <a:pt x="11" y="70"/>
                      <a:pt x="11" y="70"/>
                    </a:cubicBezTo>
                    <a:cubicBezTo>
                      <a:pt x="13" y="76"/>
                      <a:pt x="19" y="79"/>
                      <a:pt x="26" y="79"/>
                    </a:cubicBezTo>
                    <a:cubicBezTo>
                      <a:pt x="28" y="79"/>
                      <a:pt x="30" y="79"/>
                      <a:pt x="32" y="78"/>
                    </a:cubicBezTo>
                    <a:cubicBezTo>
                      <a:pt x="107" y="47"/>
                      <a:pt x="107" y="47"/>
                      <a:pt x="107" y="47"/>
                    </a:cubicBezTo>
                    <a:cubicBezTo>
                      <a:pt x="115" y="44"/>
                      <a:pt x="119" y="34"/>
                      <a:pt x="116" y="26"/>
                    </a:cubicBezTo>
                    <a:cubicBezTo>
                      <a:pt x="105" y="0"/>
                      <a:pt x="105" y="0"/>
                      <a:pt x="105" y="0"/>
                    </a:cubicBezTo>
                  </a:path>
                </a:pathLst>
              </a:custGeom>
              <a:solidFill>
                <a:srgbClr val="E3BC9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88" name="Google Shape;2288;p342"/>
              <p:cNvSpPr/>
              <p:nvPr/>
            </p:nvSpPr>
            <p:spPr>
              <a:xfrm>
                <a:off x="6150" y="1729"/>
                <a:ext cx="136" cy="98"/>
              </a:xfrm>
              <a:custGeom>
                <a:avLst/>
                <a:gdLst/>
                <a:ahLst/>
                <a:cxnLst/>
                <a:rect l="l" t="t" r="r" b="b"/>
                <a:pathLst>
                  <a:path w="279" h="201" extrusionOk="0">
                    <a:moveTo>
                      <a:pt x="269" y="63"/>
                    </a:moveTo>
                    <a:cubicBezTo>
                      <a:pt x="279" y="88"/>
                      <a:pt x="266" y="116"/>
                      <a:pt x="240" y="127"/>
                    </a:cubicBezTo>
                    <a:cubicBezTo>
                      <a:pt x="86" y="190"/>
                      <a:pt x="86" y="190"/>
                      <a:pt x="86" y="190"/>
                    </a:cubicBezTo>
                    <a:cubicBezTo>
                      <a:pt x="61" y="201"/>
                      <a:pt x="31" y="190"/>
                      <a:pt x="21" y="165"/>
                    </a:cubicBezTo>
                    <a:cubicBezTo>
                      <a:pt x="10" y="138"/>
                      <a:pt x="10" y="138"/>
                      <a:pt x="10" y="138"/>
                    </a:cubicBezTo>
                    <a:cubicBezTo>
                      <a:pt x="0" y="114"/>
                      <a:pt x="13" y="85"/>
                      <a:pt x="39" y="74"/>
                    </a:cubicBezTo>
                    <a:cubicBezTo>
                      <a:pt x="193" y="11"/>
                      <a:pt x="193" y="11"/>
                      <a:pt x="193" y="11"/>
                    </a:cubicBezTo>
                    <a:cubicBezTo>
                      <a:pt x="218" y="0"/>
                      <a:pt x="248" y="12"/>
                      <a:pt x="258" y="36"/>
                    </a:cubicBezTo>
                    <a:cubicBezTo>
                      <a:pt x="269" y="63"/>
                      <a:pt x="269" y="63"/>
                      <a:pt x="269" y="63"/>
                    </a:cubicBezTo>
                  </a:path>
                </a:pathLst>
              </a:custGeom>
              <a:solidFill>
                <a:srgbClr val="D69C7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89" name="Google Shape;2289;p342"/>
              <p:cNvSpPr/>
              <p:nvPr/>
            </p:nvSpPr>
            <p:spPr>
              <a:xfrm>
                <a:off x="6157" y="1753"/>
                <a:ext cx="129" cy="74"/>
              </a:xfrm>
              <a:custGeom>
                <a:avLst/>
                <a:gdLst/>
                <a:ahLst/>
                <a:cxnLst/>
                <a:rect l="l" t="t" r="r" b="b"/>
                <a:pathLst>
                  <a:path w="264" h="152" extrusionOk="0">
                    <a:moveTo>
                      <a:pt x="0" y="102"/>
                    </a:moveTo>
                    <a:cubicBezTo>
                      <a:pt x="6" y="116"/>
                      <a:pt x="6" y="116"/>
                      <a:pt x="6" y="116"/>
                    </a:cubicBezTo>
                    <a:cubicBezTo>
                      <a:pt x="16" y="140"/>
                      <a:pt x="46" y="152"/>
                      <a:pt x="71" y="141"/>
                    </a:cubicBezTo>
                    <a:cubicBezTo>
                      <a:pt x="225" y="78"/>
                      <a:pt x="225" y="78"/>
                      <a:pt x="225" y="78"/>
                    </a:cubicBezTo>
                    <a:cubicBezTo>
                      <a:pt x="251" y="67"/>
                      <a:pt x="264" y="39"/>
                      <a:pt x="254" y="14"/>
                    </a:cubicBezTo>
                    <a:cubicBezTo>
                      <a:pt x="248" y="0"/>
                      <a:pt x="248" y="0"/>
                      <a:pt x="248" y="0"/>
                    </a:cubicBezTo>
                    <a:cubicBezTo>
                      <a:pt x="0" y="102"/>
                      <a:pt x="0" y="102"/>
                      <a:pt x="0" y="102"/>
                    </a:cubicBezTo>
                  </a:path>
                </a:pathLst>
              </a:custGeom>
              <a:solidFill>
                <a:srgbClr val="D69C7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90" name="Google Shape;2290;p342"/>
              <p:cNvSpPr/>
              <p:nvPr/>
            </p:nvSpPr>
            <p:spPr>
              <a:xfrm>
                <a:off x="6161" y="1764"/>
                <a:ext cx="49" cy="35"/>
              </a:xfrm>
              <a:custGeom>
                <a:avLst/>
                <a:gdLst/>
                <a:ahLst/>
                <a:cxnLst/>
                <a:rect l="l" t="t" r="r" b="b"/>
                <a:pathLst>
                  <a:path w="101" h="70" extrusionOk="0">
                    <a:moveTo>
                      <a:pt x="79" y="0"/>
                    </a:moveTo>
                    <a:cubicBezTo>
                      <a:pt x="77" y="0"/>
                      <a:pt x="75" y="1"/>
                      <a:pt x="73" y="1"/>
                    </a:cubicBezTo>
                    <a:cubicBezTo>
                      <a:pt x="10" y="27"/>
                      <a:pt x="10" y="27"/>
                      <a:pt x="10" y="27"/>
                    </a:cubicBezTo>
                    <a:cubicBezTo>
                      <a:pt x="3" y="30"/>
                      <a:pt x="0" y="38"/>
                      <a:pt x="2" y="45"/>
                    </a:cubicBezTo>
                    <a:cubicBezTo>
                      <a:pt x="13" y="70"/>
                      <a:pt x="13" y="70"/>
                      <a:pt x="13" y="70"/>
                    </a:cubicBezTo>
                    <a:cubicBezTo>
                      <a:pt x="101" y="33"/>
                      <a:pt x="101" y="33"/>
                      <a:pt x="101" y="33"/>
                    </a:cubicBezTo>
                    <a:cubicBezTo>
                      <a:pt x="91" y="8"/>
                      <a:pt x="91" y="8"/>
                      <a:pt x="91" y="8"/>
                    </a:cubicBezTo>
                    <a:cubicBezTo>
                      <a:pt x="89" y="3"/>
                      <a:pt x="84" y="0"/>
                      <a:pt x="79" y="0"/>
                    </a:cubicBezTo>
                  </a:path>
                </a:pathLst>
              </a:custGeom>
              <a:solidFill>
                <a:srgbClr val="E3BC9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91" name="Google Shape;2291;p342"/>
              <p:cNvSpPr/>
              <p:nvPr/>
            </p:nvSpPr>
            <p:spPr>
              <a:xfrm>
                <a:off x="6167" y="1781"/>
                <a:ext cx="49" cy="32"/>
              </a:xfrm>
              <a:custGeom>
                <a:avLst/>
                <a:gdLst/>
                <a:ahLst/>
                <a:cxnLst/>
                <a:rect l="l" t="t" r="r" b="b"/>
                <a:pathLst>
                  <a:path w="100" h="67" extrusionOk="0">
                    <a:moveTo>
                      <a:pt x="88" y="0"/>
                    </a:moveTo>
                    <a:cubicBezTo>
                      <a:pt x="0" y="37"/>
                      <a:pt x="0" y="37"/>
                      <a:pt x="0" y="37"/>
                    </a:cubicBezTo>
                    <a:cubicBezTo>
                      <a:pt x="9" y="59"/>
                      <a:pt x="9" y="59"/>
                      <a:pt x="9" y="59"/>
                    </a:cubicBezTo>
                    <a:cubicBezTo>
                      <a:pt x="11" y="64"/>
                      <a:pt x="16" y="67"/>
                      <a:pt x="21" y="67"/>
                    </a:cubicBezTo>
                    <a:cubicBezTo>
                      <a:pt x="23" y="67"/>
                      <a:pt x="25" y="66"/>
                      <a:pt x="27" y="66"/>
                    </a:cubicBezTo>
                    <a:cubicBezTo>
                      <a:pt x="89" y="40"/>
                      <a:pt x="89" y="40"/>
                      <a:pt x="89" y="40"/>
                    </a:cubicBezTo>
                    <a:cubicBezTo>
                      <a:pt x="97" y="37"/>
                      <a:pt x="100" y="29"/>
                      <a:pt x="97" y="22"/>
                    </a:cubicBezTo>
                    <a:cubicBezTo>
                      <a:pt x="88" y="0"/>
                      <a:pt x="88" y="0"/>
                      <a:pt x="88" y="0"/>
                    </a:cubicBezTo>
                  </a:path>
                </a:pathLst>
              </a:custGeom>
              <a:solidFill>
                <a:srgbClr val="E3BC9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92" name="Google Shape;2292;p342"/>
              <p:cNvSpPr/>
              <p:nvPr/>
            </p:nvSpPr>
            <p:spPr>
              <a:xfrm>
                <a:off x="6005" y="1259"/>
                <a:ext cx="98" cy="172"/>
              </a:xfrm>
              <a:custGeom>
                <a:avLst/>
                <a:gdLst/>
                <a:ahLst/>
                <a:cxnLst/>
                <a:rect l="l" t="t" r="r" b="b"/>
                <a:pathLst>
                  <a:path w="200" h="354" extrusionOk="0">
                    <a:moveTo>
                      <a:pt x="200" y="261"/>
                    </a:moveTo>
                    <a:cubicBezTo>
                      <a:pt x="200" y="313"/>
                      <a:pt x="155" y="354"/>
                      <a:pt x="100" y="354"/>
                    </a:cubicBezTo>
                    <a:cubicBezTo>
                      <a:pt x="45" y="354"/>
                      <a:pt x="0" y="313"/>
                      <a:pt x="0" y="261"/>
                    </a:cubicBezTo>
                    <a:cubicBezTo>
                      <a:pt x="0" y="0"/>
                      <a:pt x="0" y="0"/>
                      <a:pt x="0" y="0"/>
                    </a:cubicBezTo>
                    <a:cubicBezTo>
                      <a:pt x="200" y="0"/>
                      <a:pt x="200" y="0"/>
                      <a:pt x="200" y="0"/>
                    </a:cubicBezTo>
                    <a:lnTo>
                      <a:pt x="200" y="261"/>
                    </a:lnTo>
                    <a:close/>
                  </a:path>
                </a:pathLst>
              </a:custGeom>
              <a:solidFill>
                <a:srgbClr val="BC204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93" name="Google Shape;2293;p342"/>
              <p:cNvSpPr/>
              <p:nvPr/>
            </p:nvSpPr>
            <p:spPr>
              <a:xfrm>
                <a:off x="6180" y="1259"/>
                <a:ext cx="113" cy="172"/>
              </a:xfrm>
              <a:custGeom>
                <a:avLst/>
                <a:gdLst/>
                <a:ahLst/>
                <a:cxnLst/>
                <a:rect l="l" t="t" r="r" b="b"/>
                <a:pathLst>
                  <a:path w="232" h="354" extrusionOk="0">
                    <a:moveTo>
                      <a:pt x="232" y="261"/>
                    </a:moveTo>
                    <a:cubicBezTo>
                      <a:pt x="232" y="313"/>
                      <a:pt x="199" y="354"/>
                      <a:pt x="144" y="354"/>
                    </a:cubicBezTo>
                    <a:cubicBezTo>
                      <a:pt x="88" y="354"/>
                      <a:pt x="43" y="313"/>
                      <a:pt x="43" y="261"/>
                    </a:cubicBezTo>
                    <a:cubicBezTo>
                      <a:pt x="0" y="0"/>
                      <a:pt x="0" y="0"/>
                      <a:pt x="0" y="0"/>
                    </a:cubicBezTo>
                    <a:cubicBezTo>
                      <a:pt x="146" y="0"/>
                      <a:pt x="146" y="0"/>
                      <a:pt x="146" y="0"/>
                    </a:cubicBezTo>
                    <a:lnTo>
                      <a:pt x="232" y="261"/>
                    </a:lnTo>
                    <a:close/>
                  </a:path>
                </a:pathLst>
              </a:custGeom>
              <a:solidFill>
                <a:srgbClr val="BC204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94" name="Google Shape;2294;p342"/>
              <p:cNvSpPr/>
              <p:nvPr/>
            </p:nvSpPr>
            <p:spPr>
              <a:xfrm>
                <a:off x="6103" y="1259"/>
                <a:ext cx="98" cy="172"/>
              </a:xfrm>
              <a:custGeom>
                <a:avLst/>
                <a:gdLst/>
                <a:ahLst/>
                <a:cxnLst/>
                <a:rect l="l" t="t" r="r" b="b"/>
                <a:pathLst>
                  <a:path w="201" h="354" extrusionOk="0">
                    <a:moveTo>
                      <a:pt x="201" y="261"/>
                    </a:moveTo>
                    <a:cubicBezTo>
                      <a:pt x="201" y="313"/>
                      <a:pt x="156" y="354"/>
                      <a:pt x="101" y="354"/>
                    </a:cubicBezTo>
                    <a:cubicBezTo>
                      <a:pt x="45" y="354"/>
                      <a:pt x="0" y="313"/>
                      <a:pt x="0" y="261"/>
                    </a:cubicBezTo>
                    <a:cubicBezTo>
                      <a:pt x="0" y="0"/>
                      <a:pt x="0" y="0"/>
                      <a:pt x="0" y="0"/>
                    </a:cubicBezTo>
                    <a:cubicBezTo>
                      <a:pt x="158" y="0"/>
                      <a:pt x="158" y="0"/>
                      <a:pt x="158" y="0"/>
                    </a:cubicBezTo>
                    <a:lnTo>
                      <a:pt x="201" y="261"/>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95" name="Google Shape;2295;p342"/>
              <p:cNvSpPr/>
              <p:nvPr/>
            </p:nvSpPr>
            <p:spPr>
              <a:xfrm>
                <a:off x="6103" y="1386"/>
                <a:ext cx="98" cy="45"/>
              </a:xfrm>
              <a:custGeom>
                <a:avLst/>
                <a:gdLst/>
                <a:ahLst/>
                <a:cxnLst/>
                <a:rect l="l" t="t" r="r" b="b"/>
                <a:pathLst>
                  <a:path w="201" h="93" extrusionOk="0">
                    <a:moveTo>
                      <a:pt x="101" y="93"/>
                    </a:moveTo>
                    <a:cubicBezTo>
                      <a:pt x="156" y="93"/>
                      <a:pt x="201" y="52"/>
                      <a:pt x="201" y="0"/>
                    </a:cubicBezTo>
                    <a:cubicBezTo>
                      <a:pt x="0" y="0"/>
                      <a:pt x="0" y="0"/>
                      <a:pt x="0" y="0"/>
                    </a:cubicBezTo>
                    <a:cubicBezTo>
                      <a:pt x="0" y="52"/>
                      <a:pt x="45" y="93"/>
                      <a:pt x="101" y="93"/>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96" name="Google Shape;2296;p342"/>
              <p:cNvSpPr/>
              <p:nvPr/>
            </p:nvSpPr>
            <p:spPr>
              <a:xfrm>
                <a:off x="6005" y="1386"/>
                <a:ext cx="98" cy="45"/>
              </a:xfrm>
              <a:custGeom>
                <a:avLst/>
                <a:gdLst/>
                <a:ahLst/>
                <a:cxnLst/>
                <a:rect l="l" t="t" r="r" b="b"/>
                <a:pathLst>
                  <a:path w="200" h="93" extrusionOk="0">
                    <a:moveTo>
                      <a:pt x="100" y="93"/>
                    </a:moveTo>
                    <a:cubicBezTo>
                      <a:pt x="155" y="93"/>
                      <a:pt x="200" y="52"/>
                      <a:pt x="200" y="0"/>
                    </a:cubicBezTo>
                    <a:cubicBezTo>
                      <a:pt x="0" y="0"/>
                      <a:pt x="0" y="0"/>
                      <a:pt x="0" y="0"/>
                    </a:cubicBezTo>
                    <a:cubicBezTo>
                      <a:pt x="0" y="52"/>
                      <a:pt x="45" y="93"/>
                      <a:pt x="100" y="93"/>
                    </a:cubicBezTo>
                    <a:close/>
                  </a:path>
                </a:pathLst>
              </a:custGeom>
              <a:solidFill>
                <a:srgbClr val="A41C4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97" name="Google Shape;2297;p342"/>
              <p:cNvSpPr/>
              <p:nvPr/>
            </p:nvSpPr>
            <p:spPr>
              <a:xfrm>
                <a:off x="6201" y="1386"/>
                <a:ext cx="92" cy="45"/>
              </a:xfrm>
              <a:custGeom>
                <a:avLst/>
                <a:gdLst/>
                <a:ahLst/>
                <a:cxnLst/>
                <a:rect l="l" t="t" r="r" b="b"/>
                <a:pathLst>
                  <a:path w="189" h="93" extrusionOk="0">
                    <a:moveTo>
                      <a:pt x="101" y="93"/>
                    </a:moveTo>
                    <a:cubicBezTo>
                      <a:pt x="156" y="93"/>
                      <a:pt x="189" y="52"/>
                      <a:pt x="189" y="0"/>
                    </a:cubicBezTo>
                    <a:cubicBezTo>
                      <a:pt x="0" y="0"/>
                      <a:pt x="0" y="0"/>
                      <a:pt x="0" y="0"/>
                    </a:cubicBezTo>
                    <a:cubicBezTo>
                      <a:pt x="0" y="52"/>
                      <a:pt x="45" y="93"/>
                      <a:pt x="101" y="93"/>
                    </a:cubicBezTo>
                    <a:close/>
                  </a:path>
                </a:pathLst>
              </a:custGeom>
              <a:solidFill>
                <a:srgbClr val="A41C4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98" name="Google Shape;2298;p342"/>
              <p:cNvSpPr/>
              <p:nvPr/>
            </p:nvSpPr>
            <p:spPr>
              <a:xfrm>
                <a:off x="5815" y="1259"/>
                <a:ext cx="113" cy="172"/>
              </a:xfrm>
              <a:custGeom>
                <a:avLst/>
                <a:gdLst/>
                <a:ahLst/>
                <a:cxnLst/>
                <a:rect l="l" t="t" r="r" b="b"/>
                <a:pathLst>
                  <a:path w="232" h="354" extrusionOk="0">
                    <a:moveTo>
                      <a:pt x="0" y="261"/>
                    </a:moveTo>
                    <a:cubicBezTo>
                      <a:pt x="0" y="313"/>
                      <a:pt x="33" y="354"/>
                      <a:pt x="88" y="354"/>
                    </a:cubicBezTo>
                    <a:cubicBezTo>
                      <a:pt x="144" y="354"/>
                      <a:pt x="189" y="313"/>
                      <a:pt x="189" y="261"/>
                    </a:cubicBezTo>
                    <a:cubicBezTo>
                      <a:pt x="232" y="0"/>
                      <a:pt x="232" y="0"/>
                      <a:pt x="232" y="0"/>
                    </a:cubicBezTo>
                    <a:cubicBezTo>
                      <a:pt x="86" y="0"/>
                      <a:pt x="86" y="0"/>
                      <a:pt x="86" y="0"/>
                    </a:cubicBezTo>
                    <a:lnTo>
                      <a:pt x="0" y="261"/>
                    </a:lnTo>
                    <a:close/>
                  </a:path>
                </a:pathLst>
              </a:custGeom>
              <a:solidFill>
                <a:srgbClr val="BC204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299" name="Google Shape;2299;p342"/>
              <p:cNvSpPr/>
              <p:nvPr/>
            </p:nvSpPr>
            <p:spPr>
              <a:xfrm>
                <a:off x="5907" y="1259"/>
                <a:ext cx="98" cy="172"/>
              </a:xfrm>
              <a:custGeom>
                <a:avLst/>
                <a:gdLst/>
                <a:ahLst/>
                <a:cxnLst/>
                <a:rect l="l" t="t" r="r" b="b"/>
                <a:pathLst>
                  <a:path w="201" h="354" extrusionOk="0">
                    <a:moveTo>
                      <a:pt x="0" y="261"/>
                    </a:moveTo>
                    <a:cubicBezTo>
                      <a:pt x="0" y="313"/>
                      <a:pt x="45" y="354"/>
                      <a:pt x="100" y="354"/>
                    </a:cubicBezTo>
                    <a:cubicBezTo>
                      <a:pt x="156" y="354"/>
                      <a:pt x="201" y="313"/>
                      <a:pt x="201" y="261"/>
                    </a:cubicBezTo>
                    <a:cubicBezTo>
                      <a:pt x="201" y="0"/>
                      <a:pt x="201" y="0"/>
                      <a:pt x="201" y="0"/>
                    </a:cubicBezTo>
                    <a:cubicBezTo>
                      <a:pt x="43" y="0"/>
                      <a:pt x="43" y="0"/>
                      <a:pt x="43" y="0"/>
                    </a:cubicBezTo>
                    <a:lnTo>
                      <a:pt x="0" y="261"/>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300" name="Google Shape;2300;p342"/>
              <p:cNvSpPr/>
              <p:nvPr/>
            </p:nvSpPr>
            <p:spPr>
              <a:xfrm>
                <a:off x="5907" y="1386"/>
                <a:ext cx="98" cy="45"/>
              </a:xfrm>
              <a:custGeom>
                <a:avLst/>
                <a:gdLst/>
                <a:ahLst/>
                <a:cxnLst/>
                <a:rect l="l" t="t" r="r" b="b"/>
                <a:pathLst>
                  <a:path w="201" h="93" extrusionOk="0">
                    <a:moveTo>
                      <a:pt x="100" y="93"/>
                    </a:moveTo>
                    <a:cubicBezTo>
                      <a:pt x="45" y="93"/>
                      <a:pt x="0" y="52"/>
                      <a:pt x="0" y="0"/>
                    </a:cubicBezTo>
                    <a:cubicBezTo>
                      <a:pt x="201" y="0"/>
                      <a:pt x="201" y="0"/>
                      <a:pt x="201" y="0"/>
                    </a:cubicBezTo>
                    <a:cubicBezTo>
                      <a:pt x="201" y="52"/>
                      <a:pt x="156" y="93"/>
                      <a:pt x="100" y="93"/>
                    </a:cubicBezTo>
                    <a:close/>
                  </a:path>
                </a:pathLst>
              </a:custGeom>
              <a:solidFill>
                <a:srgbClr val="EFEFE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301" name="Google Shape;2301;p342"/>
              <p:cNvSpPr/>
              <p:nvPr/>
            </p:nvSpPr>
            <p:spPr>
              <a:xfrm>
                <a:off x="5815" y="1386"/>
                <a:ext cx="92" cy="45"/>
              </a:xfrm>
              <a:custGeom>
                <a:avLst/>
                <a:gdLst/>
                <a:ahLst/>
                <a:cxnLst/>
                <a:rect l="l" t="t" r="r" b="b"/>
                <a:pathLst>
                  <a:path w="189" h="93" extrusionOk="0">
                    <a:moveTo>
                      <a:pt x="88" y="93"/>
                    </a:moveTo>
                    <a:cubicBezTo>
                      <a:pt x="33" y="93"/>
                      <a:pt x="0" y="52"/>
                      <a:pt x="0" y="0"/>
                    </a:cubicBezTo>
                    <a:cubicBezTo>
                      <a:pt x="189" y="0"/>
                      <a:pt x="189" y="0"/>
                      <a:pt x="189" y="0"/>
                    </a:cubicBezTo>
                    <a:cubicBezTo>
                      <a:pt x="189" y="52"/>
                      <a:pt x="144" y="93"/>
                      <a:pt x="88" y="93"/>
                    </a:cubicBezTo>
                    <a:close/>
                  </a:path>
                </a:pathLst>
              </a:custGeom>
              <a:solidFill>
                <a:srgbClr val="A41C4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302" name="Google Shape;2302;p342"/>
              <p:cNvSpPr/>
              <p:nvPr/>
            </p:nvSpPr>
            <p:spPr>
              <a:xfrm>
                <a:off x="5949" y="1468"/>
                <a:ext cx="211" cy="94"/>
              </a:xfrm>
              <a:custGeom>
                <a:avLst/>
                <a:gdLst/>
                <a:ahLst/>
                <a:cxnLst/>
                <a:rect l="l" t="t" r="r" b="b"/>
                <a:pathLst>
                  <a:path w="432" h="193" extrusionOk="0">
                    <a:moveTo>
                      <a:pt x="336" y="193"/>
                    </a:moveTo>
                    <a:cubicBezTo>
                      <a:pt x="96" y="193"/>
                      <a:pt x="96" y="193"/>
                      <a:pt x="96" y="193"/>
                    </a:cubicBezTo>
                    <a:cubicBezTo>
                      <a:pt x="43" y="193"/>
                      <a:pt x="0" y="150"/>
                      <a:pt x="0" y="97"/>
                    </a:cubicBezTo>
                    <a:cubicBezTo>
                      <a:pt x="0" y="97"/>
                      <a:pt x="0" y="97"/>
                      <a:pt x="0" y="97"/>
                    </a:cubicBezTo>
                    <a:cubicBezTo>
                      <a:pt x="0" y="43"/>
                      <a:pt x="43" y="0"/>
                      <a:pt x="96" y="0"/>
                    </a:cubicBezTo>
                    <a:cubicBezTo>
                      <a:pt x="336" y="0"/>
                      <a:pt x="336" y="0"/>
                      <a:pt x="336" y="0"/>
                    </a:cubicBezTo>
                    <a:cubicBezTo>
                      <a:pt x="389" y="0"/>
                      <a:pt x="432" y="43"/>
                      <a:pt x="432" y="97"/>
                    </a:cubicBezTo>
                    <a:cubicBezTo>
                      <a:pt x="432" y="97"/>
                      <a:pt x="432" y="97"/>
                      <a:pt x="432" y="97"/>
                    </a:cubicBezTo>
                    <a:cubicBezTo>
                      <a:pt x="432" y="150"/>
                      <a:pt x="389" y="193"/>
                      <a:pt x="336" y="193"/>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303" name="Google Shape;2303;p342"/>
              <p:cNvSpPr/>
              <p:nvPr/>
            </p:nvSpPr>
            <p:spPr>
              <a:xfrm>
                <a:off x="5989" y="1492"/>
                <a:ext cx="37" cy="49"/>
              </a:xfrm>
              <a:custGeom>
                <a:avLst/>
                <a:gdLst/>
                <a:ahLst/>
                <a:cxnLst/>
                <a:rect l="l" t="t" r="r" b="b"/>
                <a:pathLst>
                  <a:path w="76" h="101" extrusionOk="0">
                    <a:moveTo>
                      <a:pt x="0" y="0"/>
                    </a:moveTo>
                    <a:cubicBezTo>
                      <a:pt x="32" y="0"/>
                      <a:pt x="32" y="0"/>
                      <a:pt x="32" y="0"/>
                    </a:cubicBezTo>
                    <a:cubicBezTo>
                      <a:pt x="46" y="0"/>
                      <a:pt x="57" y="2"/>
                      <a:pt x="63" y="6"/>
                    </a:cubicBezTo>
                    <a:cubicBezTo>
                      <a:pt x="70" y="10"/>
                      <a:pt x="73" y="16"/>
                      <a:pt x="73" y="25"/>
                    </a:cubicBezTo>
                    <a:cubicBezTo>
                      <a:pt x="73" y="31"/>
                      <a:pt x="72" y="36"/>
                      <a:pt x="69" y="40"/>
                    </a:cubicBezTo>
                    <a:cubicBezTo>
                      <a:pt x="66" y="44"/>
                      <a:pt x="62" y="46"/>
                      <a:pt x="57" y="47"/>
                    </a:cubicBezTo>
                    <a:cubicBezTo>
                      <a:pt x="57" y="48"/>
                      <a:pt x="57" y="48"/>
                      <a:pt x="57" y="48"/>
                    </a:cubicBezTo>
                    <a:cubicBezTo>
                      <a:pt x="64" y="49"/>
                      <a:pt x="69" y="52"/>
                      <a:pt x="71" y="56"/>
                    </a:cubicBezTo>
                    <a:cubicBezTo>
                      <a:pt x="74" y="60"/>
                      <a:pt x="76" y="65"/>
                      <a:pt x="76" y="72"/>
                    </a:cubicBezTo>
                    <a:cubicBezTo>
                      <a:pt x="76" y="81"/>
                      <a:pt x="72" y="88"/>
                      <a:pt x="66" y="93"/>
                    </a:cubicBezTo>
                    <a:cubicBezTo>
                      <a:pt x="59" y="98"/>
                      <a:pt x="50" y="101"/>
                      <a:pt x="38" y="101"/>
                    </a:cubicBezTo>
                    <a:cubicBezTo>
                      <a:pt x="0" y="101"/>
                      <a:pt x="0" y="101"/>
                      <a:pt x="0" y="101"/>
                    </a:cubicBezTo>
                    <a:lnTo>
                      <a:pt x="0" y="0"/>
                    </a:lnTo>
                    <a:close/>
                    <a:moveTo>
                      <a:pt x="22" y="40"/>
                    </a:moveTo>
                    <a:cubicBezTo>
                      <a:pt x="34" y="40"/>
                      <a:pt x="34" y="40"/>
                      <a:pt x="34" y="40"/>
                    </a:cubicBezTo>
                    <a:cubicBezTo>
                      <a:pt x="40" y="40"/>
                      <a:pt x="45" y="39"/>
                      <a:pt x="47" y="37"/>
                    </a:cubicBezTo>
                    <a:cubicBezTo>
                      <a:pt x="50" y="35"/>
                      <a:pt x="51" y="32"/>
                      <a:pt x="51" y="28"/>
                    </a:cubicBezTo>
                    <a:cubicBezTo>
                      <a:pt x="51" y="24"/>
                      <a:pt x="50" y="21"/>
                      <a:pt x="47" y="20"/>
                    </a:cubicBezTo>
                    <a:cubicBezTo>
                      <a:pt x="44" y="18"/>
                      <a:pt x="39" y="17"/>
                      <a:pt x="33" y="17"/>
                    </a:cubicBezTo>
                    <a:cubicBezTo>
                      <a:pt x="22" y="17"/>
                      <a:pt x="22" y="17"/>
                      <a:pt x="22" y="17"/>
                    </a:cubicBezTo>
                    <a:lnTo>
                      <a:pt x="22" y="40"/>
                    </a:lnTo>
                    <a:close/>
                    <a:moveTo>
                      <a:pt x="22" y="57"/>
                    </a:moveTo>
                    <a:cubicBezTo>
                      <a:pt x="22" y="83"/>
                      <a:pt x="22" y="83"/>
                      <a:pt x="22" y="83"/>
                    </a:cubicBezTo>
                    <a:cubicBezTo>
                      <a:pt x="36" y="83"/>
                      <a:pt x="36" y="83"/>
                      <a:pt x="36" y="83"/>
                    </a:cubicBezTo>
                    <a:cubicBezTo>
                      <a:pt x="42" y="83"/>
                      <a:pt x="46" y="82"/>
                      <a:pt x="49" y="80"/>
                    </a:cubicBezTo>
                    <a:cubicBezTo>
                      <a:pt x="52" y="78"/>
                      <a:pt x="53" y="74"/>
                      <a:pt x="53" y="69"/>
                    </a:cubicBezTo>
                    <a:cubicBezTo>
                      <a:pt x="53" y="61"/>
                      <a:pt x="47" y="57"/>
                      <a:pt x="35" y="57"/>
                    </a:cubicBezTo>
                    <a:lnTo>
                      <a:pt x="22" y="57"/>
                    </a:lnTo>
                    <a:close/>
                  </a:path>
                </a:pathLst>
              </a:custGeom>
              <a:solidFill>
                <a:srgbClr val="41495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304" name="Google Shape;2304;p342"/>
              <p:cNvSpPr/>
              <p:nvPr/>
            </p:nvSpPr>
            <p:spPr>
              <a:xfrm>
                <a:off x="6037" y="1492"/>
                <a:ext cx="40" cy="50"/>
              </a:xfrm>
              <a:custGeom>
                <a:avLst/>
                <a:gdLst/>
                <a:ahLst/>
                <a:cxnLst/>
                <a:rect l="l" t="t" r="r" b="b"/>
                <a:pathLst>
                  <a:path w="83" h="102" extrusionOk="0">
                    <a:moveTo>
                      <a:pt x="83" y="0"/>
                    </a:moveTo>
                    <a:cubicBezTo>
                      <a:pt x="83" y="65"/>
                      <a:pt x="83" y="65"/>
                      <a:pt x="83" y="65"/>
                    </a:cubicBezTo>
                    <a:cubicBezTo>
                      <a:pt x="83" y="73"/>
                      <a:pt x="82" y="79"/>
                      <a:pt x="78" y="85"/>
                    </a:cubicBezTo>
                    <a:cubicBezTo>
                      <a:pt x="75" y="91"/>
                      <a:pt x="70" y="95"/>
                      <a:pt x="64" y="98"/>
                    </a:cubicBezTo>
                    <a:cubicBezTo>
                      <a:pt x="57" y="101"/>
                      <a:pt x="50" y="102"/>
                      <a:pt x="41" y="102"/>
                    </a:cubicBezTo>
                    <a:cubicBezTo>
                      <a:pt x="28" y="102"/>
                      <a:pt x="18" y="99"/>
                      <a:pt x="11" y="92"/>
                    </a:cubicBezTo>
                    <a:cubicBezTo>
                      <a:pt x="4" y="86"/>
                      <a:pt x="0" y="77"/>
                      <a:pt x="0" y="65"/>
                    </a:cubicBezTo>
                    <a:cubicBezTo>
                      <a:pt x="0" y="0"/>
                      <a:pt x="0" y="0"/>
                      <a:pt x="0" y="0"/>
                    </a:cubicBezTo>
                    <a:cubicBezTo>
                      <a:pt x="21" y="0"/>
                      <a:pt x="21" y="0"/>
                      <a:pt x="21" y="0"/>
                    </a:cubicBezTo>
                    <a:cubicBezTo>
                      <a:pt x="21" y="62"/>
                      <a:pt x="21" y="62"/>
                      <a:pt x="21" y="62"/>
                    </a:cubicBezTo>
                    <a:cubicBezTo>
                      <a:pt x="21" y="70"/>
                      <a:pt x="23" y="75"/>
                      <a:pt x="26" y="79"/>
                    </a:cubicBezTo>
                    <a:cubicBezTo>
                      <a:pt x="29" y="83"/>
                      <a:pt x="35" y="84"/>
                      <a:pt x="42" y="84"/>
                    </a:cubicBezTo>
                    <a:cubicBezTo>
                      <a:pt x="49" y="84"/>
                      <a:pt x="54" y="83"/>
                      <a:pt x="57" y="79"/>
                    </a:cubicBezTo>
                    <a:cubicBezTo>
                      <a:pt x="60" y="75"/>
                      <a:pt x="62" y="69"/>
                      <a:pt x="62" y="62"/>
                    </a:cubicBezTo>
                    <a:cubicBezTo>
                      <a:pt x="62" y="0"/>
                      <a:pt x="62" y="0"/>
                      <a:pt x="62" y="0"/>
                    </a:cubicBezTo>
                    <a:lnTo>
                      <a:pt x="83" y="0"/>
                    </a:lnTo>
                    <a:close/>
                  </a:path>
                </a:pathLst>
              </a:custGeom>
              <a:solidFill>
                <a:srgbClr val="41495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305" name="Google Shape;2305;p342"/>
              <p:cNvSpPr/>
              <p:nvPr/>
            </p:nvSpPr>
            <p:spPr>
              <a:xfrm>
                <a:off x="6084" y="1492"/>
                <a:ext cx="44" cy="49"/>
              </a:xfrm>
              <a:custGeom>
                <a:avLst/>
                <a:gdLst/>
                <a:ahLst/>
                <a:cxnLst/>
                <a:rect l="l" t="t" r="r" b="b"/>
                <a:pathLst>
                  <a:path w="44" h="49" extrusionOk="0">
                    <a:moveTo>
                      <a:pt x="22" y="20"/>
                    </a:moveTo>
                    <a:lnTo>
                      <a:pt x="33" y="0"/>
                    </a:lnTo>
                    <a:lnTo>
                      <a:pt x="44" y="0"/>
                    </a:lnTo>
                    <a:lnTo>
                      <a:pt x="27" y="30"/>
                    </a:lnTo>
                    <a:lnTo>
                      <a:pt x="27" y="49"/>
                    </a:lnTo>
                    <a:lnTo>
                      <a:pt x="17" y="49"/>
                    </a:lnTo>
                    <a:lnTo>
                      <a:pt x="17" y="30"/>
                    </a:lnTo>
                    <a:lnTo>
                      <a:pt x="0" y="0"/>
                    </a:lnTo>
                    <a:lnTo>
                      <a:pt x="12" y="0"/>
                    </a:lnTo>
                    <a:lnTo>
                      <a:pt x="22" y="20"/>
                    </a:lnTo>
                    <a:close/>
                  </a:path>
                </a:pathLst>
              </a:custGeom>
              <a:solidFill>
                <a:srgbClr val="41495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306" name="Google Shape;2306;p342"/>
              <p:cNvSpPr/>
              <p:nvPr/>
            </p:nvSpPr>
            <p:spPr>
              <a:xfrm>
                <a:off x="6036" y="1814"/>
                <a:ext cx="37" cy="37"/>
              </a:xfrm>
              <a:prstGeom prst="ellipse">
                <a:avLst/>
              </a:prstGeom>
              <a:solidFill>
                <a:srgbClr val="C6C6C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grpSp>
        <p:sp>
          <p:nvSpPr>
            <p:cNvPr id="2307" name="Google Shape;2307;p342"/>
            <p:cNvSpPr/>
            <p:nvPr/>
          </p:nvSpPr>
          <p:spPr>
            <a:xfrm>
              <a:off x="9816914" y="2470505"/>
              <a:ext cx="93663" cy="63500"/>
            </a:xfrm>
            <a:custGeom>
              <a:avLst/>
              <a:gdLst/>
              <a:ahLst/>
              <a:cxnLst/>
              <a:rect l="l" t="t" r="r" b="b"/>
              <a:pathLst>
                <a:path w="121" h="82" extrusionOk="0">
                  <a:moveTo>
                    <a:pt x="94" y="0"/>
                  </a:moveTo>
                  <a:cubicBezTo>
                    <a:pt x="92" y="0"/>
                    <a:pt x="89" y="1"/>
                    <a:pt x="87" y="1"/>
                  </a:cubicBezTo>
                  <a:cubicBezTo>
                    <a:pt x="13" y="32"/>
                    <a:pt x="13" y="32"/>
                    <a:pt x="13" y="32"/>
                  </a:cubicBezTo>
                  <a:cubicBezTo>
                    <a:pt x="4" y="36"/>
                    <a:pt x="0" y="45"/>
                    <a:pt x="3" y="53"/>
                  </a:cubicBezTo>
                  <a:cubicBezTo>
                    <a:pt x="16" y="82"/>
                    <a:pt x="16" y="82"/>
                    <a:pt x="16" y="82"/>
                  </a:cubicBezTo>
                  <a:cubicBezTo>
                    <a:pt x="121" y="39"/>
                    <a:pt x="121" y="39"/>
                    <a:pt x="121" y="39"/>
                  </a:cubicBezTo>
                  <a:cubicBezTo>
                    <a:pt x="108" y="10"/>
                    <a:pt x="108" y="10"/>
                    <a:pt x="108" y="10"/>
                  </a:cubicBezTo>
                  <a:cubicBezTo>
                    <a:pt x="106" y="4"/>
                    <a:pt x="100" y="0"/>
                    <a:pt x="94" y="0"/>
                  </a:cubicBezTo>
                </a:path>
              </a:pathLst>
            </a:custGeom>
            <a:solidFill>
              <a:srgbClr val="E3BC9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308" name="Google Shape;2308;p342"/>
            <p:cNvSpPr txBox="1"/>
            <p:nvPr/>
          </p:nvSpPr>
          <p:spPr>
            <a:xfrm>
              <a:off x="7725048" y="2446467"/>
              <a:ext cx="1254868" cy="749030"/>
            </a:xfrm>
            <a:prstGeom prst="rect">
              <a:avLst/>
            </a:prstGeom>
            <a:noFill/>
            <a:ln>
              <a:noFill/>
            </a:ln>
          </p:spPr>
          <p:txBody>
            <a:bodyPr spcFirstLastPara="1" wrap="square" lIns="40950" tIns="40950" rIns="40950" bIns="40950" anchor="t" anchorCtr="0">
              <a:noAutofit/>
            </a:bodyPr>
            <a:lstStyle/>
            <a:p>
              <a:pPr marL="0" marR="0" lvl="0" indent="0" algn="ctr" rtl="0">
                <a:spcBef>
                  <a:spcPts val="0"/>
                </a:spcBef>
                <a:spcAft>
                  <a:spcPts val="0"/>
                </a:spcAft>
                <a:buNone/>
              </a:pPr>
              <a:r>
                <a:rPr lang="en-US" sz="1050" b="1">
                  <a:solidFill>
                    <a:srgbClr val="00338D"/>
                  </a:solidFill>
                  <a:latin typeface="Arial"/>
                  <a:ea typeface="Arial"/>
                  <a:cs typeface="Arial"/>
                  <a:sym typeface="Arial"/>
                </a:rPr>
                <a:t>2020</a:t>
              </a:r>
              <a:endParaRPr/>
            </a:p>
          </p:txBody>
        </p:sp>
      </p:grpSp>
      <p:grpSp>
        <p:nvGrpSpPr>
          <p:cNvPr id="2309" name="Google Shape;2309;p342"/>
          <p:cNvGrpSpPr/>
          <p:nvPr/>
        </p:nvGrpSpPr>
        <p:grpSpPr>
          <a:xfrm>
            <a:off x="8059051" y="2076834"/>
            <a:ext cx="639953" cy="890690"/>
            <a:chOff x="10427581" y="3045649"/>
            <a:chExt cx="853270" cy="1187586"/>
          </a:xfrm>
        </p:grpSpPr>
        <p:sp>
          <p:nvSpPr>
            <p:cNvPr id="2310" name="Google Shape;2310;p342"/>
            <p:cNvSpPr/>
            <p:nvPr/>
          </p:nvSpPr>
          <p:spPr>
            <a:xfrm>
              <a:off x="10583010" y="3045649"/>
              <a:ext cx="538493" cy="538493"/>
            </a:xfrm>
            <a:prstGeom prst="ellipse">
              <a:avLst/>
            </a:prstGeom>
            <a:solidFill>
              <a:srgbClr val="0091DA"/>
            </a:solidFill>
            <a:ln w="12700" cap="flat" cmpd="sng">
              <a:solidFill>
                <a:schemeClr val="accent3"/>
              </a:solidFill>
              <a:prstDash val="solid"/>
              <a:miter lim="800000"/>
              <a:headEnd type="none" w="sm" len="sm"/>
              <a:tailEnd type="none" w="sm" len="sm"/>
            </a:ln>
          </p:spPr>
          <p:txBody>
            <a:bodyPr spcFirstLastPara="1" wrap="square" lIns="40950" tIns="40950" rIns="40950" bIns="40950" anchor="ctr"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sp>
          <p:nvSpPr>
            <p:cNvPr id="2311" name="Google Shape;2311;p342"/>
            <p:cNvSpPr txBox="1"/>
            <p:nvPr/>
          </p:nvSpPr>
          <p:spPr>
            <a:xfrm>
              <a:off x="10427581" y="3631537"/>
              <a:ext cx="853270" cy="601698"/>
            </a:xfrm>
            <a:prstGeom prst="rect">
              <a:avLst/>
            </a:prstGeom>
            <a:noFill/>
            <a:ln>
              <a:noFill/>
            </a:ln>
          </p:spPr>
          <p:txBody>
            <a:bodyPr spcFirstLastPara="1" wrap="square" lIns="40950" tIns="40950" rIns="40950" bIns="40950" anchor="t" anchorCtr="0">
              <a:noAutofit/>
            </a:bodyPr>
            <a:lstStyle/>
            <a:p>
              <a:pPr marL="0" marR="0" lvl="0" indent="0" algn="l" rtl="0">
                <a:spcBef>
                  <a:spcPts val="0"/>
                </a:spcBef>
                <a:spcAft>
                  <a:spcPts val="0"/>
                </a:spcAft>
                <a:buNone/>
              </a:pPr>
              <a:r>
                <a:rPr lang="en-US" sz="1050" b="1">
                  <a:solidFill>
                    <a:srgbClr val="00338D"/>
                  </a:solidFill>
                  <a:latin typeface="Arial"/>
                  <a:ea typeface="Arial"/>
                  <a:cs typeface="Arial"/>
                  <a:sym typeface="Arial"/>
                </a:rPr>
                <a:t>Beyond</a:t>
              </a:r>
              <a:endParaRPr/>
            </a:p>
          </p:txBody>
        </p:sp>
        <p:sp>
          <p:nvSpPr>
            <p:cNvPr id="2312" name="Google Shape;2312;p342"/>
            <p:cNvSpPr/>
            <p:nvPr/>
          </p:nvSpPr>
          <p:spPr>
            <a:xfrm rot="5400000">
              <a:off x="10725484" y="3220002"/>
              <a:ext cx="319548" cy="189782"/>
            </a:xfrm>
            <a:prstGeom prst="triangle">
              <a:avLst>
                <a:gd name="adj" fmla="val 50000"/>
              </a:avLst>
            </a:prstGeom>
            <a:solidFill>
              <a:schemeClr val="lt1"/>
            </a:solidFill>
            <a:ln>
              <a:noFill/>
            </a:ln>
          </p:spPr>
          <p:txBody>
            <a:bodyPr spcFirstLastPara="1" wrap="square" lIns="40950" tIns="40950" rIns="40950" bIns="40950" anchor="ctr" anchorCtr="0">
              <a:noAutofit/>
            </a:bodyPr>
            <a:lstStyle/>
            <a:p>
              <a:pPr marL="0" marR="0" lvl="0" indent="0" algn="l" rtl="0">
                <a:spcBef>
                  <a:spcPts val="0"/>
                </a:spcBef>
                <a:spcAft>
                  <a:spcPts val="0"/>
                </a:spcAft>
                <a:buNone/>
              </a:pPr>
              <a:endParaRPr sz="1050">
                <a:solidFill>
                  <a:srgbClr val="00338D"/>
                </a:solidFill>
                <a:latin typeface="Arial"/>
                <a:ea typeface="Arial"/>
                <a:cs typeface="Arial"/>
                <a:sym typeface="Arial"/>
              </a:endParaRPr>
            </a:p>
          </p:txBody>
        </p:sp>
      </p:grpSp>
      <p:sp>
        <p:nvSpPr>
          <p:cNvPr id="2313" name="Google Shape;2313;p342"/>
          <p:cNvSpPr txBox="1"/>
          <p:nvPr/>
        </p:nvSpPr>
        <p:spPr>
          <a:xfrm>
            <a:off x="750956" y="4489243"/>
            <a:ext cx="4744521"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800">
                <a:solidFill>
                  <a:srgbClr val="00338D"/>
                </a:solidFill>
                <a:latin typeface="Arial"/>
                <a:ea typeface="Arial"/>
                <a:cs typeface="Arial"/>
                <a:sym typeface="Arial"/>
              </a:rPr>
              <a:t>Source: Forrester Research Inc.</a:t>
            </a:r>
            <a:endParaRPr/>
          </a:p>
        </p:txBody>
      </p:sp>
      <p:sp>
        <p:nvSpPr>
          <p:cNvPr id="2314" name="Google Shape;2314;p342"/>
          <p:cNvSpPr txBox="1"/>
          <p:nvPr/>
        </p:nvSpPr>
        <p:spPr>
          <a:xfrm>
            <a:off x="8197214" y="2808758"/>
            <a:ext cx="394337" cy="512016"/>
          </a:xfrm>
          <a:prstGeom prst="rect">
            <a:avLst/>
          </a:prstGeom>
          <a:noFill/>
          <a:ln>
            <a:noFill/>
          </a:ln>
        </p:spPr>
        <p:txBody>
          <a:bodyPr spcFirstLastPara="1" wrap="square" lIns="40950" tIns="40950" rIns="40950" bIns="40950" anchor="t" anchorCtr="0">
            <a:noAutofit/>
          </a:bodyPr>
          <a:lstStyle/>
          <a:p>
            <a:pPr marL="0" marR="0" lvl="0" indent="0" algn="l" rtl="0">
              <a:spcBef>
                <a:spcPts val="0"/>
              </a:spcBef>
              <a:spcAft>
                <a:spcPts val="0"/>
              </a:spcAft>
              <a:buNone/>
            </a:pPr>
            <a:r>
              <a:rPr lang="en-US" sz="2400" b="1">
                <a:solidFill>
                  <a:srgbClr val="00338D"/>
                </a:solidFill>
                <a:latin typeface="Arial"/>
                <a:ea typeface="Arial"/>
                <a:cs typeface="Arial"/>
                <a:sym typeface="Arial"/>
              </a:rPr>
              <a:t>?</a:t>
            </a:r>
            <a:endParaRPr/>
          </a:p>
          <a:p>
            <a:pPr marL="214308" marR="0" lvl="0" indent="-147633" algn="l" rtl="0">
              <a:spcBef>
                <a:spcPts val="450"/>
              </a:spcBef>
              <a:spcAft>
                <a:spcPts val="0"/>
              </a:spcAft>
              <a:buClr>
                <a:srgbClr val="00338D"/>
              </a:buClr>
              <a:buSzPts val="1050"/>
              <a:buFont typeface="Open Sans Light"/>
              <a:buNone/>
            </a:pPr>
            <a:endParaRPr sz="1050">
              <a:solidFill>
                <a:srgbClr val="00338D"/>
              </a:solidFill>
              <a:latin typeface="Arial"/>
              <a:ea typeface="Arial"/>
              <a:cs typeface="Arial"/>
              <a:sym typeface="Arial"/>
            </a:endParaRPr>
          </a:p>
        </p:txBody>
      </p:sp>
      <p:pic>
        <p:nvPicPr>
          <p:cNvPr id="2315" name="Google Shape;2315;p342"/>
          <p:cNvPicPr preferRelativeResize="0"/>
          <p:nvPr/>
        </p:nvPicPr>
        <p:blipFill rotWithShape="1">
          <a:blip r:embed="rId3">
            <a:alphaModFix/>
          </a:blip>
          <a:srcRect/>
          <a:stretch/>
        </p:blipFill>
        <p:spPr>
          <a:xfrm>
            <a:off x="1021977" y="2830441"/>
            <a:ext cx="606168" cy="267216"/>
          </a:xfrm>
          <a:prstGeom prst="rect">
            <a:avLst/>
          </a:prstGeom>
          <a:noFill/>
          <a:ln>
            <a:noFill/>
          </a:ln>
        </p:spPr>
      </p:pic>
      <p:pic>
        <p:nvPicPr>
          <p:cNvPr id="2316" name="Google Shape;2316;p342"/>
          <p:cNvPicPr preferRelativeResize="0"/>
          <p:nvPr/>
        </p:nvPicPr>
        <p:blipFill rotWithShape="1">
          <a:blip r:embed="rId4">
            <a:alphaModFix/>
          </a:blip>
          <a:srcRect/>
          <a:stretch/>
        </p:blipFill>
        <p:spPr>
          <a:xfrm>
            <a:off x="1179609" y="3191878"/>
            <a:ext cx="322592" cy="322592"/>
          </a:xfrm>
          <a:prstGeom prst="rect">
            <a:avLst/>
          </a:prstGeom>
          <a:noFill/>
          <a:ln>
            <a:noFill/>
          </a:ln>
        </p:spPr>
      </p:pic>
      <p:pic>
        <p:nvPicPr>
          <p:cNvPr id="2317" name="Google Shape;2317;p342"/>
          <p:cNvPicPr preferRelativeResize="0"/>
          <p:nvPr/>
        </p:nvPicPr>
        <p:blipFill rotWithShape="1">
          <a:blip r:embed="rId5">
            <a:alphaModFix/>
          </a:blip>
          <a:srcRect/>
          <a:stretch/>
        </p:blipFill>
        <p:spPr>
          <a:xfrm>
            <a:off x="3021607" y="3511556"/>
            <a:ext cx="323112" cy="323112"/>
          </a:xfrm>
          <a:prstGeom prst="rect">
            <a:avLst/>
          </a:prstGeom>
          <a:noFill/>
          <a:ln>
            <a:noFill/>
          </a:ln>
        </p:spPr>
      </p:pic>
      <p:pic>
        <p:nvPicPr>
          <p:cNvPr id="2318" name="Google Shape;2318;p342"/>
          <p:cNvPicPr preferRelativeResize="0"/>
          <p:nvPr/>
        </p:nvPicPr>
        <p:blipFill rotWithShape="1">
          <a:blip r:embed="rId6">
            <a:alphaModFix/>
          </a:blip>
          <a:srcRect/>
          <a:stretch/>
        </p:blipFill>
        <p:spPr>
          <a:xfrm>
            <a:off x="1070724" y="3916140"/>
            <a:ext cx="478591" cy="268011"/>
          </a:xfrm>
          <a:prstGeom prst="rect">
            <a:avLst/>
          </a:prstGeom>
          <a:noFill/>
          <a:ln>
            <a:noFill/>
          </a:ln>
        </p:spPr>
      </p:pic>
      <p:pic>
        <p:nvPicPr>
          <p:cNvPr id="2319" name="Google Shape;2319;p342"/>
          <p:cNvPicPr preferRelativeResize="0"/>
          <p:nvPr/>
        </p:nvPicPr>
        <p:blipFill rotWithShape="1">
          <a:blip r:embed="rId7">
            <a:alphaModFix/>
          </a:blip>
          <a:srcRect/>
          <a:stretch/>
        </p:blipFill>
        <p:spPr>
          <a:xfrm>
            <a:off x="3006163" y="3132869"/>
            <a:ext cx="348086" cy="288657"/>
          </a:xfrm>
          <a:prstGeom prst="rect">
            <a:avLst/>
          </a:prstGeom>
          <a:noFill/>
          <a:ln>
            <a:noFill/>
          </a:ln>
        </p:spPr>
      </p:pic>
      <p:pic>
        <p:nvPicPr>
          <p:cNvPr id="2320" name="Google Shape;2320;p342"/>
          <p:cNvPicPr preferRelativeResize="0"/>
          <p:nvPr/>
        </p:nvPicPr>
        <p:blipFill rotWithShape="1">
          <a:blip r:embed="rId8">
            <a:alphaModFix/>
          </a:blip>
          <a:srcRect/>
          <a:stretch/>
        </p:blipFill>
        <p:spPr>
          <a:xfrm>
            <a:off x="3078201" y="3909142"/>
            <a:ext cx="235873" cy="289322"/>
          </a:xfrm>
          <a:prstGeom prst="rect">
            <a:avLst/>
          </a:prstGeom>
          <a:noFill/>
          <a:ln>
            <a:noFill/>
          </a:ln>
        </p:spPr>
      </p:pic>
      <p:pic>
        <p:nvPicPr>
          <p:cNvPr id="2321" name="Google Shape;2321;p342"/>
          <p:cNvPicPr preferRelativeResize="0"/>
          <p:nvPr/>
        </p:nvPicPr>
        <p:blipFill rotWithShape="1">
          <a:blip r:embed="rId9">
            <a:alphaModFix/>
          </a:blip>
          <a:srcRect/>
          <a:stretch/>
        </p:blipFill>
        <p:spPr>
          <a:xfrm>
            <a:off x="2739323" y="2855450"/>
            <a:ext cx="949974" cy="257882"/>
          </a:xfrm>
          <a:prstGeom prst="rect">
            <a:avLst/>
          </a:prstGeom>
          <a:noFill/>
          <a:ln>
            <a:noFill/>
          </a:ln>
        </p:spPr>
      </p:pic>
      <p:pic>
        <p:nvPicPr>
          <p:cNvPr id="2322" name="Google Shape;2322;p342"/>
          <p:cNvPicPr preferRelativeResize="0"/>
          <p:nvPr/>
        </p:nvPicPr>
        <p:blipFill rotWithShape="1">
          <a:blip r:embed="rId10">
            <a:alphaModFix/>
          </a:blip>
          <a:srcRect/>
          <a:stretch/>
        </p:blipFill>
        <p:spPr>
          <a:xfrm>
            <a:off x="4738151" y="2825935"/>
            <a:ext cx="573951" cy="321413"/>
          </a:xfrm>
          <a:prstGeom prst="rect">
            <a:avLst/>
          </a:prstGeom>
          <a:noFill/>
          <a:ln>
            <a:noFill/>
          </a:ln>
        </p:spPr>
      </p:pic>
      <p:pic>
        <p:nvPicPr>
          <p:cNvPr id="2323" name="Google Shape;2323;p342"/>
          <p:cNvPicPr preferRelativeResize="0"/>
          <p:nvPr/>
        </p:nvPicPr>
        <p:blipFill rotWithShape="1">
          <a:blip r:embed="rId11">
            <a:alphaModFix/>
          </a:blip>
          <a:srcRect/>
          <a:stretch/>
        </p:blipFill>
        <p:spPr>
          <a:xfrm>
            <a:off x="6454224" y="3754565"/>
            <a:ext cx="368706" cy="368706"/>
          </a:xfrm>
          <a:prstGeom prst="rect">
            <a:avLst/>
          </a:prstGeom>
          <a:noFill/>
          <a:ln>
            <a:noFill/>
          </a:ln>
        </p:spPr>
      </p:pic>
      <p:pic>
        <p:nvPicPr>
          <p:cNvPr id="2324" name="Google Shape;2324;p342"/>
          <p:cNvPicPr preferRelativeResize="0"/>
          <p:nvPr/>
        </p:nvPicPr>
        <p:blipFill rotWithShape="1">
          <a:blip r:embed="rId12">
            <a:alphaModFix/>
          </a:blip>
          <a:srcRect/>
          <a:stretch/>
        </p:blipFill>
        <p:spPr>
          <a:xfrm>
            <a:off x="951075" y="3629230"/>
            <a:ext cx="717685" cy="252350"/>
          </a:xfrm>
          <a:prstGeom prst="rect">
            <a:avLst/>
          </a:prstGeom>
          <a:noFill/>
          <a:ln>
            <a:noFill/>
          </a:ln>
        </p:spPr>
      </p:pic>
      <p:pic>
        <p:nvPicPr>
          <p:cNvPr id="2325" name="Google Shape;2325;p342"/>
          <p:cNvPicPr preferRelativeResize="0"/>
          <p:nvPr/>
        </p:nvPicPr>
        <p:blipFill rotWithShape="1">
          <a:blip r:embed="rId13">
            <a:alphaModFix/>
          </a:blip>
          <a:srcRect/>
          <a:stretch/>
        </p:blipFill>
        <p:spPr>
          <a:xfrm>
            <a:off x="4698780" y="3616711"/>
            <a:ext cx="692309" cy="249231"/>
          </a:xfrm>
          <a:prstGeom prst="rect">
            <a:avLst/>
          </a:prstGeom>
          <a:noFill/>
          <a:ln>
            <a:noFill/>
          </a:ln>
        </p:spPr>
      </p:pic>
      <p:pic>
        <p:nvPicPr>
          <p:cNvPr id="2326" name="Google Shape;2326;p342"/>
          <p:cNvPicPr preferRelativeResize="0"/>
          <p:nvPr/>
        </p:nvPicPr>
        <p:blipFill rotWithShape="1">
          <a:blip r:embed="rId14">
            <a:alphaModFix/>
          </a:blip>
          <a:srcRect/>
          <a:stretch/>
        </p:blipFill>
        <p:spPr>
          <a:xfrm>
            <a:off x="4699887" y="3945293"/>
            <a:ext cx="691202" cy="313428"/>
          </a:xfrm>
          <a:prstGeom prst="rect">
            <a:avLst/>
          </a:prstGeom>
          <a:noFill/>
          <a:ln>
            <a:noFill/>
          </a:ln>
        </p:spPr>
      </p:pic>
      <p:pic>
        <p:nvPicPr>
          <p:cNvPr id="2327" name="Google Shape;2327;p342"/>
          <p:cNvPicPr preferRelativeResize="0"/>
          <p:nvPr/>
        </p:nvPicPr>
        <p:blipFill rotWithShape="1">
          <a:blip r:embed="rId15">
            <a:alphaModFix/>
          </a:blip>
          <a:srcRect/>
          <a:stretch/>
        </p:blipFill>
        <p:spPr>
          <a:xfrm>
            <a:off x="6553892" y="2947449"/>
            <a:ext cx="655148" cy="196544"/>
          </a:xfrm>
          <a:prstGeom prst="rect">
            <a:avLst/>
          </a:prstGeom>
          <a:noFill/>
          <a:ln>
            <a:noFill/>
          </a:ln>
        </p:spPr>
      </p:pic>
      <p:pic>
        <p:nvPicPr>
          <p:cNvPr id="2328" name="Google Shape;2328;p342"/>
          <p:cNvPicPr preferRelativeResize="0"/>
          <p:nvPr/>
        </p:nvPicPr>
        <p:blipFill rotWithShape="1">
          <a:blip r:embed="rId16">
            <a:alphaModFix/>
          </a:blip>
          <a:srcRect/>
          <a:stretch/>
        </p:blipFill>
        <p:spPr>
          <a:xfrm>
            <a:off x="6451304" y="3294738"/>
            <a:ext cx="408153" cy="408153"/>
          </a:xfrm>
          <a:prstGeom prst="rect">
            <a:avLst/>
          </a:prstGeom>
          <a:noFill/>
          <a:ln>
            <a:noFill/>
          </a:ln>
        </p:spPr>
      </p:pic>
      <p:pic>
        <p:nvPicPr>
          <p:cNvPr id="2329" name="Google Shape;2329;p342"/>
          <p:cNvPicPr preferRelativeResize="0"/>
          <p:nvPr/>
        </p:nvPicPr>
        <p:blipFill rotWithShape="1">
          <a:blip r:embed="rId17">
            <a:alphaModFix/>
          </a:blip>
          <a:srcRect/>
          <a:stretch/>
        </p:blipFill>
        <p:spPr>
          <a:xfrm>
            <a:off x="6932552" y="3252321"/>
            <a:ext cx="426470" cy="426470"/>
          </a:xfrm>
          <a:prstGeom prst="rect">
            <a:avLst/>
          </a:prstGeom>
          <a:noFill/>
          <a:ln>
            <a:noFill/>
          </a:ln>
        </p:spPr>
      </p:pic>
      <p:pic>
        <p:nvPicPr>
          <p:cNvPr id="2330" name="Google Shape;2330;p342"/>
          <p:cNvPicPr preferRelativeResize="0"/>
          <p:nvPr/>
        </p:nvPicPr>
        <p:blipFill rotWithShape="1">
          <a:blip r:embed="rId18">
            <a:alphaModFix/>
          </a:blip>
          <a:srcRect/>
          <a:stretch/>
        </p:blipFill>
        <p:spPr>
          <a:xfrm>
            <a:off x="4683965" y="3138373"/>
            <a:ext cx="712476" cy="398987"/>
          </a:xfrm>
          <a:prstGeom prst="rect">
            <a:avLst/>
          </a:prstGeom>
          <a:noFill/>
          <a:ln>
            <a:noFill/>
          </a:ln>
        </p:spPr>
      </p:pic>
      <p:pic>
        <p:nvPicPr>
          <p:cNvPr id="2331" name="Google Shape;2331;p342"/>
          <p:cNvPicPr preferRelativeResize="0"/>
          <p:nvPr/>
        </p:nvPicPr>
        <p:blipFill rotWithShape="1">
          <a:blip r:embed="rId19">
            <a:alphaModFix/>
          </a:blip>
          <a:srcRect/>
          <a:stretch/>
        </p:blipFill>
        <p:spPr>
          <a:xfrm>
            <a:off x="6665491" y="4163323"/>
            <a:ext cx="520496" cy="346367"/>
          </a:xfrm>
          <a:prstGeom prst="rect">
            <a:avLst/>
          </a:prstGeom>
          <a:noFill/>
          <a:ln>
            <a:noFill/>
          </a:ln>
        </p:spPr>
      </p:pic>
      <p:pic>
        <p:nvPicPr>
          <p:cNvPr id="2332" name="Google Shape;2332;p342"/>
          <p:cNvPicPr preferRelativeResize="0"/>
          <p:nvPr/>
        </p:nvPicPr>
        <p:blipFill rotWithShape="1">
          <a:blip r:embed="rId20">
            <a:alphaModFix/>
          </a:blip>
          <a:srcRect/>
          <a:stretch/>
        </p:blipFill>
        <p:spPr>
          <a:xfrm>
            <a:off x="6890567" y="3718843"/>
            <a:ext cx="517438" cy="517438"/>
          </a:xfrm>
          <a:prstGeom prst="rect">
            <a:avLst/>
          </a:prstGeom>
          <a:noFill/>
          <a:ln>
            <a:noFill/>
          </a:ln>
        </p:spPr>
      </p:pic>
      <p:sp>
        <p:nvSpPr>
          <p:cNvPr id="2333" name="Google Shape;2333;p342"/>
          <p:cNvSpPr/>
          <p:nvPr/>
        </p:nvSpPr>
        <p:spPr>
          <a:xfrm>
            <a:off x="752401" y="4700248"/>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3"/>
                                        </p:tgtEl>
                                        <p:attrNameLst>
                                          <p:attrName>style.visibility</p:attrName>
                                        </p:attrNameLst>
                                      </p:cBhvr>
                                      <p:to>
                                        <p:strVal val="visible"/>
                                      </p:to>
                                    </p:set>
                                    <p:animEffect transition="in" filter="fade">
                                      <p:cBhvr>
                                        <p:cTn id="7" dur="750"/>
                                        <p:tgtEl>
                                          <p:spTgt spid="209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094"/>
                                        </p:tgtEl>
                                        <p:attrNameLst>
                                          <p:attrName>style.visibility</p:attrName>
                                        </p:attrNameLst>
                                      </p:cBhvr>
                                      <p:to>
                                        <p:strVal val="visible"/>
                                      </p:to>
                                    </p:set>
                                    <p:animEffect transition="in" filter="fade">
                                      <p:cBhvr>
                                        <p:cTn id="11" dur="750"/>
                                        <p:tgtEl>
                                          <p:spTgt spid="209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165"/>
                                        </p:tgtEl>
                                        <p:attrNameLst>
                                          <p:attrName>style.visibility</p:attrName>
                                        </p:attrNameLst>
                                      </p:cBhvr>
                                      <p:to>
                                        <p:strVal val="visible"/>
                                      </p:to>
                                    </p:set>
                                    <p:animEffect transition="in" filter="fade">
                                      <p:cBhvr>
                                        <p:cTn id="15" dur="750"/>
                                        <p:tgtEl>
                                          <p:spTgt spid="2165"/>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2197"/>
                                        </p:tgtEl>
                                        <p:attrNameLst>
                                          <p:attrName>style.visibility</p:attrName>
                                        </p:attrNameLst>
                                      </p:cBhvr>
                                      <p:to>
                                        <p:strVal val="visible"/>
                                      </p:to>
                                    </p:set>
                                    <p:animEffect transition="in" filter="fade">
                                      <p:cBhvr>
                                        <p:cTn id="19" dur="750"/>
                                        <p:tgtEl>
                                          <p:spTgt spid="2197"/>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2252"/>
                                        </p:tgtEl>
                                        <p:attrNameLst>
                                          <p:attrName>style.visibility</p:attrName>
                                        </p:attrNameLst>
                                      </p:cBhvr>
                                      <p:to>
                                        <p:strVal val="visible"/>
                                      </p:to>
                                    </p:set>
                                    <p:animEffect transition="in" filter="fade">
                                      <p:cBhvr>
                                        <p:cTn id="23" dur="750"/>
                                        <p:tgtEl>
                                          <p:spTgt spid="2252"/>
                                        </p:tgtEl>
                                      </p:cBhvr>
                                    </p:animEffect>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2309"/>
                                        </p:tgtEl>
                                        <p:attrNameLst>
                                          <p:attrName>style.visibility</p:attrName>
                                        </p:attrNameLst>
                                      </p:cBhvr>
                                      <p:to>
                                        <p:strVal val="visible"/>
                                      </p:to>
                                    </p:set>
                                    <p:animEffect transition="in" filter="fade">
                                      <p:cBhvr>
                                        <p:cTn id="27" dur="750"/>
                                        <p:tgtEl>
                                          <p:spTgt spid="2309"/>
                                        </p:tgtEl>
                                      </p:cBhvr>
                                    </p:animEffect>
                                  </p:childTnLst>
                                </p:cTn>
                              </p:par>
                            </p:childTnLst>
                          </p:cTn>
                        </p:par>
                        <p:par>
                          <p:cTn id="28" fill="hold">
                            <p:stCondLst>
                              <p:cond delay="4500"/>
                            </p:stCondLst>
                            <p:childTnLst>
                              <p:par>
                                <p:cTn id="29" presetID="10" presetClass="entr" presetSubtype="0" fill="hold" nodeType="afterEffect">
                                  <p:stCondLst>
                                    <p:cond delay="250"/>
                                  </p:stCondLst>
                                  <p:childTnLst>
                                    <p:set>
                                      <p:cBhvr>
                                        <p:cTn id="30" dur="1" fill="hold">
                                          <p:stCondLst>
                                            <p:cond delay="0"/>
                                          </p:stCondLst>
                                        </p:cTn>
                                        <p:tgtEl>
                                          <p:spTgt spid="2313"/>
                                        </p:tgtEl>
                                        <p:attrNameLst>
                                          <p:attrName>style.visibility</p:attrName>
                                        </p:attrNameLst>
                                      </p:cBhvr>
                                      <p:to>
                                        <p:strVal val="visible"/>
                                      </p:to>
                                    </p:set>
                                    <p:animEffect transition="in" filter="fade">
                                      <p:cBhvr>
                                        <p:cTn id="31" dur="500"/>
                                        <p:tgtEl>
                                          <p:spTgt spid="2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339" name="Google Shape;2339;p343"/>
          <p:cNvSpPr txBox="1">
            <a:spLocks noGrp="1"/>
          </p:cNvSpPr>
          <p:nvPr>
            <p:ph type="title"/>
          </p:nvPr>
        </p:nvSpPr>
        <p:spPr>
          <a:xfrm>
            <a:off x="683568" y="189248"/>
            <a:ext cx="5435996" cy="738633"/>
          </a:xfrm>
          <a:prstGeom prst="rect">
            <a:avLst/>
          </a:prstGeom>
          <a:noFill/>
          <a:ln>
            <a:noFill/>
          </a:ln>
        </p:spPr>
        <p:txBody>
          <a:bodyPr spcFirstLastPara="1" wrap="square" lIns="91425" tIns="91425" rIns="91425" bIns="91425" anchor="t" anchorCtr="0">
            <a:spAutoFit/>
          </a:bodyPr>
          <a:lstStyle/>
          <a:p>
            <a:pPr marL="0" lvl="0" indent="0" algn="l" rtl="0">
              <a:lnSpc>
                <a:spcPct val="75000"/>
              </a:lnSpc>
              <a:spcBef>
                <a:spcPts val="0"/>
              </a:spcBef>
              <a:spcAft>
                <a:spcPts val="0"/>
              </a:spcAft>
              <a:buClr>
                <a:srgbClr val="CCCCCC"/>
              </a:buClr>
              <a:buSzPts val="2400"/>
              <a:buFont typeface="Proxima Nova"/>
              <a:buNone/>
            </a:pPr>
            <a:r>
              <a:rPr lang="en-US" sz="2400" b="1">
                <a:solidFill>
                  <a:srgbClr val="CCCCCC"/>
                </a:solidFill>
                <a:latin typeface="Proxima Nova"/>
                <a:ea typeface="Proxima Nova"/>
                <a:cs typeface="Proxima Nova"/>
                <a:sym typeface="Proxima Nova"/>
              </a:rPr>
              <a:t>The pandemic has accelerated trends that were in already in place</a:t>
            </a:r>
            <a:endParaRPr/>
          </a:p>
        </p:txBody>
      </p:sp>
      <p:sp>
        <p:nvSpPr>
          <p:cNvPr id="2340" name="Google Shape;2340;p343"/>
          <p:cNvSpPr/>
          <p:nvPr/>
        </p:nvSpPr>
        <p:spPr>
          <a:xfrm>
            <a:off x="4861652" y="4469061"/>
            <a:ext cx="3201384" cy="308612"/>
          </a:xfrm>
          <a:prstGeom prst="rect">
            <a:avLst/>
          </a:prstGeom>
          <a:noFill/>
          <a:ln>
            <a:noFill/>
          </a:ln>
        </p:spPr>
        <p:txBody>
          <a:bodyPr spcFirstLastPara="1" wrap="square" lIns="54600" tIns="54600" rIns="54600" bIns="54600" anchor="ctr" anchorCtr="0">
            <a:noAutofit/>
          </a:bodyPr>
          <a:lstStyle/>
          <a:p>
            <a:pPr marL="0" marR="0" lvl="0" indent="0" algn="l" rtl="0">
              <a:spcBef>
                <a:spcPts val="0"/>
              </a:spcBef>
              <a:spcAft>
                <a:spcPts val="0"/>
              </a:spcAft>
              <a:buNone/>
            </a:pPr>
            <a:r>
              <a:rPr lang="en-US" sz="600">
                <a:solidFill>
                  <a:schemeClr val="dk1"/>
                </a:solidFill>
                <a:latin typeface="Arial"/>
                <a:ea typeface="Arial"/>
                <a:cs typeface="Arial"/>
                <a:sym typeface="Arial"/>
              </a:rPr>
              <a:t>Source: Bank of America U.S. Department of Commerce, ShawSpring Research, 2020</a:t>
            </a:r>
            <a:endParaRPr/>
          </a:p>
        </p:txBody>
      </p:sp>
      <p:sp>
        <p:nvSpPr>
          <p:cNvPr id="2341" name="Google Shape;2341;p343"/>
          <p:cNvSpPr/>
          <p:nvPr/>
        </p:nvSpPr>
        <p:spPr>
          <a:xfrm>
            <a:off x="1547664" y="1635646"/>
            <a:ext cx="4295084" cy="344300"/>
          </a:xfrm>
          <a:prstGeom prst="rect">
            <a:avLst/>
          </a:prstGeom>
          <a:noFill/>
          <a:ln>
            <a:noFill/>
          </a:ln>
        </p:spPr>
        <p:txBody>
          <a:bodyPr spcFirstLastPara="1" wrap="square" lIns="54600" tIns="54600" rIns="54600" bIns="54600" anchor="ctr" anchorCtr="0">
            <a:noAutofit/>
          </a:bodyPr>
          <a:lstStyle/>
          <a:p>
            <a:pPr marL="0" marR="0" lvl="0" indent="0" algn="l" rtl="0">
              <a:spcBef>
                <a:spcPts val="0"/>
              </a:spcBef>
              <a:spcAft>
                <a:spcPts val="0"/>
              </a:spcAft>
              <a:buNone/>
            </a:pPr>
            <a:r>
              <a:rPr lang="en-US" sz="1800">
                <a:solidFill>
                  <a:schemeClr val="accent1"/>
                </a:solidFill>
                <a:latin typeface="Arial"/>
                <a:ea typeface="Arial"/>
                <a:cs typeface="Arial"/>
                <a:sym typeface="Arial"/>
              </a:rPr>
              <a:t>US E-commerce retail penetration</a:t>
            </a:r>
            <a:endParaRPr/>
          </a:p>
        </p:txBody>
      </p:sp>
      <p:pic>
        <p:nvPicPr>
          <p:cNvPr id="2342" name="Google Shape;2342;p343"/>
          <p:cNvPicPr preferRelativeResize="0"/>
          <p:nvPr/>
        </p:nvPicPr>
        <p:blipFill rotWithShape="1">
          <a:blip r:embed="rId3">
            <a:alphaModFix/>
          </a:blip>
          <a:srcRect/>
          <a:stretch/>
        </p:blipFill>
        <p:spPr>
          <a:xfrm>
            <a:off x="753957" y="958749"/>
            <a:ext cx="7056784" cy="3512619"/>
          </a:xfrm>
          <a:prstGeom prst="rect">
            <a:avLst/>
          </a:prstGeom>
          <a:noFill/>
          <a:ln>
            <a:noFill/>
          </a:ln>
        </p:spPr>
      </p:pic>
      <p:sp>
        <p:nvSpPr>
          <p:cNvPr id="2343" name="Google Shape;2343;p343"/>
          <p:cNvSpPr/>
          <p:nvPr/>
        </p:nvSpPr>
        <p:spPr>
          <a:xfrm rot="-5400000">
            <a:off x="7219860" y="2256530"/>
            <a:ext cx="288032" cy="648072"/>
          </a:xfrm>
          <a:prstGeom prst="upDownArrow">
            <a:avLst>
              <a:gd name="adj1" fmla="val 50000"/>
              <a:gd name="adj2" fmla="val 50000"/>
            </a:avLst>
          </a:prstGeom>
          <a:solidFill>
            <a:schemeClr val="accent1"/>
          </a:solidFill>
          <a:ln>
            <a:noFill/>
          </a:ln>
        </p:spPr>
        <p:txBody>
          <a:bodyPr spcFirstLastPara="1" wrap="square" lIns="54600" tIns="54600" rIns="54600" bIns="54600" anchor="ctr" anchorCtr="0">
            <a:noAutofit/>
          </a:bodyPr>
          <a:lstStyle/>
          <a:p>
            <a:pPr marL="0" marR="0" lvl="0" indent="0" algn="l" rtl="0">
              <a:spcBef>
                <a:spcPts val="0"/>
              </a:spcBef>
              <a:spcAft>
                <a:spcPts val="0"/>
              </a:spcAft>
              <a:buNone/>
            </a:pPr>
            <a:endParaRPr sz="1500">
              <a:solidFill>
                <a:schemeClr val="lt1"/>
              </a:solidFill>
              <a:latin typeface="Arial"/>
              <a:ea typeface="Arial"/>
              <a:cs typeface="Arial"/>
              <a:sym typeface="Arial"/>
            </a:endParaRPr>
          </a:p>
        </p:txBody>
      </p:sp>
      <p:sp>
        <p:nvSpPr>
          <p:cNvPr id="2344" name="Google Shape;2344;p343"/>
          <p:cNvSpPr txBox="1"/>
          <p:nvPr/>
        </p:nvSpPr>
        <p:spPr>
          <a:xfrm>
            <a:off x="7092280" y="2440286"/>
            <a:ext cx="590364" cy="216017"/>
          </a:xfrm>
          <a:prstGeom prst="rect">
            <a:avLst/>
          </a:prstGeom>
          <a:noFill/>
          <a:ln>
            <a:noFill/>
          </a:ln>
        </p:spPr>
        <p:txBody>
          <a:bodyPr spcFirstLastPara="1" wrap="square" lIns="54600" tIns="54600" rIns="54600" bIns="54600" anchor="t" anchorCtr="0">
            <a:noAutofit/>
          </a:bodyPr>
          <a:lstStyle/>
          <a:p>
            <a:pPr marL="0" marR="0" lvl="0" indent="0" algn="l" rtl="0">
              <a:spcBef>
                <a:spcPts val="0"/>
              </a:spcBef>
              <a:spcAft>
                <a:spcPts val="0"/>
              </a:spcAft>
              <a:buNone/>
            </a:pPr>
            <a:r>
              <a:rPr lang="en-US" sz="1000">
                <a:solidFill>
                  <a:schemeClr val="lt1"/>
                </a:solidFill>
                <a:latin typeface="Arial"/>
                <a:ea typeface="Arial"/>
                <a:cs typeface="Arial"/>
                <a:sym typeface="Arial"/>
              </a:rPr>
              <a:t>8 weeks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2350" name="Google Shape;2350;p344"/>
          <p:cNvSpPr txBox="1">
            <a:spLocks noGrp="1"/>
          </p:cNvSpPr>
          <p:nvPr>
            <p:ph type="title"/>
          </p:nvPr>
        </p:nvSpPr>
        <p:spPr>
          <a:xfrm>
            <a:off x="748800" y="323850"/>
            <a:ext cx="7646400" cy="400050"/>
          </a:xfrm>
          <a:prstGeom prst="rect">
            <a:avLst/>
          </a:prstGeom>
          <a:noFill/>
          <a:ln>
            <a:noFill/>
          </a:ln>
        </p:spPr>
        <p:txBody>
          <a:bodyPr spcFirstLastPara="1" wrap="square" lIns="0" tIns="0" rIns="0" bIns="0" anchor="t" anchorCtr="0">
            <a:noAutofit/>
          </a:bodyPr>
          <a:lstStyle/>
          <a:p>
            <a:pPr marL="0" lvl="0" indent="0" algn="l" rtl="0">
              <a:lnSpc>
                <a:spcPct val="70000"/>
              </a:lnSpc>
              <a:spcBef>
                <a:spcPts val="0"/>
              </a:spcBef>
              <a:spcAft>
                <a:spcPts val="0"/>
              </a:spcAft>
              <a:buClr>
                <a:schemeClr val="dk2"/>
              </a:buClr>
              <a:buSzPts val="4050"/>
              <a:buFont typeface="Arial"/>
              <a:buNone/>
            </a:pPr>
            <a:endParaRPr/>
          </a:p>
        </p:txBody>
      </p:sp>
      <p:pic>
        <p:nvPicPr>
          <p:cNvPr id="2351" name="Google Shape;2351;p344"/>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352" name="Google Shape;2352;p344"/>
          <p:cNvSpPr txBox="1"/>
          <p:nvPr/>
        </p:nvSpPr>
        <p:spPr>
          <a:xfrm>
            <a:off x="0" y="4552950"/>
            <a:ext cx="9144000" cy="590550"/>
          </a:xfrm>
          <a:prstGeom prst="rect">
            <a:avLst/>
          </a:prstGeom>
          <a:solidFill>
            <a:srgbClr val="002669">
              <a:alpha val="7490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3300"/>
              <a:buFont typeface="Arial"/>
              <a:buNone/>
            </a:pPr>
            <a:r>
              <a:rPr lang="en-US" sz="3300" b="0">
                <a:solidFill>
                  <a:srgbClr val="FFFFFF"/>
                </a:solidFill>
                <a:latin typeface="Arial"/>
                <a:ea typeface="Arial"/>
                <a:cs typeface="Arial"/>
                <a:sym typeface="Arial"/>
              </a:rPr>
              <a:t>              </a:t>
            </a:r>
            <a:r>
              <a:rPr lang="en-US" sz="2700" b="0">
                <a:solidFill>
                  <a:srgbClr val="0091DA"/>
                </a:solidFill>
                <a:latin typeface="Arial"/>
                <a:ea typeface="Arial"/>
                <a:cs typeface="Arial"/>
                <a:sym typeface="Arial"/>
              </a:rPr>
              <a:t>EXPERIENCES</a:t>
            </a:r>
            <a:r>
              <a:rPr lang="en-US" sz="2700" b="0">
                <a:solidFill>
                  <a:srgbClr val="FFFFFF"/>
                </a:solidFill>
                <a:latin typeface="Arial"/>
                <a:ea typeface="Arial"/>
                <a:cs typeface="Arial"/>
                <a:sym typeface="Arial"/>
              </a:rPr>
              <a:t> DEFINE US</a:t>
            </a:r>
            <a:endParaRPr/>
          </a:p>
        </p:txBody>
      </p:sp>
      <p:sp>
        <p:nvSpPr>
          <p:cNvPr id="2353" name="Google Shape;2353;p344"/>
          <p:cNvSpPr/>
          <p:nvPr/>
        </p:nvSpPr>
        <p:spPr>
          <a:xfrm>
            <a:off x="8598963" y="4774390"/>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52"/>
                                        </p:tgtEl>
                                        <p:attrNameLst>
                                          <p:attrName>style.visibility</p:attrName>
                                        </p:attrNameLst>
                                      </p:cBhvr>
                                      <p:to>
                                        <p:strVal val="visible"/>
                                      </p:to>
                                    </p:set>
                                    <p:animEffect transition="in" filter="fade">
                                      <p:cBhvr>
                                        <p:cTn id="7" dur="2000"/>
                                        <p:tgtEl>
                                          <p:spTgt spid="235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351"/>
                                        </p:tgtEl>
                                        <p:attrNameLst>
                                          <p:attrName>style.visibility</p:attrName>
                                        </p:attrNameLst>
                                      </p:cBhvr>
                                      <p:to>
                                        <p:strVal val="visible"/>
                                      </p:to>
                                    </p:set>
                                    <p:animEffect transition="in" filter="fade">
                                      <p:cBhvr>
                                        <p:cTn id="11" dur="5000"/>
                                        <p:tgtEl>
                                          <p:spTgt spid="2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2359" name="Google Shape;2359;p345"/>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360" name="Google Shape;2360;p345"/>
          <p:cNvSpPr txBox="1">
            <a:spLocks noGrp="1"/>
          </p:cNvSpPr>
          <p:nvPr>
            <p:ph type="body" idx="2"/>
          </p:nvPr>
        </p:nvSpPr>
        <p:spPr>
          <a:xfrm>
            <a:off x="0" y="4552950"/>
            <a:ext cx="9144000" cy="590550"/>
          </a:xfrm>
          <a:prstGeom prst="rect">
            <a:avLst/>
          </a:prstGeom>
          <a:solidFill>
            <a:srgbClr val="002669">
              <a:alpha val="74901"/>
            </a:srgbClr>
          </a:solidFill>
          <a:ln>
            <a:noFill/>
          </a:ln>
        </p:spPr>
        <p:txBody>
          <a:bodyPr spcFirstLastPara="1" wrap="square" lIns="0" tIns="0" rIns="0" bIns="0" anchor="t" anchorCtr="0">
            <a:noAutofit/>
          </a:bodyPr>
          <a:lstStyle/>
          <a:p>
            <a:pPr marL="0" lvl="0" indent="0" algn="l" rtl="0">
              <a:spcBef>
                <a:spcPts val="0"/>
              </a:spcBef>
              <a:spcAft>
                <a:spcPts val="0"/>
              </a:spcAft>
              <a:buSzPts val="3300"/>
              <a:buFont typeface="Arial"/>
              <a:buNone/>
            </a:pPr>
            <a:r>
              <a:rPr lang="en-US" sz="3300" b="0">
                <a:solidFill>
                  <a:srgbClr val="FFFFFF"/>
                </a:solidFill>
                <a:latin typeface="Arial"/>
                <a:ea typeface="Arial"/>
                <a:cs typeface="Arial"/>
                <a:sym typeface="Arial"/>
              </a:rPr>
              <a:t>	 </a:t>
            </a:r>
            <a:r>
              <a:rPr lang="en-US" sz="2700" b="0">
                <a:solidFill>
                  <a:srgbClr val="0091DA"/>
                </a:solidFill>
                <a:latin typeface="Arial"/>
                <a:ea typeface="Arial"/>
                <a:cs typeface="Arial"/>
                <a:sym typeface="Arial"/>
              </a:rPr>
              <a:t>AGE OF </a:t>
            </a:r>
            <a:r>
              <a:rPr lang="en-US" sz="2700" b="0">
                <a:latin typeface="Arial"/>
                <a:ea typeface="Arial"/>
                <a:cs typeface="Arial"/>
                <a:sym typeface="Arial"/>
              </a:rPr>
              <a:t>PERSONALIZATION</a:t>
            </a:r>
            <a:endParaRPr/>
          </a:p>
        </p:txBody>
      </p:sp>
      <p:sp>
        <p:nvSpPr>
          <p:cNvPr id="2361" name="Google Shape;2361;p345"/>
          <p:cNvSpPr/>
          <p:nvPr/>
        </p:nvSpPr>
        <p:spPr>
          <a:xfrm>
            <a:off x="8598963" y="4774390"/>
            <a:ext cx="363022" cy="147670"/>
          </a:xfrm>
          <a:custGeom>
            <a:avLst/>
            <a:gdLst/>
            <a:ahLst/>
            <a:cxnLst/>
            <a:rect l="l" t="t" r="r" b="b"/>
            <a:pathLst>
              <a:path w="283" h="114" extrusionOk="0">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59"/>
                                        </p:tgtEl>
                                        <p:attrNameLst>
                                          <p:attrName>style.visibility</p:attrName>
                                        </p:attrNameLst>
                                      </p:cBhvr>
                                      <p:to>
                                        <p:strVal val="visible"/>
                                      </p:to>
                                    </p:set>
                                    <p:animEffect transition="in" filter="fade">
                                      <p:cBhvr>
                                        <p:cTn id="7" dur="5000"/>
                                        <p:tgtEl>
                                          <p:spTgt spid="2359"/>
                                        </p:tgtEl>
                                      </p:cBhvr>
                                    </p:animEffect>
                                  </p:childTnLst>
                                </p:cTn>
                              </p:par>
                              <p:par>
                                <p:cTn id="8" presetID="10" presetClass="entr" presetSubtype="0" fill="hold" nodeType="withEffect">
                                  <p:stCondLst>
                                    <p:cond delay="0"/>
                                  </p:stCondLst>
                                  <p:childTnLst>
                                    <p:set>
                                      <p:cBhvr>
                                        <p:cTn id="9" dur="1" fill="hold">
                                          <p:stCondLst>
                                            <p:cond delay="0"/>
                                          </p:stCondLst>
                                        </p:cTn>
                                        <p:tgtEl>
                                          <p:spTgt spid="2360"/>
                                        </p:tgtEl>
                                        <p:attrNameLst>
                                          <p:attrName>style.visibility</p:attrName>
                                        </p:attrNameLst>
                                      </p:cBhvr>
                                      <p:to>
                                        <p:strVal val="visible"/>
                                      </p:to>
                                    </p:set>
                                    <p:animEffect transition="in" filter="fade">
                                      <p:cBhvr>
                                        <p:cTn id="10" dur="2000"/>
                                        <p:tgtEl>
                                          <p:spTgt spid="2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66"/>
        <p:cNvGrpSpPr/>
        <p:nvPr/>
      </p:nvGrpSpPr>
      <p:grpSpPr>
        <a:xfrm>
          <a:off x="0" y="0"/>
          <a:ext cx="0" cy="0"/>
          <a:chOff x="0" y="0"/>
          <a:chExt cx="0" cy="0"/>
        </a:xfrm>
      </p:grpSpPr>
      <p:sp>
        <p:nvSpPr>
          <p:cNvPr id="2367" name="Google Shape;2367;p346"/>
          <p:cNvSpPr txBox="1">
            <a:spLocks noGrp="1"/>
          </p:cNvSpPr>
          <p:nvPr>
            <p:ph type="title"/>
          </p:nvPr>
        </p:nvSpPr>
        <p:spPr>
          <a:xfrm>
            <a:off x="542019" y="154111"/>
            <a:ext cx="8059056" cy="59798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Font typeface="Proxima Nova"/>
              <a:buNone/>
            </a:pPr>
            <a:r>
              <a:rPr lang="en-US" sz="3600">
                <a:solidFill>
                  <a:schemeClr val="lt1"/>
                </a:solidFill>
                <a:latin typeface="Proxima Nova"/>
                <a:ea typeface="Proxima Nova"/>
                <a:cs typeface="Proxima Nova"/>
                <a:sym typeface="Proxima Nova"/>
              </a:rPr>
              <a:t>Age of Personalized Experience</a:t>
            </a:r>
            <a:endParaRPr/>
          </a:p>
        </p:txBody>
      </p:sp>
      <p:grpSp>
        <p:nvGrpSpPr>
          <p:cNvPr id="2368" name="Google Shape;2368;p346"/>
          <p:cNvGrpSpPr/>
          <p:nvPr/>
        </p:nvGrpSpPr>
        <p:grpSpPr>
          <a:xfrm>
            <a:off x="632009" y="1714939"/>
            <a:ext cx="1508760" cy="1508760"/>
            <a:chOff x="482600" y="457200"/>
            <a:chExt cx="2390048" cy="2390048"/>
          </a:xfrm>
        </p:grpSpPr>
        <p:sp>
          <p:nvSpPr>
            <p:cNvPr id="2369" name="Google Shape;2369;p346"/>
            <p:cNvSpPr/>
            <p:nvPr/>
          </p:nvSpPr>
          <p:spPr>
            <a:xfrm>
              <a:off x="482600" y="457200"/>
              <a:ext cx="2390048" cy="2390048"/>
            </a:xfrm>
            <a:prstGeom prst="ellipse">
              <a:avLst/>
            </a:prstGeom>
            <a:solidFill>
              <a:schemeClr val="accent4">
                <a:alpha val="4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00338D"/>
                </a:solidFill>
                <a:latin typeface="Arial"/>
                <a:ea typeface="Arial"/>
                <a:cs typeface="Arial"/>
                <a:sym typeface="Arial"/>
              </a:endParaRPr>
            </a:p>
          </p:txBody>
        </p:sp>
        <p:sp>
          <p:nvSpPr>
            <p:cNvPr id="2370" name="Google Shape;2370;p346"/>
            <p:cNvSpPr/>
            <p:nvPr/>
          </p:nvSpPr>
          <p:spPr>
            <a:xfrm>
              <a:off x="580041" y="554642"/>
              <a:ext cx="2195166" cy="2195165"/>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00338D"/>
                </a:solidFill>
                <a:latin typeface="Arial"/>
                <a:ea typeface="Arial"/>
                <a:cs typeface="Arial"/>
                <a:sym typeface="Arial"/>
              </a:endParaRPr>
            </a:p>
          </p:txBody>
        </p:sp>
        <p:sp>
          <p:nvSpPr>
            <p:cNvPr id="2371" name="Google Shape;2371;p346"/>
            <p:cNvSpPr/>
            <p:nvPr/>
          </p:nvSpPr>
          <p:spPr>
            <a:xfrm>
              <a:off x="653991" y="972432"/>
              <a:ext cx="2047265" cy="1425847"/>
            </a:xfrm>
            <a:prstGeom prst="rect">
              <a:avLst/>
            </a:prstGeom>
            <a:noFill/>
            <a:ln>
              <a:noFill/>
            </a:ln>
          </p:spPr>
          <p:txBody>
            <a:bodyPr spcFirstLastPara="1" wrap="square" lIns="0" tIns="19425" rIns="0" bIns="19425" anchor="ctr" anchorCtr="0">
              <a:noAutofit/>
            </a:bodyPr>
            <a:lstStyle/>
            <a:p>
              <a:pPr marL="0" marR="0" lvl="0" indent="0" algn="ctr" rtl="0">
                <a:spcBef>
                  <a:spcPts val="0"/>
                </a:spcBef>
                <a:spcAft>
                  <a:spcPts val="0"/>
                </a:spcAft>
                <a:buNone/>
              </a:pPr>
              <a:r>
                <a:rPr lang="en-US" sz="1200" b="1">
                  <a:solidFill>
                    <a:srgbClr val="00338D"/>
                  </a:solidFill>
                  <a:latin typeface="Arial"/>
                  <a:ea typeface="Arial"/>
                  <a:cs typeface="Arial"/>
                  <a:sym typeface="Arial"/>
                </a:rPr>
                <a:t>There are</a:t>
              </a:r>
              <a:br>
                <a:rPr lang="en-US" sz="1200" b="1">
                  <a:solidFill>
                    <a:srgbClr val="00338D"/>
                  </a:solidFill>
                  <a:latin typeface="Arial"/>
                  <a:ea typeface="Arial"/>
                  <a:cs typeface="Arial"/>
                  <a:sym typeface="Arial"/>
                </a:rPr>
              </a:br>
              <a:r>
                <a:rPr lang="en-US" sz="1200" b="1">
                  <a:solidFill>
                    <a:srgbClr val="00338D"/>
                  </a:solidFill>
                  <a:latin typeface="Arial"/>
                  <a:ea typeface="Arial"/>
                  <a:cs typeface="Arial"/>
                  <a:sym typeface="Arial"/>
                </a:rPr>
                <a:t>more people, living longer and becoming wealthier</a:t>
              </a:r>
              <a:endParaRPr sz="1200">
                <a:solidFill>
                  <a:srgbClr val="00338D"/>
                </a:solidFill>
                <a:latin typeface="Arial"/>
                <a:ea typeface="Arial"/>
                <a:cs typeface="Arial"/>
                <a:sym typeface="Arial"/>
              </a:endParaRPr>
            </a:p>
          </p:txBody>
        </p:sp>
      </p:grpSp>
      <p:grpSp>
        <p:nvGrpSpPr>
          <p:cNvPr id="2372" name="Google Shape;2372;p346"/>
          <p:cNvGrpSpPr/>
          <p:nvPr/>
        </p:nvGrpSpPr>
        <p:grpSpPr>
          <a:xfrm>
            <a:off x="1960691" y="1003443"/>
            <a:ext cx="1234440" cy="1232438"/>
            <a:chOff x="1963791" y="2721116"/>
            <a:chExt cx="1778299" cy="1785152"/>
          </a:xfrm>
        </p:grpSpPr>
        <p:sp>
          <p:nvSpPr>
            <p:cNvPr id="2373" name="Google Shape;2373;p346"/>
            <p:cNvSpPr/>
            <p:nvPr/>
          </p:nvSpPr>
          <p:spPr>
            <a:xfrm>
              <a:off x="1963791" y="2721116"/>
              <a:ext cx="1778299" cy="1785152"/>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b="1">
                <a:solidFill>
                  <a:srgbClr val="00338D"/>
                </a:solidFill>
                <a:latin typeface="Arial"/>
                <a:ea typeface="Arial"/>
                <a:cs typeface="Arial"/>
                <a:sym typeface="Arial"/>
              </a:endParaRPr>
            </a:p>
          </p:txBody>
        </p:sp>
        <p:sp>
          <p:nvSpPr>
            <p:cNvPr id="2374" name="Google Shape;2374;p346"/>
            <p:cNvSpPr txBox="1"/>
            <p:nvPr/>
          </p:nvSpPr>
          <p:spPr>
            <a:xfrm>
              <a:off x="2088780" y="3144233"/>
              <a:ext cx="1540722" cy="1005506"/>
            </a:xfrm>
            <a:prstGeom prst="rect">
              <a:avLst/>
            </a:prstGeom>
            <a:noFill/>
            <a:ln>
              <a:noFill/>
            </a:ln>
          </p:spPr>
          <p:txBody>
            <a:bodyPr spcFirstLastPara="1" wrap="square" lIns="29475" tIns="29475" rIns="29475" bIns="29475" anchor="t" anchorCtr="0">
              <a:noAutofit/>
            </a:bodyPr>
            <a:lstStyle/>
            <a:p>
              <a:pPr marL="0" marR="0" lvl="0" indent="0" algn="ctr" rtl="0">
                <a:spcBef>
                  <a:spcPts val="0"/>
                </a:spcBef>
                <a:spcAft>
                  <a:spcPts val="0"/>
                </a:spcAft>
                <a:buNone/>
              </a:pPr>
              <a:r>
                <a:rPr lang="en-US" sz="1500">
                  <a:solidFill>
                    <a:srgbClr val="00338D"/>
                  </a:solidFill>
                  <a:latin typeface="Arial"/>
                  <a:ea typeface="Arial"/>
                  <a:cs typeface="Arial"/>
                  <a:sym typeface="Arial"/>
                </a:rPr>
                <a:t>52% </a:t>
              </a:r>
              <a:endParaRPr/>
            </a:p>
            <a:p>
              <a:pPr marL="0" marR="0" lvl="0" indent="0" algn="ctr" rtl="0">
                <a:spcBef>
                  <a:spcPts val="0"/>
                </a:spcBef>
                <a:spcAft>
                  <a:spcPts val="0"/>
                </a:spcAft>
                <a:buNone/>
              </a:pPr>
              <a:r>
                <a:rPr lang="en-US" sz="825">
                  <a:solidFill>
                    <a:srgbClr val="00338D"/>
                  </a:solidFill>
                  <a:latin typeface="Arial"/>
                  <a:ea typeface="Arial"/>
                  <a:cs typeface="Arial"/>
                  <a:sym typeface="Arial"/>
                </a:rPr>
                <a:t>Of tasks will be performed by machines </a:t>
              </a:r>
              <a:endParaRPr/>
            </a:p>
            <a:p>
              <a:pPr marL="0" marR="0" lvl="0" indent="0" algn="ctr" rtl="0">
                <a:spcBef>
                  <a:spcPts val="0"/>
                </a:spcBef>
                <a:spcAft>
                  <a:spcPts val="0"/>
                </a:spcAft>
                <a:buNone/>
              </a:pPr>
              <a:r>
                <a:rPr lang="en-US" sz="825">
                  <a:solidFill>
                    <a:srgbClr val="00338D"/>
                  </a:solidFill>
                  <a:latin typeface="Arial"/>
                  <a:ea typeface="Arial"/>
                  <a:cs typeface="Arial"/>
                  <a:sym typeface="Arial"/>
                </a:rPr>
                <a:t>by 2025</a:t>
              </a:r>
              <a:endParaRPr/>
            </a:p>
          </p:txBody>
        </p:sp>
      </p:grpSp>
      <p:grpSp>
        <p:nvGrpSpPr>
          <p:cNvPr id="2375" name="Google Shape;2375;p346"/>
          <p:cNvGrpSpPr/>
          <p:nvPr/>
        </p:nvGrpSpPr>
        <p:grpSpPr>
          <a:xfrm>
            <a:off x="540350" y="3248600"/>
            <a:ext cx="1030944" cy="1028700"/>
            <a:chOff x="1513976" y="4737524"/>
            <a:chExt cx="1594846" cy="1594846"/>
          </a:xfrm>
        </p:grpSpPr>
        <p:sp>
          <p:nvSpPr>
            <p:cNvPr id="2376" name="Google Shape;2376;p346"/>
            <p:cNvSpPr/>
            <p:nvPr/>
          </p:nvSpPr>
          <p:spPr>
            <a:xfrm>
              <a:off x="1513976" y="4737524"/>
              <a:ext cx="1594846" cy="1594846"/>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b="1">
                <a:solidFill>
                  <a:srgbClr val="00338D"/>
                </a:solidFill>
                <a:latin typeface="Arial"/>
                <a:ea typeface="Arial"/>
                <a:cs typeface="Arial"/>
                <a:sym typeface="Arial"/>
              </a:endParaRPr>
            </a:p>
          </p:txBody>
        </p:sp>
        <p:sp>
          <p:nvSpPr>
            <p:cNvPr id="2377" name="Google Shape;2377;p346"/>
            <p:cNvSpPr txBox="1"/>
            <p:nvPr/>
          </p:nvSpPr>
          <p:spPr>
            <a:xfrm>
              <a:off x="1557835" y="5106420"/>
              <a:ext cx="1535504" cy="980856"/>
            </a:xfrm>
            <a:prstGeom prst="rect">
              <a:avLst/>
            </a:prstGeom>
            <a:noFill/>
            <a:ln>
              <a:noFill/>
            </a:ln>
          </p:spPr>
          <p:txBody>
            <a:bodyPr spcFirstLastPara="1" wrap="square" lIns="29475" tIns="29475" rIns="29475" bIns="29475" anchor="t" anchorCtr="0">
              <a:noAutofit/>
            </a:bodyPr>
            <a:lstStyle/>
            <a:p>
              <a:pPr marL="0" marR="0" lvl="0" indent="0" algn="ctr" rtl="0">
                <a:lnSpc>
                  <a:spcPct val="80000"/>
                </a:lnSpc>
                <a:spcBef>
                  <a:spcPts val="0"/>
                </a:spcBef>
                <a:spcAft>
                  <a:spcPts val="0"/>
                </a:spcAft>
                <a:buNone/>
              </a:pPr>
              <a:r>
                <a:rPr lang="en-US" sz="1500">
                  <a:solidFill>
                    <a:srgbClr val="00338D"/>
                  </a:solidFill>
                  <a:latin typeface="Arial"/>
                  <a:ea typeface="Arial"/>
                  <a:cs typeface="Arial"/>
                  <a:sym typeface="Arial"/>
                </a:rPr>
                <a:t>50% </a:t>
              </a:r>
              <a:r>
                <a:rPr lang="en-US" sz="900">
                  <a:solidFill>
                    <a:srgbClr val="00338D"/>
                  </a:solidFill>
                  <a:latin typeface="Arial"/>
                  <a:ea typeface="Arial"/>
                  <a:cs typeface="Arial"/>
                  <a:sym typeface="Arial"/>
                </a:rPr>
                <a:t>will be contingent + Gig Workers</a:t>
              </a:r>
              <a:endParaRPr/>
            </a:p>
          </p:txBody>
        </p:sp>
      </p:grpSp>
      <p:grpSp>
        <p:nvGrpSpPr>
          <p:cNvPr id="2378" name="Google Shape;2378;p346"/>
          <p:cNvGrpSpPr/>
          <p:nvPr/>
        </p:nvGrpSpPr>
        <p:grpSpPr>
          <a:xfrm>
            <a:off x="546656" y="708689"/>
            <a:ext cx="819649" cy="822960"/>
            <a:chOff x="520700" y="3222603"/>
            <a:chExt cx="1345650" cy="1279844"/>
          </a:xfrm>
        </p:grpSpPr>
        <p:sp>
          <p:nvSpPr>
            <p:cNvPr id="2379" name="Google Shape;2379;p346"/>
            <p:cNvSpPr/>
            <p:nvPr/>
          </p:nvSpPr>
          <p:spPr>
            <a:xfrm>
              <a:off x="520700" y="3222603"/>
              <a:ext cx="1345650" cy="12798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338D"/>
                </a:solidFill>
                <a:latin typeface="Arial"/>
                <a:ea typeface="Arial"/>
                <a:cs typeface="Arial"/>
                <a:sym typeface="Arial"/>
              </a:endParaRPr>
            </a:p>
          </p:txBody>
        </p:sp>
        <p:sp>
          <p:nvSpPr>
            <p:cNvPr id="2380" name="Google Shape;2380;p346"/>
            <p:cNvSpPr txBox="1"/>
            <p:nvPr/>
          </p:nvSpPr>
          <p:spPr>
            <a:xfrm>
              <a:off x="538816" y="3340969"/>
              <a:ext cx="1290047" cy="457199"/>
            </a:xfrm>
            <a:prstGeom prst="rect">
              <a:avLst/>
            </a:prstGeom>
            <a:noFill/>
            <a:ln>
              <a:noFill/>
            </a:ln>
          </p:spPr>
          <p:txBody>
            <a:bodyPr spcFirstLastPara="1" wrap="square" lIns="29475" tIns="29475" rIns="29475" bIns="29475" anchor="t" anchorCtr="0">
              <a:noAutofit/>
            </a:bodyPr>
            <a:lstStyle/>
            <a:p>
              <a:pPr marL="0" marR="0" lvl="0" indent="0" algn="ctr" rtl="0">
                <a:spcBef>
                  <a:spcPts val="0"/>
                </a:spcBef>
                <a:spcAft>
                  <a:spcPts val="0"/>
                </a:spcAft>
                <a:buNone/>
              </a:pPr>
              <a:r>
                <a:rPr lang="en-US" sz="1500">
                  <a:solidFill>
                    <a:srgbClr val="00338D"/>
                  </a:solidFill>
                  <a:latin typeface="Arial"/>
                  <a:ea typeface="Arial"/>
                  <a:cs typeface="Arial"/>
                  <a:sym typeface="Arial"/>
                </a:rPr>
                <a:t>2.5bn</a:t>
              </a:r>
              <a:endParaRPr/>
            </a:p>
            <a:p>
              <a:pPr marL="0" marR="0" lvl="0" indent="0" algn="ctr" rtl="0">
                <a:spcBef>
                  <a:spcPts val="0"/>
                </a:spcBef>
                <a:spcAft>
                  <a:spcPts val="0"/>
                </a:spcAft>
                <a:buNone/>
              </a:pPr>
              <a:r>
                <a:rPr lang="en-US" sz="825">
                  <a:solidFill>
                    <a:srgbClr val="00338D"/>
                  </a:solidFill>
                  <a:latin typeface="Arial"/>
                  <a:ea typeface="Arial"/>
                  <a:cs typeface="Arial"/>
                  <a:sym typeface="Arial"/>
                </a:rPr>
                <a:t>Millennials Globally = 50%</a:t>
              </a:r>
              <a:endParaRPr/>
            </a:p>
            <a:p>
              <a:pPr marL="0" marR="0" lvl="0" indent="0" algn="l" rtl="0">
                <a:spcBef>
                  <a:spcPts val="0"/>
                </a:spcBef>
                <a:spcAft>
                  <a:spcPts val="0"/>
                </a:spcAft>
                <a:buNone/>
              </a:pPr>
              <a:endParaRPr sz="825">
                <a:solidFill>
                  <a:srgbClr val="00338D"/>
                </a:solidFill>
                <a:latin typeface="Arial"/>
                <a:ea typeface="Arial"/>
                <a:cs typeface="Arial"/>
                <a:sym typeface="Arial"/>
              </a:endParaRPr>
            </a:p>
          </p:txBody>
        </p:sp>
      </p:grpSp>
      <p:grpSp>
        <p:nvGrpSpPr>
          <p:cNvPr id="2381" name="Google Shape;2381;p346"/>
          <p:cNvGrpSpPr/>
          <p:nvPr/>
        </p:nvGrpSpPr>
        <p:grpSpPr>
          <a:xfrm>
            <a:off x="1922734" y="2808465"/>
            <a:ext cx="1028700" cy="1018930"/>
            <a:chOff x="2276806" y="4587632"/>
            <a:chExt cx="1385018" cy="1403352"/>
          </a:xfrm>
        </p:grpSpPr>
        <p:sp>
          <p:nvSpPr>
            <p:cNvPr id="2382" name="Google Shape;2382;p346"/>
            <p:cNvSpPr/>
            <p:nvPr/>
          </p:nvSpPr>
          <p:spPr>
            <a:xfrm>
              <a:off x="2276806" y="4587632"/>
              <a:ext cx="1385018" cy="1385019"/>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00338D"/>
                </a:solidFill>
                <a:latin typeface="Arial"/>
                <a:ea typeface="Arial"/>
                <a:cs typeface="Arial"/>
                <a:sym typeface="Arial"/>
              </a:endParaRPr>
            </a:p>
          </p:txBody>
        </p:sp>
        <p:sp>
          <p:nvSpPr>
            <p:cNvPr id="2383" name="Google Shape;2383;p346"/>
            <p:cNvSpPr txBox="1"/>
            <p:nvPr/>
          </p:nvSpPr>
          <p:spPr>
            <a:xfrm>
              <a:off x="2354406" y="4938601"/>
              <a:ext cx="1290047" cy="1052383"/>
            </a:xfrm>
            <a:prstGeom prst="rect">
              <a:avLst/>
            </a:prstGeom>
            <a:noFill/>
            <a:ln>
              <a:noFill/>
            </a:ln>
          </p:spPr>
          <p:txBody>
            <a:bodyPr spcFirstLastPara="1" wrap="square" lIns="29475" tIns="29475" rIns="29475" bIns="29475" anchor="t" anchorCtr="0">
              <a:noAutofit/>
            </a:bodyPr>
            <a:lstStyle/>
            <a:p>
              <a:pPr marL="0" marR="0" lvl="0" indent="0" algn="ctr" rtl="0">
                <a:spcBef>
                  <a:spcPts val="0"/>
                </a:spcBef>
                <a:spcAft>
                  <a:spcPts val="0"/>
                </a:spcAft>
                <a:buNone/>
              </a:pPr>
              <a:r>
                <a:rPr lang="en-US" sz="1350">
                  <a:solidFill>
                    <a:srgbClr val="00338D"/>
                  </a:solidFill>
                  <a:latin typeface="Arial"/>
                  <a:ea typeface="Arial"/>
                  <a:cs typeface="Arial"/>
                  <a:sym typeface="Arial"/>
                </a:rPr>
                <a:t>1bn</a:t>
              </a:r>
              <a:r>
                <a:rPr lang="en-US" sz="825">
                  <a:solidFill>
                    <a:srgbClr val="00338D"/>
                  </a:solidFill>
                  <a:latin typeface="Arial"/>
                  <a:ea typeface="Arial"/>
                  <a:cs typeface="Arial"/>
                  <a:sym typeface="Arial"/>
                </a:rPr>
                <a:t> </a:t>
              </a:r>
              <a:br>
                <a:rPr lang="en-US" sz="825">
                  <a:solidFill>
                    <a:srgbClr val="00338D"/>
                  </a:solidFill>
                  <a:latin typeface="Arial"/>
                  <a:ea typeface="Arial"/>
                  <a:cs typeface="Arial"/>
                  <a:sym typeface="Arial"/>
                </a:rPr>
              </a:br>
              <a:r>
                <a:rPr lang="en-US" sz="825">
                  <a:solidFill>
                    <a:srgbClr val="00338D"/>
                  </a:solidFill>
                  <a:latin typeface="Arial"/>
                  <a:ea typeface="Arial"/>
                  <a:cs typeface="Arial"/>
                  <a:sym typeface="Arial"/>
                </a:rPr>
                <a:t>People aged over 60 globally </a:t>
              </a:r>
              <a:endParaRPr sz="825" b="1">
                <a:solidFill>
                  <a:srgbClr val="00338D"/>
                </a:solidFill>
                <a:latin typeface="Arial"/>
                <a:ea typeface="Arial"/>
                <a:cs typeface="Arial"/>
                <a:sym typeface="Arial"/>
              </a:endParaRPr>
            </a:p>
          </p:txBody>
        </p:sp>
      </p:grpSp>
      <p:grpSp>
        <p:nvGrpSpPr>
          <p:cNvPr id="2384" name="Google Shape;2384;p346"/>
          <p:cNvGrpSpPr/>
          <p:nvPr/>
        </p:nvGrpSpPr>
        <p:grpSpPr>
          <a:xfrm>
            <a:off x="3152411" y="1767794"/>
            <a:ext cx="1508760" cy="1508760"/>
            <a:chOff x="2728424" y="3299445"/>
            <a:chExt cx="2390048" cy="2390048"/>
          </a:xfrm>
        </p:grpSpPr>
        <p:grpSp>
          <p:nvGrpSpPr>
            <p:cNvPr id="2385" name="Google Shape;2385;p346"/>
            <p:cNvGrpSpPr/>
            <p:nvPr/>
          </p:nvGrpSpPr>
          <p:grpSpPr>
            <a:xfrm>
              <a:off x="2728424" y="3299445"/>
              <a:ext cx="2390048" cy="2390048"/>
              <a:chOff x="470452" y="1268413"/>
              <a:chExt cx="3402496" cy="3402496"/>
            </a:xfrm>
          </p:grpSpPr>
          <p:sp>
            <p:nvSpPr>
              <p:cNvPr id="2386" name="Google Shape;2386;p346"/>
              <p:cNvSpPr/>
              <p:nvPr/>
            </p:nvSpPr>
            <p:spPr>
              <a:xfrm>
                <a:off x="470452" y="1268413"/>
                <a:ext cx="3402496" cy="3402496"/>
              </a:xfrm>
              <a:prstGeom prst="ellipse">
                <a:avLst/>
              </a:prstGeom>
              <a:solidFill>
                <a:schemeClr val="accent3">
                  <a:alpha val="4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483698"/>
                  </a:solidFill>
                  <a:latin typeface="Arial"/>
                  <a:ea typeface="Arial"/>
                  <a:cs typeface="Arial"/>
                  <a:sym typeface="Arial"/>
                </a:endParaRPr>
              </a:p>
            </p:txBody>
          </p:sp>
          <p:sp>
            <p:nvSpPr>
              <p:cNvPr id="2387" name="Google Shape;2387;p346"/>
              <p:cNvSpPr/>
              <p:nvPr/>
            </p:nvSpPr>
            <p:spPr>
              <a:xfrm>
                <a:off x="609170" y="1407131"/>
                <a:ext cx="3125061" cy="312506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483698"/>
                  </a:solidFill>
                  <a:latin typeface="Arial"/>
                  <a:ea typeface="Arial"/>
                  <a:cs typeface="Arial"/>
                  <a:sym typeface="Arial"/>
                </a:endParaRPr>
              </a:p>
            </p:txBody>
          </p:sp>
        </p:grpSp>
        <p:grpSp>
          <p:nvGrpSpPr>
            <p:cNvPr id="2388" name="Google Shape;2388;p346"/>
            <p:cNvGrpSpPr/>
            <p:nvPr/>
          </p:nvGrpSpPr>
          <p:grpSpPr>
            <a:xfrm>
              <a:off x="2899814" y="4276763"/>
              <a:ext cx="2047265" cy="510188"/>
              <a:chOff x="2497199" y="3795000"/>
              <a:chExt cx="2047265" cy="510188"/>
            </a:xfrm>
          </p:grpSpPr>
          <p:sp>
            <p:nvSpPr>
              <p:cNvPr id="2389" name="Google Shape;2389;p346"/>
              <p:cNvSpPr/>
              <p:nvPr/>
            </p:nvSpPr>
            <p:spPr>
              <a:xfrm>
                <a:off x="2497199" y="3795000"/>
                <a:ext cx="2047265" cy="510188"/>
              </a:xfrm>
              <a:prstGeom prst="rect">
                <a:avLst/>
              </a:prstGeom>
              <a:noFill/>
              <a:ln>
                <a:noFill/>
              </a:ln>
            </p:spPr>
            <p:txBody>
              <a:bodyPr spcFirstLastPara="1" wrap="square" lIns="0" tIns="19425" rIns="0" bIns="19425" anchor="ctr" anchorCtr="0">
                <a:noAutofit/>
              </a:bodyPr>
              <a:lstStyle/>
              <a:p>
                <a:pPr marL="0" marR="0" lvl="0" indent="0" algn="ctr" rtl="0">
                  <a:spcBef>
                    <a:spcPts val="0"/>
                  </a:spcBef>
                  <a:spcAft>
                    <a:spcPts val="0"/>
                  </a:spcAft>
                  <a:buNone/>
                </a:pPr>
                <a:r>
                  <a:rPr lang="en-US" sz="1200" b="1">
                    <a:solidFill>
                      <a:srgbClr val="483698"/>
                    </a:solidFill>
                    <a:latin typeface="Arial"/>
                    <a:ea typeface="Arial"/>
                    <a:cs typeface="Arial"/>
                    <a:sym typeface="Arial"/>
                  </a:rPr>
                  <a:t>People are spending more, but they are also spending differently</a:t>
                </a:r>
                <a:endParaRPr/>
              </a:p>
            </p:txBody>
          </p:sp>
          <p:sp>
            <p:nvSpPr>
              <p:cNvPr id="2390" name="Google Shape;2390;p346"/>
              <p:cNvSpPr/>
              <p:nvPr/>
            </p:nvSpPr>
            <p:spPr>
              <a:xfrm>
                <a:off x="3299932" y="4171847"/>
                <a:ext cx="26882" cy="19645"/>
              </a:xfrm>
              <a:custGeom>
                <a:avLst/>
                <a:gdLst/>
                <a:ahLst/>
                <a:cxnLst/>
                <a:rect l="l" t="t" r="r" b="b"/>
                <a:pathLst>
                  <a:path w="26" h="19" extrusionOk="0">
                    <a:moveTo>
                      <a:pt x="0" y="0"/>
                    </a:moveTo>
                    <a:lnTo>
                      <a:pt x="26" y="19"/>
                    </a:lnTo>
                    <a:lnTo>
                      <a:pt x="0" y="0"/>
                    </a:lnTo>
                    <a:close/>
                  </a:path>
                </a:pathLst>
              </a:custGeom>
              <a:solidFill>
                <a:srgbClr val="FFFFFF"/>
              </a:solidFill>
              <a:ln>
                <a:noFill/>
              </a:ln>
            </p:spPr>
            <p:txBody>
              <a:bodyPr spcFirstLastPara="1" wrap="square" lIns="49375" tIns="24675" rIns="49375" bIns="24675" anchor="t" anchorCtr="0">
                <a:noAutofit/>
              </a:bodyPr>
              <a:lstStyle/>
              <a:p>
                <a:pPr marL="0" marR="0" lvl="0" indent="0" algn="l" rtl="0">
                  <a:spcBef>
                    <a:spcPts val="0"/>
                  </a:spcBef>
                  <a:spcAft>
                    <a:spcPts val="0"/>
                  </a:spcAft>
                  <a:buNone/>
                </a:pPr>
                <a:endParaRPr sz="1200">
                  <a:solidFill>
                    <a:srgbClr val="483698"/>
                  </a:solidFill>
                  <a:latin typeface="Arial"/>
                  <a:ea typeface="Arial"/>
                  <a:cs typeface="Arial"/>
                  <a:sym typeface="Arial"/>
                </a:endParaRPr>
              </a:p>
            </p:txBody>
          </p:sp>
        </p:grpSp>
      </p:grpSp>
      <p:grpSp>
        <p:nvGrpSpPr>
          <p:cNvPr id="2391" name="Google Shape;2391;p346"/>
          <p:cNvGrpSpPr/>
          <p:nvPr/>
        </p:nvGrpSpPr>
        <p:grpSpPr>
          <a:xfrm>
            <a:off x="7007136" y="1811561"/>
            <a:ext cx="1508760" cy="1508760"/>
            <a:chOff x="8533513" y="1982486"/>
            <a:chExt cx="2390048" cy="2390048"/>
          </a:xfrm>
        </p:grpSpPr>
        <p:grpSp>
          <p:nvGrpSpPr>
            <p:cNvPr id="2392" name="Google Shape;2392;p346"/>
            <p:cNvGrpSpPr/>
            <p:nvPr/>
          </p:nvGrpSpPr>
          <p:grpSpPr>
            <a:xfrm>
              <a:off x="8533513" y="1982486"/>
              <a:ext cx="2390048" cy="2390048"/>
              <a:chOff x="1501815" y="3049146"/>
              <a:chExt cx="2390048" cy="2390048"/>
            </a:xfrm>
          </p:grpSpPr>
          <p:grpSp>
            <p:nvGrpSpPr>
              <p:cNvPr id="2393" name="Google Shape;2393;p346"/>
              <p:cNvGrpSpPr/>
              <p:nvPr/>
            </p:nvGrpSpPr>
            <p:grpSpPr>
              <a:xfrm>
                <a:off x="1501815" y="3049146"/>
                <a:ext cx="2390048" cy="2390048"/>
                <a:chOff x="-1275759" y="912086"/>
                <a:chExt cx="3402495" cy="3402496"/>
              </a:xfrm>
            </p:grpSpPr>
            <p:sp>
              <p:nvSpPr>
                <p:cNvPr id="2394" name="Google Shape;2394;p346"/>
                <p:cNvSpPr/>
                <p:nvPr/>
              </p:nvSpPr>
              <p:spPr>
                <a:xfrm>
                  <a:off x="-1275759" y="912086"/>
                  <a:ext cx="3402495" cy="3402496"/>
                </a:xfrm>
                <a:prstGeom prst="ellipse">
                  <a:avLst/>
                </a:prstGeom>
                <a:solidFill>
                  <a:schemeClr val="accent1">
                    <a:alpha val="4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6D2077"/>
                    </a:solidFill>
                    <a:latin typeface="Arial"/>
                    <a:ea typeface="Arial"/>
                    <a:cs typeface="Arial"/>
                    <a:sym typeface="Arial"/>
                  </a:endParaRPr>
                </a:p>
              </p:txBody>
            </p:sp>
            <p:sp>
              <p:nvSpPr>
                <p:cNvPr id="2395" name="Google Shape;2395;p346"/>
                <p:cNvSpPr/>
                <p:nvPr/>
              </p:nvSpPr>
              <p:spPr>
                <a:xfrm>
                  <a:off x="-1137043" y="1050804"/>
                  <a:ext cx="3125060" cy="312505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6D2077"/>
                    </a:solidFill>
                    <a:latin typeface="Arial"/>
                    <a:ea typeface="Arial"/>
                    <a:cs typeface="Arial"/>
                    <a:sym typeface="Arial"/>
                  </a:endParaRPr>
                </a:p>
              </p:txBody>
            </p:sp>
          </p:grpSp>
          <p:sp>
            <p:nvSpPr>
              <p:cNvPr id="2396" name="Google Shape;2396;p346"/>
              <p:cNvSpPr/>
              <p:nvPr/>
            </p:nvSpPr>
            <p:spPr>
              <a:xfrm>
                <a:off x="3702547" y="4653610"/>
                <a:ext cx="26882" cy="19645"/>
              </a:xfrm>
              <a:custGeom>
                <a:avLst/>
                <a:gdLst/>
                <a:ahLst/>
                <a:cxnLst/>
                <a:rect l="l" t="t" r="r" b="b"/>
                <a:pathLst>
                  <a:path w="26" h="19" extrusionOk="0">
                    <a:moveTo>
                      <a:pt x="0" y="0"/>
                    </a:moveTo>
                    <a:lnTo>
                      <a:pt x="26" y="19"/>
                    </a:lnTo>
                    <a:lnTo>
                      <a:pt x="0" y="0"/>
                    </a:lnTo>
                    <a:close/>
                  </a:path>
                </a:pathLst>
              </a:custGeom>
              <a:solidFill>
                <a:schemeClr val="lt1"/>
              </a:solidFill>
              <a:ln>
                <a:noFill/>
              </a:ln>
            </p:spPr>
            <p:txBody>
              <a:bodyPr spcFirstLastPara="1" wrap="square" lIns="49375" tIns="24675" rIns="49375" bIns="24675" anchor="t" anchorCtr="0">
                <a:noAutofit/>
              </a:bodyPr>
              <a:lstStyle/>
              <a:p>
                <a:pPr marL="0" marR="0" lvl="0" indent="0" algn="l" rtl="0">
                  <a:spcBef>
                    <a:spcPts val="0"/>
                  </a:spcBef>
                  <a:spcAft>
                    <a:spcPts val="0"/>
                  </a:spcAft>
                  <a:buNone/>
                </a:pPr>
                <a:endParaRPr sz="1200">
                  <a:solidFill>
                    <a:srgbClr val="6D2077"/>
                  </a:solidFill>
                  <a:latin typeface="Arial"/>
                  <a:ea typeface="Arial"/>
                  <a:cs typeface="Arial"/>
                  <a:sym typeface="Arial"/>
                </a:endParaRPr>
              </a:p>
            </p:txBody>
          </p:sp>
        </p:grpSp>
        <p:sp>
          <p:nvSpPr>
            <p:cNvPr id="2397" name="Google Shape;2397;p346"/>
            <p:cNvSpPr/>
            <p:nvPr/>
          </p:nvSpPr>
          <p:spPr>
            <a:xfrm>
              <a:off x="8740554" y="2929802"/>
              <a:ext cx="2047265" cy="510188"/>
            </a:xfrm>
            <a:prstGeom prst="rect">
              <a:avLst/>
            </a:prstGeom>
            <a:noFill/>
            <a:ln>
              <a:noFill/>
            </a:ln>
          </p:spPr>
          <p:txBody>
            <a:bodyPr spcFirstLastPara="1" wrap="square" lIns="0" tIns="19425" rIns="0" bIns="19425" anchor="ctr" anchorCtr="0">
              <a:noAutofit/>
            </a:bodyPr>
            <a:lstStyle/>
            <a:p>
              <a:pPr marL="0" marR="0" lvl="0" indent="0" algn="ctr" rtl="0">
                <a:spcBef>
                  <a:spcPts val="0"/>
                </a:spcBef>
                <a:spcAft>
                  <a:spcPts val="0"/>
                </a:spcAft>
                <a:buNone/>
              </a:pPr>
              <a:r>
                <a:rPr lang="en-US" sz="1200" b="1">
                  <a:solidFill>
                    <a:srgbClr val="6D2077"/>
                  </a:solidFill>
                  <a:latin typeface="Arial"/>
                  <a:ea typeface="Arial"/>
                  <a:cs typeface="Arial"/>
                  <a:sym typeface="Arial"/>
                </a:rPr>
                <a:t>Technology </a:t>
              </a:r>
              <a:endParaRPr/>
            </a:p>
            <a:p>
              <a:pPr marL="0" marR="0" lvl="0" indent="0" algn="ctr" rtl="0">
                <a:spcBef>
                  <a:spcPts val="0"/>
                </a:spcBef>
                <a:spcAft>
                  <a:spcPts val="0"/>
                </a:spcAft>
                <a:buNone/>
              </a:pPr>
              <a:r>
                <a:rPr lang="en-US" sz="1200" b="1">
                  <a:solidFill>
                    <a:srgbClr val="6D2077"/>
                  </a:solidFill>
                  <a:latin typeface="Arial"/>
                  <a:ea typeface="Arial"/>
                  <a:cs typeface="Arial"/>
                  <a:sym typeface="Arial"/>
                </a:rPr>
                <a:t>is changing people’s </a:t>
              </a:r>
              <a:endParaRPr/>
            </a:p>
            <a:p>
              <a:pPr marL="0" marR="0" lvl="0" indent="0" algn="ctr" rtl="0">
                <a:spcBef>
                  <a:spcPts val="0"/>
                </a:spcBef>
                <a:spcAft>
                  <a:spcPts val="0"/>
                </a:spcAft>
                <a:buNone/>
              </a:pPr>
              <a:r>
                <a:rPr lang="en-US" sz="1200" b="1">
                  <a:solidFill>
                    <a:srgbClr val="6D2077"/>
                  </a:solidFill>
                  <a:latin typeface="Arial"/>
                  <a:ea typeface="Arial"/>
                  <a:cs typeface="Arial"/>
                  <a:sym typeface="Arial"/>
                </a:rPr>
                <a:t>behaviour</a:t>
              </a:r>
              <a:endParaRPr/>
            </a:p>
          </p:txBody>
        </p:sp>
      </p:grpSp>
      <p:grpSp>
        <p:nvGrpSpPr>
          <p:cNvPr id="2398" name="Google Shape;2398;p346"/>
          <p:cNvGrpSpPr/>
          <p:nvPr/>
        </p:nvGrpSpPr>
        <p:grpSpPr>
          <a:xfrm>
            <a:off x="3122570" y="3363725"/>
            <a:ext cx="960120" cy="960120"/>
            <a:chOff x="4514797" y="4844256"/>
            <a:chExt cx="1666633" cy="1666634"/>
          </a:xfrm>
        </p:grpSpPr>
        <p:sp>
          <p:nvSpPr>
            <p:cNvPr id="2399" name="Google Shape;2399;p346"/>
            <p:cNvSpPr/>
            <p:nvPr/>
          </p:nvSpPr>
          <p:spPr>
            <a:xfrm>
              <a:off x="4514797" y="4844256"/>
              <a:ext cx="1666633" cy="166663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50">
                <a:solidFill>
                  <a:srgbClr val="483698"/>
                </a:solidFill>
                <a:latin typeface="Arial"/>
                <a:ea typeface="Arial"/>
                <a:cs typeface="Arial"/>
                <a:sym typeface="Arial"/>
              </a:endParaRPr>
            </a:p>
          </p:txBody>
        </p:sp>
        <p:sp>
          <p:nvSpPr>
            <p:cNvPr id="2400" name="Google Shape;2400;p346"/>
            <p:cNvSpPr txBox="1"/>
            <p:nvPr/>
          </p:nvSpPr>
          <p:spPr>
            <a:xfrm>
              <a:off x="4571938" y="5425721"/>
              <a:ext cx="1552350" cy="55016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83698"/>
                </a:buClr>
                <a:buSzPts val="750"/>
                <a:buFont typeface="Arial"/>
                <a:buNone/>
              </a:pPr>
              <a:r>
                <a:rPr lang="en-US" sz="750" b="0" i="0" u="none" strike="noStrike" cap="none">
                  <a:solidFill>
                    <a:srgbClr val="483698"/>
                  </a:solidFill>
                  <a:latin typeface="Arial"/>
                  <a:ea typeface="Arial"/>
                  <a:cs typeface="Arial"/>
                  <a:sym typeface="Arial"/>
                </a:rPr>
                <a:t>Seniors </a:t>
              </a:r>
              <a:br>
                <a:rPr lang="en-US" sz="750" b="0" i="0" u="none" strike="noStrike" cap="none">
                  <a:solidFill>
                    <a:srgbClr val="483698"/>
                  </a:solidFill>
                  <a:latin typeface="Arial"/>
                  <a:ea typeface="Arial"/>
                  <a:cs typeface="Arial"/>
                  <a:sym typeface="Arial"/>
                </a:rPr>
              </a:br>
              <a:r>
                <a:rPr lang="en-US" sz="750" b="0" i="0" u="none" strike="noStrike" cap="none">
                  <a:solidFill>
                    <a:srgbClr val="483698"/>
                  </a:solidFill>
                  <a:latin typeface="Arial"/>
                  <a:ea typeface="Arial"/>
                  <a:cs typeface="Arial"/>
                  <a:sym typeface="Arial"/>
                </a:rPr>
                <a:t>have the</a:t>
              </a:r>
              <a:endParaRPr/>
            </a:p>
            <a:p>
              <a:pPr marL="0" marR="0" lvl="0" indent="0" algn="ctr" rtl="0">
                <a:lnSpc>
                  <a:spcPct val="70000"/>
                </a:lnSpc>
                <a:spcBef>
                  <a:spcPts val="0"/>
                </a:spcBef>
                <a:spcAft>
                  <a:spcPts val="0"/>
                </a:spcAft>
                <a:buClr>
                  <a:srgbClr val="483698"/>
                </a:buClr>
                <a:buSzPts val="1050"/>
                <a:buFont typeface="Arial"/>
                <a:buNone/>
              </a:pPr>
              <a:r>
                <a:rPr lang="en-US" sz="1050" b="0" i="0" u="none" strike="noStrike" cap="none">
                  <a:solidFill>
                    <a:srgbClr val="483698"/>
                  </a:solidFill>
                  <a:latin typeface="Arial"/>
                  <a:ea typeface="Arial"/>
                  <a:cs typeface="Arial"/>
                  <a:sym typeface="Arial"/>
                </a:rPr>
                <a:t>highest disposable income</a:t>
              </a:r>
              <a:endParaRPr/>
            </a:p>
          </p:txBody>
        </p:sp>
      </p:grpSp>
      <p:grpSp>
        <p:nvGrpSpPr>
          <p:cNvPr id="2401" name="Google Shape;2401;p346"/>
          <p:cNvGrpSpPr/>
          <p:nvPr/>
        </p:nvGrpSpPr>
        <p:grpSpPr>
          <a:xfrm>
            <a:off x="4320504" y="888046"/>
            <a:ext cx="1097280" cy="1097280"/>
            <a:chOff x="1963791" y="2721116"/>
            <a:chExt cx="1790701" cy="1785152"/>
          </a:xfrm>
        </p:grpSpPr>
        <p:sp>
          <p:nvSpPr>
            <p:cNvPr id="2402" name="Google Shape;2402;p346"/>
            <p:cNvSpPr/>
            <p:nvPr/>
          </p:nvSpPr>
          <p:spPr>
            <a:xfrm>
              <a:off x="1963791" y="2721116"/>
              <a:ext cx="1790701" cy="178515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483698"/>
                </a:solidFill>
                <a:latin typeface="Arial"/>
                <a:ea typeface="Arial"/>
                <a:cs typeface="Arial"/>
                <a:sym typeface="Arial"/>
              </a:endParaRPr>
            </a:p>
          </p:txBody>
        </p:sp>
        <p:sp>
          <p:nvSpPr>
            <p:cNvPr id="2403" name="Google Shape;2403;p346"/>
            <p:cNvSpPr txBox="1"/>
            <p:nvPr/>
          </p:nvSpPr>
          <p:spPr>
            <a:xfrm>
              <a:off x="2101917" y="3046155"/>
              <a:ext cx="1540723" cy="100550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rgbClr val="483698"/>
                  </a:solidFill>
                  <a:latin typeface="Arial"/>
                  <a:ea typeface="Arial"/>
                  <a:cs typeface="Arial"/>
                  <a:sym typeface="Arial"/>
                </a:rPr>
                <a:t>78%</a:t>
              </a:r>
              <a:br>
                <a:rPr lang="en-US" sz="825">
                  <a:solidFill>
                    <a:srgbClr val="483698"/>
                  </a:solidFill>
                  <a:latin typeface="Arial"/>
                  <a:ea typeface="Arial"/>
                  <a:cs typeface="Arial"/>
                  <a:sym typeface="Arial"/>
                </a:rPr>
              </a:br>
              <a:r>
                <a:rPr lang="en-US" sz="825">
                  <a:solidFill>
                    <a:srgbClr val="483698"/>
                  </a:solidFill>
                  <a:latin typeface="Arial"/>
                  <a:ea typeface="Arial"/>
                  <a:cs typeface="Arial"/>
                  <a:sym typeface="Arial"/>
                </a:rPr>
                <a:t>of Millennials prefer to spend on experience over assets </a:t>
              </a:r>
              <a:endParaRPr/>
            </a:p>
          </p:txBody>
        </p:sp>
      </p:grpSp>
      <p:grpSp>
        <p:nvGrpSpPr>
          <p:cNvPr id="2404" name="Google Shape;2404;p346"/>
          <p:cNvGrpSpPr/>
          <p:nvPr/>
        </p:nvGrpSpPr>
        <p:grpSpPr>
          <a:xfrm>
            <a:off x="4970936" y="1874375"/>
            <a:ext cx="1234440" cy="1234440"/>
            <a:chOff x="6665285" y="1032512"/>
            <a:chExt cx="1385019" cy="1385019"/>
          </a:xfrm>
        </p:grpSpPr>
        <p:sp>
          <p:nvSpPr>
            <p:cNvPr id="2405" name="Google Shape;2405;p346"/>
            <p:cNvSpPr/>
            <p:nvPr/>
          </p:nvSpPr>
          <p:spPr>
            <a:xfrm>
              <a:off x="6665285" y="1032512"/>
              <a:ext cx="1385019" cy="138501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88">
                <a:solidFill>
                  <a:srgbClr val="483698"/>
                </a:solidFill>
                <a:latin typeface="Arial"/>
                <a:ea typeface="Arial"/>
                <a:cs typeface="Arial"/>
                <a:sym typeface="Arial"/>
              </a:endParaRPr>
            </a:p>
          </p:txBody>
        </p:sp>
        <p:sp>
          <p:nvSpPr>
            <p:cNvPr id="2406" name="Google Shape;2406;p346"/>
            <p:cNvSpPr txBox="1"/>
            <p:nvPr/>
          </p:nvSpPr>
          <p:spPr>
            <a:xfrm>
              <a:off x="6712770" y="1494894"/>
              <a:ext cx="1290047"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70000"/>
                </a:lnSpc>
                <a:spcBef>
                  <a:spcPts val="0"/>
                </a:spcBef>
                <a:spcAft>
                  <a:spcPts val="0"/>
                </a:spcAft>
                <a:buClr>
                  <a:srgbClr val="483698"/>
                </a:buClr>
                <a:buSzPts val="1350"/>
                <a:buFont typeface="Arial"/>
                <a:buNone/>
              </a:pPr>
              <a:r>
                <a:rPr lang="en-US" sz="1350" b="0" i="0" u="none" strike="noStrike" cap="none">
                  <a:solidFill>
                    <a:srgbClr val="483698"/>
                  </a:solidFill>
                  <a:latin typeface="Arial"/>
                  <a:ea typeface="Arial"/>
                  <a:cs typeface="Arial"/>
                  <a:sym typeface="Arial"/>
                </a:rPr>
                <a:t>Best experiences</a:t>
              </a:r>
              <a:endParaRPr/>
            </a:p>
            <a:p>
              <a:pPr marL="0" marR="0" lvl="0" indent="0" algn="ctr" rtl="0">
                <a:lnSpc>
                  <a:spcPct val="100000"/>
                </a:lnSpc>
                <a:spcBef>
                  <a:spcPts val="0"/>
                </a:spcBef>
                <a:spcAft>
                  <a:spcPts val="0"/>
                </a:spcAft>
                <a:buClr>
                  <a:srgbClr val="483698"/>
                </a:buClr>
                <a:buSzPts val="788"/>
                <a:buFont typeface="Arial"/>
                <a:buNone/>
              </a:pPr>
              <a:r>
                <a:rPr lang="en-US" sz="788" b="0" i="0" u="none" strike="noStrike" cap="none">
                  <a:solidFill>
                    <a:srgbClr val="483698"/>
                  </a:solidFill>
                  <a:latin typeface="Arial"/>
                  <a:ea typeface="Arial"/>
                  <a:cs typeface="Arial"/>
                  <a:sym typeface="Arial"/>
                </a:rPr>
                <a:t>are now the norm for expectations </a:t>
              </a:r>
              <a:endParaRPr/>
            </a:p>
          </p:txBody>
        </p:sp>
      </p:grpSp>
      <p:grpSp>
        <p:nvGrpSpPr>
          <p:cNvPr id="2407" name="Google Shape;2407;p346"/>
          <p:cNvGrpSpPr/>
          <p:nvPr/>
        </p:nvGrpSpPr>
        <p:grpSpPr>
          <a:xfrm>
            <a:off x="7566601" y="3486543"/>
            <a:ext cx="1028700" cy="1028700"/>
            <a:chOff x="2364837" y="4770941"/>
            <a:chExt cx="1385019" cy="1385019"/>
          </a:xfrm>
        </p:grpSpPr>
        <p:sp>
          <p:nvSpPr>
            <p:cNvPr id="2408" name="Google Shape;2408;p346"/>
            <p:cNvSpPr/>
            <p:nvPr/>
          </p:nvSpPr>
          <p:spPr>
            <a:xfrm>
              <a:off x="2364837" y="4770941"/>
              <a:ext cx="1385019" cy="138501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88">
                <a:solidFill>
                  <a:srgbClr val="6D2077"/>
                </a:solidFill>
                <a:latin typeface="Arial"/>
                <a:ea typeface="Arial"/>
                <a:cs typeface="Arial"/>
                <a:sym typeface="Arial"/>
              </a:endParaRPr>
            </a:p>
          </p:txBody>
        </p:sp>
        <p:sp>
          <p:nvSpPr>
            <p:cNvPr id="2409" name="Google Shape;2409;p346"/>
            <p:cNvSpPr txBox="1"/>
            <p:nvPr/>
          </p:nvSpPr>
          <p:spPr>
            <a:xfrm>
              <a:off x="2412323" y="5230228"/>
              <a:ext cx="1290047"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6D2077"/>
                  </a:solidFill>
                  <a:latin typeface="Arial"/>
                  <a:ea typeface="Arial"/>
                  <a:cs typeface="Arial"/>
                  <a:sym typeface="Arial"/>
                </a:rPr>
                <a:t>8 Seconds</a:t>
              </a:r>
              <a:endParaRPr/>
            </a:p>
            <a:p>
              <a:pPr marL="0" marR="0" lvl="0" indent="0" algn="ctr" rtl="0">
                <a:spcBef>
                  <a:spcPts val="0"/>
                </a:spcBef>
                <a:spcAft>
                  <a:spcPts val="0"/>
                </a:spcAft>
                <a:buNone/>
              </a:pPr>
              <a:r>
                <a:rPr lang="en-US" sz="750">
                  <a:solidFill>
                    <a:srgbClr val="6D2077"/>
                  </a:solidFill>
                  <a:latin typeface="Arial"/>
                  <a:ea typeface="Arial"/>
                  <a:cs typeface="Arial"/>
                  <a:sym typeface="Arial"/>
                </a:rPr>
                <a:t>The attention span of a human is now less than a that of a goldfish</a:t>
              </a:r>
              <a:endParaRPr/>
            </a:p>
          </p:txBody>
        </p:sp>
      </p:grpSp>
      <p:grpSp>
        <p:nvGrpSpPr>
          <p:cNvPr id="2410" name="Google Shape;2410;p346"/>
          <p:cNvGrpSpPr/>
          <p:nvPr/>
        </p:nvGrpSpPr>
        <p:grpSpPr>
          <a:xfrm>
            <a:off x="6205376" y="903611"/>
            <a:ext cx="1114447" cy="1117266"/>
            <a:chOff x="2364836" y="4770940"/>
            <a:chExt cx="1385019" cy="1385019"/>
          </a:xfrm>
        </p:grpSpPr>
        <p:sp>
          <p:nvSpPr>
            <p:cNvPr id="2411" name="Google Shape;2411;p346"/>
            <p:cNvSpPr/>
            <p:nvPr/>
          </p:nvSpPr>
          <p:spPr>
            <a:xfrm>
              <a:off x="2364836" y="4770940"/>
              <a:ext cx="1385019" cy="138501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6D2077"/>
                </a:solidFill>
                <a:latin typeface="Arial"/>
                <a:ea typeface="Arial"/>
                <a:cs typeface="Arial"/>
                <a:sym typeface="Arial"/>
              </a:endParaRPr>
            </a:p>
          </p:txBody>
        </p:sp>
        <p:sp>
          <p:nvSpPr>
            <p:cNvPr id="2412" name="Google Shape;2412;p346"/>
            <p:cNvSpPr txBox="1"/>
            <p:nvPr/>
          </p:nvSpPr>
          <p:spPr>
            <a:xfrm>
              <a:off x="2412323" y="5221618"/>
              <a:ext cx="1290047" cy="45719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6D2077"/>
                  </a:solidFill>
                  <a:latin typeface="Arial"/>
                  <a:ea typeface="Arial"/>
                  <a:cs typeface="Arial"/>
                  <a:sym typeface="Arial"/>
                </a:rPr>
                <a:t>87%</a:t>
              </a:r>
              <a:br>
                <a:rPr lang="en-US" sz="825">
                  <a:solidFill>
                    <a:srgbClr val="6D2077"/>
                  </a:solidFill>
                  <a:latin typeface="Arial"/>
                  <a:ea typeface="Arial"/>
                  <a:cs typeface="Arial"/>
                  <a:sym typeface="Arial"/>
                </a:rPr>
              </a:br>
              <a:r>
                <a:rPr lang="en-US" sz="825">
                  <a:solidFill>
                    <a:srgbClr val="6D2077"/>
                  </a:solidFill>
                  <a:latin typeface="Arial"/>
                  <a:ea typeface="Arial"/>
                  <a:cs typeface="Arial"/>
                  <a:sym typeface="Arial"/>
                </a:rPr>
                <a:t>Of people use between 2 and 3 devices</a:t>
              </a:r>
              <a:endParaRPr sz="825">
                <a:solidFill>
                  <a:srgbClr val="6D2077"/>
                </a:solidFill>
                <a:latin typeface="Arial"/>
                <a:ea typeface="Arial"/>
                <a:cs typeface="Arial"/>
                <a:sym typeface="Arial"/>
              </a:endParaRPr>
            </a:p>
          </p:txBody>
        </p:sp>
      </p:grpSp>
      <p:grpSp>
        <p:nvGrpSpPr>
          <p:cNvPr id="2413" name="Google Shape;2413;p346"/>
          <p:cNvGrpSpPr/>
          <p:nvPr/>
        </p:nvGrpSpPr>
        <p:grpSpPr>
          <a:xfrm>
            <a:off x="7572377" y="700856"/>
            <a:ext cx="1028700" cy="1028700"/>
            <a:chOff x="10904991" y="575758"/>
            <a:chExt cx="1385019" cy="1385019"/>
          </a:xfrm>
        </p:grpSpPr>
        <p:sp>
          <p:nvSpPr>
            <p:cNvPr id="2414" name="Google Shape;2414;p346"/>
            <p:cNvSpPr/>
            <p:nvPr/>
          </p:nvSpPr>
          <p:spPr>
            <a:xfrm>
              <a:off x="10904991" y="575758"/>
              <a:ext cx="1385019" cy="138501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88">
                <a:solidFill>
                  <a:srgbClr val="6D2077"/>
                </a:solidFill>
                <a:latin typeface="Arial"/>
                <a:ea typeface="Arial"/>
                <a:cs typeface="Arial"/>
                <a:sym typeface="Arial"/>
              </a:endParaRPr>
            </a:p>
          </p:txBody>
        </p:sp>
        <p:sp>
          <p:nvSpPr>
            <p:cNvPr id="2415" name="Google Shape;2415;p346"/>
            <p:cNvSpPr txBox="1"/>
            <p:nvPr/>
          </p:nvSpPr>
          <p:spPr>
            <a:xfrm>
              <a:off x="10919180" y="1015261"/>
              <a:ext cx="1315567"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6D2077"/>
                  </a:solidFill>
                  <a:latin typeface="Arial"/>
                  <a:ea typeface="Arial"/>
                  <a:cs typeface="Arial"/>
                  <a:sym typeface="Arial"/>
                </a:rPr>
                <a:t>80% </a:t>
              </a:r>
              <a:br>
                <a:rPr lang="en-US" sz="788">
                  <a:solidFill>
                    <a:srgbClr val="6D2077"/>
                  </a:solidFill>
                  <a:latin typeface="Arial"/>
                  <a:ea typeface="Arial"/>
                  <a:cs typeface="Arial"/>
                  <a:sym typeface="Arial"/>
                </a:rPr>
              </a:br>
              <a:r>
                <a:rPr lang="en-US" sz="750">
                  <a:solidFill>
                    <a:srgbClr val="6D2077"/>
                  </a:solidFill>
                  <a:latin typeface="Arial"/>
                  <a:ea typeface="Arial"/>
                  <a:cs typeface="Arial"/>
                  <a:sym typeface="Arial"/>
                </a:rPr>
                <a:t>of the global population will own a smartphone in</a:t>
              </a:r>
              <a:endParaRPr/>
            </a:p>
            <a:p>
              <a:pPr marL="0" marR="0" lvl="0" indent="0" algn="ctr" rtl="0">
                <a:spcBef>
                  <a:spcPts val="0"/>
                </a:spcBef>
                <a:spcAft>
                  <a:spcPts val="0"/>
                </a:spcAft>
                <a:buNone/>
              </a:pPr>
              <a:endParaRPr sz="750">
                <a:solidFill>
                  <a:srgbClr val="6D2077"/>
                </a:solidFill>
                <a:latin typeface="Arial"/>
                <a:ea typeface="Arial"/>
                <a:cs typeface="Arial"/>
                <a:sym typeface="Arial"/>
              </a:endParaRPr>
            </a:p>
            <a:p>
              <a:pPr marL="0" marR="0" lvl="0" indent="0" algn="ctr" rtl="0">
                <a:lnSpc>
                  <a:spcPct val="70000"/>
                </a:lnSpc>
                <a:spcBef>
                  <a:spcPts val="0"/>
                </a:spcBef>
                <a:spcAft>
                  <a:spcPts val="0"/>
                </a:spcAft>
                <a:buNone/>
              </a:pPr>
              <a:r>
                <a:rPr lang="en-US" sz="1200">
                  <a:solidFill>
                    <a:srgbClr val="6D2077"/>
                  </a:solidFill>
                  <a:latin typeface="Arial"/>
                  <a:ea typeface="Arial"/>
                  <a:cs typeface="Arial"/>
                  <a:sym typeface="Arial"/>
                </a:rPr>
                <a:t>2020</a:t>
              </a:r>
              <a:endParaRPr/>
            </a:p>
          </p:txBody>
        </p:sp>
      </p:grpSp>
      <p:grpSp>
        <p:nvGrpSpPr>
          <p:cNvPr id="2416" name="Google Shape;2416;p346"/>
          <p:cNvGrpSpPr/>
          <p:nvPr/>
        </p:nvGrpSpPr>
        <p:grpSpPr>
          <a:xfrm>
            <a:off x="5923146" y="3032997"/>
            <a:ext cx="1303020" cy="1303020"/>
            <a:chOff x="10904989" y="575758"/>
            <a:chExt cx="1385019" cy="1385019"/>
          </a:xfrm>
        </p:grpSpPr>
        <p:sp>
          <p:nvSpPr>
            <p:cNvPr id="2417" name="Google Shape;2417;p346"/>
            <p:cNvSpPr/>
            <p:nvPr/>
          </p:nvSpPr>
          <p:spPr>
            <a:xfrm>
              <a:off x="10904989" y="575758"/>
              <a:ext cx="1385019" cy="138501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rgbClr val="6D2077"/>
                </a:solidFill>
                <a:latin typeface="Arial"/>
                <a:ea typeface="Arial"/>
                <a:cs typeface="Arial"/>
                <a:sym typeface="Arial"/>
              </a:endParaRPr>
            </a:p>
          </p:txBody>
        </p:sp>
        <p:sp>
          <p:nvSpPr>
            <p:cNvPr id="2418" name="Google Shape;2418;p346"/>
            <p:cNvSpPr txBox="1"/>
            <p:nvPr/>
          </p:nvSpPr>
          <p:spPr>
            <a:xfrm>
              <a:off x="11029389" y="1000957"/>
              <a:ext cx="1175057"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rgbClr val="6D2077"/>
                  </a:solidFill>
                  <a:latin typeface="Arial"/>
                  <a:ea typeface="Arial"/>
                  <a:cs typeface="Arial"/>
                  <a:sym typeface="Arial"/>
                </a:rPr>
                <a:t>90%</a:t>
              </a:r>
              <a:br>
                <a:rPr lang="en-US" sz="825" b="1">
                  <a:solidFill>
                    <a:srgbClr val="6D2077"/>
                  </a:solidFill>
                  <a:latin typeface="Arial"/>
                  <a:ea typeface="Arial"/>
                  <a:cs typeface="Arial"/>
                  <a:sym typeface="Arial"/>
                </a:rPr>
              </a:br>
              <a:r>
                <a:rPr lang="en-US" sz="825">
                  <a:solidFill>
                    <a:srgbClr val="6D2077"/>
                  </a:solidFill>
                  <a:latin typeface="Arial"/>
                  <a:ea typeface="Arial"/>
                  <a:cs typeface="Arial"/>
                  <a:sym typeface="Arial"/>
                </a:rPr>
                <a:t>Customers say buying decisions are influenced by online reviews</a:t>
              </a:r>
              <a:endParaRPr/>
            </a:p>
          </p:txBody>
        </p:sp>
      </p:grpSp>
      <p:grpSp>
        <p:nvGrpSpPr>
          <p:cNvPr id="2419" name="Google Shape;2419;p346"/>
          <p:cNvGrpSpPr/>
          <p:nvPr/>
        </p:nvGrpSpPr>
        <p:grpSpPr>
          <a:xfrm>
            <a:off x="4275310" y="3128285"/>
            <a:ext cx="1371600" cy="1371600"/>
            <a:chOff x="6665285" y="1032512"/>
            <a:chExt cx="1319066" cy="1385019"/>
          </a:xfrm>
        </p:grpSpPr>
        <p:sp>
          <p:nvSpPr>
            <p:cNvPr id="2420" name="Google Shape;2420;p346"/>
            <p:cNvSpPr/>
            <p:nvPr/>
          </p:nvSpPr>
          <p:spPr>
            <a:xfrm>
              <a:off x="6665285" y="1032512"/>
              <a:ext cx="1319066" cy="138501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483698"/>
                </a:solidFill>
                <a:latin typeface="Arial"/>
                <a:ea typeface="Arial"/>
                <a:cs typeface="Arial"/>
                <a:sym typeface="Arial"/>
              </a:endParaRPr>
            </a:p>
          </p:txBody>
        </p:sp>
        <p:sp>
          <p:nvSpPr>
            <p:cNvPr id="2421" name="Google Shape;2421;p346"/>
            <p:cNvSpPr txBox="1"/>
            <p:nvPr/>
          </p:nvSpPr>
          <p:spPr>
            <a:xfrm>
              <a:off x="6741554" y="1493440"/>
              <a:ext cx="1166528"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83698"/>
                </a:buClr>
                <a:buSzPts val="1500"/>
                <a:buFont typeface="Arial"/>
                <a:buNone/>
              </a:pPr>
              <a:r>
                <a:rPr lang="en-US" sz="1500" b="0" i="0" u="none" strike="noStrike" cap="none">
                  <a:solidFill>
                    <a:srgbClr val="483698"/>
                  </a:solidFill>
                  <a:latin typeface="Arial"/>
                  <a:ea typeface="Arial"/>
                  <a:cs typeface="Arial"/>
                  <a:sym typeface="Arial"/>
                </a:rPr>
                <a:t>61%</a:t>
              </a:r>
              <a:endParaRPr/>
            </a:p>
            <a:p>
              <a:pPr marL="0" marR="0" lvl="0" indent="0" algn="ctr" rtl="0">
                <a:lnSpc>
                  <a:spcPct val="100000"/>
                </a:lnSpc>
                <a:spcBef>
                  <a:spcPts val="0"/>
                </a:spcBef>
                <a:spcAft>
                  <a:spcPts val="0"/>
                </a:spcAft>
                <a:buClr>
                  <a:srgbClr val="483698"/>
                </a:buClr>
                <a:buSzPts val="1050"/>
                <a:buFont typeface="Arial"/>
                <a:buNone/>
              </a:pPr>
              <a:r>
                <a:rPr lang="en-US" sz="1050" b="0" i="0" u="none" strike="noStrike" cap="none">
                  <a:solidFill>
                    <a:srgbClr val="483698"/>
                  </a:solidFill>
                  <a:latin typeface="Arial"/>
                  <a:ea typeface="Arial"/>
                  <a:cs typeface="Arial"/>
                  <a:sym typeface="Arial"/>
                </a:rPr>
                <a:t>Are willing to borrow or share products rather than buy new ones</a:t>
              </a:r>
              <a:endParaRPr/>
            </a:p>
          </p:txBody>
        </p:sp>
      </p:grpSp>
      <p:sp>
        <p:nvSpPr>
          <p:cNvPr id="2422" name="Google Shape;2422;p346"/>
          <p:cNvSpPr txBox="1"/>
          <p:nvPr/>
        </p:nvSpPr>
        <p:spPr>
          <a:xfrm>
            <a:off x="568702" y="4518881"/>
            <a:ext cx="3417260" cy="12695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825"/>
              <a:buFont typeface="Arial"/>
              <a:buNone/>
            </a:pPr>
            <a:r>
              <a:rPr lang="en-US" sz="825" b="0">
                <a:solidFill>
                  <a:srgbClr val="FFFFFF"/>
                </a:solidFill>
                <a:latin typeface="Arial"/>
                <a:ea typeface="Arial"/>
                <a:cs typeface="Arial"/>
                <a:sym typeface="Arial"/>
              </a:rPr>
              <a:t>Source: KPMG International, Global Customer Insights Programme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7"/>
        <p:cNvGrpSpPr/>
        <p:nvPr/>
      </p:nvGrpSpPr>
      <p:grpSpPr>
        <a:xfrm>
          <a:off x="0" y="0"/>
          <a:ext cx="0" cy="0"/>
          <a:chOff x="0" y="0"/>
          <a:chExt cx="0" cy="0"/>
        </a:xfrm>
      </p:grpSpPr>
      <p:sp>
        <p:nvSpPr>
          <p:cNvPr id="2428" name="Google Shape;2428;p347"/>
          <p:cNvSpPr txBox="1">
            <a:spLocks noGrp="1"/>
          </p:cNvSpPr>
          <p:nvPr>
            <p:ph type="title"/>
          </p:nvPr>
        </p:nvSpPr>
        <p:spPr>
          <a:xfrm>
            <a:off x="2699792" y="1203598"/>
            <a:ext cx="6277869" cy="2428614"/>
          </a:xfrm>
          <a:prstGeom prst="rect">
            <a:avLst/>
          </a:prstGeom>
          <a:noFill/>
          <a:ln>
            <a:noFill/>
          </a:ln>
        </p:spPr>
        <p:txBody>
          <a:bodyPr spcFirstLastPara="1" wrap="square" lIns="0" tIns="0" rIns="0" bIns="0" anchor="t" anchorCtr="0">
            <a:spAutoFit/>
          </a:bodyPr>
          <a:lstStyle/>
          <a:p>
            <a:pPr marL="5776" marR="9819" lvl="0" indent="0" algn="l" rtl="0">
              <a:lnSpc>
                <a:spcPct val="112692"/>
              </a:lnSpc>
              <a:spcBef>
                <a:spcPts val="0"/>
              </a:spcBef>
              <a:spcAft>
                <a:spcPts val="0"/>
              </a:spcAft>
              <a:buNone/>
            </a:pPr>
            <a:r>
              <a:rPr lang="en-US" sz="2797" b="0">
                <a:solidFill>
                  <a:srgbClr val="FFFFFF"/>
                </a:solidFill>
                <a:latin typeface="Arial"/>
                <a:ea typeface="Arial"/>
                <a:cs typeface="Arial"/>
                <a:sym typeface="Arial"/>
              </a:rPr>
              <a:t>We always </a:t>
            </a:r>
            <a:r>
              <a:rPr lang="en-US" sz="2797">
                <a:solidFill>
                  <a:srgbClr val="FFC800"/>
                </a:solidFill>
                <a:latin typeface="Arial"/>
                <a:ea typeface="Arial"/>
                <a:cs typeface="Arial"/>
                <a:sym typeface="Arial"/>
              </a:rPr>
              <a:t>overestimate </a:t>
            </a:r>
            <a:r>
              <a:rPr lang="en-US" sz="2797" b="0">
                <a:solidFill>
                  <a:srgbClr val="FFFFFF"/>
                </a:solidFill>
                <a:latin typeface="Arial"/>
                <a:ea typeface="Arial"/>
                <a:cs typeface="Arial"/>
                <a:sym typeface="Arial"/>
              </a:rPr>
              <a:t>the change  that will occur in the </a:t>
            </a:r>
            <a:r>
              <a:rPr lang="en-US" sz="2797">
                <a:solidFill>
                  <a:srgbClr val="FFC800"/>
                </a:solidFill>
                <a:latin typeface="Arial"/>
                <a:ea typeface="Arial"/>
                <a:cs typeface="Arial"/>
                <a:sym typeface="Arial"/>
              </a:rPr>
              <a:t>next two years  </a:t>
            </a:r>
            <a:r>
              <a:rPr lang="en-US" sz="2797" b="0">
                <a:solidFill>
                  <a:srgbClr val="FFFFFF"/>
                </a:solidFill>
                <a:latin typeface="Arial"/>
                <a:ea typeface="Arial"/>
                <a:cs typeface="Arial"/>
                <a:sym typeface="Arial"/>
              </a:rPr>
              <a:t>and </a:t>
            </a:r>
            <a:r>
              <a:rPr lang="en-US" sz="2797">
                <a:solidFill>
                  <a:srgbClr val="FFC800"/>
                </a:solidFill>
                <a:latin typeface="Arial"/>
                <a:ea typeface="Arial"/>
                <a:cs typeface="Arial"/>
                <a:sym typeface="Arial"/>
              </a:rPr>
              <a:t>underestimate </a:t>
            </a:r>
            <a:r>
              <a:rPr lang="en-US" sz="2797" b="0">
                <a:solidFill>
                  <a:srgbClr val="FFFFFF"/>
                </a:solidFill>
                <a:latin typeface="Arial"/>
                <a:ea typeface="Arial"/>
                <a:cs typeface="Arial"/>
                <a:sym typeface="Arial"/>
              </a:rPr>
              <a:t>the change that  will occur in the </a:t>
            </a:r>
            <a:r>
              <a:rPr lang="en-US" sz="2797">
                <a:solidFill>
                  <a:srgbClr val="FFC800"/>
                </a:solidFill>
                <a:latin typeface="Arial"/>
                <a:ea typeface="Arial"/>
                <a:cs typeface="Arial"/>
                <a:sym typeface="Arial"/>
              </a:rPr>
              <a:t>next ten</a:t>
            </a:r>
            <a:r>
              <a:rPr lang="en-US" sz="2797" b="0">
                <a:solidFill>
                  <a:srgbClr val="FFFFFF"/>
                </a:solidFill>
                <a:latin typeface="Arial"/>
                <a:ea typeface="Arial"/>
                <a:cs typeface="Arial"/>
                <a:sym typeface="Arial"/>
              </a:rPr>
              <a:t>.</a:t>
            </a:r>
            <a:endParaRPr sz="2797">
              <a:latin typeface="Arial"/>
              <a:ea typeface="Arial"/>
              <a:cs typeface="Arial"/>
              <a:sym typeface="Arial"/>
            </a:endParaRPr>
          </a:p>
          <a:p>
            <a:pPr marL="2739827" lvl="0" indent="0" algn="l" rtl="0">
              <a:spcBef>
                <a:spcPts val="659"/>
              </a:spcBef>
              <a:spcAft>
                <a:spcPts val="0"/>
              </a:spcAft>
              <a:buNone/>
            </a:pPr>
            <a:r>
              <a:rPr lang="en-US" sz="1865" b="0">
                <a:solidFill>
                  <a:srgbClr val="FFFFFF"/>
                </a:solidFill>
                <a:latin typeface="Arial"/>
                <a:ea typeface="Arial"/>
                <a:cs typeface="Arial"/>
                <a:sym typeface="Arial"/>
              </a:rPr>
              <a:t>               — Bill Gates</a:t>
            </a:r>
            <a:endParaRPr sz="1865">
              <a:latin typeface="Arial"/>
              <a:ea typeface="Arial"/>
              <a:cs typeface="Arial"/>
              <a:sym typeface="Arial"/>
            </a:endParaRPr>
          </a:p>
        </p:txBody>
      </p:sp>
      <p:sp>
        <p:nvSpPr>
          <p:cNvPr id="2429" name="Google Shape;2429;p347"/>
          <p:cNvSpPr/>
          <p:nvPr/>
        </p:nvSpPr>
        <p:spPr>
          <a:xfrm>
            <a:off x="15181" y="-9100"/>
            <a:ext cx="5216938" cy="514313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19"/>
              <a:buFont typeface="Calibri"/>
              <a:buNone/>
            </a:pPr>
            <a:endParaRPr sz="818" b="0"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KPMG_Widescreen">
  <a:themeElements>
    <a:clrScheme name="New KPMG Colours">
      <a:dk1>
        <a:srgbClr val="000000"/>
      </a:dk1>
      <a:lt1>
        <a:srgbClr val="FFFFFF"/>
      </a:lt1>
      <a:dk2>
        <a:srgbClr val="00338D"/>
      </a:dk2>
      <a:lt2>
        <a:srgbClr val="F0F0F0"/>
      </a:lt2>
      <a:accent1>
        <a:srgbClr val="0091DA"/>
      </a:accent1>
      <a:accent2>
        <a:srgbClr val="6D2077"/>
      </a:accent2>
      <a:accent3>
        <a:srgbClr val="005EB8"/>
      </a:accent3>
      <a:accent4>
        <a:srgbClr val="00A3A1"/>
      </a:accent4>
      <a:accent5>
        <a:srgbClr val="EAAA00"/>
      </a:accent5>
      <a:accent6>
        <a:srgbClr val="43B02A"/>
      </a:accent6>
      <a:hlink>
        <a:srgbClr val="0091DA"/>
      </a:hlink>
      <a:folHlink>
        <a:srgbClr val="0091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KPMG_Widescreen">
  <a:themeElements>
    <a:clrScheme name="New KPMG Colours">
      <a:dk1>
        <a:srgbClr val="000000"/>
      </a:dk1>
      <a:lt1>
        <a:srgbClr val="FFFFFF"/>
      </a:lt1>
      <a:dk2>
        <a:srgbClr val="00338D"/>
      </a:dk2>
      <a:lt2>
        <a:srgbClr val="F0F0F0"/>
      </a:lt2>
      <a:accent1>
        <a:srgbClr val="0091DA"/>
      </a:accent1>
      <a:accent2>
        <a:srgbClr val="6D2077"/>
      </a:accent2>
      <a:accent3>
        <a:srgbClr val="005EB8"/>
      </a:accent3>
      <a:accent4>
        <a:srgbClr val="00A3A1"/>
      </a:accent4>
      <a:accent5>
        <a:srgbClr val="EAAA00"/>
      </a:accent5>
      <a:accent6>
        <a:srgbClr val="43B02A"/>
      </a:accent6>
      <a:hlink>
        <a:srgbClr val="0091DA"/>
      </a:hlink>
      <a:folHlink>
        <a:srgbClr val="0091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KPMG_Widescreen">
  <a:themeElements>
    <a:clrScheme name="New KPMG Colours">
      <a:dk1>
        <a:srgbClr val="000000"/>
      </a:dk1>
      <a:lt1>
        <a:srgbClr val="FFFFFF"/>
      </a:lt1>
      <a:dk2>
        <a:srgbClr val="00338D"/>
      </a:dk2>
      <a:lt2>
        <a:srgbClr val="F0F0F0"/>
      </a:lt2>
      <a:accent1>
        <a:srgbClr val="0091DA"/>
      </a:accent1>
      <a:accent2>
        <a:srgbClr val="6D2077"/>
      </a:accent2>
      <a:accent3>
        <a:srgbClr val="005EB8"/>
      </a:accent3>
      <a:accent4>
        <a:srgbClr val="00A3A1"/>
      </a:accent4>
      <a:accent5>
        <a:srgbClr val="EAAA00"/>
      </a:accent5>
      <a:accent6>
        <a:srgbClr val="43B02A"/>
      </a:accent6>
      <a:hlink>
        <a:srgbClr val="0091DA"/>
      </a:hlink>
      <a:folHlink>
        <a:srgbClr val="0091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novation">
  <a:themeElements>
    <a:clrScheme name="">
      <a:dk1>
        <a:srgbClr val="000000"/>
      </a:dk1>
      <a:lt1>
        <a:srgbClr val="FFFFFF"/>
      </a:lt1>
      <a:dk2>
        <a:srgbClr val="000000"/>
      </a:dk2>
      <a:lt2>
        <a:srgbClr val="969696"/>
      </a:lt2>
      <a:accent1>
        <a:srgbClr val="BE050A"/>
      </a:accent1>
      <a:accent2>
        <a:srgbClr val="FAD0A9"/>
      </a:accent2>
      <a:accent3>
        <a:srgbClr val="FFFFFF"/>
      </a:accent3>
      <a:accent4>
        <a:srgbClr val="000000"/>
      </a:accent4>
      <a:accent5>
        <a:srgbClr val="DBAAAA"/>
      </a:accent5>
      <a:accent6>
        <a:srgbClr val="E3BC99"/>
      </a:accent6>
      <a:hlink>
        <a:srgbClr val="E59B9D"/>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Custom 1">
      <a:dk1>
        <a:srgbClr val="000000"/>
      </a:dk1>
      <a:lt1>
        <a:srgbClr val="FFFFFF"/>
      </a:lt1>
      <a:dk2>
        <a:srgbClr val="464646"/>
      </a:dk2>
      <a:lt2>
        <a:srgbClr val="FFFFFF"/>
      </a:lt2>
      <a:accent1>
        <a:srgbClr val="6D2077"/>
      </a:accent1>
      <a:accent2>
        <a:srgbClr val="0091DA"/>
      </a:accent2>
      <a:accent3>
        <a:srgbClr val="483698"/>
      </a:accent3>
      <a:accent4>
        <a:srgbClr val="00338D"/>
      </a:accent4>
      <a:accent5>
        <a:srgbClr val="00A3A1"/>
      </a:accent5>
      <a:accent6>
        <a:srgbClr val="005EB8"/>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KPMG_Widescreen">
  <a:themeElements>
    <a:clrScheme name="New KPMG Colours">
      <a:dk1>
        <a:srgbClr val="000000"/>
      </a:dk1>
      <a:lt1>
        <a:srgbClr val="FFFFFF"/>
      </a:lt1>
      <a:dk2>
        <a:srgbClr val="00338D"/>
      </a:dk2>
      <a:lt2>
        <a:srgbClr val="F0F0F0"/>
      </a:lt2>
      <a:accent1>
        <a:srgbClr val="0091DA"/>
      </a:accent1>
      <a:accent2>
        <a:srgbClr val="6D2077"/>
      </a:accent2>
      <a:accent3>
        <a:srgbClr val="005EB8"/>
      </a:accent3>
      <a:accent4>
        <a:srgbClr val="00A3A1"/>
      </a:accent4>
      <a:accent5>
        <a:srgbClr val="EAAA00"/>
      </a:accent5>
      <a:accent6>
        <a:srgbClr val="43B02A"/>
      </a:accent6>
      <a:hlink>
        <a:srgbClr val="0091DA"/>
      </a:hlink>
      <a:folHlink>
        <a:srgbClr val="0091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KPMG_Widescreen">
  <a:themeElements>
    <a:clrScheme name="New KPMG Colours">
      <a:dk1>
        <a:srgbClr val="000000"/>
      </a:dk1>
      <a:lt1>
        <a:srgbClr val="FFFFFF"/>
      </a:lt1>
      <a:dk2>
        <a:srgbClr val="00338D"/>
      </a:dk2>
      <a:lt2>
        <a:srgbClr val="F0F0F0"/>
      </a:lt2>
      <a:accent1>
        <a:srgbClr val="0091DA"/>
      </a:accent1>
      <a:accent2>
        <a:srgbClr val="6D2077"/>
      </a:accent2>
      <a:accent3>
        <a:srgbClr val="005EB8"/>
      </a:accent3>
      <a:accent4>
        <a:srgbClr val="00A3A1"/>
      </a:accent4>
      <a:accent5>
        <a:srgbClr val="EAAA00"/>
      </a:accent5>
      <a:accent6>
        <a:srgbClr val="43B02A"/>
      </a:accent6>
      <a:hlink>
        <a:srgbClr val="0091DA"/>
      </a:hlink>
      <a:folHlink>
        <a:srgbClr val="0091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KPMG_Widescreen">
  <a:themeElements>
    <a:clrScheme name="New KPMG Colours">
      <a:dk1>
        <a:srgbClr val="000000"/>
      </a:dk1>
      <a:lt1>
        <a:srgbClr val="FFFFFF"/>
      </a:lt1>
      <a:dk2>
        <a:srgbClr val="00338D"/>
      </a:dk2>
      <a:lt2>
        <a:srgbClr val="F0F0F0"/>
      </a:lt2>
      <a:accent1>
        <a:srgbClr val="0091DA"/>
      </a:accent1>
      <a:accent2>
        <a:srgbClr val="6D2077"/>
      </a:accent2>
      <a:accent3>
        <a:srgbClr val="005EB8"/>
      </a:accent3>
      <a:accent4>
        <a:srgbClr val="00A3A1"/>
      </a:accent4>
      <a:accent5>
        <a:srgbClr val="EAAA00"/>
      </a:accent5>
      <a:accent6>
        <a:srgbClr val="43B02A"/>
      </a:accent6>
      <a:hlink>
        <a:srgbClr val="0091DA"/>
      </a:hlink>
      <a:folHlink>
        <a:srgbClr val="0091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KPMG_Widescreen">
  <a:themeElements>
    <a:clrScheme name="New KPMG Colours">
      <a:dk1>
        <a:srgbClr val="000000"/>
      </a:dk1>
      <a:lt1>
        <a:srgbClr val="FFFFFF"/>
      </a:lt1>
      <a:dk2>
        <a:srgbClr val="00338D"/>
      </a:dk2>
      <a:lt2>
        <a:srgbClr val="F0F0F0"/>
      </a:lt2>
      <a:accent1>
        <a:srgbClr val="0091DA"/>
      </a:accent1>
      <a:accent2>
        <a:srgbClr val="6D2077"/>
      </a:accent2>
      <a:accent3>
        <a:srgbClr val="005EB8"/>
      </a:accent3>
      <a:accent4>
        <a:srgbClr val="00A3A1"/>
      </a:accent4>
      <a:accent5>
        <a:srgbClr val="EAAA00"/>
      </a:accent5>
      <a:accent6>
        <a:srgbClr val="43B02A"/>
      </a:accent6>
      <a:hlink>
        <a:srgbClr val="0091DA"/>
      </a:hlink>
      <a:folHlink>
        <a:srgbClr val="0091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3214</Words>
  <Application>Microsoft Office PowerPoint</Application>
  <PresentationFormat>On-screen Show (16:9)</PresentationFormat>
  <Paragraphs>493</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37</vt:i4>
      </vt:variant>
    </vt:vector>
  </HeadingPairs>
  <TitlesOfParts>
    <vt:vector size="57" baseType="lpstr">
      <vt:lpstr>Tahoma</vt:lpstr>
      <vt:lpstr>Open Sans Light</vt:lpstr>
      <vt:lpstr>Proxima Nova</vt:lpstr>
      <vt:lpstr>Arimo</vt:lpstr>
      <vt:lpstr>Open Sans</vt:lpstr>
      <vt:lpstr>Calibri</vt:lpstr>
      <vt:lpstr>Arial</vt:lpstr>
      <vt:lpstr>Avenir</vt:lpstr>
      <vt:lpstr>Courier New</vt:lpstr>
      <vt:lpstr>Noto Sans Symbols</vt:lpstr>
      <vt:lpstr>KPMG_Widescreen</vt:lpstr>
      <vt:lpstr>6_KPMG_Widescreen</vt:lpstr>
      <vt:lpstr>Innovation</vt:lpstr>
      <vt:lpstr>1_Office Theme</vt:lpstr>
      <vt:lpstr>2_Office Theme</vt:lpstr>
      <vt:lpstr>2_KPMG_Widescreen</vt:lpstr>
      <vt:lpstr>1_KPMG_Widescreen</vt:lpstr>
      <vt:lpstr>8_KPMG_Widescreen</vt:lpstr>
      <vt:lpstr>5_KPMG_Widescreen</vt:lpstr>
      <vt:lpstr>7_KPMG_Widescreen</vt:lpstr>
      <vt:lpstr>PowerPoint Presentation</vt:lpstr>
      <vt:lpstr>PowerPoint Presentation</vt:lpstr>
      <vt:lpstr>PowerPoint Presentation</vt:lpstr>
      <vt:lpstr>The age of personalized experience (Citizen / Resident / Business)</vt:lpstr>
      <vt:lpstr>The pandemic has accelerated trends that were in already in place</vt:lpstr>
      <vt:lpstr>PowerPoint Presentation</vt:lpstr>
      <vt:lpstr>PowerPoint Presentation</vt:lpstr>
      <vt:lpstr>Age of Personalized Experience</vt:lpstr>
      <vt:lpstr>We always overestimate the change  that will occur in the next two years  and underestimate the change that  will occur in the next ten.                — Bill Gates</vt:lpstr>
      <vt:lpstr>INNOVATION</vt:lpstr>
      <vt:lpstr>PowerPoint Presentation</vt:lpstr>
      <vt:lpstr>Chaos &amp; Amazement</vt:lpstr>
      <vt:lpstr>PowerPoint Presentation</vt:lpstr>
      <vt:lpstr>PowerPoint Presentation</vt:lpstr>
      <vt:lpstr>PowerPoint Presentation</vt:lpstr>
      <vt:lpstr>PowerPoint Presentation</vt:lpstr>
      <vt:lpstr>PowerPoint Presentation</vt:lpstr>
      <vt:lpstr>image</vt:lpstr>
      <vt:lpstr>A customer’s best experience anywhere becomes their expectation everywhere</vt:lpstr>
      <vt:lpstr>Citizens don’t trust Government with their data</vt:lpstr>
      <vt:lpstr>The citizen as your customer</vt:lpstr>
      <vt:lpstr>Entire “D”-Suite has a role  in transformation</vt:lpstr>
      <vt:lpstr>Connecting the Enterprise: Front, middle &amp; back office </vt:lpstr>
      <vt:lpstr>To excel in the digital economy, focus on 8 key capabilities</vt:lpstr>
      <vt:lpstr>The citizen at the centre</vt:lpstr>
      <vt:lpstr>Finland has Transformed the Citizen experience for 62 Life Events</vt:lpstr>
      <vt:lpstr>PowerPoint Presentation</vt:lpstr>
      <vt:lpstr>PowerPoint Presentation</vt:lpstr>
      <vt:lpstr>Impact of AI on professions</vt:lpstr>
      <vt:lpstr>Impact of AI on professions</vt:lpstr>
      <vt:lpstr>PowerPoint Presentation</vt:lpstr>
      <vt:lpstr>Impact of AI on professions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Victoria Weng</cp:lastModifiedBy>
  <cp:revision>1</cp:revision>
  <dcterms:modified xsi:type="dcterms:W3CDTF">2021-07-26T15:13:08Z</dcterms:modified>
</cp:coreProperties>
</file>