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4"/>
  </p:sldMasterIdLst>
  <p:notesMasterIdLst>
    <p:notesMasterId r:id="rId30"/>
  </p:notesMasterIdLst>
  <p:handoutMasterIdLst>
    <p:handoutMasterId r:id="rId31"/>
  </p:handoutMasterIdLst>
  <p:sldIdLst>
    <p:sldId id="304" r:id="rId5"/>
    <p:sldId id="262" r:id="rId6"/>
    <p:sldId id="301" r:id="rId7"/>
    <p:sldId id="305" r:id="rId8"/>
    <p:sldId id="266" r:id="rId9"/>
    <p:sldId id="256" r:id="rId10"/>
    <p:sldId id="300" r:id="rId11"/>
    <p:sldId id="298" r:id="rId12"/>
    <p:sldId id="279" r:id="rId13"/>
    <p:sldId id="295" r:id="rId14"/>
    <p:sldId id="290" r:id="rId15"/>
    <p:sldId id="292" r:id="rId16"/>
    <p:sldId id="293" r:id="rId17"/>
    <p:sldId id="294" r:id="rId18"/>
    <p:sldId id="307" r:id="rId19"/>
    <p:sldId id="310" r:id="rId20"/>
    <p:sldId id="306" r:id="rId21"/>
    <p:sldId id="277" r:id="rId22"/>
    <p:sldId id="281" r:id="rId23"/>
    <p:sldId id="302" r:id="rId24"/>
    <p:sldId id="263" r:id="rId25"/>
    <p:sldId id="264" r:id="rId26"/>
    <p:sldId id="276" r:id="rId27"/>
    <p:sldId id="280" r:id="rId28"/>
    <p:sldId id="27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E27F02-3BAB-AAD3-91E4-097F7821DF02}" name="Foster, Shanique (ISED/ISDE)" initials="FS(" userId="S::Shanique.Foster@ised-isde.gc.ca::cf84f217-72af-4318-ba16-2ff41f996bb3" providerId="AD"/>
  <p188:author id="{E0E32344-1659-082E-2EBF-D32D3852CFA0}" name="Fraser, Kathleen (she, her | elle, la) (ISED/ISDE)" initials="F(" userId="S::kathleen.fraser@ised-isde.gc.ca::b9005b2e-05d7-4cdd-8400-7fc5b2a2722b" providerId="AD"/>
  <p188:author id="{84B7DAEE-C0D1-53C8-32FC-DBFDE58E76BE}" name="McAuley, Julie (she, her | elle, la) (ISED/ISDE)" initials="M(" userId="S::julie.mcauley@ised-isde.gc.ca::ca4ff061-5611-477d-aac6-401a16d387d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FFF2CC"/>
    <a:srgbClr val="D54773"/>
    <a:srgbClr val="290FF2"/>
    <a:srgbClr val="19567C"/>
    <a:srgbClr val="9F38D2"/>
    <a:srgbClr val="4472C4"/>
    <a:srgbClr val="332792"/>
    <a:srgbClr val="D12E77"/>
    <a:srgbClr val="8CBD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CE1C98-AE36-4358-8308-5F6175949EBA}" v="446" dt="2023-11-30T15:23:17.0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ster, Shanique (ISED/ISDE)" userId="cf84f217-72af-4318-ba16-2ff41f996bb3" providerId="ADAL" clId="{ECCE1C98-AE36-4358-8308-5F6175949EBA}"/>
    <pc:docChg chg="undo redo custSel addSld delSld modSld sldOrd">
      <pc:chgData name="Foster, Shanique (ISED/ISDE)" userId="cf84f217-72af-4318-ba16-2ff41f996bb3" providerId="ADAL" clId="{ECCE1C98-AE36-4358-8308-5F6175949EBA}" dt="2023-11-30T15:23:49.197" v="3767" actId="47"/>
      <pc:docMkLst>
        <pc:docMk/>
      </pc:docMkLst>
      <pc:sldChg chg="modSp mod">
        <pc:chgData name="Foster, Shanique (ISED/ISDE)" userId="cf84f217-72af-4318-ba16-2ff41f996bb3" providerId="ADAL" clId="{ECCE1C98-AE36-4358-8308-5F6175949EBA}" dt="2023-10-31T17:35:30.716" v="157" actId="20577"/>
        <pc:sldMkLst>
          <pc:docMk/>
          <pc:sldMk cId="2936188646" sldId="256"/>
        </pc:sldMkLst>
        <pc:spChg chg="mod">
          <ac:chgData name="Foster, Shanique (ISED/ISDE)" userId="cf84f217-72af-4318-ba16-2ff41f996bb3" providerId="ADAL" clId="{ECCE1C98-AE36-4358-8308-5F6175949EBA}" dt="2023-10-31T17:35:30.716" v="157" actId="20577"/>
          <ac:spMkLst>
            <pc:docMk/>
            <pc:sldMk cId="2936188646" sldId="256"/>
            <ac:spMk id="2" creationId="{A27FDBF7-F98B-16A1-B725-DB498B336C1C}"/>
          </ac:spMkLst>
        </pc:spChg>
      </pc:sldChg>
      <pc:sldChg chg="add del">
        <pc:chgData name="Foster, Shanique (ISED/ISDE)" userId="cf84f217-72af-4318-ba16-2ff41f996bb3" providerId="ADAL" clId="{ECCE1C98-AE36-4358-8308-5F6175949EBA}" dt="2023-10-31T17:20:38.918" v="33" actId="47"/>
        <pc:sldMkLst>
          <pc:docMk/>
          <pc:sldMk cId="1081256323" sldId="261"/>
        </pc:sldMkLst>
      </pc:sldChg>
      <pc:sldChg chg="modSp mod">
        <pc:chgData name="Foster, Shanique (ISED/ISDE)" userId="cf84f217-72af-4318-ba16-2ff41f996bb3" providerId="ADAL" clId="{ECCE1C98-AE36-4358-8308-5F6175949EBA}" dt="2023-11-24T20:08:02.594" v="3740" actId="20577"/>
        <pc:sldMkLst>
          <pc:docMk/>
          <pc:sldMk cId="3608347842" sldId="262"/>
        </pc:sldMkLst>
        <pc:spChg chg="mod">
          <ac:chgData name="Foster, Shanique (ISED/ISDE)" userId="cf84f217-72af-4318-ba16-2ff41f996bb3" providerId="ADAL" clId="{ECCE1C98-AE36-4358-8308-5F6175949EBA}" dt="2023-10-31T17:20:56.262" v="42" actId="20577"/>
          <ac:spMkLst>
            <pc:docMk/>
            <pc:sldMk cId="3608347842" sldId="262"/>
            <ac:spMk id="52" creationId="{1585E831-E236-4B18-9E3D-167BCBF9FEF3}"/>
          </ac:spMkLst>
        </pc:spChg>
        <pc:spChg chg="mod">
          <ac:chgData name="Foster, Shanique (ISED/ISDE)" userId="cf84f217-72af-4318-ba16-2ff41f996bb3" providerId="ADAL" clId="{ECCE1C98-AE36-4358-8308-5F6175949EBA}" dt="2023-10-31T19:44:03.659" v="620" actId="20577"/>
          <ac:spMkLst>
            <pc:docMk/>
            <pc:sldMk cId="3608347842" sldId="262"/>
            <ac:spMk id="53" creationId="{B3A18A1C-B892-438F-B314-D2C7EDBEDD99}"/>
          </ac:spMkLst>
        </pc:spChg>
        <pc:spChg chg="mod">
          <ac:chgData name="Foster, Shanique (ISED/ISDE)" userId="cf84f217-72af-4318-ba16-2ff41f996bb3" providerId="ADAL" clId="{ECCE1C98-AE36-4358-8308-5F6175949EBA}" dt="2023-10-31T17:21:00.506" v="50" actId="20577"/>
          <ac:spMkLst>
            <pc:docMk/>
            <pc:sldMk cId="3608347842" sldId="262"/>
            <ac:spMk id="55" creationId="{F3D5C43C-7631-482E-88FC-BB97E2447155}"/>
          </ac:spMkLst>
        </pc:spChg>
        <pc:spChg chg="mod">
          <ac:chgData name="Foster, Shanique (ISED/ISDE)" userId="cf84f217-72af-4318-ba16-2ff41f996bb3" providerId="ADAL" clId="{ECCE1C98-AE36-4358-8308-5F6175949EBA}" dt="2023-10-31T19:42:00.740" v="583" actId="313"/>
          <ac:spMkLst>
            <pc:docMk/>
            <pc:sldMk cId="3608347842" sldId="262"/>
            <ac:spMk id="56" creationId="{47BCC8DE-086D-41D9-AA5D-F0615B61D92E}"/>
          </ac:spMkLst>
        </pc:spChg>
        <pc:spChg chg="mod">
          <ac:chgData name="Foster, Shanique (ISED/ISDE)" userId="cf84f217-72af-4318-ba16-2ff41f996bb3" providerId="ADAL" clId="{ECCE1C98-AE36-4358-8308-5F6175949EBA}" dt="2023-11-17T19:05:26.681" v="1453" actId="20577"/>
          <ac:spMkLst>
            <pc:docMk/>
            <pc:sldMk cId="3608347842" sldId="262"/>
            <ac:spMk id="58" creationId="{1F15A3C3-AA41-4DC0-9156-F4CEB718D2C0}"/>
          </ac:spMkLst>
        </pc:spChg>
        <pc:spChg chg="mod">
          <ac:chgData name="Foster, Shanique (ISED/ISDE)" userId="cf84f217-72af-4318-ba16-2ff41f996bb3" providerId="ADAL" clId="{ECCE1C98-AE36-4358-8308-5F6175949EBA}" dt="2023-11-24T20:08:02.594" v="3740" actId="20577"/>
          <ac:spMkLst>
            <pc:docMk/>
            <pc:sldMk cId="3608347842" sldId="262"/>
            <ac:spMk id="59" creationId="{A9292313-BFA0-4581-816F-14D0244FB5DA}"/>
          </ac:spMkLst>
        </pc:spChg>
      </pc:sldChg>
      <pc:sldChg chg="modSp mod ord">
        <pc:chgData name="Foster, Shanique (ISED/ISDE)" userId="cf84f217-72af-4318-ba16-2ff41f996bb3" providerId="ADAL" clId="{ECCE1C98-AE36-4358-8308-5F6175949EBA}" dt="2023-11-21T14:53:28.853" v="2667" actId="20577"/>
        <pc:sldMkLst>
          <pc:docMk/>
          <pc:sldMk cId="4226864112" sldId="263"/>
        </pc:sldMkLst>
        <pc:spChg chg="mod">
          <ac:chgData name="Foster, Shanique (ISED/ISDE)" userId="cf84f217-72af-4318-ba16-2ff41f996bb3" providerId="ADAL" clId="{ECCE1C98-AE36-4358-8308-5F6175949EBA}" dt="2023-11-21T14:53:28.853" v="2667" actId="20577"/>
          <ac:spMkLst>
            <pc:docMk/>
            <pc:sldMk cId="4226864112" sldId="263"/>
            <ac:spMk id="6" creationId="{A65C9D29-C956-4DF6-B275-F8B8F9BA350B}"/>
          </ac:spMkLst>
        </pc:spChg>
      </pc:sldChg>
      <pc:sldChg chg="modSp mod ord">
        <pc:chgData name="Foster, Shanique (ISED/ISDE)" userId="cf84f217-72af-4318-ba16-2ff41f996bb3" providerId="ADAL" clId="{ECCE1C98-AE36-4358-8308-5F6175949EBA}" dt="2023-11-21T14:54:42.374" v="2669" actId="20577"/>
        <pc:sldMkLst>
          <pc:docMk/>
          <pc:sldMk cId="3769630139" sldId="264"/>
        </pc:sldMkLst>
        <pc:spChg chg="mod">
          <ac:chgData name="Foster, Shanique (ISED/ISDE)" userId="cf84f217-72af-4318-ba16-2ff41f996bb3" providerId="ADAL" clId="{ECCE1C98-AE36-4358-8308-5F6175949EBA}" dt="2023-11-21T14:54:42.374" v="2669" actId="20577"/>
          <ac:spMkLst>
            <pc:docMk/>
            <pc:sldMk cId="3769630139" sldId="264"/>
            <ac:spMk id="2" creationId="{B96FCFF6-C4DA-2123-73CD-76A73BE5D5AD}"/>
          </ac:spMkLst>
        </pc:spChg>
      </pc:sldChg>
      <pc:sldChg chg="modSp mod ord">
        <pc:chgData name="Foster, Shanique (ISED/ISDE)" userId="cf84f217-72af-4318-ba16-2ff41f996bb3" providerId="ADAL" clId="{ECCE1C98-AE36-4358-8308-5F6175949EBA}" dt="2023-11-21T14:51:01.730" v="2622" actId="1036"/>
        <pc:sldMkLst>
          <pc:docMk/>
          <pc:sldMk cId="253963302" sldId="266"/>
        </pc:sldMkLst>
        <pc:spChg chg="mod">
          <ac:chgData name="Foster, Shanique (ISED/ISDE)" userId="cf84f217-72af-4318-ba16-2ff41f996bb3" providerId="ADAL" clId="{ECCE1C98-AE36-4358-8308-5F6175949EBA}" dt="2023-11-21T14:51:01.730" v="2622" actId="1036"/>
          <ac:spMkLst>
            <pc:docMk/>
            <pc:sldMk cId="253963302" sldId="266"/>
            <ac:spMk id="2" creationId="{73019FF8-3140-468C-BCCC-724A8962DC73}"/>
          </ac:spMkLst>
        </pc:spChg>
        <pc:spChg chg="mod">
          <ac:chgData name="Foster, Shanique (ISED/ISDE)" userId="cf84f217-72af-4318-ba16-2ff41f996bb3" providerId="ADAL" clId="{ECCE1C98-AE36-4358-8308-5F6175949EBA}" dt="2023-11-21T14:51:01.730" v="2622" actId="1036"/>
          <ac:spMkLst>
            <pc:docMk/>
            <pc:sldMk cId="253963302" sldId="266"/>
            <ac:spMk id="26" creationId="{1138E849-87CB-4E12-91B8-D5E9D213CCC0}"/>
          </ac:spMkLst>
        </pc:spChg>
      </pc:sldChg>
      <pc:sldChg chg="delSp modSp del mod">
        <pc:chgData name="Foster, Shanique (ISED/ISDE)" userId="cf84f217-72af-4318-ba16-2ff41f996bb3" providerId="ADAL" clId="{ECCE1C98-AE36-4358-8308-5F6175949EBA}" dt="2023-10-31T19:36:01.174" v="473" actId="47"/>
        <pc:sldMkLst>
          <pc:docMk/>
          <pc:sldMk cId="2555272812" sldId="267"/>
        </pc:sldMkLst>
        <pc:spChg chg="mod">
          <ac:chgData name="Foster, Shanique (ISED/ISDE)" userId="cf84f217-72af-4318-ba16-2ff41f996bb3" providerId="ADAL" clId="{ECCE1C98-AE36-4358-8308-5F6175949EBA}" dt="2023-10-31T19:35:57.976" v="471" actId="20577"/>
          <ac:spMkLst>
            <pc:docMk/>
            <pc:sldMk cId="2555272812" sldId="267"/>
            <ac:spMk id="2" creationId="{5904C0F6-8B62-453E-8CB2-A336AB3A7B80}"/>
          </ac:spMkLst>
        </pc:spChg>
        <pc:spChg chg="del">
          <ac:chgData name="Foster, Shanique (ISED/ISDE)" userId="cf84f217-72af-4318-ba16-2ff41f996bb3" providerId="ADAL" clId="{ECCE1C98-AE36-4358-8308-5F6175949EBA}" dt="2023-10-31T19:36:00.059" v="472" actId="478"/>
          <ac:spMkLst>
            <pc:docMk/>
            <pc:sldMk cId="2555272812" sldId="267"/>
            <ac:spMk id="3" creationId="{FA91AF7D-357C-076E-4A12-6F51F3993DFE}"/>
          </ac:spMkLst>
        </pc:spChg>
      </pc:sldChg>
      <pc:sldChg chg="modSp add del mod">
        <pc:chgData name="Foster, Shanique (ISED/ISDE)" userId="cf84f217-72af-4318-ba16-2ff41f996bb3" providerId="ADAL" clId="{ECCE1C98-AE36-4358-8308-5F6175949EBA}" dt="2023-10-31T17:21:45.647" v="70" actId="47"/>
        <pc:sldMkLst>
          <pc:docMk/>
          <pc:sldMk cId="736718396" sldId="268"/>
        </pc:sldMkLst>
        <pc:spChg chg="mod">
          <ac:chgData name="Foster, Shanique (ISED/ISDE)" userId="cf84f217-72af-4318-ba16-2ff41f996bb3" providerId="ADAL" clId="{ECCE1C98-AE36-4358-8308-5F6175949EBA}" dt="2023-10-31T17:20:20.091" v="30"/>
          <ac:spMkLst>
            <pc:docMk/>
            <pc:sldMk cId="736718396" sldId="268"/>
            <ac:spMk id="5" creationId="{61575CF8-4657-758D-53AD-E70E7E549126}"/>
          </ac:spMkLst>
        </pc:spChg>
      </pc:sldChg>
      <pc:sldChg chg="modSp add del mod">
        <pc:chgData name="Foster, Shanique (ISED/ISDE)" userId="cf84f217-72af-4318-ba16-2ff41f996bb3" providerId="ADAL" clId="{ECCE1C98-AE36-4358-8308-5F6175949EBA}" dt="2023-10-31T19:40:08.369" v="516" actId="47"/>
        <pc:sldMkLst>
          <pc:docMk/>
          <pc:sldMk cId="1473120092" sldId="270"/>
        </pc:sldMkLst>
        <pc:spChg chg="mod">
          <ac:chgData name="Foster, Shanique (ISED/ISDE)" userId="cf84f217-72af-4318-ba16-2ff41f996bb3" providerId="ADAL" clId="{ECCE1C98-AE36-4358-8308-5F6175949EBA}" dt="2023-10-31T17:19:36.102" v="1" actId="27636"/>
          <ac:spMkLst>
            <pc:docMk/>
            <pc:sldMk cId="1473120092" sldId="270"/>
            <ac:spMk id="4" creationId="{9223E8E2-62D8-05A3-19AB-E8FFB1F7C7D7}"/>
          </ac:spMkLst>
        </pc:spChg>
      </pc:sldChg>
      <pc:sldChg chg="modSp add del mod ord">
        <pc:chgData name="Foster, Shanique (ISED/ISDE)" userId="cf84f217-72af-4318-ba16-2ff41f996bb3" providerId="ADAL" clId="{ECCE1C98-AE36-4358-8308-5F6175949EBA}" dt="2023-10-31T19:40:10.134" v="517" actId="47"/>
        <pc:sldMkLst>
          <pc:docMk/>
          <pc:sldMk cId="3668403671" sldId="271"/>
        </pc:sldMkLst>
        <pc:spChg chg="mod">
          <ac:chgData name="Foster, Shanique (ISED/ISDE)" userId="cf84f217-72af-4318-ba16-2ff41f996bb3" providerId="ADAL" clId="{ECCE1C98-AE36-4358-8308-5F6175949EBA}" dt="2023-10-31T17:22:05.510" v="74" actId="27636"/>
          <ac:spMkLst>
            <pc:docMk/>
            <pc:sldMk cId="3668403671" sldId="271"/>
            <ac:spMk id="4" creationId="{9223E8E2-62D8-05A3-19AB-E8FFB1F7C7D7}"/>
          </ac:spMkLst>
        </pc:spChg>
      </pc:sldChg>
      <pc:sldChg chg="modSp add del mod ord">
        <pc:chgData name="Foster, Shanique (ISED/ISDE)" userId="cf84f217-72af-4318-ba16-2ff41f996bb3" providerId="ADAL" clId="{ECCE1C98-AE36-4358-8308-5F6175949EBA}" dt="2023-11-01T17:55:00.786" v="1105" actId="47"/>
        <pc:sldMkLst>
          <pc:docMk/>
          <pc:sldMk cId="1720348750" sldId="274"/>
        </pc:sldMkLst>
        <pc:spChg chg="mod">
          <ac:chgData name="Foster, Shanique (ISED/ISDE)" userId="cf84f217-72af-4318-ba16-2ff41f996bb3" providerId="ADAL" clId="{ECCE1C98-AE36-4358-8308-5F6175949EBA}" dt="2023-10-31T17:36:39.695" v="164" actId="27636"/>
          <ac:spMkLst>
            <pc:docMk/>
            <pc:sldMk cId="1720348750" sldId="274"/>
            <ac:spMk id="2" creationId="{D30BE4C7-3B01-134F-0B6E-F2FC61B1CBB8}"/>
          </ac:spMkLst>
        </pc:spChg>
        <pc:spChg chg="mod">
          <ac:chgData name="Foster, Shanique (ISED/ISDE)" userId="cf84f217-72af-4318-ba16-2ff41f996bb3" providerId="ADAL" clId="{ECCE1C98-AE36-4358-8308-5F6175949EBA}" dt="2023-10-31T18:27:31.931" v="420" actId="20577"/>
          <ac:spMkLst>
            <pc:docMk/>
            <pc:sldMk cId="1720348750" sldId="274"/>
            <ac:spMk id="3" creationId="{39721688-6D88-1D1E-2CB2-2DA726E5C66D}"/>
          </ac:spMkLst>
        </pc:spChg>
      </pc:sldChg>
      <pc:sldChg chg="modSp mod ord">
        <pc:chgData name="Foster, Shanique (ISED/ISDE)" userId="cf84f217-72af-4318-ba16-2ff41f996bb3" providerId="ADAL" clId="{ECCE1C98-AE36-4358-8308-5F6175949EBA}" dt="2023-11-21T14:55:20.257" v="2683" actId="20577"/>
        <pc:sldMkLst>
          <pc:docMk/>
          <pc:sldMk cId="2115374701" sldId="275"/>
        </pc:sldMkLst>
        <pc:spChg chg="mod">
          <ac:chgData name="Foster, Shanique (ISED/ISDE)" userId="cf84f217-72af-4318-ba16-2ff41f996bb3" providerId="ADAL" clId="{ECCE1C98-AE36-4358-8308-5F6175949EBA}" dt="2023-11-21T14:55:20.257" v="2683" actId="20577"/>
          <ac:spMkLst>
            <pc:docMk/>
            <pc:sldMk cId="2115374701" sldId="275"/>
            <ac:spMk id="2" creationId="{24789601-D855-4D40-A9CD-53A3FB843159}"/>
          </ac:spMkLst>
        </pc:spChg>
      </pc:sldChg>
      <pc:sldChg chg="modSp mod ord">
        <pc:chgData name="Foster, Shanique (ISED/ISDE)" userId="cf84f217-72af-4318-ba16-2ff41f996bb3" providerId="ADAL" clId="{ECCE1C98-AE36-4358-8308-5F6175949EBA}" dt="2023-11-21T14:55:14.681" v="2679" actId="20577"/>
        <pc:sldMkLst>
          <pc:docMk/>
          <pc:sldMk cId="1936311862" sldId="276"/>
        </pc:sldMkLst>
        <pc:spChg chg="mod">
          <ac:chgData name="Foster, Shanique (ISED/ISDE)" userId="cf84f217-72af-4318-ba16-2ff41f996bb3" providerId="ADAL" clId="{ECCE1C98-AE36-4358-8308-5F6175949EBA}" dt="2023-11-21T14:55:14.681" v="2679" actId="20577"/>
          <ac:spMkLst>
            <pc:docMk/>
            <pc:sldMk cId="1936311862" sldId="276"/>
            <ac:spMk id="4" creationId="{9D23EAC8-9D0F-7C5A-B7FF-1387AACCE679}"/>
          </ac:spMkLst>
        </pc:spChg>
      </pc:sldChg>
      <pc:sldChg chg="addSp delSp modSp mod ord">
        <pc:chgData name="Foster, Shanique (ISED/ISDE)" userId="cf84f217-72af-4318-ba16-2ff41f996bb3" providerId="ADAL" clId="{ECCE1C98-AE36-4358-8308-5F6175949EBA}" dt="2023-11-21T14:52:36.100" v="2663" actId="20577"/>
        <pc:sldMkLst>
          <pc:docMk/>
          <pc:sldMk cId="1294579802" sldId="277"/>
        </pc:sldMkLst>
        <pc:spChg chg="mod">
          <ac:chgData name="Foster, Shanique (ISED/ISDE)" userId="cf84f217-72af-4318-ba16-2ff41f996bb3" providerId="ADAL" clId="{ECCE1C98-AE36-4358-8308-5F6175949EBA}" dt="2023-11-21T14:52:36.100" v="2663" actId="20577"/>
          <ac:spMkLst>
            <pc:docMk/>
            <pc:sldMk cId="1294579802" sldId="277"/>
            <ac:spMk id="2" creationId="{EF991CDB-12B9-3C6B-FDAD-D996C8D4E52B}"/>
          </ac:spMkLst>
        </pc:spChg>
        <pc:spChg chg="add del mod">
          <ac:chgData name="Foster, Shanique (ISED/ISDE)" userId="cf84f217-72af-4318-ba16-2ff41f996bb3" providerId="ADAL" clId="{ECCE1C98-AE36-4358-8308-5F6175949EBA}" dt="2023-11-06T16:12:59.648" v="1177" actId="478"/>
          <ac:spMkLst>
            <pc:docMk/>
            <pc:sldMk cId="1294579802" sldId="277"/>
            <ac:spMk id="3" creationId="{AB08FA28-1DB5-E535-7E00-CC25CF626435}"/>
          </ac:spMkLst>
        </pc:spChg>
      </pc:sldChg>
      <pc:sldChg chg="addSp modSp mod ord">
        <pc:chgData name="Foster, Shanique (ISED/ISDE)" userId="cf84f217-72af-4318-ba16-2ff41f996bb3" providerId="ADAL" clId="{ECCE1C98-AE36-4358-8308-5F6175949EBA}" dt="2023-11-21T14:53:22.033" v="2665" actId="20577"/>
        <pc:sldMkLst>
          <pc:docMk/>
          <pc:sldMk cId="909868213" sldId="279"/>
        </pc:sldMkLst>
        <pc:spChg chg="add mod">
          <ac:chgData name="Foster, Shanique (ISED/ISDE)" userId="cf84f217-72af-4318-ba16-2ff41f996bb3" providerId="ADAL" clId="{ECCE1C98-AE36-4358-8308-5F6175949EBA}" dt="2023-11-21T14:53:22.033" v="2665" actId="20577"/>
          <ac:spMkLst>
            <pc:docMk/>
            <pc:sldMk cId="909868213" sldId="279"/>
            <ac:spMk id="3" creationId="{521D4A89-3777-DA03-1F64-FD55799066BA}"/>
          </ac:spMkLst>
        </pc:spChg>
      </pc:sldChg>
      <pc:sldChg chg="modSp mod ord">
        <pc:chgData name="Foster, Shanique (ISED/ISDE)" userId="cf84f217-72af-4318-ba16-2ff41f996bb3" providerId="ADAL" clId="{ECCE1C98-AE36-4358-8308-5F6175949EBA}" dt="2023-11-21T14:55:17.746" v="2681" actId="20577"/>
        <pc:sldMkLst>
          <pc:docMk/>
          <pc:sldMk cId="3373560790" sldId="280"/>
        </pc:sldMkLst>
        <pc:spChg chg="mod">
          <ac:chgData name="Foster, Shanique (ISED/ISDE)" userId="cf84f217-72af-4318-ba16-2ff41f996bb3" providerId="ADAL" clId="{ECCE1C98-AE36-4358-8308-5F6175949EBA}" dt="2023-11-21T14:55:17.746" v="2681" actId="20577"/>
          <ac:spMkLst>
            <pc:docMk/>
            <pc:sldMk cId="3373560790" sldId="280"/>
            <ac:spMk id="2" creationId="{DF9F0451-5A37-419D-2146-AFC2E83334E9}"/>
          </ac:spMkLst>
        </pc:spChg>
      </pc:sldChg>
      <pc:sldChg chg="modSp mod ord">
        <pc:chgData name="Foster, Shanique (ISED/ISDE)" userId="cf84f217-72af-4318-ba16-2ff41f996bb3" providerId="ADAL" clId="{ECCE1C98-AE36-4358-8308-5F6175949EBA}" dt="2023-11-21T14:51:49.791" v="2642" actId="404"/>
        <pc:sldMkLst>
          <pc:docMk/>
          <pc:sldMk cId="1106935911" sldId="281"/>
        </pc:sldMkLst>
        <pc:spChg chg="mod">
          <ac:chgData name="Foster, Shanique (ISED/ISDE)" userId="cf84f217-72af-4318-ba16-2ff41f996bb3" providerId="ADAL" clId="{ECCE1C98-AE36-4358-8308-5F6175949EBA}" dt="2023-11-21T14:51:49.791" v="2642" actId="404"/>
          <ac:spMkLst>
            <pc:docMk/>
            <pc:sldMk cId="1106935911" sldId="281"/>
            <ac:spMk id="8" creationId="{1203093C-55E0-FDFB-79EC-0DAD3F2D06A9}"/>
          </ac:spMkLst>
        </pc:spChg>
      </pc:sldChg>
      <pc:sldChg chg="addSp delSp modSp mod">
        <pc:chgData name="Foster, Shanique (ISED/ISDE)" userId="cf84f217-72af-4318-ba16-2ff41f996bb3" providerId="ADAL" clId="{ECCE1C98-AE36-4358-8308-5F6175949EBA}" dt="2023-11-21T14:54:57.606" v="2671" actId="20577"/>
        <pc:sldMkLst>
          <pc:docMk/>
          <pc:sldMk cId="643522177" sldId="290"/>
        </pc:sldMkLst>
        <pc:spChg chg="del">
          <ac:chgData name="Foster, Shanique (ISED/ISDE)" userId="cf84f217-72af-4318-ba16-2ff41f996bb3" providerId="ADAL" clId="{ECCE1C98-AE36-4358-8308-5F6175949EBA}" dt="2023-10-31T19:36:59.433" v="477" actId="478"/>
          <ac:spMkLst>
            <pc:docMk/>
            <pc:sldMk cId="643522177" sldId="290"/>
            <ac:spMk id="5" creationId="{3CEAA093-69D0-B9EA-892B-1DE58AB90D89}"/>
          </ac:spMkLst>
        </pc:spChg>
        <pc:spChg chg="add mod">
          <ac:chgData name="Foster, Shanique (ISED/ISDE)" userId="cf84f217-72af-4318-ba16-2ff41f996bb3" providerId="ADAL" clId="{ECCE1C98-AE36-4358-8308-5F6175949EBA}" dt="2023-11-21T14:54:57.606" v="2671" actId="20577"/>
          <ac:spMkLst>
            <pc:docMk/>
            <pc:sldMk cId="643522177" sldId="290"/>
            <ac:spMk id="5" creationId="{A6719775-4052-F703-D4BF-44F0931C0963}"/>
          </ac:spMkLst>
        </pc:spChg>
      </pc:sldChg>
      <pc:sldChg chg="modSp mod">
        <pc:chgData name="Foster, Shanique (ISED/ISDE)" userId="cf84f217-72af-4318-ba16-2ff41f996bb3" providerId="ADAL" clId="{ECCE1C98-AE36-4358-8308-5F6175949EBA}" dt="2023-11-21T14:55:01.366" v="2673" actId="20577"/>
        <pc:sldMkLst>
          <pc:docMk/>
          <pc:sldMk cId="1186569717" sldId="292"/>
        </pc:sldMkLst>
        <pc:spChg chg="mod">
          <ac:chgData name="Foster, Shanique (ISED/ISDE)" userId="cf84f217-72af-4318-ba16-2ff41f996bb3" providerId="ADAL" clId="{ECCE1C98-AE36-4358-8308-5F6175949EBA}" dt="2023-11-21T14:55:01.366" v="2673" actId="20577"/>
          <ac:spMkLst>
            <pc:docMk/>
            <pc:sldMk cId="1186569717" sldId="292"/>
            <ac:spMk id="27" creationId="{2924553E-953B-AC1F-9310-03608E164E2B}"/>
          </ac:spMkLst>
        </pc:spChg>
      </pc:sldChg>
      <pc:sldChg chg="modSp mod">
        <pc:chgData name="Foster, Shanique (ISED/ISDE)" userId="cf84f217-72af-4318-ba16-2ff41f996bb3" providerId="ADAL" clId="{ECCE1C98-AE36-4358-8308-5F6175949EBA}" dt="2023-11-21T14:55:08.147" v="2677" actId="20577"/>
        <pc:sldMkLst>
          <pc:docMk/>
          <pc:sldMk cId="3588753910" sldId="294"/>
        </pc:sldMkLst>
        <pc:spChg chg="mod">
          <ac:chgData name="Foster, Shanique (ISED/ISDE)" userId="cf84f217-72af-4318-ba16-2ff41f996bb3" providerId="ADAL" clId="{ECCE1C98-AE36-4358-8308-5F6175949EBA}" dt="2023-11-21T14:55:08.147" v="2677" actId="20577"/>
          <ac:spMkLst>
            <pc:docMk/>
            <pc:sldMk cId="3588753910" sldId="294"/>
            <ac:spMk id="6" creationId="{2B0C5552-68F9-64EE-C9FC-058565016849}"/>
          </ac:spMkLst>
        </pc:spChg>
      </pc:sldChg>
      <pc:sldChg chg="del">
        <pc:chgData name="Foster, Shanique (ISED/ISDE)" userId="cf84f217-72af-4318-ba16-2ff41f996bb3" providerId="ADAL" clId="{ECCE1C98-AE36-4358-8308-5F6175949EBA}" dt="2023-10-31T19:07:15.155" v="422" actId="47"/>
        <pc:sldMkLst>
          <pc:docMk/>
          <pc:sldMk cId="278945393" sldId="296"/>
        </pc:sldMkLst>
      </pc:sldChg>
      <pc:sldChg chg="modSp add del mod ord">
        <pc:chgData name="Foster, Shanique (ISED/ISDE)" userId="cf84f217-72af-4318-ba16-2ff41f996bb3" providerId="ADAL" clId="{ECCE1C98-AE36-4358-8308-5F6175949EBA}" dt="2023-11-21T15:27:05.191" v="3315" actId="47"/>
        <pc:sldMkLst>
          <pc:docMk/>
          <pc:sldMk cId="3819306930" sldId="297"/>
        </pc:sldMkLst>
        <pc:spChg chg="mod">
          <ac:chgData name="Foster, Shanique (ISED/ISDE)" userId="cf84f217-72af-4318-ba16-2ff41f996bb3" providerId="ADAL" clId="{ECCE1C98-AE36-4358-8308-5F6175949EBA}" dt="2023-10-31T19:35:41.830" v="469" actId="20577"/>
          <ac:spMkLst>
            <pc:docMk/>
            <pc:sldMk cId="3819306930" sldId="297"/>
            <ac:spMk id="3" creationId="{CF827CBF-6574-10FC-4EC9-9CBD412D2401}"/>
          </ac:spMkLst>
        </pc:spChg>
        <pc:spChg chg="mod">
          <ac:chgData name="Foster, Shanique (ISED/ISDE)" userId="cf84f217-72af-4318-ba16-2ff41f996bb3" providerId="ADAL" clId="{ECCE1C98-AE36-4358-8308-5F6175949EBA}" dt="2023-10-31T19:35:16.950" v="426" actId="20577"/>
          <ac:spMkLst>
            <pc:docMk/>
            <pc:sldMk cId="3819306930" sldId="297"/>
            <ac:spMk id="4" creationId="{0D39423C-64D8-AA9C-36C0-F01448B18107}"/>
          </ac:spMkLst>
        </pc:spChg>
      </pc:sldChg>
      <pc:sldChg chg="addSp delSp modSp mod">
        <pc:chgData name="Foster, Shanique (ISED/ISDE)" userId="cf84f217-72af-4318-ba16-2ff41f996bb3" providerId="ADAL" clId="{ECCE1C98-AE36-4358-8308-5F6175949EBA}" dt="2023-11-06T16:12:01.045" v="1167"/>
        <pc:sldMkLst>
          <pc:docMk/>
          <pc:sldMk cId="279357212" sldId="298"/>
        </pc:sldMkLst>
        <pc:spChg chg="add del mod">
          <ac:chgData name="Foster, Shanique (ISED/ISDE)" userId="cf84f217-72af-4318-ba16-2ff41f996bb3" providerId="ADAL" clId="{ECCE1C98-AE36-4358-8308-5F6175949EBA}" dt="2023-11-06T16:12:01.045" v="1167"/>
          <ac:spMkLst>
            <pc:docMk/>
            <pc:sldMk cId="279357212" sldId="298"/>
            <ac:spMk id="2" creationId="{5F084E09-9D7C-9D18-BBD7-DD0BC57694E6}"/>
          </ac:spMkLst>
        </pc:spChg>
        <pc:spChg chg="mod">
          <ac:chgData name="Foster, Shanique (ISED/ISDE)" userId="cf84f217-72af-4318-ba16-2ff41f996bb3" providerId="ADAL" clId="{ECCE1C98-AE36-4358-8308-5F6175949EBA}" dt="2023-11-06T16:12:00.596" v="1166" actId="1076"/>
          <ac:spMkLst>
            <pc:docMk/>
            <pc:sldMk cId="279357212" sldId="298"/>
            <ac:spMk id="3" creationId="{B2041930-F888-BEF7-FD1B-F100AB4D1D7B}"/>
          </ac:spMkLst>
        </pc:spChg>
      </pc:sldChg>
      <pc:sldChg chg="addSp delSp modSp add mod">
        <pc:chgData name="Foster, Shanique (ISED/ISDE)" userId="cf84f217-72af-4318-ba16-2ff41f996bb3" providerId="ADAL" clId="{ECCE1C98-AE36-4358-8308-5F6175949EBA}" dt="2023-11-06T15:33:17.783" v="1156" actId="1036"/>
        <pc:sldMkLst>
          <pc:docMk/>
          <pc:sldMk cId="2181461561" sldId="301"/>
        </pc:sldMkLst>
        <pc:spChg chg="add mod">
          <ac:chgData name="Foster, Shanique (ISED/ISDE)" userId="cf84f217-72af-4318-ba16-2ff41f996bb3" providerId="ADAL" clId="{ECCE1C98-AE36-4358-8308-5F6175949EBA}" dt="2023-11-06T15:33:12.447" v="1144" actId="571"/>
          <ac:spMkLst>
            <pc:docMk/>
            <pc:sldMk cId="2181461561" sldId="301"/>
            <ac:spMk id="2" creationId="{677C2B18-7AF7-858F-5CEB-E00A7FF025A2}"/>
          </ac:spMkLst>
        </pc:spChg>
        <pc:spChg chg="add del mod">
          <ac:chgData name="Foster, Shanique (ISED/ISDE)" userId="cf84f217-72af-4318-ba16-2ff41f996bb3" providerId="ADAL" clId="{ECCE1C98-AE36-4358-8308-5F6175949EBA}" dt="2023-11-01T17:41:29.096" v="965" actId="478"/>
          <ac:spMkLst>
            <pc:docMk/>
            <pc:sldMk cId="2181461561" sldId="301"/>
            <ac:spMk id="2" creationId="{71F21608-E0A9-1908-E56A-EE1A9C23943E}"/>
          </ac:spMkLst>
        </pc:spChg>
        <pc:spChg chg="add mod">
          <ac:chgData name="Foster, Shanique (ISED/ISDE)" userId="cf84f217-72af-4318-ba16-2ff41f996bb3" providerId="ADAL" clId="{ECCE1C98-AE36-4358-8308-5F6175949EBA}" dt="2023-11-06T15:33:12.447" v="1144" actId="571"/>
          <ac:spMkLst>
            <pc:docMk/>
            <pc:sldMk cId="2181461561" sldId="301"/>
            <ac:spMk id="3" creationId="{0D4945D5-754A-127E-59B8-4D57DA8736FF}"/>
          </ac:spMkLst>
        </pc:spChg>
        <pc:spChg chg="add del mod">
          <ac:chgData name="Foster, Shanique (ISED/ISDE)" userId="cf84f217-72af-4318-ba16-2ff41f996bb3" providerId="ADAL" clId="{ECCE1C98-AE36-4358-8308-5F6175949EBA}" dt="2023-11-01T17:42:14.687" v="976" actId="478"/>
          <ac:spMkLst>
            <pc:docMk/>
            <pc:sldMk cId="2181461561" sldId="301"/>
            <ac:spMk id="3" creationId="{1F4C3C23-11B0-A138-1B1D-D08A2E4D3BB3}"/>
          </ac:spMkLst>
        </pc:spChg>
        <pc:spChg chg="add del mod">
          <ac:chgData name="Foster, Shanique (ISED/ISDE)" userId="cf84f217-72af-4318-ba16-2ff41f996bb3" providerId="ADAL" clId="{ECCE1C98-AE36-4358-8308-5F6175949EBA}" dt="2023-11-01T17:55:03.283" v="1106" actId="478"/>
          <ac:spMkLst>
            <pc:docMk/>
            <pc:sldMk cId="2181461561" sldId="301"/>
            <ac:spMk id="4" creationId="{98D82009-F019-B5F3-BDDA-FB2E52ECEE45}"/>
          </ac:spMkLst>
        </pc:spChg>
        <pc:spChg chg="mod">
          <ac:chgData name="Foster, Shanique (ISED/ISDE)" userId="cf84f217-72af-4318-ba16-2ff41f996bb3" providerId="ADAL" clId="{ECCE1C98-AE36-4358-8308-5F6175949EBA}" dt="2023-11-01T18:01:21.776" v="1113" actId="20577"/>
          <ac:spMkLst>
            <pc:docMk/>
            <pc:sldMk cId="2181461561" sldId="301"/>
            <ac:spMk id="5" creationId="{00000000-0000-0000-0000-000000000000}"/>
          </ac:spMkLst>
        </pc:spChg>
        <pc:spChg chg="mod">
          <ac:chgData name="Foster, Shanique (ISED/ISDE)" userId="cf84f217-72af-4318-ba16-2ff41f996bb3" providerId="ADAL" clId="{ECCE1C98-AE36-4358-8308-5F6175949EBA}" dt="2023-11-06T15:33:17.783" v="1156" actId="1036"/>
          <ac:spMkLst>
            <pc:docMk/>
            <pc:sldMk cId="2181461561" sldId="301"/>
            <ac:spMk id="6" creationId="{00000000-0000-0000-0000-000000000000}"/>
          </ac:spMkLst>
        </pc:spChg>
        <pc:spChg chg="mod">
          <ac:chgData name="Foster, Shanique (ISED/ISDE)" userId="cf84f217-72af-4318-ba16-2ff41f996bb3" providerId="ADAL" clId="{ECCE1C98-AE36-4358-8308-5F6175949EBA}" dt="2023-11-06T15:33:17.783" v="1156" actId="1036"/>
          <ac:spMkLst>
            <pc:docMk/>
            <pc:sldMk cId="2181461561" sldId="301"/>
            <ac:spMk id="8" creationId="{00000000-0000-0000-0000-000000000000}"/>
          </ac:spMkLst>
        </pc:spChg>
      </pc:sldChg>
      <pc:sldChg chg="modSp mod ord">
        <pc:chgData name="Foster, Shanique (ISED/ISDE)" userId="cf84f217-72af-4318-ba16-2ff41f996bb3" providerId="ADAL" clId="{ECCE1C98-AE36-4358-8308-5F6175949EBA}" dt="2023-11-21T14:51:58.033" v="2653" actId="20577"/>
        <pc:sldMkLst>
          <pc:docMk/>
          <pc:sldMk cId="2861981044" sldId="302"/>
        </pc:sldMkLst>
        <pc:spChg chg="mod">
          <ac:chgData name="Foster, Shanique (ISED/ISDE)" userId="cf84f217-72af-4318-ba16-2ff41f996bb3" providerId="ADAL" clId="{ECCE1C98-AE36-4358-8308-5F6175949EBA}" dt="2023-11-21T14:51:58.033" v="2653" actId="20577"/>
          <ac:spMkLst>
            <pc:docMk/>
            <pc:sldMk cId="2861981044" sldId="302"/>
            <ac:spMk id="2" creationId="{FDE822EF-0BD1-F8B4-1561-4AA0C9D66B93}"/>
          </ac:spMkLst>
        </pc:spChg>
      </pc:sldChg>
      <pc:sldChg chg="add del ord">
        <pc:chgData name="Foster, Shanique (ISED/ISDE)" userId="cf84f217-72af-4318-ba16-2ff41f996bb3" providerId="ADAL" clId="{ECCE1C98-AE36-4358-8308-5F6175949EBA}" dt="2023-11-21T15:18:48.586" v="3288" actId="47"/>
        <pc:sldMkLst>
          <pc:docMk/>
          <pc:sldMk cId="349616900" sldId="303"/>
        </pc:sldMkLst>
      </pc:sldChg>
      <pc:sldChg chg="modSp add del mod">
        <pc:chgData name="Foster, Shanique (ISED/ISDE)" userId="cf84f217-72af-4318-ba16-2ff41f996bb3" providerId="ADAL" clId="{ECCE1C98-AE36-4358-8308-5F6175949EBA}" dt="2023-10-31T17:20:33.589" v="32" actId="108"/>
        <pc:sldMkLst>
          <pc:docMk/>
          <pc:sldMk cId="2796890007" sldId="304"/>
        </pc:sldMkLst>
        <pc:spChg chg="mod">
          <ac:chgData name="Foster, Shanique (ISED/ISDE)" userId="cf84f217-72af-4318-ba16-2ff41f996bb3" providerId="ADAL" clId="{ECCE1C98-AE36-4358-8308-5F6175949EBA}" dt="2023-10-31T17:20:33.589" v="32" actId="108"/>
          <ac:spMkLst>
            <pc:docMk/>
            <pc:sldMk cId="2796890007" sldId="304"/>
            <ac:spMk id="3" creationId="{B8E1AD55-9C9D-7144-BF6C-FF0F7593A5EE}"/>
          </ac:spMkLst>
        </pc:spChg>
        <pc:spChg chg="mod">
          <ac:chgData name="Foster, Shanique (ISED/ISDE)" userId="cf84f217-72af-4318-ba16-2ff41f996bb3" providerId="ADAL" clId="{ECCE1C98-AE36-4358-8308-5F6175949EBA}" dt="2023-10-31T17:20:27.062" v="31" actId="108"/>
          <ac:spMkLst>
            <pc:docMk/>
            <pc:sldMk cId="2796890007" sldId="304"/>
            <ac:spMk id="6" creationId="{0A117198-C4A5-2749-8BC9-D98ECB5C507E}"/>
          </ac:spMkLst>
        </pc:spChg>
      </pc:sldChg>
      <pc:sldChg chg="modSp add mod ord">
        <pc:chgData name="Foster, Shanique (ISED/ISDE)" userId="cf84f217-72af-4318-ba16-2ff41f996bb3" providerId="ADAL" clId="{ECCE1C98-AE36-4358-8308-5F6175949EBA}" dt="2023-11-01T18:01:34.743" v="1117"/>
        <pc:sldMkLst>
          <pc:docMk/>
          <pc:sldMk cId="1284848542" sldId="305"/>
        </pc:sldMkLst>
        <pc:spChg chg="mod">
          <ac:chgData name="Foster, Shanique (ISED/ISDE)" userId="cf84f217-72af-4318-ba16-2ff41f996bb3" providerId="ADAL" clId="{ECCE1C98-AE36-4358-8308-5F6175949EBA}" dt="2023-11-01T17:50:14.706" v="1049" actId="20577"/>
          <ac:spMkLst>
            <pc:docMk/>
            <pc:sldMk cId="1284848542" sldId="305"/>
            <ac:spMk id="2" creationId="{D30BE4C7-3B01-134F-0B6E-F2FC61B1CBB8}"/>
          </ac:spMkLst>
        </pc:spChg>
        <pc:spChg chg="mod">
          <ac:chgData name="Foster, Shanique (ISED/ISDE)" userId="cf84f217-72af-4318-ba16-2ff41f996bb3" providerId="ADAL" clId="{ECCE1C98-AE36-4358-8308-5F6175949EBA}" dt="2023-11-01T17:54:59.165" v="1104" actId="1076"/>
          <ac:spMkLst>
            <pc:docMk/>
            <pc:sldMk cId="1284848542" sldId="305"/>
            <ac:spMk id="3" creationId="{39721688-6D88-1D1E-2CB2-2DA726E5C66D}"/>
          </ac:spMkLst>
        </pc:spChg>
      </pc:sldChg>
      <pc:sldChg chg="add del ord">
        <pc:chgData name="Foster, Shanique (ISED/ISDE)" userId="cf84f217-72af-4318-ba16-2ff41f996bb3" providerId="ADAL" clId="{ECCE1C98-AE36-4358-8308-5F6175949EBA}" dt="2023-10-31T17:34:02.920" v="108" actId="2890"/>
        <pc:sldMkLst>
          <pc:docMk/>
          <pc:sldMk cId="518283509" sldId="306"/>
        </pc:sldMkLst>
      </pc:sldChg>
      <pc:sldChg chg="addSp delSp modSp add mod ord">
        <pc:chgData name="Foster, Shanique (ISED/ISDE)" userId="cf84f217-72af-4318-ba16-2ff41f996bb3" providerId="ADAL" clId="{ECCE1C98-AE36-4358-8308-5F6175949EBA}" dt="2023-11-24T20:07:34.589" v="3730" actId="1076"/>
        <pc:sldMkLst>
          <pc:docMk/>
          <pc:sldMk cId="1927486144" sldId="306"/>
        </pc:sldMkLst>
        <pc:spChg chg="del mod">
          <ac:chgData name="Foster, Shanique (ISED/ISDE)" userId="cf84f217-72af-4318-ba16-2ff41f996bb3" providerId="ADAL" clId="{ECCE1C98-AE36-4358-8308-5F6175949EBA}" dt="2023-10-31T19:39:22.841" v="500" actId="478"/>
          <ac:spMkLst>
            <pc:docMk/>
            <pc:sldMk cId="1927486144" sldId="306"/>
            <ac:spMk id="2" creationId="{0A01F2EE-2A3A-F4DB-A620-6ADA091EFB98}"/>
          </ac:spMkLst>
        </pc:spChg>
        <pc:spChg chg="add del mod">
          <ac:chgData name="Foster, Shanique (ISED/ISDE)" userId="cf84f217-72af-4318-ba16-2ff41f996bb3" providerId="ADAL" clId="{ECCE1C98-AE36-4358-8308-5F6175949EBA}" dt="2023-11-06T16:10:56.394" v="1162"/>
          <ac:spMkLst>
            <pc:docMk/>
            <pc:sldMk cId="1927486144" sldId="306"/>
            <ac:spMk id="2" creationId="{7CCADDDF-3EA0-378E-EE2A-7FA66BB41FA2}"/>
          </ac:spMkLst>
        </pc:spChg>
        <pc:spChg chg="add del mod">
          <ac:chgData name="Foster, Shanique (ISED/ISDE)" userId="cf84f217-72af-4318-ba16-2ff41f996bb3" providerId="ADAL" clId="{ECCE1C98-AE36-4358-8308-5F6175949EBA}" dt="2023-11-24T20:05:48.404" v="3415" actId="478"/>
          <ac:spMkLst>
            <pc:docMk/>
            <pc:sldMk cId="1927486144" sldId="306"/>
            <ac:spMk id="4" creationId="{38975D2C-6240-9BAA-4D93-43D1B503663A}"/>
          </ac:spMkLst>
        </pc:spChg>
        <pc:spChg chg="mod">
          <ac:chgData name="Foster, Shanique (ISED/ISDE)" userId="cf84f217-72af-4318-ba16-2ff41f996bb3" providerId="ADAL" clId="{ECCE1C98-AE36-4358-8308-5F6175949EBA}" dt="2023-11-21T14:52:31.995" v="2655" actId="108"/>
          <ac:spMkLst>
            <pc:docMk/>
            <pc:sldMk cId="1927486144" sldId="306"/>
            <ac:spMk id="618" creationId="{8B87DE90-347B-A97D-FD7F-D9A41A70143D}"/>
          </ac:spMkLst>
        </pc:spChg>
        <pc:graphicFrameChg chg="mod">
          <ac:chgData name="Foster, Shanique (ISED/ISDE)" userId="cf84f217-72af-4318-ba16-2ff41f996bb3" providerId="ADAL" clId="{ECCE1C98-AE36-4358-8308-5F6175949EBA}" dt="2023-11-24T20:07:34.589" v="3730" actId="1076"/>
          <ac:graphicFrameMkLst>
            <pc:docMk/>
            <pc:sldMk cId="1927486144" sldId="306"/>
            <ac:graphicFrameMk id="3" creationId="{67DFB07C-5044-6927-F8D6-82E2C2130216}"/>
          </ac:graphicFrameMkLst>
        </pc:graphicFrameChg>
      </pc:sldChg>
      <pc:sldChg chg="modSp add del mod ord">
        <pc:chgData name="Foster, Shanique (ISED/ISDE)" userId="cf84f217-72af-4318-ba16-2ff41f996bb3" providerId="ADAL" clId="{ECCE1C98-AE36-4358-8308-5F6175949EBA}" dt="2023-10-31T17:36:29.191" v="162" actId="47"/>
        <pc:sldMkLst>
          <pc:docMk/>
          <pc:sldMk cId="3755795747" sldId="306"/>
        </pc:sldMkLst>
        <pc:spChg chg="mod">
          <ac:chgData name="Foster, Shanique (ISED/ISDE)" userId="cf84f217-72af-4318-ba16-2ff41f996bb3" providerId="ADAL" clId="{ECCE1C98-AE36-4358-8308-5F6175949EBA}" dt="2023-10-31T17:34:17.799" v="132" actId="20577"/>
          <ac:spMkLst>
            <pc:docMk/>
            <pc:sldMk cId="3755795747" sldId="306"/>
            <ac:spMk id="2" creationId="{73019FF8-3140-468C-BCCC-724A8962DC73}"/>
          </ac:spMkLst>
        </pc:spChg>
      </pc:sldChg>
      <pc:sldChg chg="modSp add del mod ord">
        <pc:chgData name="Foster, Shanique (ISED/ISDE)" userId="cf84f217-72af-4318-ba16-2ff41f996bb3" providerId="ADAL" clId="{ECCE1C98-AE36-4358-8308-5F6175949EBA}" dt="2023-10-31T17:36:41.406" v="165" actId="47"/>
        <pc:sldMkLst>
          <pc:docMk/>
          <pc:sldMk cId="2890636219" sldId="307"/>
        </pc:sldMkLst>
        <pc:spChg chg="mod">
          <ac:chgData name="Foster, Shanique (ISED/ISDE)" userId="cf84f217-72af-4318-ba16-2ff41f996bb3" providerId="ADAL" clId="{ECCE1C98-AE36-4358-8308-5F6175949EBA}" dt="2023-10-31T17:34:26.830" v="145" actId="20577"/>
          <ac:spMkLst>
            <pc:docMk/>
            <pc:sldMk cId="2890636219" sldId="307"/>
            <ac:spMk id="2" creationId="{73019FF8-3140-468C-BCCC-724A8962DC73}"/>
          </ac:spMkLst>
        </pc:spChg>
        <pc:spChg chg="mod">
          <ac:chgData name="Foster, Shanique (ISED/ISDE)" userId="cf84f217-72af-4318-ba16-2ff41f996bb3" providerId="ADAL" clId="{ECCE1C98-AE36-4358-8308-5F6175949EBA}" dt="2023-10-31T17:35:11.786" v="153" actId="20577"/>
          <ac:spMkLst>
            <pc:docMk/>
            <pc:sldMk cId="2890636219" sldId="307"/>
            <ac:spMk id="26" creationId="{1138E849-87CB-4E12-91B8-D5E9D213CCC0}"/>
          </ac:spMkLst>
        </pc:spChg>
      </pc:sldChg>
      <pc:sldChg chg="add">
        <pc:chgData name="Foster, Shanique (ISED/ISDE)" userId="cf84f217-72af-4318-ba16-2ff41f996bb3" providerId="ADAL" clId="{ECCE1C98-AE36-4358-8308-5F6175949EBA}" dt="2023-10-31T19:45:00.304" v="632"/>
        <pc:sldMkLst>
          <pc:docMk/>
          <pc:sldMk cId="3199405304" sldId="307"/>
        </pc:sldMkLst>
      </pc:sldChg>
      <pc:sldChg chg="addSp modSp new add del mod ord">
        <pc:chgData name="Foster, Shanique (ISED/ISDE)" userId="cf84f217-72af-4318-ba16-2ff41f996bb3" providerId="ADAL" clId="{ECCE1C98-AE36-4358-8308-5F6175949EBA}" dt="2023-11-21T15:18:46.028" v="3287" actId="47"/>
        <pc:sldMkLst>
          <pc:docMk/>
          <pc:sldMk cId="985013341" sldId="308"/>
        </pc:sldMkLst>
        <pc:spChg chg="add mod">
          <ac:chgData name="Foster, Shanique (ISED/ISDE)" userId="cf84f217-72af-4318-ba16-2ff41f996bb3" providerId="ADAL" clId="{ECCE1C98-AE36-4358-8308-5F6175949EBA}" dt="2023-11-17T19:11:43.209" v="1884" actId="20577"/>
          <ac:spMkLst>
            <pc:docMk/>
            <pc:sldMk cId="985013341" sldId="308"/>
            <ac:spMk id="2" creationId="{3EDA291A-AA92-656B-262E-9BCA66525417}"/>
          </ac:spMkLst>
        </pc:spChg>
        <pc:spChg chg="add mod">
          <ac:chgData name="Foster, Shanique (ISED/ISDE)" userId="cf84f217-72af-4318-ba16-2ff41f996bb3" providerId="ADAL" clId="{ECCE1C98-AE36-4358-8308-5F6175949EBA}" dt="2023-11-17T19:06:25.395" v="1614" actId="20577"/>
          <ac:spMkLst>
            <pc:docMk/>
            <pc:sldMk cId="985013341" sldId="308"/>
            <ac:spMk id="3" creationId="{A8D99D6E-ABF2-2410-BFE0-452241BD2DBD}"/>
          </ac:spMkLst>
        </pc:spChg>
        <pc:spChg chg="add mod">
          <ac:chgData name="Foster, Shanique (ISED/ISDE)" userId="cf84f217-72af-4318-ba16-2ff41f996bb3" providerId="ADAL" clId="{ECCE1C98-AE36-4358-8308-5F6175949EBA}" dt="2023-11-17T19:11:52.929" v="1915" actId="5793"/>
          <ac:spMkLst>
            <pc:docMk/>
            <pc:sldMk cId="985013341" sldId="308"/>
            <ac:spMk id="4" creationId="{6DF4C78F-99C3-22BF-2078-86955F680D50}"/>
          </ac:spMkLst>
        </pc:spChg>
      </pc:sldChg>
      <pc:sldChg chg="delSp modSp add del mod">
        <pc:chgData name="Foster, Shanique (ISED/ISDE)" userId="cf84f217-72af-4318-ba16-2ff41f996bb3" providerId="ADAL" clId="{ECCE1C98-AE36-4358-8308-5F6175949EBA}" dt="2023-11-30T15:23:49.197" v="3767" actId="47"/>
        <pc:sldMkLst>
          <pc:docMk/>
          <pc:sldMk cId="464012711" sldId="309"/>
        </pc:sldMkLst>
        <pc:spChg chg="del">
          <ac:chgData name="Foster, Shanique (ISED/ISDE)" userId="cf84f217-72af-4318-ba16-2ff41f996bb3" providerId="ADAL" clId="{ECCE1C98-AE36-4358-8308-5F6175949EBA}" dt="2023-11-21T15:16:12.957" v="3203" actId="478"/>
          <ac:spMkLst>
            <pc:docMk/>
            <pc:sldMk cId="464012711" sldId="309"/>
            <ac:spMk id="2" creationId="{EC081BC0-803C-8C27-324A-C87DB13D5A22}"/>
          </ac:spMkLst>
        </pc:spChg>
        <pc:spChg chg="mod">
          <ac:chgData name="Foster, Shanique (ISED/ISDE)" userId="cf84f217-72af-4318-ba16-2ff41f996bb3" providerId="ADAL" clId="{ECCE1C98-AE36-4358-8308-5F6175949EBA}" dt="2023-11-17T19:26:24.166" v="1932" actId="20577"/>
          <ac:spMkLst>
            <pc:docMk/>
            <pc:sldMk cId="464012711" sldId="309"/>
            <ac:spMk id="4" creationId="{23CAC286-AAA8-2F24-F38E-E529EAD6F4AD}"/>
          </ac:spMkLst>
        </pc:spChg>
        <pc:spChg chg="mod">
          <ac:chgData name="Foster, Shanique (ISED/ISDE)" userId="cf84f217-72af-4318-ba16-2ff41f996bb3" providerId="ADAL" clId="{ECCE1C98-AE36-4358-8308-5F6175949EBA}" dt="2023-11-21T14:58:26.468" v="2718" actId="20577"/>
          <ac:spMkLst>
            <pc:docMk/>
            <pc:sldMk cId="464012711" sldId="309"/>
            <ac:spMk id="5" creationId="{B9B08E02-81BD-6AA6-74AE-7F27E3A0D6A9}"/>
          </ac:spMkLst>
        </pc:spChg>
        <pc:spChg chg="mod">
          <ac:chgData name="Foster, Shanique (ISED/ISDE)" userId="cf84f217-72af-4318-ba16-2ff41f996bb3" providerId="ADAL" clId="{ECCE1C98-AE36-4358-8308-5F6175949EBA}" dt="2023-11-21T15:15:55.309" v="3200" actId="14100"/>
          <ac:spMkLst>
            <pc:docMk/>
            <pc:sldMk cId="464012711" sldId="309"/>
            <ac:spMk id="6" creationId="{DBC02480-E2D2-EF4D-CFE9-ECC77CACFA3D}"/>
          </ac:spMkLst>
        </pc:spChg>
        <pc:spChg chg="mod">
          <ac:chgData name="Foster, Shanique (ISED/ISDE)" userId="cf84f217-72af-4318-ba16-2ff41f996bb3" providerId="ADAL" clId="{ECCE1C98-AE36-4358-8308-5F6175949EBA}" dt="2023-11-21T15:15:29.151" v="3195" actId="13926"/>
          <ac:spMkLst>
            <pc:docMk/>
            <pc:sldMk cId="464012711" sldId="309"/>
            <ac:spMk id="7" creationId="{35BB14F7-0963-65BF-BF03-87FD5FCA51B3}"/>
          </ac:spMkLst>
        </pc:spChg>
        <pc:spChg chg="mod">
          <ac:chgData name="Foster, Shanique (ISED/ISDE)" userId="cf84f217-72af-4318-ba16-2ff41f996bb3" providerId="ADAL" clId="{ECCE1C98-AE36-4358-8308-5F6175949EBA}" dt="2023-11-21T15:18:13.969" v="3284" actId="20577"/>
          <ac:spMkLst>
            <pc:docMk/>
            <pc:sldMk cId="464012711" sldId="309"/>
            <ac:spMk id="8" creationId="{413780CE-616E-7559-A2F2-1B2019B49ECE}"/>
          </ac:spMkLst>
        </pc:spChg>
      </pc:sldChg>
      <pc:sldChg chg="add del">
        <pc:chgData name="Foster, Shanique (ISED/ISDE)" userId="cf84f217-72af-4318-ba16-2ff41f996bb3" providerId="ADAL" clId="{ECCE1C98-AE36-4358-8308-5F6175949EBA}" dt="2023-11-17T19:25:54.353" v="1917"/>
        <pc:sldMkLst>
          <pc:docMk/>
          <pc:sldMk cId="1551083391" sldId="309"/>
        </pc:sldMkLst>
      </pc:sldChg>
      <pc:sldChg chg="addSp delSp modSp new mod">
        <pc:chgData name="Foster, Shanique (ISED/ISDE)" userId="cf84f217-72af-4318-ba16-2ff41f996bb3" providerId="ADAL" clId="{ECCE1C98-AE36-4358-8308-5F6175949EBA}" dt="2023-11-30T15:23:32.377" v="3766" actId="1076"/>
        <pc:sldMkLst>
          <pc:docMk/>
          <pc:sldMk cId="3626655097" sldId="310"/>
        </pc:sldMkLst>
        <pc:spChg chg="del">
          <ac:chgData name="Foster, Shanique (ISED/ISDE)" userId="cf84f217-72af-4318-ba16-2ff41f996bb3" providerId="ADAL" clId="{ECCE1C98-AE36-4358-8308-5F6175949EBA}" dt="2023-11-30T15:22:03.821" v="3743" actId="478"/>
          <ac:spMkLst>
            <pc:docMk/>
            <pc:sldMk cId="3626655097" sldId="310"/>
            <ac:spMk id="2" creationId="{B48F0591-0FBA-979C-FE86-F805B8A27867}"/>
          </ac:spMkLst>
        </pc:spChg>
        <pc:spChg chg="del">
          <ac:chgData name="Foster, Shanique (ISED/ISDE)" userId="cf84f217-72af-4318-ba16-2ff41f996bb3" providerId="ADAL" clId="{ECCE1C98-AE36-4358-8308-5F6175949EBA}" dt="2023-11-30T15:22:02.287" v="3742" actId="478"/>
          <ac:spMkLst>
            <pc:docMk/>
            <pc:sldMk cId="3626655097" sldId="310"/>
            <ac:spMk id="3" creationId="{CE8764CF-01EA-9A7A-32D4-AD4120389CC5}"/>
          </ac:spMkLst>
        </pc:spChg>
        <pc:spChg chg="add mod">
          <ac:chgData name="Foster, Shanique (ISED/ISDE)" userId="cf84f217-72af-4318-ba16-2ff41f996bb3" providerId="ADAL" clId="{ECCE1C98-AE36-4358-8308-5F6175949EBA}" dt="2023-11-30T15:22:07.242" v="3744"/>
          <ac:spMkLst>
            <pc:docMk/>
            <pc:sldMk cId="3626655097" sldId="310"/>
            <ac:spMk id="4" creationId="{D77F587F-048D-4E9E-D948-F1F6B67E663D}"/>
          </ac:spMkLst>
        </pc:spChg>
        <pc:spChg chg="add mod">
          <ac:chgData name="Foster, Shanique (ISED/ISDE)" userId="cf84f217-72af-4318-ba16-2ff41f996bb3" providerId="ADAL" clId="{ECCE1C98-AE36-4358-8308-5F6175949EBA}" dt="2023-11-30T15:23:32.377" v="3766" actId="1076"/>
          <ac:spMkLst>
            <pc:docMk/>
            <pc:sldMk cId="3626655097" sldId="310"/>
            <ac:spMk id="5" creationId="{34D004E3-6911-5F5E-4ED8-D2BB3E0726E9}"/>
          </ac:spMkLst>
        </pc:spChg>
        <pc:spChg chg="add mod">
          <ac:chgData name="Foster, Shanique (ISED/ISDE)" userId="cf84f217-72af-4318-ba16-2ff41f996bb3" providerId="ADAL" clId="{ECCE1C98-AE36-4358-8308-5F6175949EBA}" dt="2023-11-30T15:23:32.377" v="3766" actId="1076"/>
          <ac:spMkLst>
            <pc:docMk/>
            <pc:sldMk cId="3626655097" sldId="310"/>
            <ac:spMk id="6" creationId="{82CC2BB9-4085-E6C4-2E35-5D564AE513F9}"/>
          </ac:spMkLst>
        </pc:spChg>
        <pc:spChg chg="add mod">
          <ac:chgData name="Foster, Shanique (ISED/ISDE)" userId="cf84f217-72af-4318-ba16-2ff41f996bb3" providerId="ADAL" clId="{ECCE1C98-AE36-4358-8308-5F6175949EBA}" dt="2023-11-30T15:23:32.377" v="3766" actId="1076"/>
          <ac:spMkLst>
            <pc:docMk/>
            <pc:sldMk cId="3626655097" sldId="310"/>
            <ac:spMk id="7" creationId="{B39D4B43-0F5D-6C1D-9CDA-E490FC2BA16D}"/>
          </ac:spMkLst>
        </pc:spChg>
        <pc:spChg chg="add mod">
          <ac:chgData name="Foster, Shanique (ISED/ISDE)" userId="cf84f217-72af-4318-ba16-2ff41f996bb3" providerId="ADAL" clId="{ECCE1C98-AE36-4358-8308-5F6175949EBA}" dt="2023-11-30T15:23:32.377" v="3766" actId="1076"/>
          <ac:spMkLst>
            <pc:docMk/>
            <pc:sldMk cId="3626655097" sldId="310"/>
            <ac:spMk id="8" creationId="{9626D389-FC86-EC9C-7E9C-0212A1BE8650}"/>
          </ac:spMkLst>
        </pc:spChg>
        <pc:spChg chg="add mod">
          <ac:chgData name="Foster, Shanique (ISED/ISDE)" userId="cf84f217-72af-4318-ba16-2ff41f996bb3" providerId="ADAL" clId="{ECCE1C98-AE36-4358-8308-5F6175949EBA}" dt="2023-11-30T15:23:17.090" v="3765" actId="571"/>
          <ac:spMkLst>
            <pc:docMk/>
            <pc:sldMk cId="3626655097" sldId="310"/>
            <ac:spMk id="9" creationId="{4F448606-E50D-9888-115B-7A2F06FF74F3}"/>
          </ac:spMkLst>
        </pc:spChg>
        <pc:spChg chg="add mod">
          <ac:chgData name="Foster, Shanique (ISED/ISDE)" userId="cf84f217-72af-4318-ba16-2ff41f996bb3" providerId="ADAL" clId="{ECCE1C98-AE36-4358-8308-5F6175949EBA}" dt="2023-11-30T15:23:17.090" v="3765" actId="571"/>
          <ac:spMkLst>
            <pc:docMk/>
            <pc:sldMk cId="3626655097" sldId="310"/>
            <ac:spMk id="10" creationId="{75D4443B-C039-C2EE-F265-20C459F13364}"/>
          </ac:spMkLst>
        </pc:spChg>
      </pc:sldChg>
      <pc:sldMasterChg chg="addSldLayout delSldLayout">
        <pc:chgData name="Foster, Shanique (ISED/ISDE)" userId="cf84f217-72af-4318-ba16-2ff41f996bb3" providerId="ADAL" clId="{ECCE1C98-AE36-4358-8308-5F6175949EBA}" dt="2023-10-31T19:40:10.134" v="517" actId="47"/>
        <pc:sldMasterMkLst>
          <pc:docMk/>
          <pc:sldMasterMk cId="3920093666" sldId="2147483704"/>
        </pc:sldMasterMkLst>
        <pc:sldLayoutChg chg="add del">
          <pc:chgData name="Foster, Shanique (ISED/ISDE)" userId="cf84f217-72af-4318-ba16-2ff41f996bb3" providerId="ADAL" clId="{ECCE1C98-AE36-4358-8308-5F6175949EBA}" dt="2023-10-31T17:20:38.918" v="33" actId="47"/>
          <pc:sldLayoutMkLst>
            <pc:docMk/>
            <pc:sldMasterMk cId="3920093666" sldId="2147483704"/>
            <pc:sldLayoutMk cId="1532634365" sldId="2147483716"/>
          </pc:sldLayoutMkLst>
        </pc:sldLayoutChg>
        <pc:sldLayoutChg chg="del">
          <pc:chgData name="Foster, Shanique (ISED/ISDE)" userId="cf84f217-72af-4318-ba16-2ff41f996bb3" providerId="ADAL" clId="{ECCE1C98-AE36-4358-8308-5F6175949EBA}" dt="2023-10-31T19:40:08.369" v="516" actId="47"/>
          <pc:sldLayoutMkLst>
            <pc:docMk/>
            <pc:sldMasterMk cId="3920093666" sldId="2147483704"/>
            <pc:sldLayoutMk cId="1847271339" sldId="2147483721"/>
          </pc:sldLayoutMkLst>
        </pc:sldLayoutChg>
        <pc:sldLayoutChg chg="del">
          <pc:chgData name="Foster, Shanique (ISED/ISDE)" userId="cf84f217-72af-4318-ba16-2ff41f996bb3" providerId="ADAL" clId="{ECCE1C98-AE36-4358-8308-5F6175949EBA}" dt="2023-10-31T19:40:10.134" v="517" actId="47"/>
          <pc:sldLayoutMkLst>
            <pc:docMk/>
            <pc:sldMasterMk cId="3920093666" sldId="2147483704"/>
            <pc:sldLayoutMk cId="1839886605" sldId="2147483723"/>
          </pc:sldLayoutMkLst>
        </pc:sldLayoutChg>
        <pc:sldLayoutChg chg="del">
          <pc:chgData name="Foster, Shanique (ISED/ISDE)" userId="cf84f217-72af-4318-ba16-2ff41f996bb3" providerId="ADAL" clId="{ECCE1C98-AE36-4358-8308-5F6175949EBA}" dt="2023-10-31T17:21:45.647" v="70" actId="47"/>
          <pc:sldLayoutMkLst>
            <pc:docMk/>
            <pc:sldMasterMk cId="3920093666" sldId="2147483704"/>
            <pc:sldLayoutMk cId="3835045320" sldId="2147483723"/>
          </pc:sldLayoutMkLst>
        </pc:sldLayoutChg>
      </pc:sldMasterChg>
    </pc:docChg>
  </pc:docChgLst>
  <pc:docChgLst>
    <pc:chgData name="Fraser, Kathleen (she, her | elle, la) (ISED/ISDE)" userId="b9005b2e-05d7-4cdd-8400-7fc5b2a2722b" providerId="ADAL" clId="{24038F98-2499-484D-9EAB-04DF02E1D476}"/>
    <pc:docChg chg="modSld">
      <pc:chgData name="Fraser, Kathleen (she, her | elle, la) (ISED/ISDE)" userId="b9005b2e-05d7-4cdd-8400-7fc5b2a2722b" providerId="ADAL" clId="{24038F98-2499-484D-9EAB-04DF02E1D476}" dt="2023-11-28T16:44:41.661" v="8"/>
      <pc:docMkLst>
        <pc:docMk/>
      </pc:docMkLst>
      <pc:sldChg chg="modSp mod addCm">
        <pc:chgData name="Fraser, Kathleen (she, her | elle, la) (ISED/ISDE)" userId="b9005b2e-05d7-4cdd-8400-7fc5b2a2722b" providerId="ADAL" clId="{24038F98-2499-484D-9EAB-04DF02E1D476}" dt="2023-11-28T16:44:41.661" v="8"/>
        <pc:sldMkLst>
          <pc:docMk/>
          <pc:sldMk cId="464012711" sldId="309"/>
        </pc:sldMkLst>
        <pc:spChg chg="mod">
          <ac:chgData name="Fraser, Kathleen (she, her | elle, la) (ISED/ISDE)" userId="b9005b2e-05d7-4cdd-8400-7fc5b2a2722b" providerId="ADAL" clId="{24038F98-2499-484D-9EAB-04DF02E1D476}" dt="2023-11-28T16:40:34.053" v="7" actId="20577"/>
          <ac:spMkLst>
            <pc:docMk/>
            <pc:sldMk cId="464012711" sldId="309"/>
            <ac:spMk id="7" creationId="{35BB14F7-0963-65BF-BF03-87FD5FCA51B3}"/>
          </ac:spMkLst>
        </pc:spChg>
      </pc:sldChg>
    </pc:docChg>
  </pc:docChgLst>
</pc:chgInfo>
</file>

<file path=ppt/diagrams/_rels/data2.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iagrams/_rels/data5.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4E6616-2CDA-414F-BB82-1A3757ECFA56}" type="doc">
      <dgm:prSet loTypeId="urn:microsoft.com/office/officeart/2017/3/layout/DropPinTimeline" loCatId="timeline" qsTypeId="urn:microsoft.com/office/officeart/2005/8/quickstyle/simple1" qsCatId="simple" csTypeId="urn:microsoft.com/office/officeart/2005/8/colors/accent1_2" csCatId="accent1" phldr="1"/>
      <dgm:spPr/>
      <dgm:t>
        <a:bodyPr/>
        <a:lstStyle/>
        <a:p>
          <a:endParaRPr lang="en-US"/>
        </a:p>
      </dgm:t>
    </dgm:pt>
    <dgm:pt modelId="{CCC0F8AD-E1B1-4858-A1B9-864F37F50914}">
      <dgm:prSet phldrT="[Text]" phldr="0" custT="1"/>
      <dgm:spPr/>
      <dgm:t>
        <a:bodyPr/>
        <a:lstStyle/>
        <a:p>
          <a:pPr>
            <a:defRPr b="1"/>
          </a:pPr>
          <a:r>
            <a:rPr lang="en-US" sz="1600" b="0">
              <a:latin typeface="Calibri Light" panose="020F0302020204030204"/>
            </a:rPr>
            <a:t>Draft and Socialize </a:t>
          </a:r>
          <a:r>
            <a:rPr lang="en-US" sz="1600">
              <a:latin typeface="Calibri Light" panose="020F0302020204030204"/>
            </a:rPr>
            <a:t>Annotated Table of Contents</a:t>
          </a:r>
          <a:endParaRPr lang="en-US" sz="1600"/>
        </a:p>
      </dgm:t>
    </dgm:pt>
    <dgm:pt modelId="{314C6CCB-49DF-4FFD-B599-A57084E736A7}" type="parTrans" cxnId="{639EFC03-DF86-4400-BE05-D8D2850CC118}">
      <dgm:prSet/>
      <dgm:spPr/>
      <dgm:t>
        <a:bodyPr/>
        <a:lstStyle/>
        <a:p>
          <a:endParaRPr lang="en-US"/>
        </a:p>
      </dgm:t>
    </dgm:pt>
    <dgm:pt modelId="{2DEA9894-81B5-4B6C-9029-00EA19D04B61}" type="sibTrans" cxnId="{639EFC03-DF86-4400-BE05-D8D2850CC118}">
      <dgm:prSet/>
      <dgm:spPr/>
      <dgm:t>
        <a:bodyPr/>
        <a:lstStyle/>
        <a:p>
          <a:endParaRPr lang="en-US"/>
        </a:p>
      </dgm:t>
    </dgm:pt>
    <dgm:pt modelId="{0743EEA3-C3E7-4DD9-83E0-390775B18C24}">
      <dgm:prSet phldrT="[Text]" phldr="0" custT="1"/>
      <dgm:spPr/>
      <dgm:t>
        <a:bodyPr/>
        <a:lstStyle/>
        <a:p>
          <a:r>
            <a:rPr lang="en-US" sz="1600" b="1">
              <a:solidFill>
                <a:schemeClr val="tx1"/>
              </a:solidFill>
              <a:latin typeface="Calibri Light" panose="020F0302020204030204"/>
            </a:rPr>
            <a:t> November 2022 – January 2023</a:t>
          </a:r>
          <a:endParaRPr lang="en-US" sz="1600" b="1">
            <a:solidFill>
              <a:schemeClr val="tx1"/>
            </a:solidFill>
          </a:endParaRPr>
        </a:p>
      </dgm:t>
    </dgm:pt>
    <dgm:pt modelId="{123E92ED-BD80-48C3-9176-83749168C53D}" type="parTrans" cxnId="{F67CD2AF-E844-428F-AAD0-79F8041F9A2F}">
      <dgm:prSet/>
      <dgm:spPr/>
      <dgm:t>
        <a:bodyPr/>
        <a:lstStyle/>
        <a:p>
          <a:endParaRPr lang="en-US"/>
        </a:p>
      </dgm:t>
    </dgm:pt>
    <dgm:pt modelId="{8A753D78-0F49-49FE-9426-BDF1A51CF3FC}" type="sibTrans" cxnId="{F67CD2AF-E844-428F-AAD0-79F8041F9A2F}">
      <dgm:prSet/>
      <dgm:spPr/>
      <dgm:t>
        <a:bodyPr/>
        <a:lstStyle/>
        <a:p>
          <a:endParaRPr lang="en-US"/>
        </a:p>
      </dgm:t>
    </dgm:pt>
    <dgm:pt modelId="{740654C4-D224-4A11-AF8F-F3C54A68CA2B}">
      <dgm:prSet phldrT="[Text]" phldr="0" custT="1"/>
      <dgm:spPr/>
      <dgm:t>
        <a:bodyPr/>
        <a:lstStyle/>
        <a:p>
          <a:pPr>
            <a:defRPr b="1"/>
          </a:pPr>
          <a:r>
            <a:rPr lang="en-US" sz="1600">
              <a:latin typeface="Calibri Light" panose="020F0302020204030204"/>
            </a:rPr>
            <a:t>Update Framework </a:t>
          </a:r>
          <a:endParaRPr lang="en-US" sz="1600"/>
        </a:p>
      </dgm:t>
    </dgm:pt>
    <dgm:pt modelId="{3CBBB89B-A0FE-4B15-A68E-E9FC9B93FFE3}" type="parTrans" cxnId="{7840A27B-A648-430D-8145-9E0132166348}">
      <dgm:prSet/>
      <dgm:spPr/>
      <dgm:t>
        <a:bodyPr/>
        <a:lstStyle/>
        <a:p>
          <a:endParaRPr lang="en-US"/>
        </a:p>
      </dgm:t>
    </dgm:pt>
    <dgm:pt modelId="{04B3797F-12ED-44FF-889E-7ACD205940B2}" type="sibTrans" cxnId="{7840A27B-A648-430D-8145-9E0132166348}">
      <dgm:prSet/>
      <dgm:spPr/>
      <dgm:t>
        <a:bodyPr/>
        <a:lstStyle/>
        <a:p>
          <a:endParaRPr lang="en-US"/>
        </a:p>
      </dgm:t>
    </dgm:pt>
    <dgm:pt modelId="{E7F867F0-830C-4BB4-981E-DC54E29FA87F}">
      <dgm:prSet phldrT="[Text]" phldr="0" custT="1"/>
      <dgm:spPr/>
      <dgm:t>
        <a:bodyPr/>
        <a:lstStyle/>
        <a:p>
          <a:r>
            <a:rPr lang="en-US" sz="1600" b="1" kern="1200">
              <a:solidFill>
                <a:prstClr val="black"/>
              </a:solidFill>
              <a:latin typeface="Calibri Light" panose="020F0302020204030204"/>
              <a:ea typeface="+mn-ea"/>
              <a:cs typeface="+mn-cs"/>
            </a:rPr>
            <a:t>May 2023 - August </a:t>
          </a:r>
          <a:r>
            <a:rPr lang="en-US" sz="1600" b="1" kern="1200">
              <a:solidFill>
                <a:schemeClr val="tx1"/>
              </a:solidFill>
              <a:latin typeface="Calibri Light" panose="020F0302020204030204"/>
            </a:rPr>
            <a:t>2023</a:t>
          </a:r>
          <a:endParaRPr lang="en-US" sz="1600" b="1" kern="1200">
            <a:solidFill>
              <a:schemeClr val="tx1"/>
            </a:solidFill>
          </a:endParaRPr>
        </a:p>
      </dgm:t>
    </dgm:pt>
    <dgm:pt modelId="{9971204F-1DDC-4A97-B6CE-E9E27F149F39}" type="parTrans" cxnId="{B5BAA987-E998-4CB0-9738-A47C52E8C213}">
      <dgm:prSet/>
      <dgm:spPr/>
      <dgm:t>
        <a:bodyPr/>
        <a:lstStyle/>
        <a:p>
          <a:endParaRPr lang="en-US"/>
        </a:p>
      </dgm:t>
    </dgm:pt>
    <dgm:pt modelId="{92B73C88-00C2-4E77-B240-AD372598C363}" type="sibTrans" cxnId="{B5BAA987-E998-4CB0-9738-A47C52E8C213}">
      <dgm:prSet/>
      <dgm:spPr/>
      <dgm:t>
        <a:bodyPr/>
        <a:lstStyle/>
        <a:p>
          <a:endParaRPr lang="en-US"/>
        </a:p>
      </dgm:t>
    </dgm:pt>
    <dgm:pt modelId="{50ABB455-1792-406E-BF84-2F4CB08E3407}">
      <dgm:prSet phldrT="[Text]" phldr="0" custT="1"/>
      <dgm:spPr/>
      <dgm:t>
        <a:bodyPr/>
        <a:lstStyle/>
        <a:p>
          <a:pPr>
            <a:defRPr b="1"/>
          </a:pPr>
          <a:r>
            <a:rPr lang="en-US" sz="1600">
              <a:latin typeface="+mj-lt"/>
            </a:rPr>
            <a:t>Obtain DSN Endorsement</a:t>
          </a:r>
          <a:br>
            <a:rPr lang="en-US" sz="1600">
              <a:latin typeface="+mj-lt"/>
            </a:rPr>
          </a:br>
          <a:r>
            <a:rPr lang="en-US" sz="1600" b="0">
              <a:latin typeface="+mj-lt"/>
            </a:rPr>
            <a:t>Circulate</a:t>
          </a:r>
          <a:r>
            <a:rPr lang="en-US" sz="1600">
              <a:latin typeface="+mj-lt"/>
            </a:rPr>
            <a:t> </a:t>
          </a:r>
          <a:r>
            <a:rPr lang="en-US" sz="1600" b="0">
              <a:latin typeface="+mj-lt"/>
            </a:rPr>
            <a:t>Framework  in advance (mid-Aug)</a:t>
          </a:r>
          <a:endParaRPr lang="en-US" sz="1600">
            <a:latin typeface="+mj-lt"/>
          </a:endParaRPr>
        </a:p>
      </dgm:t>
    </dgm:pt>
    <dgm:pt modelId="{F5E65AB9-E8D7-4DDC-8497-022FB4985062}" type="parTrans" cxnId="{B0E459BC-64AC-4FEB-86C0-DAC4908000B2}">
      <dgm:prSet/>
      <dgm:spPr/>
      <dgm:t>
        <a:bodyPr/>
        <a:lstStyle/>
        <a:p>
          <a:endParaRPr lang="en-US"/>
        </a:p>
      </dgm:t>
    </dgm:pt>
    <dgm:pt modelId="{9E186C02-4D07-459C-B5E5-F3BB38F48D66}" type="sibTrans" cxnId="{B0E459BC-64AC-4FEB-86C0-DAC4908000B2}">
      <dgm:prSet/>
      <dgm:spPr/>
      <dgm:t>
        <a:bodyPr/>
        <a:lstStyle/>
        <a:p>
          <a:endParaRPr lang="en-US"/>
        </a:p>
      </dgm:t>
    </dgm:pt>
    <dgm:pt modelId="{01AE1E50-AC2A-4027-B505-F21218FBF14A}">
      <dgm:prSet phldrT="[Text]" phldr="0" custT="1"/>
      <dgm:spPr/>
      <dgm:t>
        <a:bodyPr/>
        <a:lstStyle/>
        <a:p>
          <a:r>
            <a:rPr lang="en-US" sz="1600" b="1">
              <a:latin typeface="Calibri Light" panose="020F0302020204030204"/>
            </a:rPr>
            <a:t>September 13, 2023</a:t>
          </a:r>
          <a:endParaRPr lang="en-US" sz="1600" b="1"/>
        </a:p>
      </dgm:t>
    </dgm:pt>
    <dgm:pt modelId="{06AA0F5B-4B13-4AB0-BB2E-CE95C2FEBC1D}" type="parTrans" cxnId="{89093CF1-3951-40E6-B27F-06EAD60FAF12}">
      <dgm:prSet/>
      <dgm:spPr/>
      <dgm:t>
        <a:bodyPr/>
        <a:lstStyle/>
        <a:p>
          <a:endParaRPr lang="en-US"/>
        </a:p>
      </dgm:t>
    </dgm:pt>
    <dgm:pt modelId="{2468B3B9-66F1-4AD0-9710-552D1AA94612}" type="sibTrans" cxnId="{89093CF1-3951-40E6-B27F-06EAD60FAF12}">
      <dgm:prSet/>
      <dgm:spPr/>
      <dgm:t>
        <a:bodyPr/>
        <a:lstStyle/>
        <a:p>
          <a:endParaRPr lang="en-US"/>
        </a:p>
      </dgm:t>
    </dgm:pt>
    <dgm:pt modelId="{4A724F09-12A7-445F-876A-6ACEFFE55581}">
      <dgm:prSet phldr="0" custT="1"/>
      <dgm:spPr/>
      <dgm:t>
        <a:bodyPr/>
        <a:lstStyle/>
        <a:p>
          <a:pPr>
            <a:defRPr b="1"/>
          </a:pPr>
          <a:r>
            <a:rPr lang="en-US" sz="1600" b="0">
              <a:latin typeface="Calibri Light" panose="020F0302020204030204"/>
            </a:rPr>
            <a:t>Draft and Socialize </a:t>
          </a:r>
          <a:r>
            <a:rPr lang="en-US" sz="1600">
              <a:latin typeface="Calibri Light" panose="020F0302020204030204"/>
            </a:rPr>
            <a:t>Consent and User Agreement Framework</a:t>
          </a:r>
        </a:p>
      </dgm:t>
    </dgm:pt>
    <dgm:pt modelId="{08148EE2-D21A-4A22-9FDA-8C37CE1B1CBC}" type="parTrans" cxnId="{56E6B951-49C3-47BA-8CC9-131D119AA12F}">
      <dgm:prSet/>
      <dgm:spPr/>
      <dgm:t>
        <a:bodyPr/>
        <a:lstStyle/>
        <a:p>
          <a:endParaRPr lang="en-CA"/>
        </a:p>
      </dgm:t>
    </dgm:pt>
    <dgm:pt modelId="{1A066D82-DF5C-4332-9CB1-37AF5150FC1D}" type="sibTrans" cxnId="{56E6B951-49C3-47BA-8CC9-131D119AA12F}">
      <dgm:prSet/>
      <dgm:spPr/>
      <dgm:t>
        <a:bodyPr/>
        <a:lstStyle/>
        <a:p>
          <a:endParaRPr lang="en-CA"/>
        </a:p>
      </dgm:t>
    </dgm:pt>
    <dgm:pt modelId="{17A42662-5A90-4CE0-A181-ADE86382D17A}">
      <dgm:prSet phldr="0" custT="1"/>
      <dgm:spPr/>
      <dgm:t>
        <a:bodyPr/>
        <a:lstStyle/>
        <a:p>
          <a:r>
            <a:rPr lang="en-US" sz="1600" b="1">
              <a:solidFill>
                <a:schemeClr val="tx1"/>
              </a:solidFill>
              <a:latin typeface="Calibri Light" panose="020F0302020204030204"/>
            </a:rPr>
            <a:t>March 2023 – August 2023</a:t>
          </a:r>
          <a:endParaRPr lang="en-US" sz="1600">
            <a:solidFill>
              <a:schemeClr val="tx1"/>
            </a:solidFill>
            <a:latin typeface="Calibri Light" panose="020F0302020204030204"/>
          </a:endParaRPr>
        </a:p>
      </dgm:t>
    </dgm:pt>
    <dgm:pt modelId="{FA545EA8-036D-47B9-BA97-B69B5562A9F7}" type="parTrans" cxnId="{7E8BE8CB-6389-4DC1-9745-8485E253CE7D}">
      <dgm:prSet/>
      <dgm:spPr/>
      <dgm:t>
        <a:bodyPr/>
        <a:lstStyle/>
        <a:p>
          <a:endParaRPr lang="en-CA"/>
        </a:p>
      </dgm:t>
    </dgm:pt>
    <dgm:pt modelId="{4B08F149-EFE8-44D7-91D2-90609142C572}" type="sibTrans" cxnId="{7E8BE8CB-6389-4DC1-9745-8485E253CE7D}">
      <dgm:prSet/>
      <dgm:spPr/>
      <dgm:t>
        <a:bodyPr/>
        <a:lstStyle/>
        <a:p>
          <a:endParaRPr lang="en-CA"/>
        </a:p>
      </dgm:t>
    </dgm:pt>
    <dgm:pt modelId="{1E8DB3AF-BFDC-4F69-8F4A-6031D1F7678E}">
      <dgm:prSet phldr="0" custT="1"/>
      <dgm:spPr/>
      <dgm:t>
        <a:bodyPr/>
        <a:lstStyle/>
        <a:p>
          <a:pPr>
            <a:defRPr b="1"/>
          </a:pPr>
          <a:r>
            <a:rPr lang="en-US" sz="1600" b="1">
              <a:latin typeface="Calibri Light" panose="020F0302020204030204"/>
            </a:rPr>
            <a:t>Initiate execution of communications plan </a:t>
          </a:r>
        </a:p>
      </dgm:t>
    </dgm:pt>
    <dgm:pt modelId="{7EB385EA-1101-4737-BB15-376ED37EF2A7}" type="parTrans" cxnId="{43F2AFCD-6190-4844-8F81-6BB7E2DCFC53}">
      <dgm:prSet/>
      <dgm:spPr/>
      <dgm:t>
        <a:bodyPr/>
        <a:lstStyle/>
        <a:p>
          <a:endParaRPr lang="en-CA"/>
        </a:p>
      </dgm:t>
    </dgm:pt>
    <dgm:pt modelId="{962EA1D9-51E7-4D4C-8B08-82230E0FC885}" type="sibTrans" cxnId="{43F2AFCD-6190-4844-8F81-6BB7E2DCFC53}">
      <dgm:prSet/>
      <dgm:spPr/>
      <dgm:t>
        <a:bodyPr/>
        <a:lstStyle/>
        <a:p>
          <a:endParaRPr lang="en-CA"/>
        </a:p>
      </dgm:t>
    </dgm:pt>
    <dgm:pt modelId="{673FC60D-AC6E-40E4-9B10-47F31602A48D}">
      <dgm:prSet phldr="0" custT="1"/>
      <dgm:spPr/>
      <dgm:t>
        <a:bodyPr/>
        <a:lstStyle/>
        <a:p>
          <a:r>
            <a:rPr lang="en-CA" sz="1600" b="1">
              <a:latin typeface="Calibri Light" panose="020F0302020204030204"/>
            </a:rPr>
            <a:t>Fall / Winter 2023-24</a:t>
          </a:r>
          <a:endParaRPr lang="en-US" sz="1600" b="1">
            <a:latin typeface="Calibri Light" panose="020F0302020204030204"/>
          </a:endParaRPr>
        </a:p>
      </dgm:t>
    </dgm:pt>
    <dgm:pt modelId="{0E7C6235-F981-480D-82F5-87800D911C51}" type="parTrans" cxnId="{AF02F487-D5D4-4409-88B5-9125561EBF2A}">
      <dgm:prSet/>
      <dgm:spPr/>
      <dgm:t>
        <a:bodyPr/>
        <a:lstStyle/>
        <a:p>
          <a:endParaRPr lang="en-CA"/>
        </a:p>
      </dgm:t>
    </dgm:pt>
    <dgm:pt modelId="{54D8DB31-61C5-4A25-B2B2-38DE15B2FC6F}" type="sibTrans" cxnId="{AF02F487-D5D4-4409-88B5-9125561EBF2A}">
      <dgm:prSet/>
      <dgm:spPr/>
      <dgm:t>
        <a:bodyPr/>
        <a:lstStyle/>
        <a:p>
          <a:endParaRPr lang="en-CA"/>
        </a:p>
      </dgm:t>
    </dgm:pt>
    <dgm:pt modelId="{D8AC922B-A4FF-4FA1-AB06-FFB48A323122}">
      <dgm:prSet phldr="0" custT="1"/>
      <dgm:spPr/>
      <dgm:t>
        <a:bodyPr/>
        <a:lstStyle/>
        <a:p>
          <a:pPr>
            <a:defRPr b="1"/>
          </a:pPr>
          <a:r>
            <a:rPr lang="en-US" sz="1600" b="1">
              <a:latin typeface="Calibri Light" panose="020F0302020204030204"/>
            </a:rPr>
            <a:t>Obtain DTSS WOC Endorsement </a:t>
          </a:r>
          <a:r>
            <a:rPr lang="en-US" sz="1600" b="0">
              <a:latin typeface="+mj-lt"/>
            </a:rPr>
            <a:t>Circulate</a:t>
          </a:r>
          <a:r>
            <a:rPr lang="en-US" sz="1600">
              <a:latin typeface="+mj-lt"/>
            </a:rPr>
            <a:t> </a:t>
          </a:r>
          <a:r>
            <a:rPr lang="en-US" sz="1600" b="0">
              <a:latin typeface="+mj-lt"/>
            </a:rPr>
            <a:t>Framework  in advance </a:t>
          </a:r>
          <a:endParaRPr lang="en-US" sz="1600" b="1">
            <a:latin typeface="Calibri Light" panose="020F0302020204030204"/>
          </a:endParaRPr>
        </a:p>
      </dgm:t>
    </dgm:pt>
    <dgm:pt modelId="{6B81726E-DC6B-4D54-868B-5A121CAD357F}" type="parTrans" cxnId="{1193582C-FAC9-4922-867D-800F0C35DDFE}">
      <dgm:prSet/>
      <dgm:spPr/>
      <dgm:t>
        <a:bodyPr/>
        <a:lstStyle/>
        <a:p>
          <a:endParaRPr lang="en-CA"/>
        </a:p>
      </dgm:t>
    </dgm:pt>
    <dgm:pt modelId="{F46235FA-E9A7-4B63-8731-C8104F7889BA}" type="sibTrans" cxnId="{1193582C-FAC9-4922-867D-800F0C35DDFE}">
      <dgm:prSet/>
      <dgm:spPr/>
      <dgm:t>
        <a:bodyPr/>
        <a:lstStyle/>
        <a:p>
          <a:endParaRPr lang="en-CA"/>
        </a:p>
      </dgm:t>
    </dgm:pt>
    <dgm:pt modelId="{CE14FA66-F479-404F-8379-17ADED5996F4}">
      <dgm:prSet phldr="0" custT="1"/>
      <dgm:spPr/>
      <dgm:t>
        <a:bodyPr/>
        <a:lstStyle/>
        <a:p>
          <a:pPr>
            <a:defRPr b="1"/>
          </a:pPr>
          <a:r>
            <a:rPr lang="en-US" sz="1600" b="1">
              <a:latin typeface="Calibri Light" panose="020F0302020204030204"/>
            </a:rPr>
            <a:t>Obtain DG-DDSOC </a:t>
          </a:r>
          <a:r>
            <a:rPr lang="en-US" sz="1600" b="1">
              <a:latin typeface="Calibri Light"/>
              <a:cs typeface="Calibri Light"/>
            </a:rPr>
            <a:t>Endorsement </a:t>
          </a:r>
          <a:r>
            <a:rPr lang="en-US" sz="1600" b="0">
              <a:latin typeface="+mj-lt"/>
            </a:rPr>
            <a:t>Circulate</a:t>
          </a:r>
          <a:r>
            <a:rPr lang="en-US" sz="1600">
              <a:latin typeface="+mj-lt"/>
            </a:rPr>
            <a:t> </a:t>
          </a:r>
          <a:r>
            <a:rPr lang="en-US" sz="1600" b="0">
              <a:latin typeface="+mj-lt"/>
            </a:rPr>
            <a:t>Framework  in advance </a:t>
          </a:r>
          <a:endParaRPr lang="en-US" sz="1600" b="1">
            <a:latin typeface="Calibri Light" panose="020F0302020204030204" pitchFamily="34" charset="0"/>
            <a:cs typeface="Calibri Light" panose="020F0302020204030204" pitchFamily="34" charset="0"/>
          </a:endParaRPr>
        </a:p>
      </dgm:t>
    </dgm:pt>
    <dgm:pt modelId="{51B235F5-E5EB-4E73-8152-253FB62F356B}" type="parTrans" cxnId="{9DFCAB82-164D-419F-B83A-73D0239FBAD6}">
      <dgm:prSet/>
      <dgm:spPr/>
      <dgm:t>
        <a:bodyPr/>
        <a:lstStyle/>
        <a:p>
          <a:endParaRPr lang="en-CA"/>
        </a:p>
      </dgm:t>
    </dgm:pt>
    <dgm:pt modelId="{170EB5A5-33DC-40D4-890C-34C07C16CF16}" type="sibTrans" cxnId="{9DFCAB82-164D-419F-B83A-73D0239FBAD6}">
      <dgm:prSet/>
      <dgm:spPr/>
      <dgm:t>
        <a:bodyPr/>
        <a:lstStyle/>
        <a:p>
          <a:endParaRPr lang="en-CA"/>
        </a:p>
      </dgm:t>
    </dgm:pt>
    <dgm:pt modelId="{C0A6505A-1425-42AE-BC73-A0F25649D500}">
      <dgm:prSet phldr="0" custT="1"/>
      <dgm:spPr/>
      <dgm:t>
        <a:bodyPr/>
        <a:lstStyle/>
        <a:p>
          <a:r>
            <a:rPr lang="en-US" sz="1600" b="1">
              <a:latin typeface="Calibri Light" panose="020F0302020204030204"/>
            </a:rPr>
            <a:t>October 5, 2023</a:t>
          </a:r>
        </a:p>
      </dgm:t>
    </dgm:pt>
    <dgm:pt modelId="{D2135563-1599-4312-A317-B7BCB48F5133}" type="parTrans" cxnId="{7CE33B4F-D124-4EB3-B70B-5C5132585C5C}">
      <dgm:prSet/>
      <dgm:spPr/>
      <dgm:t>
        <a:bodyPr/>
        <a:lstStyle/>
        <a:p>
          <a:endParaRPr lang="en-CA"/>
        </a:p>
      </dgm:t>
    </dgm:pt>
    <dgm:pt modelId="{E71D41B3-3AA1-4B84-893F-A3D767E035C1}" type="sibTrans" cxnId="{7CE33B4F-D124-4EB3-B70B-5C5132585C5C}">
      <dgm:prSet/>
      <dgm:spPr/>
      <dgm:t>
        <a:bodyPr/>
        <a:lstStyle/>
        <a:p>
          <a:endParaRPr lang="en-CA"/>
        </a:p>
      </dgm:t>
    </dgm:pt>
    <dgm:pt modelId="{927C429A-22E4-4C63-8B07-A6529A329DEF}">
      <dgm:prSet phldr="0" custT="1"/>
      <dgm:spPr/>
      <dgm:t>
        <a:bodyPr/>
        <a:lstStyle/>
        <a:p>
          <a:r>
            <a:rPr lang="en-US" sz="1600" b="1">
              <a:latin typeface="Calibri Light" panose="020F0302020204030204"/>
            </a:rPr>
            <a:t>September 27, 2023</a:t>
          </a:r>
        </a:p>
      </dgm:t>
    </dgm:pt>
    <dgm:pt modelId="{F443652E-ECC4-4704-8FB5-32CE27CA7C72}" type="parTrans" cxnId="{11965AFD-08EF-49D3-AD3A-F3CE403F099C}">
      <dgm:prSet/>
      <dgm:spPr/>
      <dgm:t>
        <a:bodyPr/>
        <a:lstStyle/>
        <a:p>
          <a:endParaRPr lang="en-CA"/>
        </a:p>
      </dgm:t>
    </dgm:pt>
    <dgm:pt modelId="{04483CE6-3F0A-4347-9E57-93FD3B000A25}" type="sibTrans" cxnId="{11965AFD-08EF-49D3-AD3A-F3CE403F099C}">
      <dgm:prSet/>
      <dgm:spPr/>
      <dgm:t>
        <a:bodyPr/>
        <a:lstStyle/>
        <a:p>
          <a:endParaRPr lang="en-CA"/>
        </a:p>
      </dgm:t>
    </dgm:pt>
    <dgm:pt modelId="{0F6DC5AE-7B24-4094-82C9-1D222ABB679E}">
      <dgm:prSet phldr="0" custT="1"/>
      <dgm:spPr/>
      <dgm:t>
        <a:bodyPr/>
        <a:lstStyle/>
        <a:p>
          <a:pPr>
            <a:defRPr b="1"/>
          </a:pPr>
          <a:r>
            <a:rPr lang="en-US" sz="1600" b="1">
              <a:solidFill>
                <a:prstClr val="black">
                  <a:hueOff val="0"/>
                  <a:satOff val="0"/>
                  <a:lumOff val="0"/>
                  <a:alphaOff val="0"/>
                </a:prstClr>
              </a:solidFill>
              <a:latin typeface="Calibri Light" panose="020F0302020204030204"/>
              <a:ea typeface="+mn-ea"/>
              <a:cs typeface="+mn-cs"/>
            </a:rPr>
            <a:t>Circulate to DDSOC for information  </a:t>
          </a:r>
          <a:r>
            <a:rPr lang="en-US" sz="1600" b="0">
              <a:solidFill>
                <a:prstClr val="black">
                  <a:hueOff val="0"/>
                  <a:satOff val="0"/>
                  <a:lumOff val="0"/>
                  <a:alphaOff val="0"/>
                </a:prstClr>
              </a:solidFill>
              <a:latin typeface="Calibri Light" panose="020F0302020204030204"/>
              <a:ea typeface="+mn-ea"/>
              <a:cs typeface="+mn-cs"/>
            </a:rPr>
            <a:t>following endorsement from DG-DDSOC</a:t>
          </a:r>
          <a:endParaRPr lang="en-US" sz="1600" b="0" i="1">
            <a:latin typeface="Calibri Light" panose="020F0302020204030204"/>
          </a:endParaRPr>
        </a:p>
      </dgm:t>
    </dgm:pt>
    <dgm:pt modelId="{A0C37086-8FA6-4876-8DB3-CD13E0D93B80}" type="parTrans" cxnId="{DC6DBAB5-3F37-4371-9DE8-EB0CB1212F0C}">
      <dgm:prSet/>
      <dgm:spPr/>
      <dgm:t>
        <a:bodyPr/>
        <a:lstStyle/>
        <a:p>
          <a:endParaRPr lang="en-CA"/>
        </a:p>
      </dgm:t>
    </dgm:pt>
    <dgm:pt modelId="{F6DFE406-F2D4-4EB9-B763-C95B4125C56F}" type="sibTrans" cxnId="{DC6DBAB5-3F37-4371-9DE8-EB0CB1212F0C}">
      <dgm:prSet/>
      <dgm:spPr/>
      <dgm:t>
        <a:bodyPr/>
        <a:lstStyle/>
        <a:p>
          <a:endParaRPr lang="en-CA"/>
        </a:p>
      </dgm:t>
    </dgm:pt>
    <dgm:pt modelId="{C5903B04-FB04-4131-9A22-979CD55AEFA9}">
      <dgm:prSet phldr="0" custT="1"/>
      <dgm:spPr/>
      <dgm:t>
        <a:bodyPr/>
        <a:lstStyle/>
        <a:p>
          <a:r>
            <a:rPr lang="en-US" sz="1600" b="1">
              <a:solidFill>
                <a:prstClr val="black">
                  <a:hueOff val="0"/>
                  <a:satOff val="0"/>
                  <a:lumOff val="0"/>
                  <a:alphaOff val="0"/>
                </a:prstClr>
              </a:solidFill>
              <a:latin typeface="Calibri Light" panose="020F0302020204030204"/>
              <a:ea typeface="+mn-ea"/>
              <a:cs typeface="+mn-cs"/>
            </a:rPr>
            <a:t>October 2023</a:t>
          </a:r>
          <a:endParaRPr lang="en-US" sz="1600" b="0" i="1">
            <a:latin typeface="Calibri Light" panose="020F0302020204030204"/>
          </a:endParaRPr>
        </a:p>
      </dgm:t>
    </dgm:pt>
    <dgm:pt modelId="{0BA63E95-EE2B-4481-A39B-3B73493C5DAA}" type="parTrans" cxnId="{9486D23F-C5E0-4D20-B54C-E4BCFAAF02AA}">
      <dgm:prSet/>
      <dgm:spPr/>
      <dgm:t>
        <a:bodyPr/>
        <a:lstStyle/>
        <a:p>
          <a:endParaRPr lang="en-CA"/>
        </a:p>
      </dgm:t>
    </dgm:pt>
    <dgm:pt modelId="{74A7F244-8F17-417E-AC5D-E7295272E73E}" type="sibTrans" cxnId="{9486D23F-C5E0-4D20-B54C-E4BCFAAF02AA}">
      <dgm:prSet/>
      <dgm:spPr/>
      <dgm:t>
        <a:bodyPr/>
        <a:lstStyle/>
        <a:p>
          <a:endParaRPr lang="en-CA"/>
        </a:p>
      </dgm:t>
    </dgm:pt>
    <dgm:pt modelId="{0FD3ED9D-DD80-4ED9-9A6C-BBD6115107D5}" type="pres">
      <dgm:prSet presAssocID="{ED4E6616-2CDA-414F-BB82-1A3757ECFA56}" presName="root" presStyleCnt="0">
        <dgm:presLayoutVars>
          <dgm:chMax/>
          <dgm:chPref/>
          <dgm:animLvl val="lvl"/>
        </dgm:presLayoutVars>
      </dgm:prSet>
      <dgm:spPr/>
    </dgm:pt>
    <dgm:pt modelId="{D1351136-5008-41EB-B1D8-55D6AB7C2A30}" type="pres">
      <dgm:prSet presAssocID="{ED4E6616-2CDA-414F-BB82-1A3757ECFA56}" presName="divider" presStyleLbl="fgAcc1" presStyleIdx="0" presStyleCnt="9" custLinFactNeighborY="-92"/>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gm:spPr>
    </dgm:pt>
    <dgm:pt modelId="{E374E74F-A23E-48C1-BEA0-32CDF52248C0}" type="pres">
      <dgm:prSet presAssocID="{ED4E6616-2CDA-414F-BB82-1A3757ECFA56}" presName="nodes" presStyleCnt="0">
        <dgm:presLayoutVars>
          <dgm:chMax/>
          <dgm:chPref/>
          <dgm:animLvl val="lvl"/>
        </dgm:presLayoutVars>
      </dgm:prSet>
      <dgm:spPr/>
    </dgm:pt>
    <dgm:pt modelId="{140C16FE-E0F0-4E99-92BD-101205235AC0}" type="pres">
      <dgm:prSet presAssocID="{CCC0F8AD-E1B1-4858-A1B9-864F37F50914}" presName="composite" presStyleCnt="0"/>
      <dgm:spPr/>
    </dgm:pt>
    <dgm:pt modelId="{FC051986-445F-4BFD-B224-03FA8912A839}" type="pres">
      <dgm:prSet presAssocID="{CCC0F8AD-E1B1-4858-A1B9-864F37F50914}" presName="ConnectorPoint" presStyleLbl="lnNode1" presStyleIdx="0" presStyleCnt="8"/>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96CFE305-23B9-4B88-B73D-A509701A2990}" type="pres">
      <dgm:prSet presAssocID="{CCC0F8AD-E1B1-4858-A1B9-864F37F50914}" presName="DropPinPlaceHolder" presStyleCnt="0"/>
      <dgm:spPr/>
    </dgm:pt>
    <dgm:pt modelId="{B3477C63-8EAF-43F8-8BE9-2CAC6B55D2B5}" type="pres">
      <dgm:prSet presAssocID="{CCC0F8AD-E1B1-4858-A1B9-864F37F50914}" presName="DropPin" presStyleLbl="alignNode1" presStyleIdx="0" presStyleCnt="8"/>
      <dgm:spPr/>
    </dgm:pt>
    <dgm:pt modelId="{B9F4FDC7-791A-4377-B267-610EE6F291F0}" type="pres">
      <dgm:prSet presAssocID="{CCC0F8AD-E1B1-4858-A1B9-864F37F50914}" presName="Ellipse" presStyleLbl="fgAcc1" presStyleIdx="1" presStyleCnt="9"/>
      <dgm:spPr>
        <a:solidFill>
          <a:schemeClr val="lt1">
            <a:alpha val="90000"/>
            <a:hueOff val="0"/>
            <a:satOff val="0"/>
            <a:lumOff val="0"/>
            <a:alphaOff val="0"/>
          </a:schemeClr>
        </a:solidFill>
        <a:ln w="12700" cap="flat" cmpd="sng" algn="ctr">
          <a:noFill/>
          <a:prstDash val="solid"/>
          <a:miter lim="800000"/>
        </a:ln>
        <a:effectLst/>
      </dgm:spPr>
    </dgm:pt>
    <dgm:pt modelId="{AC7E0363-D085-4570-ABD6-8583AE164C96}" type="pres">
      <dgm:prSet presAssocID="{CCC0F8AD-E1B1-4858-A1B9-864F37F50914}" presName="L2TextContainer" presStyleLbl="revTx" presStyleIdx="0" presStyleCnt="16">
        <dgm:presLayoutVars>
          <dgm:bulletEnabled val="1"/>
        </dgm:presLayoutVars>
      </dgm:prSet>
      <dgm:spPr/>
    </dgm:pt>
    <dgm:pt modelId="{3F28B8A1-5823-412D-9DC3-31DD3715E2FD}" type="pres">
      <dgm:prSet presAssocID="{CCC0F8AD-E1B1-4858-A1B9-864F37F50914}" presName="L1TextContainer" presStyleLbl="revTx" presStyleIdx="1" presStyleCnt="16" custScaleY="74069">
        <dgm:presLayoutVars>
          <dgm:chMax val="1"/>
          <dgm:chPref val="1"/>
          <dgm:bulletEnabled val="1"/>
        </dgm:presLayoutVars>
      </dgm:prSet>
      <dgm:spPr/>
    </dgm:pt>
    <dgm:pt modelId="{E73F95DB-D1B5-4137-AEFE-70A4A881E764}" type="pres">
      <dgm:prSet presAssocID="{CCC0F8AD-E1B1-4858-A1B9-864F37F50914}" presName="ConnectLine" presStyleLbl="sibTrans1D1" presStyleIdx="0" presStyleCnt="8"/>
      <dgm:spPr>
        <a:noFill/>
        <a:ln w="12700" cap="flat" cmpd="sng" algn="ctr">
          <a:solidFill>
            <a:schemeClr val="accent1">
              <a:hueOff val="0"/>
              <a:satOff val="0"/>
              <a:lumOff val="0"/>
              <a:alphaOff val="0"/>
            </a:schemeClr>
          </a:solidFill>
          <a:prstDash val="dash"/>
          <a:miter lim="800000"/>
        </a:ln>
        <a:effectLst/>
      </dgm:spPr>
    </dgm:pt>
    <dgm:pt modelId="{C09C5D0B-6550-445B-8BE7-F60271A7C518}" type="pres">
      <dgm:prSet presAssocID="{CCC0F8AD-E1B1-4858-A1B9-864F37F50914}" presName="EmptyPlaceHolder" presStyleCnt="0"/>
      <dgm:spPr/>
    </dgm:pt>
    <dgm:pt modelId="{9EBE73CA-C104-4753-B62A-7180A7390BF9}" type="pres">
      <dgm:prSet presAssocID="{2DEA9894-81B5-4B6C-9029-00EA19D04B61}" presName="spaceBetweenRectangles" presStyleCnt="0"/>
      <dgm:spPr/>
    </dgm:pt>
    <dgm:pt modelId="{0B4F66DD-32AB-42CB-B926-F126BC70ECA4}" type="pres">
      <dgm:prSet presAssocID="{4A724F09-12A7-445F-876A-6ACEFFE55581}" presName="composite" presStyleCnt="0"/>
      <dgm:spPr/>
    </dgm:pt>
    <dgm:pt modelId="{C9AB0323-5F6A-450A-9546-0CC2D0E1497E}" type="pres">
      <dgm:prSet presAssocID="{4A724F09-12A7-445F-876A-6ACEFFE55581}" presName="ConnectorPoint" presStyleLbl="lnNode1" presStyleIdx="1" presStyleCnt="8"/>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C3E51920-5AA0-4102-90DF-291BEF780B32}" type="pres">
      <dgm:prSet presAssocID="{4A724F09-12A7-445F-876A-6ACEFFE55581}" presName="DropPinPlaceHolder" presStyleCnt="0"/>
      <dgm:spPr/>
    </dgm:pt>
    <dgm:pt modelId="{165A9126-06BE-4564-ACBB-8B13BF1CF9A9}" type="pres">
      <dgm:prSet presAssocID="{4A724F09-12A7-445F-876A-6ACEFFE55581}" presName="DropPin" presStyleLbl="alignNode1" presStyleIdx="1" presStyleCnt="8"/>
      <dgm:spPr/>
    </dgm:pt>
    <dgm:pt modelId="{7DC3D215-7DC6-4724-9CF7-95972344B2AF}" type="pres">
      <dgm:prSet presAssocID="{4A724F09-12A7-445F-876A-6ACEFFE55581}" presName="Ellipse" presStyleLbl="fgAcc1" presStyleIdx="2" presStyleCnt="9"/>
      <dgm:spPr>
        <a:solidFill>
          <a:schemeClr val="lt1">
            <a:alpha val="90000"/>
            <a:hueOff val="0"/>
            <a:satOff val="0"/>
            <a:lumOff val="0"/>
            <a:alphaOff val="0"/>
          </a:schemeClr>
        </a:solidFill>
        <a:ln w="12700" cap="flat" cmpd="sng" algn="ctr">
          <a:noFill/>
          <a:prstDash val="solid"/>
          <a:miter lim="800000"/>
        </a:ln>
        <a:effectLst/>
      </dgm:spPr>
    </dgm:pt>
    <dgm:pt modelId="{E0B502B1-0D3A-4D30-9E7F-94197AD2D38A}" type="pres">
      <dgm:prSet presAssocID="{4A724F09-12A7-445F-876A-6ACEFFE55581}" presName="L2TextContainer" presStyleLbl="revTx" presStyleIdx="2" presStyleCnt="16">
        <dgm:presLayoutVars>
          <dgm:bulletEnabled val="1"/>
        </dgm:presLayoutVars>
      </dgm:prSet>
      <dgm:spPr/>
    </dgm:pt>
    <dgm:pt modelId="{C41F2DC5-9CBD-4CB1-83D3-A1AC71B5172B}" type="pres">
      <dgm:prSet presAssocID="{4A724F09-12A7-445F-876A-6ACEFFE55581}" presName="L1TextContainer" presStyleLbl="revTx" presStyleIdx="3" presStyleCnt="16" custScaleY="59649">
        <dgm:presLayoutVars>
          <dgm:chMax val="1"/>
          <dgm:chPref val="1"/>
          <dgm:bulletEnabled val="1"/>
        </dgm:presLayoutVars>
      </dgm:prSet>
      <dgm:spPr/>
    </dgm:pt>
    <dgm:pt modelId="{3E19E336-26A6-46B6-BD0A-44F6429EEA54}" type="pres">
      <dgm:prSet presAssocID="{4A724F09-12A7-445F-876A-6ACEFFE55581}" presName="ConnectLine" presStyleLbl="sibTrans1D1" presStyleIdx="1" presStyleCnt="8"/>
      <dgm:spPr>
        <a:noFill/>
        <a:ln w="12700" cap="flat" cmpd="sng" algn="ctr">
          <a:solidFill>
            <a:schemeClr val="accent1">
              <a:hueOff val="0"/>
              <a:satOff val="0"/>
              <a:lumOff val="0"/>
              <a:alphaOff val="0"/>
            </a:schemeClr>
          </a:solidFill>
          <a:prstDash val="dash"/>
          <a:miter lim="800000"/>
        </a:ln>
        <a:effectLst/>
      </dgm:spPr>
    </dgm:pt>
    <dgm:pt modelId="{37F2610D-2993-4389-A1A7-A044857A8274}" type="pres">
      <dgm:prSet presAssocID="{4A724F09-12A7-445F-876A-6ACEFFE55581}" presName="EmptyPlaceHolder" presStyleCnt="0"/>
      <dgm:spPr/>
    </dgm:pt>
    <dgm:pt modelId="{36E9BC72-723C-4029-84D7-0D9720AD624A}" type="pres">
      <dgm:prSet presAssocID="{1A066D82-DF5C-4332-9CB1-37AF5150FC1D}" presName="spaceBetweenRectangles" presStyleCnt="0"/>
      <dgm:spPr/>
    </dgm:pt>
    <dgm:pt modelId="{ADC740F9-6F20-4A63-B75A-0F9B6673570C}" type="pres">
      <dgm:prSet presAssocID="{740654C4-D224-4A11-AF8F-F3C54A68CA2B}" presName="composite" presStyleCnt="0"/>
      <dgm:spPr/>
    </dgm:pt>
    <dgm:pt modelId="{B822018C-D6EE-4B34-9005-D285D5988725}" type="pres">
      <dgm:prSet presAssocID="{740654C4-D224-4A11-AF8F-F3C54A68CA2B}" presName="ConnectorPoint" presStyleLbl="lnNode1" presStyleIdx="2" presStyleCnt="8"/>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DC784AD8-17BB-4E29-AF38-22A9FBC84196}" type="pres">
      <dgm:prSet presAssocID="{740654C4-D224-4A11-AF8F-F3C54A68CA2B}" presName="DropPinPlaceHolder" presStyleCnt="0"/>
      <dgm:spPr/>
    </dgm:pt>
    <dgm:pt modelId="{3A25C858-F50E-40FE-99C7-A7947AEB0800}" type="pres">
      <dgm:prSet presAssocID="{740654C4-D224-4A11-AF8F-F3C54A68CA2B}" presName="DropPin" presStyleLbl="alignNode1" presStyleIdx="2" presStyleCnt="8"/>
      <dgm:spPr/>
    </dgm:pt>
    <dgm:pt modelId="{42AC0B8C-BC09-4A7F-86F9-5C0F9F70DEFF}" type="pres">
      <dgm:prSet presAssocID="{740654C4-D224-4A11-AF8F-F3C54A68CA2B}" presName="Ellipse" presStyleLbl="fgAcc1" presStyleIdx="3" presStyleCnt="9"/>
      <dgm:spPr>
        <a:solidFill>
          <a:schemeClr val="lt1">
            <a:alpha val="90000"/>
            <a:hueOff val="0"/>
            <a:satOff val="0"/>
            <a:lumOff val="0"/>
            <a:alphaOff val="0"/>
          </a:schemeClr>
        </a:solidFill>
        <a:ln w="12700" cap="flat" cmpd="sng" algn="ctr">
          <a:noFill/>
          <a:prstDash val="solid"/>
          <a:miter lim="800000"/>
        </a:ln>
        <a:effectLst/>
      </dgm:spPr>
    </dgm:pt>
    <dgm:pt modelId="{CBB7FE70-A21A-4862-AB07-DF29A83997B9}" type="pres">
      <dgm:prSet presAssocID="{740654C4-D224-4A11-AF8F-F3C54A68CA2B}" presName="L2TextContainer" presStyleLbl="revTx" presStyleIdx="4" presStyleCnt="16">
        <dgm:presLayoutVars>
          <dgm:bulletEnabled val="1"/>
        </dgm:presLayoutVars>
      </dgm:prSet>
      <dgm:spPr/>
    </dgm:pt>
    <dgm:pt modelId="{329E95B7-1F53-468D-B62D-54DD91B72B51}" type="pres">
      <dgm:prSet presAssocID="{740654C4-D224-4A11-AF8F-F3C54A68CA2B}" presName="L1TextContainer" presStyleLbl="revTx" presStyleIdx="5" presStyleCnt="16">
        <dgm:presLayoutVars>
          <dgm:chMax val="1"/>
          <dgm:chPref val="1"/>
          <dgm:bulletEnabled val="1"/>
        </dgm:presLayoutVars>
      </dgm:prSet>
      <dgm:spPr/>
    </dgm:pt>
    <dgm:pt modelId="{4BD1028F-9915-412C-AACA-98C73307D2C7}" type="pres">
      <dgm:prSet presAssocID="{740654C4-D224-4A11-AF8F-F3C54A68CA2B}" presName="ConnectLine" presStyleLbl="sibTrans1D1" presStyleIdx="2" presStyleCnt="8"/>
      <dgm:spPr>
        <a:noFill/>
        <a:ln w="12700" cap="flat" cmpd="sng" algn="ctr">
          <a:solidFill>
            <a:schemeClr val="accent1">
              <a:hueOff val="0"/>
              <a:satOff val="0"/>
              <a:lumOff val="0"/>
              <a:alphaOff val="0"/>
            </a:schemeClr>
          </a:solidFill>
          <a:prstDash val="dash"/>
          <a:miter lim="800000"/>
        </a:ln>
        <a:effectLst/>
      </dgm:spPr>
    </dgm:pt>
    <dgm:pt modelId="{E2460D39-56E0-45A0-A779-787329B16172}" type="pres">
      <dgm:prSet presAssocID="{740654C4-D224-4A11-AF8F-F3C54A68CA2B}" presName="EmptyPlaceHolder" presStyleCnt="0"/>
      <dgm:spPr/>
    </dgm:pt>
    <dgm:pt modelId="{05DA0F1C-0C51-438B-81BA-CBC8535C1F10}" type="pres">
      <dgm:prSet presAssocID="{04B3797F-12ED-44FF-889E-7ACD205940B2}" presName="spaceBetweenRectangles" presStyleCnt="0"/>
      <dgm:spPr/>
    </dgm:pt>
    <dgm:pt modelId="{E390D209-64F0-4F5A-9ADD-2CD5C07A60A9}" type="pres">
      <dgm:prSet presAssocID="{50ABB455-1792-406E-BF84-2F4CB08E3407}" presName="composite" presStyleCnt="0"/>
      <dgm:spPr/>
    </dgm:pt>
    <dgm:pt modelId="{127BB24D-C7FA-4582-921D-DF9AA4697700}" type="pres">
      <dgm:prSet presAssocID="{50ABB455-1792-406E-BF84-2F4CB08E3407}" presName="ConnectorPoint" presStyleLbl="lnNode1" presStyleIdx="3" presStyleCnt="8"/>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1EA9C79-7538-4A58-AF74-12AA1F69ED32}" type="pres">
      <dgm:prSet presAssocID="{50ABB455-1792-406E-BF84-2F4CB08E3407}" presName="DropPinPlaceHolder" presStyleCnt="0"/>
      <dgm:spPr/>
    </dgm:pt>
    <dgm:pt modelId="{8C934680-A27E-440F-8B18-D933EC307E0D}" type="pres">
      <dgm:prSet presAssocID="{50ABB455-1792-406E-BF84-2F4CB08E3407}" presName="DropPin" presStyleLbl="alignNode1" presStyleIdx="3" presStyleCnt="8"/>
      <dgm:spPr/>
    </dgm:pt>
    <dgm:pt modelId="{84E2DD54-E163-47E8-8D33-13EC46FBFFC8}" type="pres">
      <dgm:prSet presAssocID="{50ABB455-1792-406E-BF84-2F4CB08E3407}" presName="Ellipse" presStyleLbl="fgAcc1" presStyleIdx="4" presStyleCnt="9"/>
      <dgm:spPr>
        <a:solidFill>
          <a:schemeClr val="lt1">
            <a:alpha val="90000"/>
            <a:hueOff val="0"/>
            <a:satOff val="0"/>
            <a:lumOff val="0"/>
            <a:alphaOff val="0"/>
          </a:schemeClr>
        </a:solidFill>
        <a:ln w="12700" cap="flat" cmpd="sng" algn="ctr">
          <a:noFill/>
          <a:prstDash val="solid"/>
          <a:miter lim="800000"/>
        </a:ln>
        <a:effectLst/>
      </dgm:spPr>
    </dgm:pt>
    <dgm:pt modelId="{83838547-31F0-4EF5-B339-10997BA07539}" type="pres">
      <dgm:prSet presAssocID="{50ABB455-1792-406E-BF84-2F4CB08E3407}" presName="L2TextContainer" presStyleLbl="revTx" presStyleIdx="6" presStyleCnt="16">
        <dgm:presLayoutVars>
          <dgm:bulletEnabled val="1"/>
        </dgm:presLayoutVars>
      </dgm:prSet>
      <dgm:spPr/>
    </dgm:pt>
    <dgm:pt modelId="{E15475A0-137E-47D6-8266-E3D236EC9A49}" type="pres">
      <dgm:prSet presAssocID="{50ABB455-1792-406E-BF84-2F4CB08E3407}" presName="L1TextContainer" presStyleLbl="revTx" presStyleIdx="7" presStyleCnt="16" custScaleY="53807">
        <dgm:presLayoutVars>
          <dgm:chMax val="1"/>
          <dgm:chPref val="1"/>
          <dgm:bulletEnabled val="1"/>
        </dgm:presLayoutVars>
      </dgm:prSet>
      <dgm:spPr/>
    </dgm:pt>
    <dgm:pt modelId="{89305B8A-EDB5-4D60-B345-5E71C1FB06D5}" type="pres">
      <dgm:prSet presAssocID="{50ABB455-1792-406E-BF84-2F4CB08E3407}" presName="ConnectLine" presStyleLbl="sibTrans1D1" presStyleIdx="3" presStyleCnt="8"/>
      <dgm:spPr>
        <a:noFill/>
        <a:ln w="12700" cap="flat" cmpd="sng" algn="ctr">
          <a:solidFill>
            <a:schemeClr val="accent1">
              <a:hueOff val="0"/>
              <a:satOff val="0"/>
              <a:lumOff val="0"/>
              <a:alphaOff val="0"/>
            </a:schemeClr>
          </a:solidFill>
          <a:prstDash val="dash"/>
          <a:miter lim="800000"/>
        </a:ln>
        <a:effectLst/>
      </dgm:spPr>
    </dgm:pt>
    <dgm:pt modelId="{F58FCC90-9D5E-4C89-906F-3DFFC25AA567}" type="pres">
      <dgm:prSet presAssocID="{50ABB455-1792-406E-BF84-2F4CB08E3407}" presName="EmptyPlaceHolder" presStyleCnt="0"/>
      <dgm:spPr/>
    </dgm:pt>
    <dgm:pt modelId="{8514CAFB-E4FB-40E7-81AE-BBACF67787D7}" type="pres">
      <dgm:prSet presAssocID="{9E186C02-4D07-459C-B5E5-F3BB38F48D66}" presName="spaceBetweenRectangles" presStyleCnt="0"/>
      <dgm:spPr/>
    </dgm:pt>
    <dgm:pt modelId="{311BD171-1B99-48F5-BA49-139F9EBDE08B}" type="pres">
      <dgm:prSet presAssocID="{D8AC922B-A4FF-4FA1-AB06-FFB48A323122}" presName="composite" presStyleCnt="0"/>
      <dgm:spPr/>
    </dgm:pt>
    <dgm:pt modelId="{D91EF854-CCDF-408A-AC89-13FA3CCD473F}" type="pres">
      <dgm:prSet presAssocID="{D8AC922B-A4FF-4FA1-AB06-FFB48A323122}" presName="ConnectorPoint" presStyleLbl="lnNode1" presStyleIdx="4" presStyleCnt="8"/>
      <dgm:spPr>
        <a:solidFill>
          <a:schemeClr val="accent1"/>
        </a:solidFill>
        <a:ln w="6350" cap="flat" cmpd="sng" algn="ctr">
          <a:solidFill>
            <a:schemeClr val="lt1">
              <a:hueOff val="0"/>
              <a:satOff val="0"/>
              <a:lumOff val="0"/>
              <a:alphaOff val="0"/>
            </a:schemeClr>
          </a:solidFill>
          <a:prstDash val="solid"/>
          <a:miter lim="800000"/>
        </a:ln>
        <a:effectLst/>
      </dgm:spPr>
    </dgm:pt>
    <dgm:pt modelId="{5D917C11-3DE0-4EE8-ADE3-E5BA4A48725D}" type="pres">
      <dgm:prSet presAssocID="{D8AC922B-A4FF-4FA1-AB06-FFB48A323122}" presName="DropPinPlaceHolder" presStyleCnt="0"/>
      <dgm:spPr/>
    </dgm:pt>
    <dgm:pt modelId="{DA703525-E7C6-446C-AF44-49E0DDE4DD99}" type="pres">
      <dgm:prSet presAssocID="{D8AC922B-A4FF-4FA1-AB06-FFB48A323122}" presName="DropPin" presStyleLbl="alignNode1" presStyleIdx="4" presStyleCnt="8"/>
      <dgm:spPr>
        <a:solidFill>
          <a:schemeClr val="accent1"/>
        </a:solidFill>
        <a:ln>
          <a:solidFill>
            <a:schemeClr val="accent1"/>
          </a:solidFill>
        </a:ln>
      </dgm:spPr>
    </dgm:pt>
    <dgm:pt modelId="{F1001A2C-ED68-49AE-B283-AE1A131E1A1D}" type="pres">
      <dgm:prSet presAssocID="{D8AC922B-A4FF-4FA1-AB06-FFB48A323122}" presName="Ellipse" presStyleLbl="fgAcc1" presStyleIdx="5" presStyleCnt="9"/>
      <dgm:spPr>
        <a:solidFill>
          <a:schemeClr val="lt1">
            <a:alpha val="90000"/>
            <a:hueOff val="0"/>
            <a:satOff val="0"/>
            <a:lumOff val="0"/>
            <a:alphaOff val="0"/>
          </a:schemeClr>
        </a:solidFill>
        <a:ln w="12700" cap="flat" cmpd="sng" algn="ctr">
          <a:noFill/>
          <a:prstDash val="solid"/>
          <a:miter lim="800000"/>
        </a:ln>
        <a:effectLst/>
      </dgm:spPr>
    </dgm:pt>
    <dgm:pt modelId="{D4B0EF9D-10D9-4944-B41D-555659369312}" type="pres">
      <dgm:prSet presAssocID="{D8AC922B-A4FF-4FA1-AB06-FFB48A323122}" presName="L2TextContainer" presStyleLbl="revTx" presStyleIdx="8" presStyleCnt="16">
        <dgm:presLayoutVars>
          <dgm:bulletEnabled val="1"/>
        </dgm:presLayoutVars>
      </dgm:prSet>
      <dgm:spPr/>
    </dgm:pt>
    <dgm:pt modelId="{5E1061FB-C43A-4516-8EE5-748754F8BA39}" type="pres">
      <dgm:prSet presAssocID="{D8AC922B-A4FF-4FA1-AB06-FFB48A323122}" presName="L1TextContainer" presStyleLbl="revTx" presStyleIdx="9" presStyleCnt="16" custScaleY="55868">
        <dgm:presLayoutVars>
          <dgm:chMax val="1"/>
          <dgm:chPref val="1"/>
          <dgm:bulletEnabled val="1"/>
        </dgm:presLayoutVars>
      </dgm:prSet>
      <dgm:spPr/>
    </dgm:pt>
    <dgm:pt modelId="{D4421460-C90E-4DE7-87FA-5954583AB5F8}" type="pres">
      <dgm:prSet presAssocID="{D8AC922B-A4FF-4FA1-AB06-FFB48A323122}" presName="ConnectLine" presStyleLbl="sibTrans1D1" presStyleIdx="4" presStyleCnt="8"/>
      <dgm:spPr>
        <a:noFill/>
        <a:ln w="12700" cap="flat" cmpd="sng" algn="ctr">
          <a:solidFill>
            <a:schemeClr val="accent1"/>
          </a:solidFill>
          <a:prstDash val="dash"/>
          <a:miter lim="800000"/>
        </a:ln>
        <a:effectLst/>
      </dgm:spPr>
    </dgm:pt>
    <dgm:pt modelId="{247F70ED-B3FF-487D-B289-34342439ADCF}" type="pres">
      <dgm:prSet presAssocID="{D8AC922B-A4FF-4FA1-AB06-FFB48A323122}" presName="EmptyPlaceHolder" presStyleCnt="0"/>
      <dgm:spPr/>
    </dgm:pt>
    <dgm:pt modelId="{6C9DF067-78D0-44C0-8F5C-A47FCA220B44}" type="pres">
      <dgm:prSet presAssocID="{F46235FA-E9A7-4B63-8731-C8104F7889BA}" presName="spaceBetweenRectangles" presStyleCnt="0"/>
      <dgm:spPr/>
    </dgm:pt>
    <dgm:pt modelId="{43A0AF08-BF55-41CA-8348-44AB1930D97D}" type="pres">
      <dgm:prSet presAssocID="{CE14FA66-F479-404F-8379-17ADED5996F4}" presName="composite" presStyleCnt="0"/>
      <dgm:spPr/>
    </dgm:pt>
    <dgm:pt modelId="{ECB4BA52-D23D-4CC0-BEB5-B78C7CC36618}" type="pres">
      <dgm:prSet presAssocID="{CE14FA66-F479-404F-8379-17ADED5996F4}" presName="ConnectorPoint" presStyleLbl="lnNode1" presStyleIdx="5" presStyleCnt="8"/>
      <dgm:spPr>
        <a:solidFill>
          <a:schemeClr val="accent1"/>
        </a:solidFill>
        <a:ln w="6350" cap="flat" cmpd="sng" algn="ctr">
          <a:solidFill>
            <a:schemeClr val="lt1">
              <a:hueOff val="0"/>
              <a:satOff val="0"/>
              <a:lumOff val="0"/>
              <a:alphaOff val="0"/>
            </a:schemeClr>
          </a:solidFill>
          <a:prstDash val="solid"/>
          <a:miter lim="800000"/>
        </a:ln>
        <a:effectLst/>
      </dgm:spPr>
    </dgm:pt>
    <dgm:pt modelId="{B7F651AA-B18F-4CBD-9C2A-39BD082A54CD}" type="pres">
      <dgm:prSet presAssocID="{CE14FA66-F479-404F-8379-17ADED5996F4}" presName="DropPinPlaceHolder" presStyleCnt="0"/>
      <dgm:spPr/>
    </dgm:pt>
    <dgm:pt modelId="{997B1F15-86AD-4861-8BE9-22F584FD7F4B}" type="pres">
      <dgm:prSet presAssocID="{CE14FA66-F479-404F-8379-17ADED5996F4}" presName="DropPin" presStyleLbl="alignNode1" presStyleIdx="5" presStyleCnt="8"/>
      <dgm:spPr>
        <a:solidFill>
          <a:schemeClr val="accent1"/>
        </a:solidFill>
        <a:ln>
          <a:solidFill>
            <a:schemeClr val="accent1"/>
          </a:solidFill>
        </a:ln>
      </dgm:spPr>
    </dgm:pt>
    <dgm:pt modelId="{6390ADC8-627F-4125-9F80-52D43ED4B1B3}" type="pres">
      <dgm:prSet presAssocID="{CE14FA66-F479-404F-8379-17ADED5996F4}" presName="Ellipse" presStyleLbl="fgAcc1" presStyleIdx="6" presStyleCnt="9"/>
      <dgm:spPr>
        <a:solidFill>
          <a:schemeClr val="lt1">
            <a:alpha val="90000"/>
            <a:hueOff val="0"/>
            <a:satOff val="0"/>
            <a:lumOff val="0"/>
            <a:alphaOff val="0"/>
          </a:schemeClr>
        </a:solidFill>
        <a:ln w="12700" cap="flat" cmpd="sng" algn="ctr">
          <a:noFill/>
          <a:prstDash val="solid"/>
          <a:miter lim="800000"/>
        </a:ln>
        <a:effectLst/>
      </dgm:spPr>
    </dgm:pt>
    <dgm:pt modelId="{E78AC17A-5A5F-40A3-964E-00561A6C569A}" type="pres">
      <dgm:prSet presAssocID="{CE14FA66-F479-404F-8379-17ADED5996F4}" presName="L2TextContainer" presStyleLbl="revTx" presStyleIdx="10" presStyleCnt="16">
        <dgm:presLayoutVars>
          <dgm:bulletEnabled val="1"/>
        </dgm:presLayoutVars>
      </dgm:prSet>
      <dgm:spPr/>
    </dgm:pt>
    <dgm:pt modelId="{D77A5DD3-746E-4F73-8D3F-F901B6752AA4}" type="pres">
      <dgm:prSet presAssocID="{CE14FA66-F479-404F-8379-17ADED5996F4}" presName="L1TextContainer" presStyleLbl="revTx" presStyleIdx="11" presStyleCnt="16" custScaleY="49678">
        <dgm:presLayoutVars>
          <dgm:chMax val="1"/>
          <dgm:chPref val="1"/>
          <dgm:bulletEnabled val="1"/>
        </dgm:presLayoutVars>
      </dgm:prSet>
      <dgm:spPr/>
    </dgm:pt>
    <dgm:pt modelId="{03DC33EC-CF84-4909-A527-92A322A7595A}" type="pres">
      <dgm:prSet presAssocID="{CE14FA66-F479-404F-8379-17ADED5996F4}" presName="ConnectLine" presStyleLbl="sibTrans1D1" presStyleIdx="5" presStyleCnt="8"/>
      <dgm:spPr>
        <a:noFill/>
        <a:ln w="12700" cap="flat" cmpd="sng" algn="ctr">
          <a:solidFill>
            <a:schemeClr val="accent1"/>
          </a:solidFill>
          <a:prstDash val="dash"/>
          <a:miter lim="800000"/>
        </a:ln>
        <a:effectLst/>
      </dgm:spPr>
    </dgm:pt>
    <dgm:pt modelId="{B9F223BB-6391-4E7C-A0A2-5F2C02E17000}" type="pres">
      <dgm:prSet presAssocID="{CE14FA66-F479-404F-8379-17ADED5996F4}" presName="EmptyPlaceHolder" presStyleCnt="0"/>
      <dgm:spPr/>
    </dgm:pt>
    <dgm:pt modelId="{5EBE7B59-35FA-425A-BCB4-8F30D1B642F7}" type="pres">
      <dgm:prSet presAssocID="{170EB5A5-33DC-40D4-890C-34C07C16CF16}" presName="spaceBetweenRectangles" presStyleCnt="0"/>
      <dgm:spPr/>
    </dgm:pt>
    <dgm:pt modelId="{998996FA-24E0-4A12-BC19-B9C3D87F353C}" type="pres">
      <dgm:prSet presAssocID="{0F6DC5AE-7B24-4094-82C9-1D222ABB679E}" presName="composite" presStyleCnt="0"/>
      <dgm:spPr/>
    </dgm:pt>
    <dgm:pt modelId="{D17AC7F9-3B41-4A1D-A3B7-925A7BE2F596}" type="pres">
      <dgm:prSet presAssocID="{0F6DC5AE-7B24-4094-82C9-1D222ABB679E}" presName="ConnectorPoint" presStyleLbl="lnNode1" presStyleIdx="6" presStyleCnt="8"/>
      <dgm:spPr>
        <a:solidFill>
          <a:schemeClr val="accent1"/>
        </a:solidFill>
        <a:ln w="6350" cap="flat" cmpd="sng" algn="ctr">
          <a:solidFill>
            <a:schemeClr val="lt1">
              <a:hueOff val="0"/>
              <a:satOff val="0"/>
              <a:lumOff val="0"/>
              <a:alphaOff val="0"/>
            </a:schemeClr>
          </a:solidFill>
          <a:prstDash val="solid"/>
          <a:miter lim="800000"/>
        </a:ln>
        <a:effectLst/>
      </dgm:spPr>
    </dgm:pt>
    <dgm:pt modelId="{8AFA460C-0983-47EF-ADD6-45761A1F3FD3}" type="pres">
      <dgm:prSet presAssocID="{0F6DC5AE-7B24-4094-82C9-1D222ABB679E}" presName="DropPinPlaceHolder" presStyleCnt="0"/>
      <dgm:spPr/>
    </dgm:pt>
    <dgm:pt modelId="{DBBB2333-3AA4-4E67-B024-C8EE2C977513}" type="pres">
      <dgm:prSet presAssocID="{0F6DC5AE-7B24-4094-82C9-1D222ABB679E}" presName="DropPin" presStyleLbl="alignNode1" presStyleIdx="6" presStyleCnt="8"/>
      <dgm:spPr>
        <a:solidFill>
          <a:schemeClr val="accent1"/>
        </a:solidFill>
        <a:ln>
          <a:solidFill>
            <a:schemeClr val="accent1"/>
          </a:solidFill>
        </a:ln>
      </dgm:spPr>
    </dgm:pt>
    <dgm:pt modelId="{70536FA7-CAEC-4828-9B42-158AEB43A61E}" type="pres">
      <dgm:prSet presAssocID="{0F6DC5AE-7B24-4094-82C9-1D222ABB679E}" presName="Ellipse" presStyleLbl="fgAcc1" presStyleIdx="7" presStyleCnt="9"/>
      <dgm:spPr>
        <a:solidFill>
          <a:schemeClr val="lt1">
            <a:alpha val="90000"/>
            <a:hueOff val="0"/>
            <a:satOff val="0"/>
            <a:lumOff val="0"/>
            <a:alphaOff val="0"/>
          </a:schemeClr>
        </a:solidFill>
        <a:ln w="12700" cap="flat" cmpd="sng" algn="ctr">
          <a:noFill/>
          <a:prstDash val="solid"/>
          <a:miter lim="800000"/>
        </a:ln>
        <a:effectLst/>
      </dgm:spPr>
    </dgm:pt>
    <dgm:pt modelId="{D801E0F7-14AF-4308-8494-1E1D21CF9537}" type="pres">
      <dgm:prSet presAssocID="{0F6DC5AE-7B24-4094-82C9-1D222ABB679E}" presName="L2TextContainer" presStyleLbl="revTx" presStyleIdx="12" presStyleCnt="16">
        <dgm:presLayoutVars>
          <dgm:bulletEnabled val="1"/>
        </dgm:presLayoutVars>
      </dgm:prSet>
      <dgm:spPr/>
    </dgm:pt>
    <dgm:pt modelId="{F7A3023E-5F52-4036-BED4-F39AB3C8B249}" type="pres">
      <dgm:prSet presAssocID="{0F6DC5AE-7B24-4094-82C9-1D222ABB679E}" presName="L1TextContainer" presStyleLbl="revTx" presStyleIdx="13" presStyleCnt="16" custScaleY="51680">
        <dgm:presLayoutVars>
          <dgm:chMax val="1"/>
          <dgm:chPref val="1"/>
          <dgm:bulletEnabled val="1"/>
        </dgm:presLayoutVars>
      </dgm:prSet>
      <dgm:spPr/>
    </dgm:pt>
    <dgm:pt modelId="{C0EB0ED2-7594-4274-AC7F-F30E5945349D}" type="pres">
      <dgm:prSet presAssocID="{0F6DC5AE-7B24-4094-82C9-1D222ABB679E}" presName="ConnectLine" presStyleLbl="sibTrans1D1" presStyleIdx="6" presStyleCnt="8"/>
      <dgm:spPr>
        <a:noFill/>
        <a:ln w="12700" cap="flat" cmpd="sng" algn="ctr">
          <a:solidFill>
            <a:schemeClr val="accent1"/>
          </a:solidFill>
          <a:prstDash val="dash"/>
          <a:miter lim="800000"/>
        </a:ln>
        <a:effectLst/>
      </dgm:spPr>
    </dgm:pt>
    <dgm:pt modelId="{3C0DE848-FF83-48E7-8B49-B2DA7BE0188C}" type="pres">
      <dgm:prSet presAssocID="{0F6DC5AE-7B24-4094-82C9-1D222ABB679E}" presName="EmptyPlaceHolder" presStyleCnt="0"/>
      <dgm:spPr/>
    </dgm:pt>
    <dgm:pt modelId="{883891E9-AF85-4F6F-BE06-24828205C6AE}" type="pres">
      <dgm:prSet presAssocID="{F6DFE406-F2D4-4EB9-B763-C95B4125C56F}" presName="spaceBetweenRectangles" presStyleCnt="0"/>
      <dgm:spPr/>
    </dgm:pt>
    <dgm:pt modelId="{DBCB88EE-18A6-4B5A-9880-D36911C4779D}" type="pres">
      <dgm:prSet presAssocID="{1E8DB3AF-BFDC-4F69-8F4A-6031D1F7678E}" presName="composite" presStyleCnt="0"/>
      <dgm:spPr/>
    </dgm:pt>
    <dgm:pt modelId="{0E7D5056-7A31-4455-BD37-41A234A19031}" type="pres">
      <dgm:prSet presAssocID="{1E8DB3AF-BFDC-4F69-8F4A-6031D1F7678E}" presName="ConnectorPoint" presStyleLbl="lnNode1" presStyleIdx="7" presStyleCnt="8"/>
      <dgm:spPr>
        <a:solidFill>
          <a:schemeClr val="accent1"/>
        </a:solidFill>
        <a:ln w="6350" cap="flat" cmpd="sng" algn="ctr">
          <a:solidFill>
            <a:schemeClr val="lt1">
              <a:hueOff val="0"/>
              <a:satOff val="0"/>
              <a:lumOff val="0"/>
              <a:alphaOff val="0"/>
            </a:schemeClr>
          </a:solidFill>
          <a:prstDash val="solid"/>
          <a:miter lim="800000"/>
        </a:ln>
        <a:effectLst/>
      </dgm:spPr>
    </dgm:pt>
    <dgm:pt modelId="{6A9661EA-26CA-4283-ADF8-19C296514227}" type="pres">
      <dgm:prSet presAssocID="{1E8DB3AF-BFDC-4F69-8F4A-6031D1F7678E}" presName="DropPinPlaceHolder" presStyleCnt="0"/>
      <dgm:spPr/>
    </dgm:pt>
    <dgm:pt modelId="{01D89CB4-A181-4B2D-B32E-CDB858FB2408}" type="pres">
      <dgm:prSet presAssocID="{1E8DB3AF-BFDC-4F69-8F4A-6031D1F7678E}" presName="DropPin" presStyleLbl="alignNode1" presStyleIdx="7" presStyleCnt="8"/>
      <dgm:spPr>
        <a:solidFill>
          <a:schemeClr val="accent1"/>
        </a:solidFill>
        <a:ln>
          <a:solidFill>
            <a:schemeClr val="accent1"/>
          </a:solidFill>
        </a:ln>
      </dgm:spPr>
    </dgm:pt>
    <dgm:pt modelId="{005F9840-751B-4769-AA8B-55AA1442B591}" type="pres">
      <dgm:prSet presAssocID="{1E8DB3AF-BFDC-4F69-8F4A-6031D1F7678E}" presName="Ellipse" presStyleLbl="fgAcc1" presStyleIdx="8" presStyleCnt="9"/>
      <dgm:spPr>
        <a:solidFill>
          <a:schemeClr val="lt1">
            <a:alpha val="90000"/>
            <a:hueOff val="0"/>
            <a:satOff val="0"/>
            <a:lumOff val="0"/>
            <a:alphaOff val="0"/>
          </a:schemeClr>
        </a:solidFill>
        <a:ln w="12700" cap="flat" cmpd="sng" algn="ctr">
          <a:noFill/>
          <a:prstDash val="solid"/>
          <a:miter lim="800000"/>
        </a:ln>
        <a:effectLst/>
      </dgm:spPr>
    </dgm:pt>
    <dgm:pt modelId="{07714CD3-D8A6-4D07-AB22-A433A9F21F64}" type="pres">
      <dgm:prSet presAssocID="{1E8DB3AF-BFDC-4F69-8F4A-6031D1F7678E}" presName="L2TextContainer" presStyleLbl="revTx" presStyleIdx="14" presStyleCnt="16">
        <dgm:presLayoutVars>
          <dgm:bulletEnabled val="1"/>
        </dgm:presLayoutVars>
      </dgm:prSet>
      <dgm:spPr/>
    </dgm:pt>
    <dgm:pt modelId="{F50F669A-D4D9-4E28-93F7-BF506DB3BF8D}" type="pres">
      <dgm:prSet presAssocID="{1E8DB3AF-BFDC-4F69-8F4A-6031D1F7678E}" presName="L1TextContainer" presStyleLbl="revTx" presStyleIdx="15" presStyleCnt="16" custScaleY="84369">
        <dgm:presLayoutVars>
          <dgm:chMax val="1"/>
          <dgm:chPref val="1"/>
          <dgm:bulletEnabled val="1"/>
        </dgm:presLayoutVars>
      </dgm:prSet>
      <dgm:spPr/>
    </dgm:pt>
    <dgm:pt modelId="{F76722C2-E301-4F10-AAD6-4ECF9F2831AD}" type="pres">
      <dgm:prSet presAssocID="{1E8DB3AF-BFDC-4F69-8F4A-6031D1F7678E}" presName="ConnectLine" presStyleLbl="sibTrans1D1" presStyleIdx="7" presStyleCnt="8"/>
      <dgm:spPr>
        <a:noFill/>
        <a:ln w="12700" cap="flat" cmpd="sng" algn="ctr">
          <a:solidFill>
            <a:schemeClr val="accent1"/>
          </a:solidFill>
          <a:prstDash val="dash"/>
          <a:miter lim="800000"/>
        </a:ln>
        <a:effectLst/>
      </dgm:spPr>
    </dgm:pt>
    <dgm:pt modelId="{88C97D0D-2961-4066-9BF9-649459573551}" type="pres">
      <dgm:prSet presAssocID="{1E8DB3AF-BFDC-4F69-8F4A-6031D1F7678E}" presName="EmptyPlaceHolder" presStyleCnt="0"/>
      <dgm:spPr/>
    </dgm:pt>
  </dgm:ptLst>
  <dgm:cxnLst>
    <dgm:cxn modelId="{639EFC03-DF86-4400-BE05-D8D2850CC118}" srcId="{ED4E6616-2CDA-414F-BB82-1A3757ECFA56}" destId="{CCC0F8AD-E1B1-4858-A1B9-864F37F50914}" srcOrd="0" destOrd="0" parTransId="{314C6CCB-49DF-4FFD-B599-A57084E736A7}" sibTransId="{2DEA9894-81B5-4B6C-9029-00EA19D04B61}"/>
    <dgm:cxn modelId="{A3F2A91E-03AD-4D96-A0F4-AA621857F867}" type="presOf" srcId="{4A724F09-12A7-445F-876A-6ACEFFE55581}" destId="{C41F2DC5-9CBD-4CB1-83D3-A1AC71B5172B}" srcOrd="0" destOrd="0" presId="urn:microsoft.com/office/officeart/2017/3/layout/DropPinTimeline"/>
    <dgm:cxn modelId="{AF2E201F-A19F-4275-950B-1F49786DCEEA}" type="presOf" srcId="{E7F867F0-830C-4BB4-981E-DC54E29FA87F}" destId="{CBB7FE70-A21A-4862-AB07-DF29A83997B9}" srcOrd="0" destOrd="0" presId="urn:microsoft.com/office/officeart/2017/3/layout/DropPinTimeline"/>
    <dgm:cxn modelId="{1193582C-FAC9-4922-867D-800F0C35DDFE}" srcId="{ED4E6616-2CDA-414F-BB82-1A3757ECFA56}" destId="{D8AC922B-A4FF-4FA1-AB06-FFB48A323122}" srcOrd="4" destOrd="0" parTransId="{6B81726E-DC6B-4D54-868B-5A121CAD357F}" sibTransId="{F46235FA-E9A7-4B63-8731-C8104F7889BA}"/>
    <dgm:cxn modelId="{9486D23F-C5E0-4D20-B54C-E4BCFAAF02AA}" srcId="{0F6DC5AE-7B24-4094-82C9-1D222ABB679E}" destId="{C5903B04-FB04-4131-9A22-979CD55AEFA9}" srcOrd="0" destOrd="0" parTransId="{0BA63E95-EE2B-4481-A39B-3B73493C5DAA}" sibTransId="{74A7F244-8F17-417E-AC5D-E7295272E73E}"/>
    <dgm:cxn modelId="{ED301767-3AB2-4E25-AA18-D8DAD90956C5}" type="presOf" srcId="{0743EEA3-C3E7-4DD9-83E0-390775B18C24}" destId="{AC7E0363-D085-4570-ABD6-8583AE164C96}" srcOrd="0" destOrd="0" presId="urn:microsoft.com/office/officeart/2017/3/layout/DropPinTimeline"/>
    <dgm:cxn modelId="{86347D69-D7D0-420D-971E-DB462FD37FA3}" type="presOf" srcId="{0F6DC5AE-7B24-4094-82C9-1D222ABB679E}" destId="{F7A3023E-5F52-4036-BED4-F39AB3C8B249}" srcOrd="0" destOrd="0" presId="urn:microsoft.com/office/officeart/2017/3/layout/DropPinTimeline"/>
    <dgm:cxn modelId="{7452C04E-E153-458D-8B8F-316657DDA5F9}" type="presOf" srcId="{1E8DB3AF-BFDC-4F69-8F4A-6031D1F7678E}" destId="{F50F669A-D4D9-4E28-93F7-BF506DB3BF8D}" srcOrd="0" destOrd="0" presId="urn:microsoft.com/office/officeart/2017/3/layout/DropPinTimeline"/>
    <dgm:cxn modelId="{7CE33B4F-D124-4EB3-B70B-5C5132585C5C}" srcId="{CE14FA66-F479-404F-8379-17ADED5996F4}" destId="{C0A6505A-1425-42AE-BC73-A0F25649D500}" srcOrd="0" destOrd="0" parTransId="{D2135563-1599-4312-A317-B7BCB48F5133}" sibTransId="{E71D41B3-3AA1-4B84-893F-A3D767E035C1}"/>
    <dgm:cxn modelId="{56E6B951-49C3-47BA-8CC9-131D119AA12F}" srcId="{ED4E6616-2CDA-414F-BB82-1A3757ECFA56}" destId="{4A724F09-12A7-445F-876A-6ACEFFE55581}" srcOrd="1" destOrd="0" parTransId="{08148EE2-D21A-4A22-9FDA-8C37CE1B1CBC}" sibTransId="{1A066D82-DF5C-4332-9CB1-37AF5150FC1D}"/>
    <dgm:cxn modelId="{38B6707B-2A49-4590-8E86-62B26C69CFFB}" type="presOf" srcId="{D8AC922B-A4FF-4FA1-AB06-FFB48A323122}" destId="{5E1061FB-C43A-4516-8EE5-748754F8BA39}" srcOrd="0" destOrd="0" presId="urn:microsoft.com/office/officeart/2017/3/layout/DropPinTimeline"/>
    <dgm:cxn modelId="{7840A27B-A648-430D-8145-9E0132166348}" srcId="{ED4E6616-2CDA-414F-BB82-1A3757ECFA56}" destId="{740654C4-D224-4A11-AF8F-F3C54A68CA2B}" srcOrd="2" destOrd="0" parTransId="{3CBBB89B-A0FE-4B15-A68E-E9FC9B93FFE3}" sibTransId="{04B3797F-12ED-44FF-889E-7ACD205940B2}"/>
    <dgm:cxn modelId="{64E89C7C-5B22-47A0-B824-B1EEA45F6D44}" type="presOf" srcId="{C0A6505A-1425-42AE-BC73-A0F25649D500}" destId="{E78AC17A-5A5F-40A3-964E-00561A6C569A}" srcOrd="0" destOrd="0" presId="urn:microsoft.com/office/officeart/2017/3/layout/DropPinTimeline"/>
    <dgm:cxn modelId="{65BCAD7F-60BC-42E7-8012-86AA1CE2BB49}" type="presOf" srcId="{CE14FA66-F479-404F-8379-17ADED5996F4}" destId="{D77A5DD3-746E-4F73-8D3F-F901B6752AA4}" srcOrd="0" destOrd="0" presId="urn:microsoft.com/office/officeart/2017/3/layout/DropPinTimeline"/>
    <dgm:cxn modelId="{9DFCAB82-164D-419F-B83A-73D0239FBAD6}" srcId="{ED4E6616-2CDA-414F-BB82-1A3757ECFA56}" destId="{CE14FA66-F479-404F-8379-17ADED5996F4}" srcOrd="5" destOrd="0" parTransId="{51B235F5-E5EB-4E73-8152-253FB62F356B}" sibTransId="{170EB5A5-33DC-40D4-890C-34C07C16CF16}"/>
    <dgm:cxn modelId="{B5BAA987-E998-4CB0-9738-A47C52E8C213}" srcId="{740654C4-D224-4A11-AF8F-F3C54A68CA2B}" destId="{E7F867F0-830C-4BB4-981E-DC54E29FA87F}" srcOrd="0" destOrd="0" parTransId="{9971204F-1DDC-4A97-B6CE-E9E27F149F39}" sibTransId="{92B73C88-00C2-4E77-B240-AD372598C363}"/>
    <dgm:cxn modelId="{AF02F487-D5D4-4409-88B5-9125561EBF2A}" srcId="{1E8DB3AF-BFDC-4F69-8F4A-6031D1F7678E}" destId="{673FC60D-AC6E-40E4-9B10-47F31602A48D}" srcOrd="0" destOrd="0" parTransId="{0E7C6235-F981-480D-82F5-87800D911C51}" sibTransId="{54D8DB31-61C5-4A25-B2B2-38DE15B2FC6F}"/>
    <dgm:cxn modelId="{0FBCA08E-E184-4503-ACFE-DF4E84222404}" type="presOf" srcId="{50ABB455-1792-406E-BF84-2F4CB08E3407}" destId="{E15475A0-137E-47D6-8266-E3D236EC9A49}" srcOrd="0" destOrd="0" presId="urn:microsoft.com/office/officeart/2017/3/layout/DropPinTimeline"/>
    <dgm:cxn modelId="{67AADD8F-A2F5-49A4-90A8-4E17C88A0594}" type="presOf" srcId="{C5903B04-FB04-4131-9A22-979CD55AEFA9}" destId="{D801E0F7-14AF-4308-8494-1E1D21CF9537}" srcOrd="0" destOrd="0" presId="urn:microsoft.com/office/officeart/2017/3/layout/DropPinTimeline"/>
    <dgm:cxn modelId="{0A9B90A6-9686-4CDC-A344-A1CFE5C25BA8}" type="presOf" srcId="{740654C4-D224-4A11-AF8F-F3C54A68CA2B}" destId="{329E95B7-1F53-468D-B62D-54DD91B72B51}" srcOrd="0" destOrd="0" presId="urn:microsoft.com/office/officeart/2017/3/layout/DropPinTimeline"/>
    <dgm:cxn modelId="{EE2F19A8-6CF4-4BEF-9DBD-C3623D31896F}" type="presOf" srcId="{01AE1E50-AC2A-4027-B505-F21218FBF14A}" destId="{83838547-31F0-4EF5-B339-10997BA07539}" srcOrd="0" destOrd="0" presId="urn:microsoft.com/office/officeart/2017/3/layout/DropPinTimeline"/>
    <dgm:cxn modelId="{6CA4A5AE-D6D5-484E-9A43-C1C99D95432D}" type="presOf" srcId="{ED4E6616-2CDA-414F-BB82-1A3757ECFA56}" destId="{0FD3ED9D-DD80-4ED9-9A6C-BBD6115107D5}" srcOrd="0" destOrd="0" presId="urn:microsoft.com/office/officeart/2017/3/layout/DropPinTimeline"/>
    <dgm:cxn modelId="{F67CD2AF-E844-428F-AAD0-79F8041F9A2F}" srcId="{CCC0F8AD-E1B1-4858-A1B9-864F37F50914}" destId="{0743EEA3-C3E7-4DD9-83E0-390775B18C24}" srcOrd="0" destOrd="0" parTransId="{123E92ED-BD80-48C3-9176-83749168C53D}" sibTransId="{8A753D78-0F49-49FE-9426-BDF1A51CF3FC}"/>
    <dgm:cxn modelId="{DC6DBAB5-3F37-4371-9DE8-EB0CB1212F0C}" srcId="{ED4E6616-2CDA-414F-BB82-1A3757ECFA56}" destId="{0F6DC5AE-7B24-4094-82C9-1D222ABB679E}" srcOrd="6" destOrd="0" parTransId="{A0C37086-8FA6-4876-8DB3-CD13E0D93B80}" sibTransId="{F6DFE406-F2D4-4EB9-B763-C95B4125C56F}"/>
    <dgm:cxn modelId="{B0E459BC-64AC-4FEB-86C0-DAC4908000B2}" srcId="{ED4E6616-2CDA-414F-BB82-1A3757ECFA56}" destId="{50ABB455-1792-406E-BF84-2F4CB08E3407}" srcOrd="3" destOrd="0" parTransId="{F5E65AB9-E8D7-4DDC-8497-022FB4985062}" sibTransId="{9E186C02-4D07-459C-B5E5-F3BB38F48D66}"/>
    <dgm:cxn modelId="{D500D2BD-85BF-4064-8E4D-E0B159030862}" type="presOf" srcId="{CCC0F8AD-E1B1-4858-A1B9-864F37F50914}" destId="{3F28B8A1-5823-412D-9DC3-31DD3715E2FD}" srcOrd="0" destOrd="0" presId="urn:microsoft.com/office/officeart/2017/3/layout/DropPinTimeline"/>
    <dgm:cxn modelId="{8C267FC0-766B-4383-BBC2-6AA56FB85595}" type="presOf" srcId="{673FC60D-AC6E-40E4-9B10-47F31602A48D}" destId="{07714CD3-D8A6-4D07-AB22-A433A9F21F64}" srcOrd="0" destOrd="0" presId="urn:microsoft.com/office/officeart/2017/3/layout/DropPinTimeline"/>
    <dgm:cxn modelId="{7E8BE8CB-6389-4DC1-9745-8485E253CE7D}" srcId="{4A724F09-12A7-445F-876A-6ACEFFE55581}" destId="{17A42662-5A90-4CE0-A181-ADE86382D17A}" srcOrd="0" destOrd="0" parTransId="{FA545EA8-036D-47B9-BA97-B69B5562A9F7}" sibTransId="{4B08F149-EFE8-44D7-91D2-90609142C572}"/>
    <dgm:cxn modelId="{43F2AFCD-6190-4844-8F81-6BB7E2DCFC53}" srcId="{ED4E6616-2CDA-414F-BB82-1A3757ECFA56}" destId="{1E8DB3AF-BFDC-4F69-8F4A-6031D1F7678E}" srcOrd="7" destOrd="0" parTransId="{7EB385EA-1101-4737-BB15-376ED37EF2A7}" sibTransId="{962EA1D9-51E7-4D4C-8B08-82230E0FC885}"/>
    <dgm:cxn modelId="{F93BFFE0-795C-4484-AC2D-3C573F22C757}" type="presOf" srcId="{927C429A-22E4-4C63-8B07-A6529A329DEF}" destId="{D4B0EF9D-10D9-4944-B41D-555659369312}" srcOrd="0" destOrd="0" presId="urn:microsoft.com/office/officeart/2017/3/layout/DropPinTimeline"/>
    <dgm:cxn modelId="{2C52A2E8-BF4E-4450-AE2D-1A4C5BDA80E5}" type="presOf" srcId="{17A42662-5A90-4CE0-A181-ADE86382D17A}" destId="{E0B502B1-0D3A-4D30-9E7F-94197AD2D38A}" srcOrd="0" destOrd="0" presId="urn:microsoft.com/office/officeart/2017/3/layout/DropPinTimeline"/>
    <dgm:cxn modelId="{89093CF1-3951-40E6-B27F-06EAD60FAF12}" srcId="{50ABB455-1792-406E-BF84-2F4CB08E3407}" destId="{01AE1E50-AC2A-4027-B505-F21218FBF14A}" srcOrd="0" destOrd="0" parTransId="{06AA0F5B-4B13-4AB0-BB2E-CE95C2FEBC1D}" sibTransId="{2468B3B9-66F1-4AD0-9710-552D1AA94612}"/>
    <dgm:cxn modelId="{11965AFD-08EF-49D3-AD3A-F3CE403F099C}" srcId="{D8AC922B-A4FF-4FA1-AB06-FFB48A323122}" destId="{927C429A-22E4-4C63-8B07-A6529A329DEF}" srcOrd="0" destOrd="0" parTransId="{F443652E-ECC4-4704-8FB5-32CE27CA7C72}" sibTransId="{04483CE6-3F0A-4347-9E57-93FD3B000A25}"/>
    <dgm:cxn modelId="{118CF17B-442C-4364-A8A3-31897674C49A}" type="presParOf" srcId="{0FD3ED9D-DD80-4ED9-9A6C-BBD6115107D5}" destId="{D1351136-5008-41EB-B1D8-55D6AB7C2A30}" srcOrd="0" destOrd="0" presId="urn:microsoft.com/office/officeart/2017/3/layout/DropPinTimeline"/>
    <dgm:cxn modelId="{03790E3F-60C4-4C5C-AF62-EBD55F1B8926}" type="presParOf" srcId="{0FD3ED9D-DD80-4ED9-9A6C-BBD6115107D5}" destId="{E374E74F-A23E-48C1-BEA0-32CDF52248C0}" srcOrd="1" destOrd="0" presId="urn:microsoft.com/office/officeart/2017/3/layout/DropPinTimeline"/>
    <dgm:cxn modelId="{108C2E06-2AF9-46D4-9DAD-095F32537BAC}" type="presParOf" srcId="{E374E74F-A23E-48C1-BEA0-32CDF52248C0}" destId="{140C16FE-E0F0-4E99-92BD-101205235AC0}" srcOrd="0" destOrd="0" presId="urn:microsoft.com/office/officeart/2017/3/layout/DropPinTimeline"/>
    <dgm:cxn modelId="{6C7EB973-3FE9-405F-B551-76ED519AEEEB}" type="presParOf" srcId="{140C16FE-E0F0-4E99-92BD-101205235AC0}" destId="{FC051986-445F-4BFD-B224-03FA8912A839}" srcOrd="0" destOrd="0" presId="urn:microsoft.com/office/officeart/2017/3/layout/DropPinTimeline"/>
    <dgm:cxn modelId="{B11E34DE-12A5-4887-9C56-EC65D8ED8F70}" type="presParOf" srcId="{140C16FE-E0F0-4E99-92BD-101205235AC0}" destId="{96CFE305-23B9-4B88-B73D-A509701A2990}" srcOrd="1" destOrd="0" presId="urn:microsoft.com/office/officeart/2017/3/layout/DropPinTimeline"/>
    <dgm:cxn modelId="{9CEF0D2B-CC00-4E0A-B3CC-96DE853ACF2A}" type="presParOf" srcId="{96CFE305-23B9-4B88-B73D-A509701A2990}" destId="{B3477C63-8EAF-43F8-8BE9-2CAC6B55D2B5}" srcOrd="0" destOrd="0" presId="urn:microsoft.com/office/officeart/2017/3/layout/DropPinTimeline"/>
    <dgm:cxn modelId="{53570708-A47D-42EC-A2D9-B23238F3666D}" type="presParOf" srcId="{96CFE305-23B9-4B88-B73D-A509701A2990}" destId="{B9F4FDC7-791A-4377-B267-610EE6F291F0}" srcOrd="1" destOrd="0" presId="urn:microsoft.com/office/officeart/2017/3/layout/DropPinTimeline"/>
    <dgm:cxn modelId="{2B1BAC71-35AA-4A47-903F-8CF2817559F7}" type="presParOf" srcId="{140C16FE-E0F0-4E99-92BD-101205235AC0}" destId="{AC7E0363-D085-4570-ABD6-8583AE164C96}" srcOrd="2" destOrd="0" presId="urn:microsoft.com/office/officeart/2017/3/layout/DropPinTimeline"/>
    <dgm:cxn modelId="{DE54A0E4-98E0-4EAD-B9C9-E5D5DCAD2DCC}" type="presParOf" srcId="{140C16FE-E0F0-4E99-92BD-101205235AC0}" destId="{3F28B8A1-5823-412D-9DC3-31DD3715E2FD}" srcOrd="3" destOrd="0" presId="urn:microsoft.com/office/officeart/2017/3/layout/DropPinTimeline"/>
    <dgm:cxn modelId="{16F10493-7300-4CE5-924A-1B49C082D91E}" type="presParOf" srcId="{140C16FE-E0F0-4E99-92BD-101205235AC0}" destId="{E73F95DB-D1B5-4137-AEFE-70A4A881E764}" srcOrd="4" destOrd="0" presId="urn:microsoft.com/office/officeart/2017/3/layout/DropPinTimeline"/>
    <dgm:cxn modelId="{CA6FFA9F-9922-4BC5-83D1-2CB036EDAE3F}" type="presParOf" srcId="{140C16FE-E0F0-4E99-92BD-101205235AC0}" destId="{C09C5D0B-6550-445B-8BE7-F60271A7C518}" srcOrd="5" destOrd="0" presId="urn:microsoft.com/office/officeart/2017/3/layout/DropPinTimeline"/>
    <dgm:cxn modelId="{240C6537-3B9C-4289-8B01-271FFF689119}" type="presParOf" srcId="{E374E74F-A23E-48C1-BEA0-32CDF52248C0}" destId="{9EBE73CA-C104-4753-B62A-7180A7390BF9}" srcOrd="1" destOrd="0" presId="urn:microsoft.com/office/officeart/2017/3/layout/DropPinTimeline"/>
    <dgm:cxn modelId="{053D2FBB-0F4B-4A8A-9452-28A57A8909F0}" type="presParOf" srcId="{E374E74F-A23E-48C1-BEA0-32CDF52248C0}" destId="{0B4F66DD-32AB-42CB-B926-F126BC70ECA4}" srcOrd="2" destOrd="0" presId="urn:microsoft.com/office/officeart/2017/3/layout/DropPinTimeline"/>
    <dgm:cxn modelId="{B49BBAFD-5207-4F9E-A884-239089DC4857}" type="presParOf" srcId="{0B4F66DD-32AB-42CB-B926-F126BC70ECA4}" destId="{C9AB0323-5F6A-450A-9546-0CC2D0E1497E}" srcOrd="0" destOrd="0" presId="urn:microsoft.com/office/officeart/2017/3/layout/DropPinTimeline"/>
    <dgm:cxn modelId="{B9249A10-6A13-42CA-B6FE-8A1BFE68FB8C}" type="presParOf" srcId="{0B4F66DD-32AB-42CB-B926-F126BC70ECA4}" destId="{C3E51920-5AA0-4102-90DF-291BEF780B32}" srcOrd="1" destOrd="0" presId="urn:microsoft.com/office/officeart/2017/3/layout/DropPinTimeline"/>
    <dgm:cxn modelId="{30CDE6EE-AB3E-438C-AD66-662BBEAFC017}" type="presParOf" srcId="{C3E51920-5AA0-4102-90DF-291BEF780B32}" destId="{165A9126-06BE-4564-ACBB-8B13BF1CF9A9}" srcOrd="0" destOrd="0" presId="urn:microsoft.com/office/officeart/2017/3/layout/DropPinTimeline"/>
    <dgm:cxn modelId="{FD2AB6BA-33DE-4158-893C-C07D88DEBB98}" type="presParOf" srcId="{C3E51920-5AA0-4102-90DF-291BEF780B32}" destId="{7DC3D215-7DC6-4724-9CF7-95972344B2AF}" srcOrd="1" destOrd="0" presId="urn:microsoft.com/office/officeart/2017/3/layout/DropPinTimeline"/>
    <dgm:cxn modelId="{B46A88DA-E063-4DD2-A945-B3E866CBC0FF}" type="presParOf" srcId="{0B4F66DD-32AB-42CB-B926-F126BC70ECA4}" destId="{E0B502B1-0D3A-4D30-9E7F-94197AD2D38A}" srcOrd="2" destOrd="0" presId="urn:microsoft.com/office/officeart/2017/3/layout/DropPinTimeline"/>
    <dgm:cxn modelId="{64333703-387F-4C0B-9713-421943E2E068}" type="presParOf" srcId="{0B4F66DD-32AB-42CB-B926-F126BC70ECA4}" destId="{C41F2DC5-9CBD-4CB1-83D3-A1AC71B5172B}" srcOrd="3" destOrd="0" presId="urn:microsoft.com/office/officeart/2017/3/layout/DropPinTimeline"/>
    <dgm:cxn modelId="{7DD32F68-DF9B-4AE9-9C43-B714D55EB267}" type="presParOf" srcId="{0B4F66DD-32AB-42CB-B926-F126BC70ECA4}" destId="{3E19E336-26A6-46B6-BD0A-44F6429EEA54}" srcOrd="4" destOrd="0" presId="urn:microsoft.com/office/officeart/2017/3/layout/DropPinTimeline"/>
    <dgm:cxn modelId="{3D6689DA-9F10-420E-8B63-B63AB82C4B90}" type="presParOf" srcId="{0B4F66DD-32AB-42CB-B926-F126BC70ECA4}" destId="{37F2610D-2993-4389-A1A7-A044857A8274}" srcOrd="5" destOrd="0" presId="urn:microsoft.com/office/officeart/2017/3/layout/DropPinTimeline"/>
    <dgm:cxn modelId="{75BF1108-7D04-4601-892E-74DE6DC19259}" type="presParOf" srcId="{E374E74F-A23E-48C1-BEA0-32CDF52248C0}" destId="{36E9BC72-723C-4029-84D7-0D9720AD624A}" srcOrd="3" destOrd="0" presId="urn:microsoft.com/office/officeart/2017/3/layout/DropPinTimeline"/>
    <dgm:cxn modelId="{CC61A794-D9FA-4872-892E-57795FF3E37F}" type="presParOf" srcId="{E374E74F-A23E-48C1-BEA0-32CDF52248C0}" destId="{ADC740F9-6F20-4A63-B75A-0F9B6673570C}" srcOrd="4" destOrd="0" presId="urn:microsoft.com/office/officeart/2017/3/layout/DropPinTimeline"/>
    <dgm:cxn modelId="{31A1B25C-FB6A-48DC-936D-A604037D801B}" type="presParOf" srcId="{ADC740F9-6F20-4A63-B75A-0F9B6673570C}" destId="{B822018C-D6EE-4B34-9005-D285D5988725}" srcOrd="0" destOrd="0" presId="urn:microsoft.com/office/officeart/2017/3/layout/DropPinTimeline"/>
    <dgm:cxn modelId="{56AE4EEF-79D2-4E2F-AF93-CBC5CC361E74}" type="presParOf" srcId="{ADC740F9-6F20-4A63-B75A-0F9B6673570C}" destId="{DC784AD8-17BB-4E29-AF38-22A9FBC84196}" srcOrd="1" destOrd="0" presId="urn:microsoft.com/office/officeart/2017/3/layout/DropPinTimeline"/>
    <dgm:cxn modelId="{4639EA20-2740-4AE3-B020-850E87CC17A5}" type="presParOf" srcId="{DC784AD8-17BB-4E29-AF38-22A9FBC84196}" destId="{3A25C858-F50E-40FE-99C7-A7947AEB0800}" srcOrd="0" destOrd="0" presId="urn:microsoft.com/office/officeart/2017/3/layout/DropPinTimeline"/>
    <dgm:cxn modelId="{85CC8660-FEF9-40F1-8694-D54853E16C8F}" type="presParOf" srcId="{DC784AD8-17BB-4E29-AF38-22A9FBC84196}" destId="{42AC0B8C-BC09-4A7F-86F9-5C0F9F70DEFF}" srcOrd="1" destOrd="0" presId="urn:microsoft.com/office/officeart/2017/3/layout/DropPinTimeline"/>
    <dgm:cxn modelId="{AAFBDFA7-41F6-4F47-8183-BB9BDE36CB70}" type="presParOf" srcId="{ADC740F9-6F20-4A63-B75A-0F9B6673570C}" destId="{CBB7FE70-A21A-4862-AB07-DF29A83997B9}" srcOrd="2" destOrd="0" presId="urn:microsoft.com/office/officeart/2017/3/layout/DropPinTimeline"/>
    <dgm:cxn modelId="{FAE00425-5E2F-4E2F-A683-604E79064A16}" type="presParOf" srcId="{ADC740F9-6F20-4A63-B75A-0F9B6673570C}" destId="{329E95B7-1F53-468D-B62D-54DD91B72B51}" srcOrd="3" destOrd="0" presId="urn:microsoft.com/office/officeart/2017/3/layout/DropPinTimeline"/>
    <dgm:cxn modelId="{875B1F85-5D5B-4925-B659-094F2A4116F4}" type="presParOf" srcId="{ADC740F9-6F20-4A63-B75A-0F9B6673570C}" destId="{4BD1028F-9915-412C-AACA-98C73307D2C7}" srcOrd="4" destOrd="0" presId="urn:microsoft.com/office/officeart/2017/3/layout/DropPinTimeline"/>
    <dgm:cxn modelId="{19C38BD0-40EF-4098-80CE-3E8829532F93}" type="presParOf" srcId="{ADC740F9-6F20-4A63-B75A-0F9B6673570C}" destId="{E2460D39-56E0-45A0-A779-787329B16172}" srcOrd="5" destOrd="0" presId="urn:microsoft.com/office/officeart/2017/3/layout/DropPinTimeline"/>
    <dgm:cxn modelId="{7907DB23-B675-4D22-9A26-5A8A65C1D007}" type="presParOf" srcId="{E374E74F-A23E-48C1-BEA0-32CDF52248C0}" destId="{05DA0F1C-0C51-438B-81BA-CBC8535C1F10}" srcOrd="5" destOrd="0" presId="urn:microsoft.com/office/officeart/2017/3/layout/DropPinTimeline"/>
    <dgm:cxn modelId="{11B12814-965D-4629-B745-CF25D2A365B8}" type="presParOf" srcId="{E374E74F-A23E-48C1-BEA0-32CDF52248C0}" destId="{E390D209-64F0-4F5A-9ADD-2CD5C07A60A9}" srcOrd="6" destOrd="0" presId="urn:microsoft.com/office/officeart/2017/3/layout/DropPinTimeline"/>
    <dgm:cxn modelId="{FE2DE7C3-90F4-447E-905D-E9BCFA5147A5}" type="presParOf" srcId="{E390D209-64F0-4F5A-9ADD-2CD5C07A60A9}" destId="{127BB24D-C7FA-4582-921D-DF9AA4697700}" srcOrd="0" destOrd="0" presId="urn:microsoft.com/office/officeart/2017/3/layout/DropPinTimeline"/>
    <dgm:cxn modelId="{1DC0A96E-7A2F-4400-AE52-48BC58B23FBD}" type="presParOf" srcId="{E390D209-64F0-4F5A-9ADD-2CD5C07A60A9}" destId="{61EA9C79-7538-4A58-AF74-12AA1F69ED32}" srcOrd="1" destOrd="0" presId="urn:microsoft.com/office/officeart/2017/3/layout/DropPinTimeline"/>
    <dgm:cxn modelId="{6904EA20-D857-4DA3-9493-892137B70362}" type="presParOf" srcId="{61EA9C79-7538-4A58-AF74-12AA1F69ED32}" destId="{8C934680-A27E-440F-8B18-D933EC307E0D}" srcOrd="0" destOrd="0" presId="urn:microsoft.com/office/officeart/2017/3/layout/DropPinTimeline"/>
    <dgm:cxn modelId="{B53530A3-70E0-4865-AAB3-1D219059ED1D}" type="presParOf" srcId="{61EA9C79-7538-4A58-AF74-12AA1F69ED32}" destId="{84E2DD54-E163-47E8-8D33-13EC46FBFFC8}" srcOrd="1" destOrd="0" presId="urn:microsoft.com/office/officeart/2017/3/layout/DropPinTimeline"/>
    <dgm:cxn modelId="{9C10C4D8-67A5-4A41-8DED-02914DDAE5A8}" type="presParOf" srcId="{E390D209-64F0-4F5A-9ADD-2CD5C07A60A9}" destId="{83838547-31F0-4EF5-B339-10997BA07539}" srcOrd="2" destOrd="0" presId="urn:microsoft.com/office/officeart/2017/3/layout/DropPinTimeline"/>
    <dgm:cxn modelId="{35ABB626-F40A-4ADF-8111-7E22A717E49F}" type="presParOf" srcId="{E390D209-64F0-4F5A-9ADD-2CD5C07A60A9}" destId="{E15475A0-137E-47D6-8266-E3D236EC9A49}" srcOrd="3" destOrd="0" presId="urn:microsoft.com/office/officeart/2017/3/layout/DropPinTimeline"/>
    <dgm:cxn modelId="{91F85F5C-CFBB-44FA-BD63-D5B1700104B0}" type="presParOf" srcId="{E390D209-64F0-4F5A-9ADD-2CD5C07A60A9}" destId="{89305B8A-EDB5-4D60-B345-5E71C1FB06D5}" srcOrd="4" destOrd="0" presId="urn:microsoft.com/office/officeart/2017/3/layout/DropPinTimeline"/>
    <dgm:cxn modelId="{6D02194D-3681-4928-ADFF-DC0BE1C22F8D}" type="presParOf" srcId="{E390D209-64F0-4F5A-9ADD-2CD5C07A60A9}" destId="{F58FCC90-9D5E-4C89-906F-3DFFC25AA567}" srcOrd="5" destOrd="0" presId="urn:microsoft.com/office/officeart/2017/3/layout/DropPinTimeline"/>
    <dgm:cxn modelId="{23A0865D-F2BA-4DEE-ACCA-7AA61529EAD0}" type="presParOf" srcId="{E374E74F-A23E-48C1-BEA0-32CDF52248C0}" destId="{8514CAFB-E4FB-40E7-81AE-BBACF67787D7}" srcOrd="7" destOrd="0" presId="urn:microsoft.com/office/officeart/2017/3/layout/DropPinTimeline"/>
    <dgm:cxn modelId="{B044FE81-105B-4CF5-824E-6EC4712103C3}" type="presParOf" srcId="{E374E74F-A23E-48C1-BEA0-32CDF52248C0}" destId="{311BD171-1B99-48F5-BA49-139F9EBDE08B}" srcOrd="8" destOrd="0" presId="urn:microsoft.com/office/officeart/2017/3/layout/DropPinTimeline"/>
    <dgm:cxn modelId="{0070A86B-7002-424F-8EFB-B559BD5DCAEA}" type="presParOf" srcId="{311BD171-1B99-48F5-BA49-139F9EBDE08B}" destId="{D91EF854-CCDF-408A-AC89-13FA3CCD473F}" srcOrd="0" destOrd="0" presId="urn:microsoft.com/office/officeart/2017/3/layout/DropPinTimeline"/>
    <dgm:cxn modelId="{BD2C8DA6-799E-4B3A-8005-A6FB8DF680CC}" type="presParOf" srcId="{311BD171-1B99-48F5-BA49-139F9EBDE08B}" destId="{5D917C11-3DE0-4EE8-ADE3-E5BA4A48725D}" srcOrd="1" destOrd="0" presId="urn:microsoft.com/office/officeart/2017/3/layout/DropPinTimeline"/>
    <dgm:cxn modelId="{156ED98B-4AE2-4DE9-BF12-CBCB854E63C7}" type="presParOf" srcId="{5D917C11-3DE0-4EE8-ADE3-E5BA4A48725D}" destId="{DA703525-E7C6-446C-AF44-49E0DDE4DD99}" srcOrd="0" destOrd="0" presId="urn:microsoft.com/office/officeart/2017/3/layout/DropPinTimeline"/>
    <dgm:cxn modelId="{678B697A-3C9C-4390-99C0-4FA23FB7EE73}" type="presParOf" srcId="{5D917C11-3DE0-4EE8-ADE3-E5BA4A48725D}" destId="{F1001A2C-ED68-49AE-B283-AE1A131E1A1D}" srcOrd="1" destOrd="0" presId="urn:microsoft.com/office/officeart/2017/3/layout/DropPinTimeline"/>
    <dgm:cxn modelId="{A56BAE9F-CEA9-402F-85C0-4DEC13224353}" type="presParOf" srcId="{311BD171-1B99-48F5-BA49-139F9EBDE08B}" destId="{D4B0EF9D-10D9-4944-B41D-555659369312}" srcOrd="2" destOrd="0" presId="urn:microsoft.com/office/officeart/2017/3/layout/DropPinTimeline"/>
    <dgm:cxn modelId="{4B680439-4D55-411E-B33A-1141F229209E}" type="presParOf" srcId="{311BD171-1B99-48F5-BA49-139F9EBDE08B}" destId="{5E1061FB-C43A-4516-8EE5-748754F8BA39}" srcOrd="3" destOrd="0" presId="urn:microsoft.com/office/officeart/2017/3/layout/DropPinTimeline"/>
    <dgm:cxn modelId="{857710DE-97F3-4332-8C39-3181451F113A}" type="presParOf" srcId="{311BD171-1B99-48F5-BA49-139F9EBDE08B}" destId="{D4421460-C90E-4DE7-87FA-5954583AB5F8}" srcOrd="4" destOrd="0" presId="urn:microsoft.com/office/officeart/2017/3/layout/DropPinTimeline"/>
    <dgm:cxn modelId="{0D36B47B-C309-4E9B-A0A4-2B31CD4E3FCC}" type="presParOf" srcId="{311BD171-1B99-48F5-BA49-139F9EBDE08B}" destId="{247F70ED-B3FF-487D-B289-34342439ADCF}" srcOrd="5" destOrd="0" presId="urn:microsoft.com/office/officeart/2017/3/layout/DropPinTimeline"/>
    <dgm:cxn modelId="{A5F1F421-9A82-4CC0-8755-CA05183853AF}" type="presParOf" srcId="{E374E74F-A23E-48C1-BEA0-32CDF52248C0}" destId="{6C9DF067-78D0-44C0-8F5C-A47FCA220B44}" srcOrd="9" destOrd="0" presId="urn:microsoft.com/office/officeart/2017/3/layout/DropPinTimeline"/>
    <dgm:cxn modelId="{9CB15715-E955-48E2-9A21-B913C4314D12}" type="presParOf" srcId="{E374E74F-A23E-48C1-BEA0-32CDF52248C0}" destId="{43A0AF08-BF55-41CA-8348-44AB1930D97D}" srcOrd="10" destOrd="0" presId="urn:microsoft.com/office/officeart/2017/3/layout/DropPinTimeline"/>
    <dgm:cxn modelId="{5B59E3C7-E741-4372-AAE6-90C188D1709E}" type="presParOf" srcId="{43A0AF08-BF55-41CA-8348-44AB1930D97D}" destId="{ECB4BA52-D23D-4CC0-BEB5-B78C7CC36618}" srcOrd="0" destOrd="0" presId="urn:microsoft.com/office/officeart/2017/3/layout/DropPinTimeline"/>
    <dgm:cxn modelId="{AD0C556B-2BF5-4F35-A408-218D9AC0743E}" type="presParOf" srcId="{43A0AF08-BF55-41CA-8348-44AB1930D97D}" destId="{B7F651AA-B18F-4CBD-9C2A-39BD082A54CD}" srcOrd="1" destOrd="0" presId="urn:microsoft.com/office/officeart/2017/3/layout/DropPinTimeline"/>
    <dgm:cxn modelId="{EA7DF24D-E8E2-49D3-8DFB-A86C73813C6D}" type="presParOf" srcId="{B7F651AA-B18F-4CBD-9C2A-39BD082A54CD}" destId="{997B1F15-86AD-4861-8BE9-22F584FD7F4B}" srcOrd="0" destOrd="0" presId="urn:microsoft.com/office/officeart/2017/3/layout/DropPinTimeline"/>
    <dgm:cxn modelId="{D2191CE5-B474-4A9F-AE0D-BC8BBA78A863}" type="presParOf" srcId="{B7F651AA-B18F-4CBD-9C2A-39BD082A54CD}" destId="{6390ADC8-627F-4125-9F80-52D43ED4B1B3}" srcOrd="1" destOrd="0" presId="urn:microsoft.com/office/officeart/2017/3/layout/DropPinTimeline"/>
    <dgm:cxn modelId="{0B3FC152-40BE-4ABC-96A0-EB51075C9C84}" type="presParOf" srcId="{43A0AF08-BF55-41CA-8348-44AB1930D97D}" destId="{E78AC17A-5A5F-40A3-964E-00561A6C569A}" srcOrd="2" destOrd="0" presId="urn:microsoft.com/office/officeart/2017/3/layout/DropPinTimeline"/>
    <dgm:cxn modelId="{591DFCED-F39A-4D2B-B023-CE6805C8C561}" type="presParOf" srcId="{43A0AF08-BF55-41CA-8348-44AB1930D97D}" destId="{D77A5DD3-746E-4F73-8D3F-F901B6752AA4}" srcOrd="3" destOrd="0" presId="urn:microsoft.com/office/officeart/2017/3/layout/DropPinTimeline"/>
    <dgm:cxn modelId="{EBC1F5FC-1446-4360-B90A-6A2755DA9A0E}" type="presParOf" srcId="{43A0AF08-BF55-41CA-8348-44AB1930D97D}" destId="{03DC33EC-CF84-4909-A527-92A322A7595A}" srcOrd="4" destOrd="0" presId="urn:microsoft.com/office/officeart/2017/3/layout/DropPinTimeline"/>
    <dgm:cxn modelId="{1FE86C2F-A597-48FD-ACA8-B2B80508F030}" type="presParOf" srcId="{43A0AF08-BF55-41CA-8348-44AB1930D97D}" destId="{B9F223BB-6391-4E7C-A0A2-5F2C02E17000}" srcOrd="5" destOrd="0" presId="urn:microsoft.com/office/officeart/2017/3/layout/DropPinTimeline"/>
    <dgm:cxn modelId="{3B1C81E3-03BB-4694-9CC2-AD64C9714A0D}" type="presParOf" srcId="{E374E74F-A23E-48C1-BEA0-32CDF52248C0}" destId="{5EBE7B59-35FA-425A-BCB4-8F30D1B642F7}" srcOrd="11" destOrd="0" presId="urn:microsoft.com/office/officeart/2017/3/layout/DropPinTimeline"/>
    <dgm:cxn modelId="{255B0611-9B84-45AC-97FE-0C3C4A7A094E}" type="presParOf" srcId="{E374E74F-A23E-48C1-BEA0-32CDF52248C0}" destId="{998996FA-24E0-4A12-BC19-B9C3D87F353C}" srcOrd="12" destOrd="0" presId="urn:microsoft.com/office/officeart/2017/3/layout/DropPinTimeline"/>
    <dgm:cxn modelId="{15DC520F-3978-4A23-A4C1-1ABCD7C7C17A}" type="presParOf" srcId="{998996FA-24E0-4A12-BC19-B9C3D87F353C}" destId="{D17AC7F9-3B41-4A1D-A3B7-925A7BE2F596}" srcOrd="0" destOrd="0" presId="urn:microsoft.com/office/officeart/2017/3/layout/DropPinTimeline"/>
    <dgm:cxn modelId="{CF5F6D79-F5E9-4E8B-8956-1B73B064D435}" type="presParOf" srcId="{998996FA-24E0-4A12-BC19-B9C3D87F353C}" destId="{8AFA460C-0983-47EF-ADD6-45761A1F3FD3}" srcOrd="1" destOrd="0" presId="urn:microsoft.com/office/officeart/2017/3/layout/DropPinTimeline"/>
    <dgm:cxn modelId="{61466734-1ACD-4F0A-8AC7-4088F192301B}" type="presParOf" srcId="{8AFA460C-0983-47EF-ADD6-45761A1F3FD3}" destId="{DBBB2333-3AA4-4E67-B024-C8EE2C977513}" srcOrd="0" destOrd="0" presId="urn:microsoft.com/office/officeart/2017/3/layout/DropPinTimeline"/>
    <dgm:cxn modelId="{9A85C917-69AF-4F1F-B9AF-6EAF312BD8FD}" type="presParOf" srcId="{8AFA460C-0983-47EF-ADD6-45761A1F3FD3}" destId="{70536FA7-CAEC-4828-9B42-158AEB43A61E}" srcOrd="1" destOrd="0" presId="urn:microsoft.com/office/officeart/2017/3/layout/DropPinTimeline"/>
    <dgm:cxn modelId="{42458F26-09AB-439C-81E0-CC9C26E4B8BC}" type="presParOf" srcId="{998996FA-24E0-4A12-BC19-B9C3D87F353C}" destId="{D801E0F7-14AF-4308-8494-1E1D21CF9537}" srcOrd="2" destOrd="0" presId="urn:microsoft.com/office/officeart/2017/3/layout/DropPinTimeline"/>
    <dgm:cxn modelId="{207D77B6-8A99-4419-A399-0A0AC4D519AE}" type="presParOf" srcId="{998996FA-24E0-4A12-BC19-B9C3D87F353C}" destId="{F7A3023E-5F52-4036-BED4-F39AB3C8B249}" srcOrd="3" destOrd="0" presId="urn:microsoft.com/office/officeart/2017/3/layout/DropPinTimeline"/>
    <dgm:cxn modelId="{EE42A28E-BE18-45C1-9707-7BAEE8A78379}" type="presParOf" srcId="{998996FA-24E0-4A12-BC19-B9C3D87F353C}" destId="{C0EB0ED2-7594-4274-AC7F-F30E5945349D}" srcOrd="4" destOrd="0" presId="urn:microsoft.com/office/officeart/2017/3/layout/DropPinTimeline"/>
    <dgm:cxn modelId="{2A2962E3-8521-4A57-ADF2-60752208A389}" type="presParOf" srcId="{998996FA-24E0-4A12-BC19-B9C3D87F353C}" destId="{3C0DE848-FF83-48E7-8B49-B2DA7BE0188C}" srcOrd="5" destOrd="0" presId="urn:microsoft.com/office/officeart/2017/3/layout/DropPinTimeline"/>
    <dgm:cxn modelId="{01B1F7D3-61B2-49B7-AC4A-7FE8BA7A9A3F}" type="presParOf" srcId="{E374E74F-A23E-48C1-BEA0-32CDF52248C0}" destId="{883891E9-AF85-4F6F-BE06-24828205C6AE}" srcOrd="13" destOrd="0" presId="urn:microsoft.com/office/officeart/2017/3/layout/DropPinTimeline"/>
    <dgm:cxn modelId="{B378BA78-6C72-4E53-9BDF-9994C3B49A03}" type="presParOf" srcId="{E374E74F-A23E-48C1-BEA0-32CDF52248C0}" destId="{DBCB88EE-18A6-4B5A-9880-D36911C4779D}" srcOrd="14" destOrd="0" presId="urn:microsoft.com/office/officeart/2017/3/layout/DropPinTimeline"/>
    <dgm:cxn modelId="{84AE702A-12DF-4007-8014-6AB6648B7873}" type="presParOf" srcId="{DBCB88EE-18A6-4B5A-9880-D36911C4779D}" destId="{0E7D5056-7A31-4455-BD37-41A234A19031}" srcOrd="0" destOrd="0" presId="urn:microsoft.com/office/officeart/2017/3/layout/DropPinTimeline"/>
    <dgm:cxn modelId="{4C7B4020-757C-4E71-85C9-D5689F97BE45}" type="presParOf" srcId="{DBCB88EE-18A6-4B5A-9880-D36911C4779D}" destId="{6A9661EA-26CA-4283-ADF8-19C296514227}" srcOrd="1" destOrd="0" presId="urn:microsoft.com/office/officeart/2017/3/layout/DropPinTimeline"/>
    <dgm:cxn modelId="{CCF0DC8F-B253-410B-9B0B-A501B0C52D53}" type="presParOf" srcId="{6A9661EA-26CA-4283-ADF8-19C296514227}" destId="{01D89CB4-A181-4B2D-B32E-CDB858FB2408}" srcOrd="0" destOrd="0" presId="urn:microsoft.com/office/officeart/2017/3/layout/DropPinTimeline"/>
    <dgm:cxn modelId="{56ABDE1E-3ED2-4B19-8184-AA4BE89CFA01}" type="presParOf" srcId="{6A9661EA-26CA-4283-ADF8-19C296514227}" destId="{005F9840-751B-4769-AA8B-55AA1442B591}" srcOrd="1" destOrd="0" presId="urn:microsoft.com/office/officeart/2017/3/layout/DropPinTimeline"/>
    <dgm:cxn modelId="{0D35357E-C2CA-4AA7-9648-13042EBA9709}" type="presParOf" srcId="{DBCB88EE-18A6-4B5A-9880-D36911C4779D}" destId="{07714CD3-D8A6-4D07-AB22-A433A9F21F64}" srcOrd="2" destOrd="0" presId="urn:microsoft.com/office/officeart/2017/3/layout/DropPinTimeline"/>
    <dgm:cxn modelId="{975A428B-2287-4C07-BD71-DC29F1FED853}" type="presParOf" srcId="{DBCB88EE-18A6-4B5A-9880-D36911C4779D}" destId="{F50F669A-D4D9-4E28-93F7-BF506DB3BF8D}" srcOrd="3" destOrd="0" presId="urn:microsoft.com/office/officeart/2017/3/layout/DropPinTimeline"/>
    <dgm:cxn modelId="{51CF8B26-6D9C-4399-AB23-616FAF1E3AA5}" type="presParOf" srcId="{DBCB88EE-18A6-4B5A-9880-D36911C4779D}" destId="{F76722C2-E301-4F10-AAD6-4ECF9F2831AD}" srcOrd="4" destOrd="0" presId="urn:microsoft.com/office/officeart/2017/3/layout/DropPinTimeline"/>
    <dgm:cxn modelId="{78BA2693-05CD-4B62-B88A-76904A29052C}" type="presParOf" srcId="{DBCB88EE-18A6-4B5A-9880-D36911C4779D}" destId="{88C97D0D-2961-4066-9BF9-649459573551}"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6FF107-39B9-41E6-89F2-D418EBA0AE3B}" type="doc">
      <dgm:prSet loTypeId="urn:microsoft.com/office/officeart/2005/8/layout/radial2" loCatId="relationship" qsTypeId="urn:microsoft.com/office/officeart/2005/8/quickstyle/simple1" qsCatId="simple" csTypeId="urn:microsoft.com/office/officeart/2005/8/colors/colorful4" csCatId="colorful" phldr="1"/>
      <dgm:spPr/>
      <dgm:t>
        <a:bodyPr/>
        <a:lstStyle/>
        <a:p>
          <a:endParaRPr lang="en-CA"/>
        </a:p>
      </dgm:t>
    </dgm:pt>
    <dgm:pt modelId="{4A853B65-7259-4C69-8139-3E49A66CC0CA}">
      <dgm:prSet phldrT="[Text]" custT="1"/>
      <dgm:spPr/>
      <dgm:t>
        <a:bodyPr/>
        <a:lstStyle/>
        <a:p>
          <a:r>
            <a:rPr lang="en-CA" sz="1600">
              <a:latin typeface="Century Gothic" panose="020B0502020202020204" pitchFamily="34" charset="0"/>
            </a:rPr>
            <a:t>Clarify</a:t>
          </a:r>
          <a:endParaRPr lang="en-CA" sz="1800">
            <a:latin typeface="Century Gothic" panose="020B0502020202020204" pitchFamily="34" charset="0"/>
          </a:endParaRPr>
        </a:p>
      </dgm:t>
    </dgm:pt>
    <dgm:pt modelId="{A660CE76-52E5-45A2-8109-8E01C4A599A3}" type="parTrans" cxnId="{8A04FFCD-E22A-4947-8DDE-55DC0F0A0D8D}">
      <dgm:prSet/>
      <dgm:spPr/>
      <dgm:t>
        <a:bodyPr/>
        <a:lstStyle/>
        <a:p>
          <a:endParaRPr lang="en-CA"/>
        </a:p>
      </dgm:t>
    </dgm:pt>
    <dgm:pt modelId="{501B8ABD-66E8-41ED-91C9-6EEC903ECD4E}" type="sibTrans" cxnId="{8A04FFCD-E22A-4947-8DDE-55DC0F0A0D8D}">
      <dgm:prSet/>
      <dgm:spPr/>
      <dgm:t>
        <a:bodyPr/>
        <a:lstStyle/>
        <a:p>
          <a:endParaRPr lang="en-CA"/>
        </a:p>
      </dgm:t>
    </dgm:pt>
    <dgm:pt modelId="{E7146DC0-CFC4-42B7-9DA1-A0C8B9DE15C1}">
      <dgm:prSet phldrT="[Text]"/>
      <dgm:spPr/>
      <dgm:t>
        <a:bodyPr/>
        <a:lstStyle/>
        <a:p>
          <a:r>
            <a:rPr lang="en-CA"/>
            <a:t>Scope</a:t>
          </a:r>
        </a:p>
      </dgm:t>
    </dgm:pt>
    <dgm:pt modelId="{F57D94A5-27C2-49CF-BF58-8B7521B3D115}" type="parTrans" cxnId="{2F432CA2-6292-4B92-B9EF-751003D01FD5}">
      <dgm:prSet/>
      <dgm:spPr/>
      <dgm:t>
        <a:bodyPr/>
        <a:lstStyle/>
        <a:p>
          <a:endParaRPr lang="en-CA"/>
        </a:p>
      </dgm:t>
    </dgm:pt>
    <dgm:pt modelId="{12F973F9-9400-4B79-BC79-C3D8FC2824E7}" type="sibTrans" cxnId="{2F432CA2-6292-4B92-B9EF-751003D01FD5}">
      <dgm:prSet/>
      <dgm:spPr/>
      <dgm:t>
        <a:bodyPr/>
        <a:lstStyle/>
        <a:p>
          <a:endParaRPr lang="en-CA"/>
        </a:p>
      </dgm:t>
    </dgm:pt>
    <dgm:pt modelId="{F8B1D1C5-3888-4F82-9C3A-6BA0FA4B4D80}">
      <dgm:prSet phldrT="[Text]"/>
      <dgm:spPr/>
      <dgm:t>
        <a:bodyPr/>
        <a:lstStyle/>
        <a:p>
          <a:r>
            <a:rPr lang="en-CA"/>
            <a:t>Roles and responsibilities</a:t>
          </a:r>
        </a:p>
      </dgm:t>
    </dgm:pt>
    <dgm:pt modelId="{AB4623B2-2652-490C-8CE0-A9058DE22BF6}" type="parTrans" cxnId="{4EB60318-323F-43DE-A6A7-519394B37D7A}">
      <dgm:prSet/>
      <dgm:spPr/>
      <dgm:t>
        <a:bodyPr/>
        <a:lstStyle/>
        <a:p>
          <a:endParaRPr lang="en-CA"/>
        </a:p>
      </dgm:t>
    </dgm:pt>
    <dgm:pt modelId="{8071A1B5-4408-4585-A022-7B54ACC853A7}" type="sibTrans" cxnId="{4EB60318-323F-43DE-A6A7-519394B37D7A}">
      <dgm:prSet/>
      <dgm:spPr/>
      <dgm:t>
        <a:bodyPr/>
        <a:lstStyle/>
        <a:p>
          <a:endParaRPr lang="en-CA"/>
        </a:p>
      </dgm:t>
    </dgm:pt>
    <dgm:pt modelId="{7BC9BE00-C525-4C14-8367-FFEFAD59D647}">
      <dgm:prSet phldrT="[Text]" custT="1"/>
      <dgm:spPr/>
      <dgm:t>
        <a:bodyPr/>
        <a:lstStyle/>
        <a:p>
          <a:r>
            <a:rPr lang="en-CA" sz="1600">
              <a:latin typeface="Century Gothic" panose="020B0502020202020204" pitchFamily="34" charset="0"/>
            </a:rPr>
            <a:t>Refine</a:t>
          </a:r>
        </a:p>
      </dgm:t>
    </dgm:pt>
    <dgm:pt modelId="{58E07FF4-22A7-4244-AC14-2E0225CCE6CA}" type="parTrans" cxnId="{8FB6F77D-E47D-4C4D-8C04-700905356B97}">
      <dgm:prSet/>
      <dgm:spPr/>
      <dgm:t>
        <a:bodyPr/>
        <a:lstStyle/>
        <a:p>
          <a:endParaRPr lang="en-CA"/>
        </a:p>
      </dgm:t>
    </dgm:pt>
    <dgm:pt modelId="{17D5FFBA-C2B7-4A8F-AEAE-DB5A8DA9F606}" type="sibTrans" cxnId="{8FB6F77D-E47D-4C4D-8C04-700905356B97}">
      <dgm:prSet/>
      <dgm:spPr/>
      <dgm:t>
        <a:bodyPr/>
        <a:lstStyle/>
        <a:p>
          <a:endParaRPr lang="en-CA"/>
        </a:p>
      </dgm:t>
    </dgm:pt>
    <dgm:pt modelId="{1122C82A-E7B4-46B0-90D5-3F00BBA3C348}">
      <dgm:prSet phldrT="[Text]"/>
      <dgm:spPr/>
      <dgm:t>
        <a:bodyPr/>
        <a:lstStyle/>
        <a:p>
          <a:r>
            <a:rPr lang="en-CA"/>
            <a:t>KPIs</a:t>
          </a:r>
        </a:p>
      </dgm:t>
    </dgm:pt>
    <dgm:pt modelId="{0448124B-0A40-4CD7-86CC-E23D9BA751AA}" type="parTrans" cxnId="{D10B3F3D-E364-4983-B58A-C4444C4E06BE}">
      <dgm:prSet/>
      <dgm:spPr/>
      <dgm:t>
        <a:bodyPr/>
        <a:lstStyle/>
        <a:p>
          <a:endParaRPr lang="en-CA"/>
        </a:p>
      </dgm:t>
    </dgm:pt>
    <dgm:pt modelId="{FD7E26DC-C008-49C3-A2B8-919D2B4534AB}" type="sibTrans" cxnId="{D10B3F3D-E364-4983-B58A-C4444C4E06BE}">
      <dgm:prSet/>
      <dgm:spPr/>
      <dgm:t>
        <a:bodyPr/>
        <a:lstStyle/>
        <a:p>
          <a:endParaRPr lang="en-CA"/>
        </a:p>
      </dgm:t>
    </dgm:pt>
    <dgm:pt modelId="{56FF8372-B679-48ED-8BF7-19D1B3F15A5D}">
      <dgm:prSet phldrT="[Text]" custT="1"/>
      <dgm:spPr/>
      <dgm:t>
        <a:bodyPr/>
        <a:lstStyle/>
        <a:p>
          <a:r>
            <a:rPr lang="en-CA" sz="1600">
              <a:latin typeface="Century Gothic" panose="020B0502020202020204" pitchFamily="34" charset="0"/>
            </a:rPr>
            <a:t>IT-enable</a:t>
          </a:r>
        </a:p>
      </dgm:t>
    </dgm:pt>
    <dgm:pt modelId="{EB7CDF68-297D-424C-9CE1-1CF0DC70A76E}" type="parTrans" cxnId="{9B846ADD-09A8-4FDD-A470-97C7FCF4A9DC}">
      <dgm:prSet/>
      <dgm:spPr/>
      <dgm:t>
        <a:bodyPr/>
        <a:lstStyle/>
        <a:p>
          <a:endParaRPr lang="en-CA"/>
        </a:p>
      </dgm:t>
    </dgm:pt>
    <dgm:pt modelId="{72C037C7-29A2-4125-B1C4-F54FC28AEAD4}" type="sibTrans" cxnId="{9B846ADD-09A8-4FDD-A470-97C7FCF4A9DC}">
      <dgm:prSet/>
      <dgm:spPr/>
      <dgm:t>
        <a:bodyPr/>
        <a:lstStyle/>
        <a:p>
          <a:endParaRPr lang="en-CA"/>
        </a:p>
      </dgm:t>
    </dgm:pt>
    <dgm:pt modelId="{5A1F7A44-2208-43C7-A4F4-3A311F56590A}">
      <dgm:prSet phldrT="[Text]"/>
      <dgm:spPr/>
      <dgm:t>
        <a:bodyPr/>
        <a:lstStyle/>
        <a:p>
          <a:r>
            <a:rPr lang="en-CA"/>
            <a:t>Technology neutral approach</a:t>
          </a:r>
        </a:p>
      </dgm:t>
    </dgm:pt>
    <dgm:pt modelId="{524F346F-F37B-42BB-A0ED-DCE5849D4594}" type="parTrans" cxnId="{3C634882-0675-4E51-93CC-77E510A2B19D}">
      <dgm:prSet/>
      <dgm:spPr/>
      <dgm:t>
        <a:bodyPr/>
        <a:lstStyle/>
        <a:p>
          <a:endParaRPr lang="en-CA"/>
        </a:p>
      </dgm:t>
    </dgm:pt>
    <dgm:pt modelId="{A62D82D2-6F4E-487C-897E-C09746FB40CB}" type="sibTrans" cxnId="{3C634882-0675-4E51-93CC-77E510A2B19D}">
      <dgm:prSet/>
      <dgm:spPr/>
      <dgm:t>
        <a:bodyPr/>
        <a:lstStyle/>
        <a:p>
          <a:endParaRPr lang="en-CA"/>
        </a:p>
      </dgm:t>
    </dgm:pt>
    <dgm:pt modelId="{52E41039-40E6-4A1E-9769-74DCF41A2764}" type="pres">
      <dgm:prSet presAssocID="{DB6FF107-39B9-41E6-89F2-D418EBA0AE3B}" presName="composite" presStyleCnt="0">
        <dgm:presLayoutVars>
          <dgm:chMax val="5"/>
          <dgm:dir/>
          <dgm:animLvl val="ctr"/>
          <dgm:resizeHandles val="exact"/>
        </dgm:presLayoutVars>
      </dgm:prSet>
      <dgm:spPr/>
    </dgm:pt>
    <dgm:pt modelId="{DC09B35C-ECD6-43AC-BB7C-8BDFA4498A5E}" type="pres">
      <dgm:prSet presAssocID="{DB6FF107-39B9-41E6-89F2-D418EBA0AE3B}" presName="cycle" presStyleCnt="0"/>
      <dgm:spPr/>
    </dgm:pt>
    <dgm:pt modelId="{72C72306-9995-4521-8E38-07479C8409F8}" type="pres">
      <dgm:prSet presAssocID="{DB6FF107-39B9-41E6-89F2-D418EBA0AE3B}" presName="centerShape" presStyleCnt="0"/>
      <dgm:spPr/>
    </dgm:pt>
    <dgm:pt modelId="{CE0DC21A-8AB0-4FB2-9A8C-95977E97CA4D}" type="pres">
      <dgm:prSet presAssocID="{DB6FF107-39B9-41E6-89F2-D418EBA0AE3B}" presName="connSite" presStyleLbl="node1" presStyleIdx="0" presStyleCnt="4"/>
      <dgm:spPr/>
    </dgm:pt>
    <dgm:pt modelId="{E33A3277-6DEA-4B5E-BD28-8B38FFBA3564}" type="pres">
      <dgm:prSet presAssocID="{DB6FF107-39B9-41E6-89F2-D418EBA0AE3B}" presName="visibl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eeting with solid fill"/>
        </a:ext>
      </dgm:extLst>
    </dgm:pt>
    <dgm:pt modelId="{9A09EF73-D555-44FD-B969-773ED754EC57}" type="pres">
      <dgm:prSet presAssocID="{A660CE76-52E5-45A2-8109-8E01C4A599A3}" presName="Name25" presStyleLbl="parChTrans1D1" presStyleIdx="0" presStyleCnt="3"/>
      <dgm:spPr/>
    </dgm:pt>
    <dgm:pt modelId="{E7D2E128-796C-4C5D-86F5-E991165A1E35}" type="pres">
      <dgm:prSet presAssocID="{4A853B65-7259-4C69-8139-3E49A66CC0CA}" presName="node" presStyleCnt="0"/>
      <dgm:spPr/>
    </dgm:pt>
    <dgm:pt modelId="{E8F08E22-797A-477D-9ECD-B33D6A2D792D}" type="pres">
      <dgm:prSet presAssocID="{4A853B65-7259-4C69-8139-3E49A66CC0CA}" presName="parentNode" presStyleLbl="node1" presStyleIdx="1" presStyleCnt="4">
        <dgm:presLayoutVars>
          <dgm:chMax val="1"/>
          <dgm:bulletEnabled val="1"/>
        </dgm:presLayoutVars>
      </dgm:prSet>
      <dgm:spPr/>
    </dgm:pt>
    <dgm:pt modelId="{73ED4728-7A21-4E65-BC50-F76D5CD737A1}" type="pres">
      <dgm:prSet presAssocID="{4A853B65-7259-4C69-8139-3E49A66CC0CA}" presName="childNode" presStyleLbl="revTx" presStyleIdx="0" presStyleCnt="3">
        <dgm:presLayoutVars>
          <dgm:bulletEnabled val="1"/>
        </dgm:presLayoutVars>
      </dgm:prSet>
      <dgm:spPr/>
    </dgm:pt>
    <dgm:pt modelId="{E7FA080B-31BA-45B0-9C0C-0B5C0AB1AA0A}" type="pres">
      <dgm:prSet presAssocID="{58E07FF4-22A7-4244-AC14-2E0225CCE6CA}" presName="Name25" presStyleLbl="parChTrans1D1" presStyleIdx="1" presStyleCnt="3"/>
      <dgm:spPr/>
    </dgm:pt>
    <dgm:pt modelId="{A7686730-F4E4-447A-BF2C-42BAB4A7232B}" type="pres">
      <dgm:prSet presAssocID="{7BC9BE00-C525-4C14-8367-FFEFAD59D647}" presName="node" presStyleCnt="0"/>
      <dgm:spPr/>
    </dgm:pt>
    <dgm:pt modelId="{2F862AE8-3AAD-45A7-AD44-4981DB3C6161}" type="pres">
      <dgm:prSet presAssocID="{7BC9BE00-C525-4C14-8367-FFEFAD59D647}" presName="parentNode" presStyleLbl="node1" presStyleIdx="2" presStyleCnt="4">
        <dgm:presLayoutVars>
          <dgm:chMax val="1"/>
          <dgm:bulletEnabled val="1"/>
        </dgm:presLayoutVars>
      </dgm:prSet>
      <dgm:spPr/>
    </dgm:pt>
    <dgm:pt modelId="{F6CF4A2F-40BD-4E67-8A64-929D76CADE95}" type="pres">
      <dgm:prSet presAssocID="{7BC9BE00-C525-4C14-8367-FFEFAD59D647}" presName="childNode" presStyleLbl="revTx" presStyleIdx="1" presStyleCnt="3">
        <dgm:presLayoutVars>
          <dgm:bulletEnabled val="1"/>
        </dgm:presLayoutVars>
      </dgm:prSet>
      <dgm:spPr/>
    </dgm:pt>
    <dgm:pt modelId="{C892B816-B8EA-4163-8BD1-6EBD10411C39}" type="pres">
      <dgm:prSet presAssocID="{EB7CDF68-297D-424C-9CE1-1CF0DC70A76E}" presName="Name25" presStyleLbl="parChTrans1D1" presStyleIdx="2" presStyleCnt="3"/>
      <dgm:spPr/>
    </dgm:pt>
    <dgm:pt modelId="{221802AC-22A3-4875-95A5-90C56CCD7211}" type="pres">
      <dgm:prSet presAssocID="{56FF8372-B679-48ED-8BF7-19D1B3F15A5D}" presName="node" presStyleCnt="0"/>
      <dgm:spPr/>
    </dgm:pt>
    <dgm:pt modelId="{DA534AA4-805D-426A-9856-ADB698521A2B}" type="pres">
      <dgm:prSet presAssocID="{56FF8372-B679-48ED-8BF7-19D1B3F15A5D}" presName="parentNode" presStyleLbl="node1" presStyleIdx="3" presStyleCnt="4">
        <dgm:presLayoutVars>
          <dgm:chMax val="1"/>
          <dgm:bulletEnabled val="1"/>
        </dgm:presLayoutVars>
      </dgm:prSet>
      <dgm:spPr/>
    </dgm:pt>
    <dgm:pt modelId="{31A1540C-782F-4C54-894B-931272F93059}" type="pres">
      <dgm:prSet presAssocID="{56FF8372-B679-48ED-8BF7-19D1B3F15A5D}" presName="childNode" presStyleLbl="revTx" presStyleIdx="2" presStyleCnt="3">
        <dgm:presLayoutVars>
          <dgm:bulletEnabled val="1"/>
        </dgm:presLayoutVars>
      </dgm:prSet>
      <dgm:spPr/>
    </dgm:pt>
  </dgm:ptLst>
  <dgm:cxnLst>
    <dgm:cxn modelId="{0098520F-94EB-4072-81FB-1C7B0DB56045}" type="presOf" srcId="{F8B1D1C5-3888-4F82-9C3A-6BA0FA4B4D80}" destId="{73ED4728-7A21-4E65-BC50-F76D5CD737A1}" srcOrd="0" destOrd="1" presId="urn:microsoft.com/office/officeart/2005/8/layout/radial2"/>
    <dgm:cxn modelId="{4EB60318-323F-43DE-A6A7-519394B37D7A}" srcId="{4A853B65-7259-4C69-8139-3E49A66CC0CA}" destId="{F8B1D1C5-3888-4F82-9C3A-6BA0FA4B4D80}" srcOrd="1" destOrd="0" parTransId="{AB4623B2-2652-490C-8CE0-A9058DE22BF6}" sibTransId="{8071A1B5-4408-4585-A022-7B54ACC853A7}"/>
    <dgm:cxn modelId="{EA88DE38-3F33-49C9-BBE6-24DD5E7255AB}" type="presOf" srcId="{1122C82A-E7B4-46B0-90D5-3F00BBA3C348}" destId="{F6CF4A2F-40BD-4E67-8A64-929D76CADE95}" srcOrd="0" destOrd="0" presId="urn:microsoft.com/office/officeart/2005/8/layout/radial2"/>
    <dgm:cxn modelId="{D10B3F3D-E364-4983-B58A-C4444C4E06BE}" srcId="{7BC9BE00-C525-4C14-8367-FFEFAD59D647}" destId="{1122C82A-E7B4-46B0-90D5-3F00BBA3C348}" srcOrd="0" destOrd="0" parTransId="{0448124B-0A40-4CD7-86CC-E23D9BA751AA}" sibTransId="{FD7E26DC-C008-49C3-A2B8-919D2B4534AB}"/>
    <dgm:cxn modelId="{C40D4E6A-E36C-423D-9A00-35C24642F169}" type="presOf" srcId="{EB7CDF68-297D-424C-9CE1-1CF0DC70A76E}" destId="{C892B816-B8EA-4163-8BD1-6EBD10411C39}" srcOrd="0" destOrd="0" presId="urn:microsoft.com/office/officeart/2005/8/layout/radial2"/>
    <dgm:cxn modelId="{CB71D959-20DA-4E94-9C36-22EC4CD85EF3}" type="presOf" srcId="{E7146DC0-CFC4-42B7-9DA1-A0C8B9DE15C1}" destId="{73ED4728-7A21-4E65-BC50-F76D5CD737A1}" srcOrd="0" destOrd="0" presId="urn:microsoft.com/office/officeart/2005/8/layout/radial2"/>
    <dgm:cxn modelId="{C5C0FE7C-D486-4613-A176-A1BAAB92A3D9}" type="presOf" srcId="{58E07FF4-22A7-4244-AC14-2E0225CCE6CA}" destId="{E7FA080B-31BA-45B0-9C0C-0B5C0AB1AA0A}" srcOrd="0" destOrd="0" presId="urn:microsoft.com/office/officeart/2005/8/layout/radial2"/>
    <dgm:cxn modelId="{8FB6F77D-E47D-4C4D-8C04-700905356B97}" srcId="{DB6FF107-39B9-41E6-89F2-D418EBA0AE3B}" destId="{7BC9BE00-C525-4C14-8367-FFEFAD59D647}" srcOrd="1" destOrd="0" parTransId="{58E07FF4-22A7-4244-AC14-2E0225CCE6CA}" sibTransId="{17D5FFBA-C2B7-4A8F-AEAE-DB5A8DA9F606}"/>
    <dgm:cxn modelId="{23BF1080-9C8A-45F3-9CCB-32154737257C}" type="presOf" srcId="{5A1F7A44-2208-43C7-A4F4-3A311F56590A}" destId="{31A1540C-782F-4C54-894B-931272F93059}" srcOrd="0" destOrd="0" presId="urn:microsoft.com/office/officeart/2005/8/layout/radial2"/>
    <dgm:cxn modelId="{3C634882-0675-4E51-93CC-77E510A2B19D}" srcId="{56FF8372-B679-48ED-8BF7-19D1B3F15A5D}" destId="{5A1F7A44-2208-43C7-A4F4-3A311F56590A}" srcOrd="0" destOrd="0" parTransId="{524F346F-F37B-42BB-A0ED-DCE5849D4594}" sibTransId="{A62D82D2-6F4E-487C-897E-C09746FB40CB}"/>
    <dgm:cxn modelId="{2F432CA2-6292-4B92-B9EF-751003D01FD5}" srcId="{4A853B65-7259-4C69-8139-3E49A66CC0CA}" destId="{E7146DC0-CFC4-42B7-9DA1-A0C8B9DE15C1}" srcOrd="0" destOrd="0" parTransId="{F57D94A5-27C2-49CF-BF58-8B7521B3D115}" sibTransId="{12F973F9-9400-4B79-BC79-C3D8FC2824E7}"/>
    <dgm:cxn modelId="{A50063B5-491F-47B6-BB50-4C88EA2FD8A8}" type="presOf" srcId="{4A853B65-7259-4C69-8139-3E49A66CC0CA}" destId="{E8F08E22-797A-477D-9ECD-B33D6A2D792D}" srcOrd="0" destOrd="0" presId="urn:microsoft.com/office/officeart/2005/8/layout/radial2"/>
    <dgm:cxn modelId="{8A04FFCD-E22A-4947-8DDE-55DC0F0A0D8D}" srcId="{DB6FF107-39B9-41E6-89F2-D418EBA0AE3B}" destId="{4A853B65-7259-4C69-8139-3E49A66CC0CA}" srcOrd="0" destOrd="0" parTransId="{A660CE76-52E5-45A2-8109-8E01C4A599A3}" sibTransId="{501B8ABD-66E8-41ED-91C9-6EEC903ECD4E}"/>
    <dgm:cxn modelId="{9B846ADD-09A8-4FDD-A470-97C7FCF4A9DC}" srcId="{DB6FF107-39B9-41E6-89F2-D418EBA0AE3B}" destId="{56FF8372-B679-48ED-8BF7-19D1B3F15A5D}" srcOrd="2" destOrd="0" parTransId="{EB7CDF68-297D-424C-9CE1-1CF0DC70A76E}" sibTransId="{72C037C7-29A2-4125-B1C4-F54FC28AEAD4}"/>
    <dgm:cxn modelId="{77D7D3E1-2852-4FA1-9592-BBA5B62ECB29}" type="presOf" srcId="{DB6FF107-39B9-41E6-89F2-D418EBA0AE3B}" destId="{52E41039-40E6-4A1E-9769-74DCF41A2764}" srcOrd="0" destOrd="0" presId="urn:microsoft.com/office/officeart/2005/8/layout/radial2"/>
    <dgm:cxn modelId="{C05CEBE3-8383-43B7-B6A1-2D1908A0CF4E}" type="presOf" srcId="{A660CE76-52E5-45A2-8109-8E01C4A599A3}" destId="{9A09EF73-D555-44FD-B969-773ED754EC57}" srcOrd="0" destOrd="0" presId="urn:microsoft.com/office/officeart/2005/8/layout/radial2"/>
    <dgm:cxn modelId="{B1F1C2F8-6836-45FD-B0C3-C993EAD45A21}" type="presOf" srcId="{7BC9BE00-C525-4C14-8367-FFEFAD59D647}" destId="{2F862AE8-3AAD-45A7-AD44-4981DB3C6161}" srcOrd="0" destOrd="0" presId="urn:microsoft.com/office/officeart/2005/8/layout/radial2"/>
    <dgm:cxn modelId="{127EFDF8-8EC7-4162-9DA0-EB782B2645F3}" type="presOf" srcId="{56FF8372-B679-48ED-8BF7-19D1B3F15A5D}" destId="{DA534AA4-805D-426A-9856-ADB698521A2B}" srcOrd="0" destOrd="0" presId="urn:microsoft.com/office/officeart/2005/8/layout/radial2"/>
    <dgm:cxn modelId="{36DBC1A0-A89D-43BA-94F6-ED83C25298EE}" type="presParOf" srcId="{52E41039-40E6-4A1E-9769-74DCF41A2764}" destId="{DC09B35C-ECD6-43AC-BB7C-8BDFA4498A5E}" srcOrd="0" destOrd="0" presId="urn:microsoft.com/office/officeart/2005/8/layout/radial2"/>
    <dgm:cxn modelId="{0CBD30FD-7C5D-4215-88E5-AC4F0707C54D}" type="presParOf" srcId="{DC09B35C-ECD6-43AC-BB7C-8BDFA4498A5E}" destId="{72C72306-9995-4521-8E38-07479C8409F8}" srcOrd="0" destOrd="0" presId="urn:microsoft.com/office/officeart/2005/8/layout/radial2"/>
    <dgm:cxn modelId="{70A13690-F743-47E8-B6CF-36C7F0E4E6BC}" type="presParOf" srcId="{72C72306-9995-4521-8E38-07479C8409F8}" destId="{CE0DC21A-8AB0-4FB2-9A8C-95977E97CA4D}" srcOrd="0" destOrd="0" presId="urn:microsoft.com/office/officeart/2005/8/layout/radial2"/>
    <dgm:cxn modelId="{45A4107C-2374-431E-A819-F805890680AE}" type="presParOf" srcId="{72C72306-9995-4521-8E38-07479C8409F8}" destId="{E33A3277-6DEA-4B5E-BD28-8B38FFBA3564}" srcOrd="1" destOrd="0" presId="urn:microsoft.com/office/officeart/2005/8/layout/radial2"/>
    <dgm:cxn modelId="{0C87AC6B-654B-4AAE-849A-1B14FBD4B0D8}" type="presParOf" srcId="{DC09B35C-ECD6-43AC-BB7C-8BDFA4498A5E}" destId="{9A09EF73-D555-44FD-B969-773ED754EC57}" srcOrd="1" destOrd="0" presId="urn:microsoft.com/office/officeart/2005/8/layout/radial2"/>
    <dgm:cxn modelId="{82AAC62F-0ABE-4ABF-A3AC-063FA83DF558}" type="presParOf" srcId="{DC09B35C-ECD6-43AC-BB7C-8BDFA4498A5E}" destId="{E7D2E128-796C-4C5D-86F5-E991165A1E35}" srcOrd="2" destOrd="0" presId="urn:microsoft.com/office/officeart/2005/8/layout/radial2"/>
    <dgm:cxn modelId="{B3DD17F1-737C-406B-B6D0-3FDD282D1D8D}" type="presParOf" srcId="{E7D2E128-796C-4C5D-86F5-E991165A1E35}" destId="{E8F08E22-797A-477D-9ECD-B33D6A2D792D}" srcOrd="0" destOrd="0" presId="urn:microsoft.com/office/officeart/2005/8/layout/radial2"/>
    <dgm:cxn modelId="{2458CD63-F0A1-4420-A172-86B68DB6563B}" type="presParOf" srcId="{E7D2E128-796C-4C5D-86F5-E991165A1E35}" destId="{73ED4728-7A21-4E65-BC50-F76D5CD737A1}" srcOrd="1" destOrd="0" presId="urn:microsoft.com/office/officeart/2005/8/layout/radial2"/>
    <dgm:cxn modelId="{8C13BE22-F40F-4F3E-9957-882B6F5589D7}" type="presParOf" srcId="{DC09B35C-ECD6-43AC-BB7C-8BDFA4498A5E}" destId="{E7FA080B-31BA-45B0-9C0C-0B5C0AB1AA0A}" srcOrd="3" destOrd="0" presId="urn:microsoft.com/office/officeart/2005/8/layout/radial2"/>
    <dgm:cxn modelId="{63575AEB-73BB-42A8-8734-88E54DA2E7BF}" type="presParOf" srcId="{DC09B35C-ECD6-43AC-BB7C-8BDFA4498A5E}" destId="{A7686730-F4E4-447A-BF2C-42BAB4A7232B}" srcOrd="4" destOrd="0" presId="urn:microsoft.com/office/officeart/2005/8/layout/radial2"/>
    <dgm:cxn modelId="{C4F43B38-DD05-4666-A3A7-3D98799FAFAE}" type="presParOf" srcId="{A7686730-F4E4-447A-BF2C-42BAB4A7232B}" destId="{2F862AE8-3AAD-45A7-AD44-4981DB3C6161}" srcOrd="0" destOrd="0" presId="urn:microsoft.com/office/officeart/2005/8/layout/radial2"/>
    <dgm:cxn modelId="{1ECBDBD7-7147-4DDE-99CD-7B40EE6CA0E5}" type="presParOf" srcId="{A7686730-F4E4-447A-BF2C-42BAB4A7232B}" destId="{F6CF4A2F-40BD-4E67-8A64-929D76CADE95}" srcOrd="1" destOrd="0" presId="urn:microsoft.com/office/officeart/2005/8/layout/radial2"/>
    <dgm:cxn modelId="{BE462D9F-6CE5-49DD-B11C-822706E63271}" type="presParOf" srcId="{DC09B35C-ECD6-43AC-BB7C-8BDFA4498A5E}" destId="{C892B816-B8EA-4163-8BD1-6EBD10411C39}" srcOrd="5" destOrd="0" presId="urn:microsoft.com/office/officeart/2005/8/layout/radial2"/>
    <dgm:cxn modelId="{6BB678C7-F263-427A-B7E8-66685634BC7E}" type="presParOf" srcId="{DC09B35C-ECD6-43AC-BB7C-8BDFA4498A5E}" destId="{221802AC-22A3-4875-95A5-90C56CCD7211}" srcOrd="6" destOrd="0" presId="urn:microsoft.com/office/officeart/2005/8/layout/radial2"/>
    <dgm:cxn modelId="{D042216F-A558-4C60-BAE1-C2B2FC936B94}" type="presParOf" srcId="{221802AC-22A3-4875-95A5-90C56CCD7211}" destId="{DA534AA4-805D-426A-9856-ADB698521A2B}" srcOrd="0" destOrd="0" presId="urn:microsoft.com/office/officeart/2005/8/layout/radial2"/>
    <dgm:cxn modelId="{36A34520-DE2A-4D2C-8D40-07E81C143D5E}" type="presParOf" srcId="{221802AC-22A3-4875-95A5-90C56CCD7211}" destId="{31A1540C-782F-4C54-894B-931272F93059}"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64044C-A530-4F34-B981-C70E1A70068D}" type="doc">
      <dgm:prSet loTypeId="urn:microsoft.com/office/officeart/2005/8/layout/pyramid2" loCatId="list" qsTypeId="urn:microsoft.com/office/officeart/2005/8/quickstyle/simple1" qsCatId="simple" csTypeId="urn:microsoft.com/office/officeart/2005/8/colors/colorful5" csCatId="colorful" phldr="1"/>
      <dgm:spPr/>
      <dgm:t>
        <a:bodyPr/>
        <a:lstStyle/>
        <a:p>
          <a:endParaRPr lang="en-CA"/>
        </a:p>
      </dgm:t>
    </dgm:pt>
    <dgm:pt modelId="{3C5A671C-4F19-46CB-9831-75B1C2E8C4C6}">
      <dgm:prSet phldrT="[Text]" custT="1"/>
      <dgm:spPr/>
      <dgm:t>
        <a:bodyPr/>
        <a:lstStyle/>
        <a:p>
          <a:pPr algn="l" rtl="0"/>
          <a:r>
            <a:rPr lang="en-CA" sz="1500" b="1">
              <a:effectLst/>
              <a:latin typeface="Calibri"/>
              <a:ea typeface="Times New Roman" panose="02020603050405020304" pitchFamily="18" charset="0"/>
              <a:cs typeface="Calibri"/>
            </a:rPr>
            <a:t>Scope and use</a:t>
          </a:r>
          <a:r>
            <a:rPr lang="en-CA" sz="1500">
              <a:effectLst/>
              <a:latin typeface="Calibri"/>
              <a:ea typeface="Times New Roman" panose="02020603050405020304" pitchFamily="18" charset="0"/>
              <a:cs typeface="Calibri"/>
            </a:rPr>
            <a:t>: Consent is not a free pass for organizations to collect and use information for whatever purpose they choose. Information must be defined and used appropriately.</a:t>
          </a:r>
          <a:r>
            <a:rPr lang="en-CA" sz="1500">
              <a:effectLst/>
              <a:latin typeface="Calibri"/>
              <a:cs typeface="Calibri"/>
            </a:rPr>
            <a:t> </a:t>
          </a:r>
          <a:endParaRPr lang="en-CA" sz="1500"/>
        </a:p>
      </dgm:t>
    </dgm:pt>
    <dgm:pt modelId="{818E2645-9FF5-44F0-9802-99DD7E07A690}" type="parTrans" cxnId="{A5DF4D11-133A-4C6F-81AC-BE54B9D8751D}">
      <dgm:prSet/>
      <dgm:spPr/>
      <dgm:t>
        <a:bodyPr/>
        <a:lstStyle/>
        <a:p>
          <a:endParaRPr lang="en-CA"/>
        </a:p>
      </dgm:t>
    </dgm:pt>
    <dgm:pt modelId="{913BA47F-E35C-486A-BFE5-6711507DB9A0}" type="sibTrans" cxnId="{A5DF4D11-133A-4C6F-81AC-BE54B9D8751D}">
      <dgm:prSet/>
      <dgm:spPr/>
      <dgm:t>
        <a:bodyPr/>
        <a:lstStyle/>
        <a:p>
          <a:endParaRPr lang="en-CA"/>
        </a:p>
      </dgm:t>
    </dgm:pt>
    <dgm:pt modelId="{4A8CAAE5-8D9E-4FEB-936C-1C56DCE2E2BE}">
      <dgm:prSet custT="1"/>
      <dgm:spPr/>
      <dgm:t>
        <a:bodyPr/>
        <a:lstStyle/>
        <a:p>
          <a:pPr algn="l" rtl="0"/>
          <a:r>
            <a:rPr lang="en-CA" sz="1500" b="1">
              <a:effectLst/>
              <a:latin typeface="Calibri"/>
              <a:ea typeface="Calibri" panose="020F0502020204030204" pitchFamily="34" charset="0"/>
              <a:cs typeface="Calibri"/>
            </a:rPr>
            <a:t>Accountability</a:t>
          </a:r>
          <a:r>
            <a:rPr lang="en-CA" sz="1500">
              <a:effectLst/>
              <a:latin typeface="Calibri"/>
              <a:ea typeface="Calibri" panose="020F0502020204030204" pitchFamily="34" charset="0"/>
              <a:cs typeface="Calibri"/>
            </a:rPr>
            <a:t>: When data are procured from third parties that may have perceived or actual privacy risks, extra actions should be taken to enhance accountability. </a:t>
          </a:r>
        </a:p>
      </dgm:t>
    </dgm:pt>
    <dgm:pt modelId="{C0048843-262D-4233-A12F-75B623E7664F}" type="parTrans" cxnId="{3A5F0DBA-257E-4449-9BCD-96CD586729E5}">
      <dgm:prSet/>
      <dgm:spPr/>
      <dgm:t>
        <a:bodyPr/>
        <a:lstStyle/>
        <a:p>
          <a:endParaRPr lang="en-CA"/>
        </a:p>
      </dgm:t>
    </dgm:pt>
    <dgm:pt modelId="{F9912B45-0255-407C-A38C-CB10EF116082}" type="sibTrans" cxnId="{3A5F0DBA-257E-4449-9BCD-96CD586729E5}">
      <dgm:prSet/>
      <dgm:spPr/>
      <dgm:t>
        <a:bodyPr/>
        <a:lstStyle/>
        <a:p>
          <a:endParaRPr lang="en-CA"/>
        </a:p>
      </dgm:t>
    </dgm:pt>
    <dgm:pt modelId="{74C9EED2-BE33-4BD6-BE6D-59D09BE0FAA1}">
      <dgm:prSet custT="1"/>
      <dgm:spPr/>
      <dgm:t>
        <a:bodyPr/>
        <a:lstStyle/>
        <a:p>
          <a:pPr algn="l" rtl="0"/>
          <a:r>
            <a:rPr lang="en-CA" sz="1500" b="1">
              <a:effectLst/>
              <a:latin typeface="Calibri"/>
              <a:ea typeface="Calibri" panose="020F0502020204030204" pitchFamily="34" charset="0"/>
              <a:cs typeface="Calibri"/>
            </a:rPr>
            <a:t>Trust and security</a:t>
          </a:r>
          <a:r>
            <a:rPr lang="en-CA" sz="1500">
              <a:effectLst/>
              <a:latin typeface="Calibri"/>
              <a:ea typeface="Calibri" panose="020F0502020204030204" pitchFamily="34" charset="0"/>
              <a:cs typeface="Calibri"/>
            </a:rPr>
            <a:t>: To maintain trust with Canadians, opening a two-way communication platform may allow ISED to answer questions clients may have about their data and how it is collected, stored and used. </a:t>
          </a:r>
        </a:p>
      </dgm:t>
    </dgm:pt>
    <dgm:pt modelId="{A18E5898-5C09-4EF0-97F3-D6BFBE93EA11}" type="parTrans" cxnId="{D5DE903B-60DD-4080-A6EB-DFF09CA6E692}">
      <dgm:prSet/>
      <dgm:spPr/>
      <dgm:t>
        <a:bodyPr/>
        <a:lstStyle/>
        <a:p>
          <a:endParaRPr lang="en-CA"/>
        </a:p>
      </dgm:t>
    </dgm:pt>
    <dgm:pt modelId="{36F23E7C-C0AA-4A31-A4F0-508A93C1A490}" type="sibTrans" cxnId="{D5DE903B-60DD-4080-A6EB-DFF09CA6E692}">
      <dgm:prSet/>
      <dgm:spPr/>
      <dgm:t>
        <a:bodyPr/>
        <a:lstStyle/>
        <a:p>
          <a:endParaRPr lang="en-CA"/>
        </a:p>
      </dgm:t>
    </dgm:pt>
    <dgm:pt modelId="{48249DD5-75F7-4F7E-9130-731762973159}" type="pres">
      <dgm:prSet presAssocID="{2164044C-A530-4F34-B981-C70E1A70068D}" presName="compositeShape" presStyleCnt="0">
        <dgm:presLayoutVars>
          <dgm:dir/>
          <dgm:resizeHandles/>
        </dgm:presLayoutVars>
      </dgm:prSet>
      <dgm:spPr/>
    </dgm:pt>
    <dgm:pt modelId="{83607048-ECAD-4A6D-AD8C-6CFB17AE027B}" type="pres">
      <dgm:prSet presAssocID="{2164044C-A530-4F34-B981-C70E1A70068D}" presName="pyramid" presStyleLbl="node1" presStyleIdx="0" presStyleCnt="1"/>
      <dgm:spPr/>
    </dgm:pt>
    <dgm:pt modelId="{E6B6B6E1-FB67-42C3-997B-CBFC120A6F87}" type="pres">
      <dgm:prSet presAssocID="{2164044C-A530-4F34-B981-C70E1A70068D}" presName="theList" presStyleCnt="0"/>
      <dgm:spPr/>
    </dgm:pt>
    <dgm:pt modelId="{BA6E5E01-56DE-46C0-9DB0-B749FC22BDFA}" type="pres">
      <dgm:prSet presAssocID="{3C5A671C-4F19-46CB-9831-75B1C2E8C4C6}" presName="aNode" presStyleLbl="fgAcc1" presStyleIdx="0" presStyleCnt="3" custScaleX="158294" custScaleY="121543" custLinFactNeighborX="56782">
        <dgm:presLayoutVars>
          <dgm:bulletEnabled val="1"/>
        </dgm:presLayoutVars>
      </dgm:prSet>
      <dgm:spPr/>
    </dgm:pt>
    <dgm:pt modelId="{446A64AE-F58F-49C9-88E9-F339CF08B6E3}" type="pres">
      <dgm:prSet presAssocID="{3C5A671C-4F19-46CB-9831-75B1C2E8C4C6}" presName="aSpace" presStyleCnt="0"/>
      <dgm:spPr/>
    </dgm:pt>
    <dgm:pt modelId="{8CE3F50B-8F4E-4E37-81EE-D1EDE43D43F3}" type="pres">
      <dgm:prSet presAssocID="{4A8CAAE5-8D9E-4FEB-936C-1C56DCE2E2BE}" presName="aNode" presStyleLbl="fgAcc1" presStyleIdx="1" presStyleCnt="3" custScaleX="158294" custScaleY="121543" custLinFactNeighborX="56782">
        <dgm:presLayoutVars>
          <dgm:bulletEnabled val="1"/>
        </dgm:presLayoutVars>
      </dgm:prSet>
      <dgm:spPr/>
    </dgm:pt>
    <dgm:pt modelId="{D4F15061-E5F5-45F8-8BF1-A8B3A0197DD9}" type="pres">
      <dgm:prSet presAssocID="{4A8CAAE5-8D9E-4FEB-936C-1C56DCE2E2BE}" presName="aSpace" presStyleCnt="0"/>
      <dgm:spPr/>
    </dgm:pt>
    <dgm:pt modelId="{12103D6A-E0D9-4FFA-B94E-B48F41617A5D}" type="pres">
      <dgm:prSet presAssocID="{74C9EED2-BE33-4BD6-BE6D-59D09BE0FAA1}" presName="aNode" presStyleLbl="fgAcc1" presStyleIdx="2" presStyleCnt="3" custScaleX="158294" custScaleY="121543" custLinFactNeighborX="56782">
        <dgm:presLayoutVars>
          <dgm:bulletEnabled val="1"/>
        </dgm:presLayoutVars>
      </dgm:prSet>
      <dgm:spPr/>
    </dgm:pt>
    <dgm:pt modelId="{29DE8DAF-E504-4964-9B2E-B388DC76E66A}" type="pres">
      <dgm:prSet presAssocID="{74C9EED2-BE33-4BD6-BE6D-59D09BE0FAA1}" presName="aSpace" presStyleCnt="0"/>
      <dgm:spPr/>
    </dgm:pt>
  </dgm:ptLst>
  <dgm:cxnLst>
    <dgm:cxn modelId="{A5DF4D11-133A-4C6F-81AC-BE54B9D8751D}" srcId="{2164044C-A530-4F34-B981-C70E1A70068D}" destId="{3C5A671C-4F19-46CB-9831-75B1C2E8C4C6}" srcOrd="0" destOrd="0" parTransId="{818E2645-9FF5-44F0-9802-99DD7E07A690}" sibTransId="{913BA47F-E35C-486A-BFE5-6711507DB9A0}"/>
    <dgm:cxn modelId="{DF7D7B17-E62B-40E4-A85C-641ECC030C5F}" type="presOf" srcId="{3C5A671C-4F19-46CB-9831-75B1C2E8C4C6}" destId="{BA6E5E01-56DE-46C0-9DB0-B749FC22BDFA}" srcOrd="0" destOrd="0" presId="urn:microsoft.com/office/officeart/2005/8/layout/pyramid2"/>
    <dgm:cxn modelId="{DB20561A-FF2B-4837-8D74-4011461CF80B}" type="presOf" srcId="{4A8CAAE5-8D9E-4FEB-936C-1C56DCE2E2BE}" destId="{8CE3F50B-8F4E-4E37-81EE-D1EDE43D43F3}" srcOrd="0" destOrd="0" presId="urn:microsoft.com/office/officeart/2005/8/layout/pyramid2"/>
    <dgm:cxn modelId="{D5DE903B-60DD-4080-A6EB-DFF09CA6E692}" srcId="{2164044C-A530-4F34-B981-C70E1A70068D}" destId="{74C9EED2-BE33-4BD6-BE6D-59D09BE0FAA1}" srcOrd="2" destOrd="0" parTransId="{A18E5898-5C09-4EF0-97F3-D6BFBE93EA11}" sibTransId="{36F23E7C-C0AA-4A31-A4F0-508A93C1A490}"/>
    <dgm:cxn modelId="{3A5F0DBA-257E-4449-9BCD-96CD586729E5}" srcId="{2164044C-A530-4F34-B981-C70E1A70068D}" destId="{4A8CAAE5-8D9E-4FEB-936C-1C56DCE2E2BE}" srcOrd="1" destOrd="0" parTransId="{C0048843-262D-4233-A12F-75B623E7664F}" sibTransId="{F9912B45-0255-407C-A38C-CB10EF116082}"/>
    <dgm:cxn modelId="{2DC1D9C5-43FE-4967-96A2-325CE126DD3D}" type="presOf" srcId="{74C9EED2-BE33-4BD6-BE6D-59D09BE0FAA1}" destId="{12103D6A-E0D9-4FFA-B94E-B48F41617A5D}" srcOrd="0" destOrd="0" presId="urn:microsoft.com/office/officeart/2005/8/layout/pyramid2"/>
    <dgm:cxn modelId="{9D2289F1-11E4-445B-9375-389D177E20CB}" type="presOf" srcId="{2164044C-A530-4F34-B981-C70E1A70068D}" destId="{48249DD5-75F7-4F7E-9130-731762973159}" srcOrd="0" destOrd="0" presId="urn:microsoft.com/office/officeart/2005/8/layout/pyramid2"/>
    <dgm:cxn modelId="{A49BBB3A-7BC2-425D-AB6D-D5A0E5F45E41}" type="presParOf" srcId="{48249DD5-75F7-4F7E-9130-731762973159}" destId="{83607048-ECAD-4A6D-AD8C-6CFB17AE027B}" srcOrd="0" destOrd="0" presId="urn:microsoft.com/office/officeart/2005/8/layout/pyramid2"/>
    <dgm:cxn modelId="{DD4FDF35-5493-4ADD-A048-C66D87D725E1}" type="presParOf" srcId="{48249DD5-75F7-4F7E-9130-731762973159}" destId="{E6B6B6E1-FB67-42C3-997B-CBFC120A6F87}" srcOrd="1" destOrd="0" presId="urn:microsoft.com/office/officeart/2005/8/layout/pyramid2"/>
    <dgm:cxn modelId="{1F8C18B7-0E2C-44B2-95A5-24126A59AAF8}" type="presParOf" srcId="{E6B6B6E1-FB67-42C3-997B-CBFC120A6F87}" destId="{BA6E5E01-56DE-46C0-9DB0-B749FC22BDFA}" srcOrd="0" destOrd="0" presId="urn:microsoft.com/office/officeart/2005/8/layout/pyramid2"/>
    <dgm:cxn modelId="{D962DBEF-1F96-4D8E-92CD-B6AA7519FAEF}" type="presParOf" srcId="{E6B6B6E1-FB67-42C3-997B-CBFC120A6F87}" destId="{446A64AE-F58F-49C9-88E9-F339CF08B6E3}" srcOrd="1" destOrd="0" presId="urn:microsoft.com/office/officeart/2005/8/layout/pyramid2"/>
    <dgm:cxn modelId="{E63DD270-EA7A-4611-A99D-E637E07FF6D4}" type="presParOf" srcId="{E6B6B6E1-FB67-42C3-997B-CBFC120A6F87}" destId="{8CE3F50B-8F4E-4E37-81EE-D1EDE43D43F3}" srcOrd="2" destOrd="0" presId="urn:microsoft.com/office/officeart/2005/8/layout/pyramid2"/>
    <dgm:cxn modelId="{F069B61A-CC7B-4F87-859D-99BB1F35DA21}" type="presParOf" srcId="{E6B6B6E1-FB67-42C3-997B-CBFC120A6F87}" destId="{D4F15061-E5F5-45F8-8BF1-A8B3A0197DD9}" srcOrd="3" destOrd="0" presId="urn:microsoft.com/office/officeart/2005/8/layout/pyramid2"/>
    <dgm:cxn modelId="{999E89E1-DBA6-47C0-8911-BE6AB3129941}" type="presParOf" srcId="{E6B6B6E1-FB67-42C3-997B-CBFC120A6F87}" destId="{12103D6A-E0D9-4FFA-B94E-B48F41617A5D}" srcOrd="4" destOrd="0" presId="urn:microsoft.com/office/officeart/2005/8/layout/pyramid2"/>
    <dgm:cxn modelId="{DCCFD10C-382F-4756-B6C6-B4280ECB7344}" type="presParOf" srcId="{E6B6B6E1-FB67-42C3-997B-CBFC120A6F87}" destId="{29DE8DAF-E504-4964-9B2E-B388DC76E66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68EA3A-47D9-4B0B-9ACC-9E26F14B22D7}"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2B35CC75-4BDC-4DAE-A317-80FB26B0F307}">
      <dgm:prSet/>
      <dgm:spPr/>
      <dgm:t>
        <a:bodyPr/>
        <a:lstStyle/>
        <a:p>
          <a:r>
            <a:rPr lang="en-CA" b="1"/>
            <a:t>Emphasize Key elements</a:t>
          </a:r>
          <a:r>
            <a:rPr lang="en-CA"/>
            <a:t> </a:t>
          </a:r>
          <a:endParaRPr lang="en-US"/>
        </a:p>
      </dgm:t>
    </dgm:pt>
    <dgm:pt modelId="{60EC32BC-82C7-46C2-AB4D-F979CDBE0592}" type="parTrans" cxnId="{DC19B3E9-D6D6-496B-86EC-DB3B912BA1FF}">
      <dgm:prSet/>
      <dgm:spPr/>
      <dgm:t>
        <a:bodyPr/>
        <a:lstStyle/>
        <a:p>
          <a:endParaRPr lang="en-US"/>
        </a:p>
      </dgm:t>
    </dgm:pt>
    <dgm:pt modelId="{C1FC5BF9-0DAB-4776-974B-6FC83B070938}" type="sibTrans" cxnId="{DC19B3E9-D6D6-496B-86EC-DB3B912BA1FF}">
      <dgm:prSet phldrT="1" phldr="0"/>
      <dgm:spPr/>
      <dgm:t>
        <a:bodyPr/>
        <a:lstStyle/>
        <a:p>
          <a:endParaRPr lang="en-US"/>
        </a:p>
      </dgm:t>
    </dgm:pt>
    <dgm:pt modelId="{10FCD905-45FA-4F5F-928D-A5F38F39A445}">
      <dgm:prSet/>
      <dgm:spPr/>
      <dgm:t>
        <a:bodyPr/>
        <a:lstStyle/>
        <a:p>
          <a:r>
            <a:rPr lang="en-CA" b="0"/>
            <a:t>What information is being collected</a:t>
          </a:r>
          <a:endParaRPr lang="en-US" b="0"/>
        </a:p>
      </dgm:t>
    </dgm:pt>
    <dgm:pt modelId="{2154C2FA-594B-46F3-AFEC-7FDF51376794}" type="parTrans" cxnId="{6D4A74E4-74DB-4ABC-A6DB-0BE41329EE4F}">
      <dgm:prSet/>
      <dgm:spPr/>
      <dgm:t>
        <a:bodyPr/>
        <a:lstStyle/>
        <a:p>
          <a:endParaRPr lang="en-US"/>
        </a:p>
      </dgm:t>
    </dgm:pt>
    <dgm:pt modelId="{D90B14CB-FF21-462D-8377-A46E082709C7}" type="sibTrans" cxnId="{6D4A74E4-74DB-4ABC-A6DB-0BE41329EE4F}">
      <dgm:prSet/>
      <dgm:spPr/>
      <dgm:t>
        <a:bodyPr/>
        <a:lstStyle/>
        <a:p>
          <a:endParaRPr lang="en-US"/>
        </a:p>
      </dgm:t>
    </dgm:pt>
    <dgm:pt modelId="{8DB9D4F5-8DC1-4AF6-81F5-B52B16C9364B}">
      <dgm:prSet/>
      <dgm:spPr/>
      <dgm:t>
        <a:bodyPr/>
        <a:lstStyle/>
        <a:p>
          <a:r>
            <a:rPr lang="en-CA" b="0"/>
            <a:t>Who the information will be shared with </a:t>
          </a:r>
          <a:endParaRPr lang="en-US" b="0"/>
        </a:p>
      </dgm:t>
    </dgm:pt>
    <dgm:pt modelId="{42499E4D-B599-42B6-91DE-C0C5560904DD}" type="parTrans" cxnId="{1E51473A-53BC-4677-BBDA-40E2BFD7C619}">
      <dgm:prSet/>
      <dgm:spPr/>
      <dgm:t>
        <a:bodyPr/>
        <a:lstStyle/>
        <a:p>
          <a:endParaRPr lang="en-US"/>
        </a:p>
      </dgm:t>
    </dgm:pt>
    <dgm:pt modelId="{CB66519F-62E0-42DE-8499-8BDA7C4B8779}" type="sibTrans" cxnId="{1E51473A-53BC-4677-BBDA-40E2BFD7C619}">
      <dgm:prSet/>
      <dgm:spPr/>
      <dgm:t>
        <a:bodyPr/>
        <a:lstStyle/>
        <a:p>
          <a:endParaRPr lang="en-US"/>
        </a:p>
      </dgm:t>
    </dgm:pt>
    <dgm:pt modelId="{ACBD90D9-7DC7-4F33-BCED-FAC20141E85B}">
      <dgm:prSet/>
      <dgm:spPr/>
      <dgm:t>
        <a:bodyPr/>
        <a:lstStyle/>
        <a:p>
          <a:r>
            <a:rPr lang="en-CA" b="0"/>
            <a:t>Why the information is being collected, used or disclosed </a:t>
          </a:r>
          <a:endParaRPr lang="en-US" b="0"/>
        </a:p>
      </dgm:t>
    </dgm:pt>
    <dgm:pt modelId="{73169108-BB87-4E6F-BCEC-CE6D8E4C1ED6}" type="parTrans" cxnId="{7ECB3A05-B4DB-4793-A9DB-E70D7F3DF77B}">
      <dgm:prSet/>
      <dgm:spPr/>
      <dgm:t>
        <a:bodyPr/>
        <a:lstStyle/>
        <a:p>
          <a:endParaRPr lang="en-US"/>
        </a:p>
      </dgm:t>
    </dgm:pt>
    <dgm:pt modelId="{59F1A2D4-D5E3-4C2F-8A6E-703FC5C967DE}" type="sibTrans" cxnId="{7ECB3A05-B4DB-4793-A9DB-E70D7F3DF77B}">
      <dgm:prSet/>
      <dgm:spPr/>
      <dgm:t>
        <a:bodyPr/>
        <a:lstStyle/>
        <a:p>
          <a:endParaRPr lang="en-US"/>
        </a:p>
      </dgm:t>
    </dgm:pt>
    <dgm:pt modelId="{6E41BA92-0934-4DC7-992C-DF6125E793A0}">
      <dgm:prSet/>
      <dgm:spPr/>
      <dgm:t>
        <a:bodyPr/>
        <a:lstStyle/>
        <a:p>
          <a:r>
            <a:rPr lang="en-CA" b="0"/>
            <a:t>What risks of harm or other consequences exist </a:t>
          </a:r>
          <a:endParaRPr lang="en-US" b="0"/>
        </a:p>
      </dgm:t>
    </dgm:pt>
    <dgm:pt modelId="{49E2A236-C426-45CE-9FE2-D86B84D533C6}" type="parTrans" cxnId="{2E2E4B80-1AC2-4258-B46D-46E75EE7E968}">
      <dgm:prSet/>
      <dgm:spPr/>
      <dgm:t>
        <a:bodyPr/>
        <a:lstStyle/>
        <a:p>
          <a:endParaRPr lang="en-US"/>
        </a:p>
      </dgm:t>
    </dgm:pt>
    <dgm:pt modelId="{466E66F5-CD07-4B3C-8FA7-054EB217019C}" type="sibTrans" cxnId="{2E2E4B80-1AC2-4258-B46D-46E75EE7E968}">
      <dgm:prSet/>
      <dgm:spPr/>
      <dgm:t>
        <a:bodyPr/>
        <a:lstStyle/>
        <a:p>
          <a:endParaRPr lang="en-US"/>
        </a:p>
      </dgm:t>
    </dgm:pt>
    <dgm:pt modelId="{954A2B47-E394-4669-9B3D-AE34C290F27E}">
      <dgm:prSet/>
      <dgm:spPr/>
      <dgm:t>
        <a:bodyPr/>
        <a:lstStyle/>
        <a:p>
          <a:r>
            <a:rPr lang="en-CA" b="1"/>
            <a:t>Give users control (access data to make corrections)</a:t>
          </a:r>
          <a:r>
            <a:rPr lang="en-CA"/>
            <a:t> </a:t>
          </a:r>
          <a:endParaRPr lang="en-US"/>
        </a:p>
      </dgm:t>
    </dgm:pt>
    <dgm:pt modelId="{E6FCCF03-39B1-4C29-BBB5-58BA74842955}" type="parTrans" cxnId="{8BFF454D-DF28-43A0-8D5B-11A8C61F1D9A}">
      <dgm:prSet/>
      <dgm:spPr/>
      <dgm:t>
        <a:bodyPr/>
        <a:lstStyle/>
        <a:p>
          <a:endParaRPr lang="en-US"/>
        </a:p>
      </dgm:t>
    </dgm:pt>
    <dgm:pt modelId="{FF0D3E7E-5A8B-4FF4-9905-E527CD6A7C0E}" type="sibTrans" cxnId="{8BFF454D-DF28-43A0-8D5B-11A8C61F1D9A}">
      <dgm:prSet phldrT="2" phldr="0"/>
      <dgm:spPr/>
      <dgm:t>
        <a:bodyPr/>
        <a:lstStyle/>
        <a:p>
          <a:endParaRPr lang="en-US"/>
        </a:p>
      </dgm:t>
    </dgm:pt>
    <dgm:pt modelId="{F472F389-CD8A-4B13-8469-D2ED93A17D4C}">
      <dgm:prSet/>
      <dgm:spPr/>
      <dgm:t>
        <a:bodyPr/>
        <a:lstStyle/>
        <a:p>
          <a:r>
            <a:rPr lang="en-CA" b="1"/>
            <a:t>Give clear option to accept or refuse</a:t>
          </a:r>
          <a:endParaRPr lang="en-US"/>
        </a:p>
      </dgm:t>
    </dgm:pt>
    <dgm:pt modelId="{4DCF5054-C75C-49DE-A71C-9DDBD92139C6}" type="parTrans" cxnId="{98EE4466-D343-45FD-B7BF-575A994BCD00}">
      <dgm:prSet/>
      <dgm:spPr/>
      <dgm:t>
        <a:bodyPr/>
        <a:lstStyle/>
        <a:p>
          <a:endParaRPr lang="en-US"/>
        </a:p>
      </dgm:t>
    </dgm:pt>
    <dgm:pt modelId="{D17DD49B-1697-4563-8299-A457752507F4}" type="sibTrans" cxnId="{98EE4466-D343-45FD-B7BF-575A994BCD00}">
      <dgm:prSet phldrT="3" phldr="0"/>
      <dgm:spPr/>
      <dgm:t>
        <a:bodyPr/>
        <a:lstStyle/>
        <a:p>
          <a:endParaRPr lang="en-US"/>
        </a:p>
      </dgm:t>
    </dgm:pt>
    <dgm:pt modelId="{F9BE41D8-6D23-4834-9DEB-8A25CD1C24BB}">
      <dgm:prSet/>
      <dgm:spPr/>
      <dgm:t>
        <a:bodyPr/>
        <a:lstStyle/>
        <a:p>
          <a:r>
            <a:rPr lang="en-NZ" b="1"/>
            <a:t>Be innovative and creative</a:t>
          </a:r>
          <a:endParaRPr lang="en-US"/>
        </a:p>
      </dgm:t>
    </dgm:pt>
    <dgm:pt modelId="{F6118563-A328-4486-8E30-D5005B810F62}" type="parTrans" cxnId="{C1074542-039A-4A3C-B65E-F054CB081CC4}">
      <dgm:prSet/>
      <dgm:spPr/>
      <dgm:t>
        <a:bodyPr/>
        <a:lstStyle/>
        <a:p>
          <a:endParaRPr lang="en-US"/>
        </a:p>
      </dgm:t>
    </dgm:pt>
    <dgm:pt modelId="{BD08B7B8-58D4-4527-928B-506C3AE775FB}" type="sibTrans" cxnId="{C1074542-039A-4A3C-B65E-F054CB081CC4}">
      <dgm:prSet phldrT="4" phldr="0"/>
      <dgm:spPr/>
      <dgm:t>
        <a:bodyPr/>
        <a:lstStyle/>
        <a:p>
          <a:endParaRPr lang="en-US"/>
        </a:p>
      </dgm:t>
    </dgm:pt>
    <dgm:pt modelId="{3BEAB006-B699-4227-8D01-AF94F696D571}">
      <dgm:prSet/>
      <dgm:spPr/>
      <dgm:t>
        <a:bodyPr/>
        <a:lstStyle/>
        <a:p>
          <a:r>
            <a:rPr lang="en-NZ" b="1"/>
            <a:t>Consider the consumer’s perspective</a:t>
          </a:r>
          <a:endParaRPr lang="en-US"/>
        </a:p>
      </dgm:t>
    </dgm:pt>
    <dgm:pt modelId="{900B495F-3697-499B-8857-7A00F9D54303}" type="parTrans" cxnId="{99632C57-0191-47A8-8178-E9D8311CDE73}">
      <dgm:prSet/>
      <dgm:spPr/>
      <dgm:t>
        <a:bodyPr/>
        <a:lstStyle/>
        <a:p>
          <a:endParaRPr lang="en-US"/>
        </a:p>
      </dgm:t>
    </dgm:pt>
    <dgm:pt modelId="{670C0BE3-3FD7-45D1-B44F-BA35989916EC}" type="sibTrans" cxnId="{99632C57-0191-47A8-8178-E9D8311CDE73}">
      <dgm:prSet phldrT="5" phldr="0"/>
      <dgm:spPr/>
      <dgm:t>
        <a:bodyPr/>
        <a:lstStyle/>
        <a:p>
          <a:endParaRPr lang="en-US"/>
        </a:p>
      </dgm:t>
    </dgm:pt>
    <dgm:pt modelId="{8F07AB23-89D5-43BF-BBCF-59DE8AC26D92}">
      <dgm:prSet/>
      <dgm:spPr/>
      <dgm:t>
        <a:bodyPr/>
        <a:lstStyle/>
        <a:p>
          <a:r>
            <a:rPr lang="en-NZ" b="1"/>
            <a:t>Make consent a dynamic and ongoing process </a:t>
          </a:r>
          <a:endParaRPr lang="en-US"/>
        </a:p>
      </dgm:t>
    </dgm:pt>
    <dgm:pt modelId="{81F934BC-5D50-4044-B18A-C8A675AEF82E}" type="parTrans" cxnId="{02A6B324-BF91-4705-B7CD-5FAF9539DE06}">
      <dgm:prSet/>
      <dgm:spPr/>
      <dgm:t>
        <a:bodyPr/>
        <a:lstStyle/>
        <a:p>
          <a:endParaRPr lang="en-US"/>
        </a:p>
      </dgm:t>
    </dgm:pt>
    <dgm:pt modelId="{E2F60A88-00DA-41C9-AF02-C5F9DA53FF02}" type="sibTrans" cxnId="{02A6B324-BF91-4705-B7CD-5FAF9539DE06}">
      <dgm:prSet phldrT="6" phldr="0"/>
      <dgm:spPr/>
      <dgm:t>
        <a:bodyPr/>
        <a:lstStyle/>
        <a:p>
          <a:endParaRPr lang="en-US"/>
        </a:p>
      </dgm:t>
    </dgm:pt>
    <dgm:pt modelId="{B21ADD22-0B82-40C4-B781-B7A52A2CD007}">
      <dgm:prSet/>
      <dgm:spPr/>
      <dgm:t>
        <a:bodyPr/>
        <a:lstStyle/>
        <a:p>
          <a:r>
            <a:rPr lang="en-NZ" b="1"/>
            <a:t>Be accountable</a:t>
          </a:r>
          <a:endParaRPr lang="en-US"/>
        </a:p>
      </dgm:t>
    </dgm:pt>
    <dgm:pt modelId="{F8FCD691-DA07-4497-8614-5F2864DE3061}" type="parTrans" cxnId="{4CB2039A-59BB-4B76-ABF5-295EE6E53FFA}">
      <dgm:prSet/>
      <dgm:spPr/>
      <dgm:t>
        <a:bodyPr/>
        <a:lstStyle/>
        <a:p>
          <a:endParaRPr lang="en-US"/>
        </a:p>
      </dgm:t>
    </dgm:pt>
    <dgm:pt modelId="{D8A52AE0-2B04-45CC-83DF-918629CE6256}" type="sibTrans" cxnId="{4CB2039A-59BB-4B76-ABF5-295EE6E53FFA}">
      <dgm:prSet phldrT="7" phldr="0"/>
      <dgm:spPr/>
      <dgm:t>
        <a:bodyPr/>
        <a:lstStyle/>
        <a:p>
          <a:endParaRPr lang="en-US"/>
        </a:p>
      </dgm:t>
    </dgm:pt>
    <dgm:pt modelId="{4F02BE59-FE02-4214-A969-33A009D9AC66}" type="pres">
      <dgm:prSet presAssocID="{BB68EA3A-47D9-4B0B-9ACC-9E26F14B22D7}" presName="linear" presStyleCnt="0">
        <dgm:presLayoutVars>
          <dgm:animLvl val="lvl"/>
          <dgm:resizeHandles val="exact"/>
        </dgm:presLayoutVars>
      </dgm:prSet>
      <dgm:spPr/>
    </dgm:pt>
    <dgm:pt modelId="{AEBBFE41-41EA-4A51-8B77-5D1825EA77BF}" type="pres">
      <dgm:prSet presAssocID="{2B35CC75-4BDC-4DAE-A317-80FB26B0F307}" presName="parentText" presStyleLbl="node1" presStyleIdx="0" presStyleCnt="7">
        <dgm:presLayoutVars>
          <dgm:chMax val="0"/>
          <dgm:bulletEnabled val="1"/>
        </dgm:presLayoutVars>
      </dgm:prSet>
      <dgm:spPr/>
    </dgm:pt>
    <dgm:pt modelId="{C4A88ECA-4DDC-4344-B56D-138493AE9CF8}" type="pres">
      <dgm:prSet presAssocID="{2B35CC75-4BDC-4DAE-A317-80FB26B0F307}" presName="childText" presStyleLbl="revTx" presStyleIdx="0" presStyleCnt="1">
        <dgm:presLayoutVars>
          <dgm:bulletEnabled val="1"/>
        </dgm:presLayoutVars>
      </dgm:prSet>
      <dgm:spPr/>
    </dgm:pt>
    <dgm:pt modelId="{968ED2A7-1AC6-44FE-B90B-38D01FE9263B}" type="pres">
      <dgm:prSet presAssocID="{954A2B47-E394-4669-9B3D-AE34C290F27E}" presName="parentText" presStyleLbl="node1" presStyleIdx="1" presStyleCnt="7">
        <dgm:presLayoutVars>
          <dgm:chMax val="0"/>
          <dgm:bulletEnabled val="1"/>
        </dgm:presLayoutVars>
      </dgm:prSet>
      <dgm:spPr/>
    </dgm:pt>
    <dgm:pt modelId="{CD111666-214C-4402-AC75-D58CE505E473}" type="pres">
      <dgm:prSet presAssocID="{FF0D3E7E-5A8B-4FF4-9905-E527CD6A7C0E}" presName="spacer" presStyleCnt="0"/>
      <dgm:spPr/>
    </dgm:pt>
    <dgm:pt modelId="{27978732-21B8-40D9-83DE-4C19EE2E5A6C}" type="pres">
      <dgm:prSet presAssocID="{F472F389-CD8A-4B13-8469-D2ED93A17D4C}" presName="parentText" presStyleLbl="node1" presStyleIdx="2" presStyleCnt="7">
        <dgm:presLayoutVars>
          <dgm:chMax val="0"/>
          <dgm:bulletEnabled val="1"/>
        </dgm:presLayoutVars>
      </dgm:prSet>
      <dgm:spPr/>
    </dgm:pt>
    <dgm:pt modelId="{B3A26BCB-0401-4EBB-B615-2D17C2F4C0FC}" type="pres">
      <dgm:prSet presAssocID="{D17DD49B-1697-4563-8299-A457752507F4}" presName="spacer" presStyleCnt="0"/>
      <dgm:spPr/>
    </dgm:pt>
    <dgm:pt modelId="{FF0B3113-4C21-4E58-A6C3-3A266A9E256C}" type="pres">
      <dgm:prSet presAssocID="{F9BE41D8-6D23-4834-9DEB-8A25CD1C24BB}" presName="parentText" presStyleLbl="node1" presStyleIdx="3" presStyleCnt="7">
        <dgm:presLayoutVars>
          <dgm:chMax val="0"/>
          <dgm:bulletEnabled val="1"/>
        </dgm:presLayoutVars>
      </dgm:prSet>
      <dgm:spPr/>
    </dgm:pt>
    <dgm:pt modelId="{6A81CB49-E929-4D47-8DDC-B956AC8DE753}" type="pres">
      <dgm:prSet presAssocID="{BD08B7B8-58D4-4527-928B-506C3AE775FB}" presName="spacer" presStyleCnt="0"/>
      <dgm:spPr/>
    </dgm:pt>
    <dgm:pt modelId="{ED9C0B95-1133-4929-AA64-75F0C5A470CA}" type="pres">
      <dgm:prSet presAssocID="{3BEAB006-B699-4227-8D01-AF94F696D571}" presName="parentText" presStyleLbl="node1" presStyleIdx="4" presStyleCnt="7">
        <dgm:presLayoutVars>
          <dgm:chMax val="0"/>
          <dgm:bulletEnabled val="1"/>
        </dgm:presLayoutVars>
      </dgm:prSet>
      <dgm:spPr/>
    </dgm:pt>
    <dgm:pt modelId="{4FAA68B8-B96E-4FCF-A266-E365A9A0CA44}" type="pres">
      <dgm:prSet presAssocID="{670C0BE3-3FD7-45D1-B44F-BA35989916EC}" presName="spacer" presStyleCnt="0"/>
      <dgm:spPr/>
    </dgm:pt>
    <dgm:pt modelId="{F5380BBF-A6D2-4F83-B89E-70AE512B8D27}" type="pres">
      <dgm:prSet presAssocID="{8F07AB23-89D5-43BF-BBCF-59DE8AC26D92}" presName="parentText" presStyleLbl="node1" presStyleIdx="5" presStyleCnt="7">
        <dgm:presLayoutVars>
          <dgm:chMax val="0"/>
          <dgm:bulletEnabled val="1"/>
        </dgm:presLayoutVars>
      </dgm:prSet>
      <dgm:spPr/>
    </dgm:pt>
    <dgm:pt modelId="{EA75B1CA-2A34-461F-B7DA-21A5874C7240}" type="pres">
      <dgm:prSet presAssocID="{E2F60A88-00DA-41C9-AF02-C5F9DA53FF02}" presName="spacer" presStyleCnt="0"/>
      <dgm:spPr/>
    </dgm:pt>
    <dgm:pt modelId="{E8ACADCD-D8B6-4BC1-A909-B9B52CA93D7B}" type="pres">
      <dgm:prSet presAssocID="{B21ADD22-0B82-40C4-B781-B7A52A2CD007}" presName="parentText" presStyleLbl="node1" presStyleIdx="6" presStyleCnt="7">
        <dgm:presLayoutVars>
          <dgm:chMax val="0"/>
          <dgm:bulletEnabled val="1"/>
        </dgm:presLayoutVars>
      </dgm:prSet>
      <dgm:spPr/>
    </dgm:pt>
  </dgm:ptLst>
  <dgm:cxnLst>
    <dgm:cxn modelId="{7ECB3A05-B4DB-4793-A9DB-E70D7F3DF77B}" srcId="{2B35CC75-4BDC-4DAE-A317-80FB26B0F307}" destId="{ACBD90D9-7DC7-4F33-BCED-FAC20141E85B}" srcOrd="2" destOrd="0" parTransId="{73169108-BB87-4E6F-BCEC-CE6D8E4C1ED6}" sibTransId="{59F1A2D4-D5E3-4C2F-8A6E-703FC5C967DE}"/>
    <dgm:cxn modelId="{02A6B324-BF91-4705-B7CD-5FAF9539DE06}" srcId="{BB68EA3A-47D9-4B0B-9ACC-9E26F14B22D7}" destId="{8F07AB23-89D5-43BF-BBCF-59DE8AC26D92}" srcOrd="5" destOrd="0" parTransId="{81F934BC-5D50-4044-B18A-C8A675AEF82E}" sibTransId="{E2F60A88-00DA-41C9-AF02-C5F9DA53FF02}"/>
    <dgm:cxn modelId="{52E8C22F-5252-4767-B010-00E1829ADA2D}" type="presOf" srcId="{6E41BA92-0934-4DC7-992C-DF6125E793A0}" destId="{C4A88ECA-4DDC-4344-B56D-138493AE9CF8}" srcOrd="0" destOrd="3" presId="urn:microsoft.com/office/officeart/2005/8/layout/vList2"/>
    <dgm:cxn modelId="{1E51473A-53BC-4677-BBDA-40E2BFD7C619}" srcId="{2B35CC75-4BDC-4DAE-A317-80FB26B0F307}" destId="{8DB9D4F5-8DC1-4AF6-81F5-B52B16C9364B}" srcOrd="1" destOrd="0" parTransId="{42499E4D-B599-42B6-91DE-C0C5560904DD}" sibTransId="{CB66519F-62E0-42DE-8499-8BDA7C4B8779}"/>
    <dgm:cxn modelId="{C1074542-039A-4A3C-B65E-F054CB081CC4}" srcId="{BB68EA3A-47D9-4B0B-9ACC-9E26F14B22D7}" destId="{F9BE41D8-6D23-4834-9DEB-8A25CD1C24BB}" srcOrd="3" destOrd="0" parTransId="{F6118563-A328-4486-8E30-D5005B810F62}" sibTransId="{BD08B7B8-58D4-4527-928B-506C3AE775FB}"/>
    <dgm:cxn modelId="{98EE4466-D343-45FD-B7BF-575A994BCD00}" srcId="{BB68EA3A-47D9-4B0B-9ACC-9E26F14B22D7}" destId="{F472F389-CD8A-4B13-8469-D2ED93A17D4C}" srcOrd="2" destOrd="0" parTransId="{4DCF5054-C75C-49DE-A71C-9DDBD92139C6}" sibTransId="{D17DD49B-1697-4563-8299-A457752507F4}"/>
    <dgm:cxn modelId="{53CD1167-7CD6-49AE-9E3B-BB0A46B5CD60}" type="presOf" srcId="{B21ADD22-0B82-40C4-B781-B7A52A2CD007}" destId="{E8ACADCD-D8B6-4BC1-A909-B9B52CA93D7B}" srcOrd="0" destOrd="0" presId="urn:microsoft.com/office/officeart/2005/8/layout/vList2"/>
    <dgm:cxn modelId="{BC494E68-EFED-4479-ACC6-1589F097B563}" type="presOf" srcId="{8DB9D4F5-8DC1-4AF6-81F5-B52B16C9364B}" destId="{C4A88ECA-4DDC-4344-B56D-138493AE9CF8}" srcOrd="0" destOrd="1" presId="urn:microsoft.com/office/officeart/2005/8/layout/vList2"/>
    <dgm:cxn modelId="{E40D204B-3EDA-4F9E-8C86-F195E38CD183}" type="presOf" srcId="{8F07AB23-89D5-43BF-BBCF-59DE8AC26D92}" destId="{F5380BBF-A6D2-4F83-B89E-70AE512B8D27}" srcOrd="0" destOrd="0" presId="urn:microsoft.com/office/officeart/2005/8/layout/vList2"/>
    <dgm:cxn modelId="{8BFF454D-DF28-43A0-8D5B-11A8C61F1D9A}" srcId="{BB68EA3A-47D9-4B0B-9ACC-9E26F14B22D7}" destId="{954A2B47-E394-4669-9B3D-AE34C290F27E}" srcOrd="1" destOrd="0" parTransId="{E6FCCF03-39B1-4C29-BBB5-58BA74842955}" sibTransId="{FF0D3E7E-5A8B-4FF4-9905-E527CD6A7C0E}"/>
    <dgm:cxn modelId="{E7099756-3DF4-45C9-8BB0-F52627C94901}" type="presOf" srcId="{10FCD905-45FA-4F5F-928D-A5F38F39A445}" destId="{C4A88ECA-4DDC-4344-B56D-138493AE9CF8}" srcOrd="0" destOrd="0" presId="urn:microsoft.com/office/officeart/2005/8/layout/vList2"/>
    <dgm:cxn modelId="{99632C57-0191-47A8-8178-E9D8311CDE73}" srcId="{BB68EA3A-47D9-4B0B-9ACC-9E26F14B22D7}" destId="{3BEAB006-B699-4227-8D01-AF94F696D571}" srcOrd="4" destOrd="0" parTransId="{900B495F-3697-499B-8857-7A00F9D54303}" sibTransId="{670C0BE3-3FD7-45D1-B44F-BA35989916EC}"/>
    <dgm:cxn modelId="{2E2E4B80-1AC2-4258-B46D-46E75EE7E968}" srcId="{2B35CC75-4BDC-4DAE-A317-80FB26B0F307}" destId="{6E41BA92-0934-4DC7-992C-DF6125E793A0}" srcOrd="3" destOrd="0" parTransId="{49E2A236-C426-45CE-9FE2-D86B84D533C6}" sibTransId="{466E66F5-CD07-4B3C-8FA7-054EB217019C}"/>
    <dgm:cxn modelId="{788CDA94-6DCC-4A93-808A-66872F89A211}" type="presOf" srcId="{3BEAB006-B699-4227-8D01-AF94F696D571}" destId="{ED9C0B95-1133-4929-AA64-75F0C5A470CA}" srcOrd="0" destOrd="0" presId="urn:microsoft.com/office/officeart/2005/8/layout/vList2"/>
    <dgm:cxn modelId="{4CB2039A-59BB-4B76-ABF5-295EE6E53FFA}" srcId="{BB68EA3A-47D9-4B0B-9ACC-9E26F14B22D7}" destId="{B21ADD22-0B82-40C4-B781-B7A52A2CD007}" srcOrd="6" destOrd="0" parTransId="{F8FCD691-DA07-4497-8614-5F2864DE3061}" sibTransId="{D8A52AE0-2B04-45CC-83DF-918629CE6256}"/>
    <dgm:cxn modelId="{7AE1B9A7-B695-4EE3-A375-9FA39E32CA12}" type="presOf" srcId="{F9BE41D8-6D23-4834-9DEB-8A25CD1C24BB}" destId="{FF0B3113-4C21-4E58-A6C3-3A266A9E256C}" srcOrd="0" destOrd="0" presId="urn:microsoft.com/office/officeart/2005/8/layout/vList2"/>
    <dgm:cxn modelId="{1DC359AA-477A-4A02-9676-586AFB866034}" type="presOf" srcId="{954A2B47-E394-4669-9B3D-AE34C290F27E}" destId="{968ED2A7-1AC6-44FE-B90B-38D01FE9263B}" srcOrd="0" destOrd="0" presId="urn:microsoft.com/office/officeart/2005/8/layout/vList2"/>
    <dgm:cxn modelId="{D727ADB2-9FC7-426D-B673-DE4BDCA0241A}" type="presOf" srcId="{2B35CC75-4BDC-4DAE-A317-80FB26B0F307}" destId="{AEBBFE41-41EA-4A51-8B77-5D1825EA77BF}" srcOrd="0" destOrd="0" presId="urn:microsoft.com/office/officeart/2005/8/layout/vList2"/>
    <dgm:cxn modelId="{99C658BC-027A-466C-A89E-5E603DDD5F9C}" type="presOf" srcId="{BB68EA3A-47D9-4B0B-9ACC-9E26F14B22D7}" destId="{4F02BE59-FE02-4214-A969-33A009D9AC66}" srcOrd="0" destOrd="0" presId="urn:microsoft.com/office/officeart/2005/8/layout/vList2"/>
    <dgm:cxn modelId="{6D4A74E4-74DB-4ABC-A6DB-0BE41329EE4F}" srcId="{2B35CC75-4BDC-4DAE-A317-80FB26B0F307}" destId="{10FCD905-45FA-4F5F-928D-A5F38F39A445}" srcOrd="0" destOrd="0" parTransId="{2154C2FA-594B-46F3-AFEC-7FDF51376794}" sibTransId="{D90B14CB-FF21-462D-8377-A46E082709C7}"/>
    <dgm:cxn modelId="{DC19B3E9-D6D6-496B-86EC-DB3B912BA1FF}" srcId="{BB68EA3A-47D9-4B0B-9ACC-9E26F14B22D7}" destId="{2B35CC75-4BDC-4DAE-A317-80FB26B0F307}" srcOrd="0" destOrd="0" parTransId="{60EC32BC-82C7-46C2-AB4D-F979CDBE0592}" sibTransId="{C1FC5BF9-0DAB-4776-974B-6FC83B070938}"/>
    <dgm:cxn modelId="{A1F07EEC-A20C-46C6-AB18-8E2097AC81E0}" type="presOf" srcId="{F472F389-CD8A-4B13-8469-D2ED93A17D4C}" destId="{27978732-21B8-40D9-83DE-4C19EE2E5A6C}" srcOrd="0" destOrd="0" presId="urn:microsoft.com/office/officeart/2005/8/layout/vList2"/>
    <dgm:cxn modelId="{8ABDEAEC-CEC2-4910-AABF-8078878EA8E7}" type="presOf" srcId="{ACBD90D9-7DC7-4F33-BCED-FAC20141E85B}" destId="{C4A88ECA-4DDC-4344-B56D-138493AE9CF8}" srcOrd="0" destOrd="2" presId="urn:microsoft.com/office/officeart/2005/8/layout/vList2"/>
    <dgm:cxn modelId="{F1097AA9-FEBD-4041-B616-75F615FC1222}" type="presParOf" srcId="{4F02BE59-FE02-4214-A969-33A009D9AC66}" destId="{AEBBFE41-41EA-4A51-8B77-5D1825EA77BF}" srcOrd="0" destOrd="0" presId="urn:microsoft.com/office/officeart/2005/8/layout/vList2"/>
    <dgm:cxn modelId="{A0F8010F-3621-4785-908E-FC3789AABCAA}" type="presParOf" srcId="{4F02BE59-FE02-4214-A969-33A009D9AC66}" destId="{C4A88ECA-4DDC-4344-B56D-138493AE9CF8}" srcOrd="1" destOrd="0" presId="urn:microsoft.com/office/officeart/2005/8/layout/vList2"/>
    <dgm:cxn modelId="{216D4F09-93F4-44D3-9546-4406C814E503}" type="presParOf" srcId="{4F02BE59-FE02-4214-A969-33A009D9AC66}" destId="{968ED2A7-1AC6-44FE-B90B-38D01FE9263B}" srcOrd="2" destOrd="0" presId="urn:microsoft.com/office/officeart/2005/8/layout/vList2"/>
    <dgm:cxn modelId="{C8813631-C3AD-48C2-965A-867C00CA8C6E}" type="presParOf" srcId="{4F02BE59-FE02-4214-A969-33A009D9AC66}" destId="{CD111666-214C-4402-AC75-D58CE505E473}" srcOrd="3" destOrd="0" presId="urn:microsoft.com/office/officeart/2005/8/layout/vList2"/>
    <dgm:cxn modelId="{61CB65D1-246E-4BE3-A470-FF24186E7256}" type="presParOf" srcId="{4F02BE59-FE02-4214-A969-33A009D9AC66}" destId="{27978732-21B8-40D9-83DE-4C19EE2E5A6C}" srcOrd="4" destOrd="0" presId="urn:microsoft.com/office/officeart/2005/8/layout/vList2"/>
    <dgm:cxn modelId="{D2746CA4-B343-4144-92D5-48176C7C4C93}" type="presParOf" srcId="{4F02BE59-FE02-4214-A969-33A009D9AC66}" destId="{B3A26BCB-0401-4EBB-B615-2D17C2F4C0FC}" srcOrd="5" destOrd="0" presId="urn:microsoft.com/office/officeart/2005/8/layout/vList2"/>
    <dgm:cxn modelId="{C783F6BD-30F4-4568-8FBC-F7C25EFFE5FB}" type="presParOf" srcId="{4F02BE59-FE02-4214-A969-33A009D9AC66}" destId="{FF0B3113-4C21-4E58-A6C3-3A266A9E256C}" srcOrd="6" destOrd="0" presId="urn:microsoft.com/office/officeart/2005/8/layout/vList2"/>
    <dgm:cxn modelId="{3F28734F-62CE-48A6-A3C4-F196D4B0CAEA}" type="presParOf" srcId="{4F02BE59-FE02-4214-A969-33A009D9AC66}" destId="{6A81CB49-E929-4D47-8DDC-B956AC8DE753}" srcOrd="7" destOrd="0" presId="urn:microsoft.com/office/officeart/2005/8/layout/vList2"/>
    <dgm:cxn modelId="{39D7DBF8-DA3F-4BA7-92C0-D6AEEB34B6E0}" type="presParOf" srcId="{4F02BE59-FE02-4214-A969-33A009D9AC66}" destId="{ED9C0B95-1133-4929-AA64-75F0C5A470CA}" srcOrd="8" destOrd="0" presId="urn:microsoft.com/office/officeart/2005/8/layout/vList2"/>
    <dgm:cxn modelId="{D20DC7A9-73B6-4FB1-83E0-40362070B76F}" type="presParOf" srcId="{4F02BE59-FE02-4214-A969-33A009D9AC66}" destId="{4FAA68B8-B96E-4FCF-A266-E365A9A0CA44}" srcOrd="9" destOrd="0" presId="urn:microsoft.com/office/officeart/2005/8/layout/vList2"/>
    <dgm:cxn modelId="{3BAD968F-191B-44C0-B7C7-9CC224A16523}" type="presParOf" srcId="{4F02BE59-FE02-4214-A969-33A009D9AC66}" destId="{F5380BBF-A6D2-4F83-B89E-70AE512B8D27}" srcOrd="10" destOrd="0" presId="urn:microsoft.com/office/officeart/2005/8/layout/vList2"/>
    <dgm:cxn modelId="{3C8FDD9B-0BDA-4330-8265-4BFE0F15E1C9}" type="presParOf" srcId="{4F02BE59-FE02-4214-A969-33A009D9AC66}" destId="{EA75B1CA-2A34-461F-B7DA-21A5874C7240}" srcOrd="11" destOrd="0" presId="urn:microsoft.com/office/officeart/2005/8/layout/vList2"/>
    <dgm:cxn modelId="{50545118-38B0-41B6-A0CE-F9B2CF4BA7F0}" type="presParOf" srcId="{4F02BE59-FE02-4214-A969-33A009D9AC66}" destId="{E8ACADCD-D8B6-4BC1-A909-B9B52CA93D7B}" srcOrd="1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B9E9BC-C5A3-4A53-9A94-AD9CBF558942}" type="doc">
      <dgm:prSet loTypeId="urn:microsoft.com/office/officeart/2008/layout/PictureStrips" loCatId="picture" qsTypeId="urn:microsoft.com/office/officeart/2005/8/quickstyle/simple5" qsCatId="simple" csTypeId="urn:microsoft.com/office/officeart/2005/8/colors/accent2_1" csCatId="accent2" phldr="1"/>
      <dgm:spPr/>
      <dgm:t>
        <a:bodyPr/>
        <a:lstStyle/>
        <a:p>
          <a:endParaRPr lang="en-CA"/>
        </a:p>
      </dgm:t>
    </dgm:pt>
    <dgm:pt modelId="{6DBE273D-3A6C-429A-9CE4-1DADF499797E}">
      <dgm:prSet phldrT="[Text]"/>
      <dgm:spPr/>
      <dgm:t>
        <a:bodyPr/>
        <a:lstStyle/>
        <a:p>
          <a:pPr rtl="0">
            <a:buNone/>
          </a:pPr>
          <a:endParaRPr lang="en-CA"/>
        </a:p>
      </dgm:t>
    </dgm:pt>
    <dgm:pt modelId="{26E968ED-9BA2-4FBB-8768-233DDBF13EBE}" type="sibTrans" cxnId="{4C709884-90B6-4D9C-8BFA-2358B2284BD9}">
      <dgm:prSet/>
      <dgm:spPr/>
      <dgm:t>
        <a:bodyPr/>
        <a:lstStyle/>
        <a:p>
          <a:endParaRPr lang="en-CA"/>
        </a:p>
      </dgm:t>
    </dgm:pt>
    <dgm:pt modelId="{19F5D166-0A8C-4F8F-8162-575CFD57C338}" type="parTrans" cxnId="{4C709884-90B6-4D9C-8BFA-2358B2284BD9}">
      <dgm:prSet/>
      <dgm:spPr/>
      <dgm:t>
        <a:bodyPr/>
        <a:lstStyle/>
        <a:p>
          <a:endParaRPr lang="en-CA"/>
        </a:p>
      </dgm:t>
    </dgm:pt>
    <dgm:pt modelId="{3B83DBB9-6C0D-4FA4-AD8D-8253A437AD4B}">
      <dgm:prSet phldrT="[Text]"/>
      <dgm:spPr/>
      <dgm:t>
        <a:bodyPr/>
        <a:lstStyle/>
        <a:p>
          <a:r>
            <a:rPr lang="en-CA" b="1"/>
            <a:t>Quantitative Key Performance Indicators (KPIs</a:t>
          </a:r>
          <a:r>
            <a:rPr lang="en-CA"/>
            <a:t>): The following quantitative KPIs should be monitored:</a:t>
          </a:r>
        </a:p>
      </dgm:t>
    </dgm:pt>
    <dgm:pt modelId="{50D38F56-B288-488E-B627-607E5BE59E2F}" type="parTrans" cxnId="{092DFDEE-9CA7-4A04-B9FC-943C74303FAC}">
      <dgm:prSet/>
      <dgm:spPr/>
      <dgm:t>
        <a:bodyPr/>
        <a:lstStyle/>
        <a:p>
          <a:endParaRPr lang="en-CA"/>
        </a:p>
      </dgm:t>
    </dgm:pt>
    <dgm:pt modelId="{A1315CBB-13E0-4765-A671-5A39F43C402A}" type="sibTrans" cxnId="{092DFDEE-9CA7-4A04-B9FC-943C74303FAC}">
      <dgm:prSet/>
      <dgm:spPr/>
      <dgm:t>
        <a:bodyPr/>
        <a:lstStyle/>
        <a:p>
          <a:endParaRPr lang="en-CA"/>
        </a:p>
      </dgm:t>
    </dgm:pt>
    <dgm:pt modelId="{E074B2C9-8D90-4FB0-B804-C8EEA5B29564}">
      <dgm:prSet/>
      <dgm:spPr/>
      <dgm:t>
        <a:bodyPr/>
        <a:lstStyle/>
        <a:p>
          <a:pPr>
            <a:buFont typeface="Calibri" panose="020F0502020204030204" pitchFamily="34" charset="0"/>
            <a:buChar char="-"/>
          </a:pPr>
          <a:r>
            <a:rPr lang="en-CA"/>
            <a:t>number and % increase year-over-year of enterprise level user agreements or consent statements implemented/used;</a:t>
          </a:r>
        </a:p>
      </dgm:t>
    </dgm:pt>
    <dgm:pt modelId="{46BC0CB1-43C1-4CBA-9F2A-0D08671B8109}" type="parTrans" cxnId="{D7469351-7A42-4AE8-B571-7982619C3262}">
      <dgm:prSet/>
      <dgm:spPr/>
      <dgm:t>
        <a:bodyPr/>
        <a:lstStyle/>
        <a:p>
          <a:endParaRPr lang="en-CA"/>
        </a:p>
      </dgm:t>
    </dgm:pt>
    <dgm:pt modelId="{A3DC3C41-B08B-48BD-91AF-A186F94F7887}" type="sibTrans" cxnId="{D7469351-7A42-4AE8-B571-7982619C3262}">
      <dgm:prSet/>
      <dgm:spPr/>
      <dgm:t>
        <a:bodyPr/>
        <a:lstStyle/>
        <a:p>
          <a:endParaRPr lang="en-CA"/>
        </a:p>
      </dgm:t>
    </dgm:pt>
    <dgm:pt modelId="{6A379919-782A-451F-B449-F2C8FA3D4DC6}">
      <dgm:prSet/>
      <dgm:spPr/>
      <dgm:t>
        <a:bodyPr/>
        <a:lstStyle/>
        <a:p>
          <a:pPr>
            <a:buFont typeface="Calibri" panose="020F0502020204030204" pitchFamily="34" charset="0"/>
            <a:buChar char="-"/>
          </a:pPr>
          <a:r>
            <a:rPr lang="en-CA"/>
            <a:t>number and % increase year-over-year of additional tools or processes supporting the Framework developed; and</a:t>
          </a:r>
        </a:p>
      </dgm:t>
    </dgm:pt>
    <dgm:pt modelId="{00C261CF-CF01-4F10-B616-AB640A43D258}" type="parTrans" cxnId="{1FD0A2CF-660B-4B97-8E21-7A1A1348DC65}">
      <dgm:prSet/>
      <dgm:spPr/>
      <dgm:t>
        <a:bodyPr/>
        <a:lstStyle/>
        <a:p>
          <a:endParaRPr lang="en-CA"/>
        </a:p>
      </dgm:t>
    </dgm:pt>
    <dgm:pt modelId="{284E9731-61DB-49D3-BCB9-7D3944FF54B0}" type="sibTrans" cxnId="{1FD0A2CF-660B-4B97-8E21-7A1A1348DC65}">
      <dgm:prSet/>
      <dgm:spPr/>
      <dgm:t>
        <a:bodyPr/>
        <a:lstStyle/>
        <a:p>
          <a:endParaRPr lang="en-CA"/>
        </a:p>
      </dgm:t>
    </dgm:pt>
    <dgm:pt modelId="{55900897-A655-4003-B4B8-0BB29FF00B8B}">
      <dgm:prSet/>
      <dgm:spPr/>
      <dgm:t>
        <a:bodyPr/>
        <a:lstStyle/>
        <a:p>
          <a:pPr>
            <a:buFont typeface="Calibri" panose="020F0502020204030204" pitchFamily="34" charset="0"/>
            <a:buChar char="-"/>
          </a:pPr>
          <a:r>
            <a:rPr lang="en-CA"/>
            <a:t>number and % increase year-over-year of outreach or information sessions to stakeholders.</a:t>
          </a:r>
        </a:p>
      </dgm:t>
    </dgm:pt>
    <dgm:pt modelId="{6E01AF19-8DC1-442B-AE57-F6A2201E6949}" type="parTrans" cxnId="{9E871263-7B93-4EDC-AF7E-533C9C359C1C}">
      <dgm:prSet/>
      <dgm:spPr/>
      <dgm:t>
        <a:bodyPr/>
        <a:lstStyle/>
        <a:p>
          <a:endParaRPr lang="en-CA"/>
        </a:p>
      </dgm:t>
    </dgm:pt>
    <dgm:pt modelId="{45171F23-2797-437C-8E4E-40D888ABF5CE}" type="sibTrans" cxnId="{9E871263-7B93-4EDC-AF7E-533C9C359C1C}">
      <dgm:prSet/>
      <dgm:spPr/>
      <dgm:t>
        <a:bodyPr/>
        <a:lstStyle/>
        <a:p>
          <a:endParaRPr lang="en-CA"/>
        </a:p>
      </dgm:t>
    </dgm:pt>
    <dgm:pt modelId="{AE286480-4BF7-40E5-BD15-192868CB11C9}">
      <dgm:prSet/>
      <dgm:spPr/>
      <dgm:t>
        <a:bodyPr/>
        <a:lstStyle/>
        <a:p>
          <a:r>
            <a:rPr lang="en-CA" b="1"/>
            <a:t>Qualitative Attributes and Indicators</a:t>
          </a:r>
          <a:r>
            <a:rPr lang="en-CA"/>
            <a:t>: Because outcome measurements may be difficult to attribute directly to the Framework, qualitative considerations should include benefits or improved outcomes, such as improved information sharing, transparency, accountability and decreased administrative burden.</a:t>
          </a:r>
        </a:p>
      </dgm:t>
    </dgm:pt>
    <dgm:pt modelId="{64B2855E-C372-4CD3-97C3-74BAAA1DC943}" type="parTrans" cxnId="{9103507F-7C65-4304-993F-A7DEE86512EA}">
      <dgm:prSet/>
      <dgm:spPr/>
      <dgm:t>
        <a:bodyPr/>
        <a:lstStyle/>
        <a:p>
          <a:endParaRPr lang="en-CA"/>
        </a:p>
      </dgm:t>
    </dgm:pt>
    <dgm:pt modelId="{13755783-AC73-49E9-A067-03E0F43293F5}" type="sibTrans" cxnId="{9103507F-7C65-4304-993F-A7DEE86512EA}">
      <dgm:prSet/>
      <dgm:spPr/>
      <dgm:t>
        <a:bodyPr/>
        <a:lstStyle/>
        <a:p>
          <a:endParaRPr lang="en-CA"/>
        </a:p>
      </dgm:t>
    </dgm:pt>
    <dgm:pt modelId="{274D6822-F2EB-4E6C-900D-7B71DAEDE1B6}">
      <dgm:prSet/>
      <dgm:spPr/>
      <dgm:t>
        <a:bodyPr/>
        <a:lstStyle/>
        <a:p>
          <a:endParaRPr lang="en-CA"/>
        </a:p>
      </dgm:t>
    </dgm:pt>
    <dgm:pt modelId="{13EDF53A-D279-46CB-83D3-03B2D9D40685}" type="parTrans" cxnId="{EFEB9AEE-7270-4237-B5F8-5F7B1D460A2C}">
      <dgm:prSet/>
      <dgm:spPr/>
      <dgm:t>
        <a:bodyPr/>
        <a:lstStyle/>
        <a:p>
          <a:endParaRPr lang="en-CA"/>
        </a:p>
      </dgm:t>
    </dgm:pt>
    <dgm:pt modelId="{F18B1FD3-388C-4283-9F53-1F8CC69C883E}" type="sibTrans" cxnId="{EFEB9AEE-7270-4237-B5F8-5F7B1D460A2C}">
      <dgm:prSet/>
      <dgm:spPr/>
      <dgm:t>
        <a:bodyPr/>
        <a:lstStyle/>
        <a:p>
          <a:endParaRPr lang="en-CA"/>
        </a:p>
      </dgm:t>
    </dgm:pt>
    <dgm:pt modelId="{D40BF5EF-639F-4253-81F4-FF4E660AA4C2}">
      <dgm:prSet/>
      <dgm:spPr/>
      <dgm:t>
        <a:bodyPr/>
        <a:lstStyle/>
        <a:p>
          <a:pPr>
            <a:buFont typeface="Calibri" panose="020F0502020204030204" pitchFamily="34" charset="0"/>
            <a:buChar char="-"/>
          </a:pPr>
          <a:endParaRPr lang="en-CA"/>
        </a:p>
      </dgm:t>
    </dgm:pt>
    <dgm:pt modelId="{03530819-4E00-4B11-9C3B-61323E9040A9}" type="parTrans" cxnId="{E1E0FE5D-095D-48EC-AA03-D54DF48E8A41}">
      <dgm:prSet/>
      <dgm:spPr/>
      <dgm:t>
        <a:bodyPr/>
        <a:lstStyle/>
        <a:p>
          <a:endParaRPr lang="en-CA"/>
        </a:p>
      </dgm:t>
    </dgm:pt>
    <dgm:pt modelId="{90A8BF08-AEE0-4062-BA47-2FCCF98D9E16}" type="sibTrans" cxnId="{E1E0FE5D-095D-48EC-AA03-D54DF48E8A41}">
      <dgm:prSet/>
      <dgm:spPr/>
      <dgm:t>
        <a:bodyPr/>
        <a:lstStyle/>
        <a:p>
          <a:endParaRPr lang="en-CA"/>
        </a:p>
      </dgm:t>
    </dgm:pt>
    <dgm:pt modelId="{36105B26-622E-4D09-B18A-922E298D99FF}" type="pres">
      <dgm:prSet presAssocID="{3BB9E9BC-C5A3-4A53-9A94-AD9CBF558942}" presName="Name0" presStyleCnt="0">
        <dgm:presLayoutVars>
          <dgm:dir/>
          <dgm:resizeHandles val="exact"/>
        </dgm:presLayoutVars>
      </dgm:prSet>
      <dgm:spPr/>
    </dgm:pt>
    <dgm:pt modelId="{444886BA-9F1A-4369-BD42-0F70B4B5C9CD}" type="pres">
      <dgm:prSet presAssocID="{6DBE273D-3A6C-429A-9CE4-1DADF499797E}" presName="composite" presStyleCnt="0"/>
      <dgm:spPr/>
    </dgm:pt>
    <dgm:pt modelId="{26F40EBD-7CF3-463F-A95D-8A2A4BB64AAE}" type="pres">
      <dgm:prSet presAssocID="{6DBE273D-3A6C-429A-9CE4-1DADF499797E}" presName="rect1" presStyleLbl="trAlignAcc1" presStyleIdx="0" presStyleCnt="1" custScaleY="141359">
        <dgm:presLayoutVars>
          <dgm:bulletEnabled val="1"/>
        </dgm:presLayoutVars>
      </dgm:prSet>
      <dgm:spPr/>
    </dgm:pt>
    <dgm:pt modelId="{36AE4F9D-8185-492C-B213-B52D42199AB3}" type="pres">
      <dgm:prSet presAssocID="{6DBE273D-3A6C-429A-9CE4-1DADF499797E}" presName="rect2" presStyleLbl="fgImgPlace1" presStyleIdx="0" presStyleCnt="1" custScaleX="72369" custScaleY="8035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Meeting with solid fill"/>
        </a:ext>
      </dgm:extLst>
    </dgm:pt>
  </dgm:ptLst>
  <dgm:cxnLst>
    <dgm:cxn modelId="{BE397B03-E833-4452-9B27-CC586218273F}" type="presOf" srcId="{55900897-A655-4003-B4B8-0BB29FF00B8B}" destId="{26F40EBD-7CF3-463F-A95D-8A2A4BB64AAE}" srcOrd="0" destOrd="4" presId="urn:microsoft.com/office/officeart/2008/layout/PictureStrips"/>
    <dgm:cxn modelId="{F9AADA03-1E69-444C-B864-63B5B485053B}" type="presOf" srcId="{D40BF5EF-639F-4253-81F4-FF4E660AA4C2}" destId="{26F40EBD-7CF3-463F-A95D-8A2A4BB64AAE}" srcOrd="0" destOrd="5" presId="urn:microsoft.com/office/officeart/2008/layout/PictureStrips"/>
    <dgm:cxn modelId="{C432E138-C758-478A-812C-1209D48FBC8B}" type="presOf" srcId="{6DBE273D-3A6C-429A-9CE4-1DADF499797E}" destId="{26F40EBD-7CF3-463F-A95D-8A2A4BB64AAE}" srcOrd="0" destOrd="0" presId="urn:microsoft.com/office/officeart/2008/layout/PictureStrips"/>
    <dgm:cxn modelId="{E1E0FE5D-095D-48EC-AA03-D54DF48E8A41}" srcId="{3B83DBB9-6C0D-4FA4-AD8D-8253A437AD4B}" destId="{D40BF5EF-639F-4253-81F4-FF4E660AA4C2}" srcOrd="3" destOrd="0" parTransId="{03530819-4E00-4B11-9C3B-61323E9040A9}" sibTransId="{90A8BF08-AEE0-4062-BA47-2FCCF98D9E16}"/>
    <dgm:cxn modelId="{9E871263-7B93-4EDC-AF7E-533C9C359C1C}" srcId="{3B83DBB9-6C0D-4FA4-AD8D-8253A437AD4B}" destId="{55900897-A655-4003-B4B8-0BB29FF00B8B}" srcOrd="2" destOrd="0" parTransId="{6E01AF19-8DC1-442B-AE57-F6A2201E6949}" sibTransId="{45171F23-2797-437C-8E4E-40D888ABF5CE}"/>
    <dgm:cxn modelId="{060D674A-D7E5-490D-BE7E-7D5620ABDD0D}" type="presOf" srcId="{274D6822-F2EB-4E6C-900D-7B71DAEDE1B6}" destId="{26F40EBD-7CF3-463F-A95D-8A2A4BB64AAE}" srcOrd="0" destOrd="7" presId="urn:microsoft.com/office/officeart/2008/layout/PictureStrips"/>
    <dgm:cxn modelId="{D7469351-7A42-4AE8-B571-7982619C3262}" srcId="{3B83DBB9-6C0D-4FA4-AD8D-8253A437AD4B}" destId="{E074B2C9-8D90-4FB0-B804-C8EEA5B29564}" srcOrd="0" destOrd="0" parTransId="{46BC0CB1-43C1-4CBA-9F2A-0D08671B8109}" sibTransId="{A3DC3C41-B08B-48BD-91AF-A186F94F7887}"/>
    <dgm:cxn modelId="{9103507F-7C65-4304-993F-A7DEE86512EA}" srcId="{6DBE273D-3A6C-429A-9CE4-1DADF499797E}" destId="{AE286480-4BF7-40E5-BD15-192868CB11C9}" srcOrd="1" destOrd="0" parTransId="{64B2855E-C372-4CD3-97C3-74BAAA1DC943}" sibTransId="{13755783-AC73-49E9-A067-03E0F43293F5}"/>
    <dgm:cxn modelId="{4C709884-90B6-4D9C-8BFA-2358B2284BD9}" srcId="{3BB9E9BC-C5A3-4A53-9A94-AD9CBF558942}" destId="{6DBE273D-3A6C-429A-9CE4-1DADF499797E}" srcOrd="0" destOrd="0" parTransId="{19F5D166-0A8C-4F8F-8162-575CFD57C338}" sibTransId="{26E968ED-9BA2-4FBB-8768-233DDBF13EBE}"/>
    <dgm:cxn modelId="{1DE75ECD-6E4E-4864-83BF-145675A8AEF8}" type="presOf" srcId="{E074B2C9-8D90-4FB0-B804-C8EEA5B29564}" destId="{26F40EBD-7CF3-463F-A95D-8A2A4BB64AAE}" srcOrd="0" destOrd="2" presId="urn:microsoft.com/office/officeart/2008/layout/PictureStrips"/>
    <dgm:cxn modelId="{B7204ECF-38F7-448A-A0D5-B809449E5C89}" type="presOf" srcId="{3BB9E9BC-C5A3-4A53-9A94-AD9CBF558942}" destId="{36105B26-622E-4D09-B18A-922E298D99FF}" srcOrd="0" destOrd="0" presId="urn:microsoft.com/office/officeart/2008/layout/PictureStrips"/>
    <dgm:cxn modelId="{1FD0A2CF-660B-4B97-8E21-7A1A1348DC65}" srcId="{3B83DBB9-6C0D-4FA4-AD8D-8253A437AD4B}" destId="{6A379919-782A-451F-B449-F2C8FA3D4DC6}" srcOrd="1" destOrd="0" parTransId="{00C261CF-CF01-4F10-B616-AB640A43D258}" sibTransId="{284E9731-61DB-49D3-BCB9-7D3944FF54B0}"/>
    <dgm:cxn modelId="{1979B0D7-3A96-43A1-87E1-0FD6B959DDD2}" type="presOf" srcId="{AE286480-4BF7-40E5-BD15-192868CB11C9}" destId="{26F40EBD-7CF3-463F-A95D-8A2A4BB64AAE}" srcOrd="0" destOrd="6" presId="urn:microsoft.com/office/officeart/2008/layout/PictureStrips"/>
    <dgm:cxn modelId="{07AC3CD9-0268-4735-A283-415F18B55224}" type="presOf" srcId="{3B83DBB9-6C0D-4FA4-AD8D-8253A437AD4B}" destId="{26F40EBD-7CF3-463F-A95D-8A2A4BB64AAE}" srcOrd="0" destOrd="1" presId="urn:microsoft.com/office/officeart/2008/layout/PictureStrips"/>
    <dgm:cxn modelId="{36D613EA-1F03-4F3E-AFFE-92EE61A4C7A8}" type="presOf" srcId="{6A379919-782A-451F-B449-F2C8FA3D4DC6}" destId="{26F40EBD-7CF3-463F-A95D-8A2A4BB64AAE}" srcOrd="0" destOrd="3" presId="urn:microsoft.com/office/officeart/2008/layout/PictureStrips"/>
    <dgm:cxn modelId="{EFEB9AEE-7270-4237-B5F8-5F7B1D460A2C}" srcId="{6DBE273D-3A6C-429A-9CE4-1DADF499797E}" destId="{274D6822-F2EB-4E6C-900D-7B71DAEDE1B6}" srcOrd="2" destOrd="0" parTransId="{13EDF53A-D279-46CB-83D3-03B2D9D40685}" sibTransId="{F18B1FD3-388C-4283-9F53-1F8CC69C883E}"/>
    <dgm:cxn modelId="{092DFDEE-9CA7-4A04-B9FC-943C74303FAC}" srcId="{6DBE273D-3A6C-429A-9CE4-1DADF499797E}" destId="{3B83DBB9-6C0D-4FA4-AD8D-8253A437AD4B}" srcOrd="0" destOrd="0" parTransId="{50D38F56-B288-488E-B627-607E5BE59E2F}" sibTransId="{A1315CBB-13E0-4765-A671-5A39F43C402A}"/>
    <dgm:cxn modelId="{0EE55EA6-AA9C-486B-9F67-A672BBD2425E}" type="presParOf" srcId="{36105B26-622E-4D09-B18A-922E298D99FF}" destId="{444886BA-9F1A-4369-BD42-0F70B4B5C9CD}" srcOrd="0" destOrd="0" presId="urn:microsoft.com/office/officeart/2008/layout/PictureStrips"/>
    <dgm:cxn modelId="{BA95AEC6-F47E-4E5A-950D-CC1D14EE2527}" type="presParOf" srcId="{444886BA-9F1A-4369-BD42-0F70B4B5C9CD}" destId="{26F40EBD-7CF3-463F-A95D-8A2A4BB64AAE}" srcOrd="0" destOrd="0" presId="urn:microsoft.com/office/officeart/2008/layout/PictureStrips"/>
    <dgm:cxn modelId="{DC034706-4B44-47D3-89C3-B765598E99D7}" type="presParOf" srcId="{444886BA-9F1A-4369-BD42-0F70B4B5C9CD}" destId="{36AE4F9D-8185-492C-B213-B52D42199AB3}"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51136-5008-41EB-B1D8-55D6AB7C2A30}">
      <dsp:nvSpPr>
        <dsp:cNvPr id="0" name=""/>
        <dsp:cNvSpPr/>
      </dsp:nvSpPr>
      <dsp:spPr>
        <a:xfrm>
          <a:off x="0" y="1828766"/>
          <a:ext cx="10447223"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B3477C63-8EAF-43F8-8BE9-2CAC6B55D2B5}">
      <dsp:nvSpPr>
        <dsp:cNvPr id="0" name=""/>
        <dsp:cNvSpPr/>
      </dsp:nvSpPr>
      <dsp:spPr>
        <a:xfrm rot="8100000">
          <a:off x="58779" y="421466"/>
          <a:ext cx="268976" cy="268976"/>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F4FDC7-791A-4377-B267-610EE6F291F0}">
      <dsp:nvSpPr>
        <dsp:cNvPr id="0" name=""/>
        <dsp:cNvSpPr/>
      </dsp:nvSpPr>
      <dsp:spPr>
        <a:xfrm>
          <a:off x="88660" y="451347"/>
          <a:ext cx="209214" cy="20921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C7E0363-D085-4570-ABD6-8583AE164C96}">
      <dsp:nvSpPr>
        <dsp:cNvPr id="0" name=""/>
        <dsp:cNvSpPr/>
      </dsp:nvSpPr>
      <dsp:spPr>
        <a:xfrm>
          <a:off x="383462" y="886521"/>
          <a:ext cx="1930719" cy="801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latin typeface="Calibri Light" panose="020F0302020204030204"/>
            </a:rPr>
            <a:t> November 2022 – January 2023</a:t>
          </a:r>
          <a:endParaRPr lang="en-US" sz="1600" b="1" kern="1200">
            <a:solidFill>
              <a:schemeClr val="tx1"/>
            </a:solidFill>
          </a:endParaRPr>
        </a:p>
      </dsp:txBody>
      <dsp:txXfrm>
        <a:off x="383462" y="886521"/>
        <a:ext cx="1930719" cy="801907"/>
      </dsp:txXfrm>
    </dsp:sp>
    <dsp:sp modelId="{3F28B8A1-5823-412D-9DC3-31DD3715E2FD}">
      <dsp:nvSpPr>
        <dsp:cNvPr id="0" name=""/>
        <dsp:cNvSpPr/>
      </dsp:nvSpPr>
      <dsp:spPr>
        <a:xfrm>
          <a:off x="383462" y="415079"/>
          <a:ext cx="1930719" cy="281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b="0" kern="1200">
              <a:latin typeface="Calibri Light" panose="020F0302020204030204"/>
            </a:rPr>
            <a:t>Draft and Socialize </a:t>
          </a:r>
          <a:r>
            <a:rPr lang="en-US" sz="1600" kern="1200">
              <a:latin typeface="Calibri Light" panose="020F0302020204030204"/>
            </a:rPr>
            <a:t>Annotated Table of Contents</a:t>
          </a:r>
          <a:endParaRPr lang="en-US" sz="1600" kern="1200"/>
        </a:p>
      </dsp:txBody>
      <dsp:txXfrm>
        <a:off x="383462" y="415079"/>
        <a:ext cx="1930719" cy="281751"/>
      </dsp:txXfrm>
    </dsp:sp>
    <dsp:sp modelId="{E73F95DB-D1B5-4137-AEFE-70A4A881E764}">
      <dsp:nvSpPr>
        <dsp:cNvPr id="0" name=""/>
        <dsp:cNvSpPr/>
      </dsp:nvSpPr>
      <dsp:spPr>
        <a:xfrm>
          <a:off x="193267" y="746150"/>
          <a:ext cx="0" cy="1082649"/>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C051986-445F-4BFD-B224-03FA8912A839}">
      <dsp:nvSpPr>
        <dsp:cNvPr id="0" name=""/>
        <dsp:cNvSpPr/>
      </dsp:nvSpPr>
      <dsp:spPr>
        <a:xfrm>
          <a:off x="159032" y="1794564"/>
          <a:ext cx="68470" cy="6847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5A9126-06BE-4564-ACBB-8B13BF1CF9A9}">
      <dsp:nvSpPr>
        <dsp:cNvPr id="0" name=""/>
        <dsp:cNvSpPr/>
      </dsp:nvSpPr>
      <dsp:spPr>
        <a:xfrm rot="18900000">
          <a:off x="1218051" y="2967156"/>
          <a:ext cx="268976" cy="268976"/>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C3D215-7DC6-4724-9CF7-95972344B2AF}">
      <dsp:nvSpPr>
        <dsp:cNvPr id="0" name=""/>
        <dsp:cNvSpPr/>
      </dsp:nvSpPr>
      <dsp:spPr>
        <a:xfrm>
          <a:off x="1247932" y="2997037"/>
          <a:ext cx="209214" cy="20921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0B502B1-0D3A-4D30-9E7F-94197AD2D38A}">
      <dsp:nvSpPr>
        <dsp:cNvPr id="0" name=""/>
        <dsp:cNvSpPr/>
      </dsp:nvSpPr>
      <dsp:spPr>
        <a:xfrm>
          <a:off x="1542735" y="2047229"/>
          <a:ext cx="1930719" cy="645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b="1" kern="1200">
              <a:solidFill>
                <a:schemeClr val="tx1"/>
              </a:solidFill>
              <a:latin typeface="Calibri Light" panose="020F0302020204030204"/>
            </a:rPr>
            <a:t>March 2023 – August 2023</a:t>
          </a:r>
          <a:endParaRPr lang="en-US" sz="1600" kern="1200">
            <a:solidFill>
              <a:schemeClr val="tx1"/>
            </a:solidFill>
            <a:latin typeface="Calibri Light" panose="020F0302020204030204"/>
          </a:endParaRPr>
        </a:p>
      </dsp:txBody>
      <dsp:txXfrm>
        <a:off x="1542735" y="2047229"/>
        <a:ext cx="1930719" cy="645789"/>
      </dsp:txXfrm>
    </dsp:sp>
    <dsp:sp modelId="{C41F2DC5-9CBD-4CB1-83D3-A1AC71B5172B}">
      <dsp:nvSpPr>
        <dsp:cNvPr id="0" name=""/>
        <dsp:cNvSpPr/>
      </dsp:nvSpPr>
      <dsp:spPr>
        <a:xfrm>
          <a:off x="1542735" y="2988195"/>
          <a:ext cx="1930719" cy="226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b="0" kern="1200">
              <a:latin typeface="Calibri Light" panose="020F0302020204030204"/>
            </a:rPr>
            <a:t>Draft and Socialize </a:t>
          </a:r>
          <a:r>
            <a:rPr lang="en-US" sz="1600" kern="1200">
              <a:latin typeface="Calibri Light" panose="020F0302020204030204"/>
            </a:rPr>
            <a:t>Consent and User Agreement Framework</a:t>
          </a:r>
        </a:p>
      </dsp:txBody>
      <dsp:txXfrm>
        <a:off x="1542735" y="2988195"/>
        <a:ext cx="1930719" cy="226899"/>
      </dsp:txXfrm>
    </dsp:sp>
    <dsp:sp modelId="{3E19E336-26A6-46B6-BD0A-44F6429EEA54}">
      <dsp:nvSpPr>
        <dsp:cNvPr id="0" name=""/>
        <dsp:cNvSpPr/>
      </dsp:nvSpPr>
      <dsp:spPr>
        <a:xfrm>
          <a:off x="1352540" y="1828800"/>
          <a:ext cx="0" cy="1082649"/>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9AB0323-5F6A-450A-9546-0CC2D0E1497E}">
      <dsp:nvSpPr>
        <dsp:cNvPr id="0" name=""/>
        <dsp:cNvSpPr/>
      </dsp:nvSpPr>
      <dsp:spPr>
        <a:xfrm>
          <a:off x="1318305" y="1794564"/>
          <a:ext cx="68470" cy="6847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25C858-F50E-40FE-99C7-A7947AEB0800}">
      <dsp:nvSpPr>
        <dsp:cNvPr id="0" name=""/>
        <dsp:cNvSpPr/>
      </dsp:nvSpPr>
      <dsp:spPr>
        <a:xfrm rot="8100000">
          <a:off x="2377324" y="421466"/>
          <a:ext cx="268976" cy="268976"/>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AC0B8C-BC09-4A7F-86F9-5C0F9F70DEFF}">
      <dsp:nvSpPr>
        <dsp:cNvPr id="0" name=""/>
        <dsp:cNvSpPr/>
      </dsp:nvSpPr>
      <dsp:spPr>
        <a:xfrm>
          <a:off x="2407205" y="451347"/>
          <a:ext cx="209214" cy="20921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BB7FE70-A21A-4862-AB07-DF29A83997B9}">
      <dsp:nvSpPr>
        <dsp:cNvPr id="0" name=""/>
        <dsp:cNvSpPr/>
      </dsp:nvSpPr>
      <dsp:spPr>
        <a:xfrm>
          <a:off x="2702008" y="746150"/>
          <a:ext cx="1930719" cy="1082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b="1" kern="1200">
              <a:solidFill>
                <a:prstClr val="black"/>
              </a:solidFill>
              <a:latin typeface="Calibri Light" panose="020F0302020204030204"/>
              <a:ea typeface="+mn-ea"/>
              <a:cs typeface="+mn-cs"/>
            </a:rPr>
            <a:t>May 2023 - August </a:t>
          </a:r>
          <a:r>
            <a:rPr lang="en-US" sz="1600" b="1" kern="1200">
              <a:solidFill>
                <a:schemeClr val="tx1"/>
              </a:solidFill>
              <a:latin typeface="Calibri Light" panose="020F0302020204030204"/>
            </a:rPr>
            <a:t>2023</a:t>
          </a:r>
          <a:endParaRPr lang="en-US" sz="1600" b="1" kern="1200">
            <a:solidFill>
              <a:schemeClr val="tx1"/>
            </a:solidFill>
          </a:endParaRPr>
        </a:p>
      </dsp:txBody>
      <dsp:txXfrm>
        <a:off x="2702008" y="746150"/>
        <a:ext cx="1930719" cy="1082649"/>
      </dsp:txXfrm>
    </dsp:sp>
    <dsp:sp modelId="{329E95B7-1F53-468D-B62D-54DD91B72B51}">
      <dsp:nvSpPr>
        <dsp:cNvPr id="0" name=""/>
        <dsp:cNvSpPr/>
      </dsp:nvSpPr>
      <dsp:spPr>
        <a:xfrm>
          <a:off x="2702008" y="365759"/>
          <a:ext cx="1930719" cy="38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latin typeface="Calibri Light" panose="020F0302020204030204"/>
            </a:rPr>
            <a:t>Update Framework </a:t>
          </a:r>
          <a:endParaRPr lang="en-US" sz="1600" kern="1200"/>
        </a:p>
      </dsp:txBody>
      <dsp:txXfrm>
        <a:off x="2702008" y="365759"/>
        <a:ext cx="1930719" cy="380390"/>
      </dsp:txXfrm>
    </dsp:sp>
    <dsp:sp modelId="{4BD1028F-9915-412C-AACA-98C73307D2C7}">
      <dsp:nvSpPr>
        <dsp:cNvPr id="0" name=""/>
        <dsp:cNvSpPr/>
      </dsp:nvSpPr>
      <dsp:spPr>
        <a:xfrm>
          <a:off x="2511813" y="746150"/>
          <a:ext cx="0" cy="1082649"/>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822018C-D6EE-4B34-9005-D285D5988725}">
      <dsp:nvSpPr>
        <dsp:cNvPr id="0" name=""/>
        <dsp:cNvSpPr/>
      </dsp:nvSpPr>
      <dsp:spPr>
        <a:xfrm>
          <a:off x="2477577" y="1794564"/>
          <a:ext cx="68470" cy="6847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934680-A27E-440F-8B18-D933EC307E0D}">
      <dsp:nvSpPr>
        <dsp:cNvPr id="0" name=""/>
        <dsp:cNvSpPr/>
      </dsp:nvSpPr>
      <dsp:spPr>
        <a:xfrm rot="18900000">
          <a:off x="3536597" y="2967156"/>
          <a:ext cx="268976" cy="268976"/>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E2DD54-E163-47E8-8D33-13EC46FBFFC8}">
      <dsp:nvSpPr>
        <dsp:cNvPr id="0" name=""/>
        <dsp:cNvSpPr/>
      </dsp:nvSpPr>
      <dsp:spPr>
        <a:xfrm>
          <a:off x="3566478" y="2997037"/>
          <a:ext cx="209214" cy="20921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3838547-31F0-4EF5-B339-10997BA07539}">
      <dsp:nvSpPr>
        <dsp:cNvPr id="0" name=""/>
        <dsp:cNvSpPr/>
      </dsp:nvSpPr>
      <dsp:spPr>
        <a:xfrm>
          <a:off x="3861281" y="2078854"/>
          <a:ext cx="1930719" cy="582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b="1" kern="1200">
              <a:latin typeface="Calibri Light" panose="020F0302020204030204"/>
            </a:rPr>
            <a:t>September 13, 2023</a:t>
          </a:r>
          <a:endParaRPr lang="en-US" sz="1600" b="1" kern="1200"/>
        </a:p>
      </dsp:txBody>
      <dsp:txXfrm>
        <a:off x="3861281" y="2078854"/>
        <a:ext cx="1930719" cy="582541"/>
      </dsp:txXfrm>
    </dsp:sp>
    <dsp:sp modelId="{E15475A0-137E-47D6-8266-E3D236EC9A49}">
      <dsp:nvSpPr>
        <dsp:cNvPr id="0" name=""/>
        <dsp:cNvSpPr/>
      </dsp:nvSpPr>
      <dsp:spPr>
        <a:xfrm>
          <a:off x="3861281" y="2999306"/>
          <a:ext cx="1930719" cy="204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latin typeface="+mj-lt"/>
            </a:rPr>
            <a:t>Obtain DSN Endorsement</a:t>
          </a:r>
          <a:br>
            <a:rPr lang="en-US" sz="1600" kern="1200">
              <a:latin typeface="+mj-lt"/>
            </a:rPr>
          </a:br>
          <a:r>
            <a:rPr lang="en-US" sz="1600" b="0" kern="1200">
              <a:latin typeface="+mj-lt"/>
            </a:rPr>
            <a:t>Circulate</a:t>
          </a:r>
          <a:r>
            <a:rPr lang="en-US" sz="1600" kern="1200">
              <a:latin typeface="+mj-lt"/>
            </a:rPr>
            <a:t> </a:t>
          </a:r>
          <a:r>
            <a:rPr lang="en-US" sz="1600" b="0" kern="1200">
              <a:latin typeface="+mj-lt"/>
            </a:rPr>
            <a:t>Framework  in advance (mid-Aug)</a:t>
          </a:r>
          <a:endParaRPr lang="en-US" sz="1600" kern="1200">
            <a:latin typeface="+mj-lt"/>
          </a:endParaRPr>
        </a:p>
      </dsp:txBody>
      <dsp:txXfrm>
        <a:off x="3861281" y="2999306"/>
        <a:ext cx="1930719" cy="204676"/>
      </dsp:txXfrm>
    </dsp:sp>
    <dsp:sp modelId="{89305B8A-EDB5-4D60-B345-5E71C1FB06D5}">
      <dsp:nvSpPr>
        <dsp:cNvPr id="0" name=""/>
        <dsp:cNvSpPr/>
      </dsp:nvSpPr>
      <dsp:spPr>
        <a:xfrm>
          <a:off x="3671086" y="1828800"/>
          <a:ext cx="0" cy="1082649"/>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27BB24D-C7FA-4582-921D-DF9AA4697700}">
      <dsp:nvSpPr>
        <dsp:cNvPr id="0" name=""/>
        <dsp:cNvSpPr/>
      </dsp:nvSpPr>
      <dsp:spPr>
        <a:xfrm>
          <a:off x="3636850" y="1794564"/>
          <a:ext cx="68470" cy="6847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703525-E7C6-446C-AF44-49E0DDE4DD99}">
      <dsp:nvSpPr>
        <dsp:cNvPr id="0" name=""/>
        <dsp:cNvSpPr/>
      </dsp:nvSpPr>
      <dsp:spPr>
        <a:xfrm rot="8100000">
          <a:off x="4695870" y="421466"/>
          <a:ext cx="268976" cy="268976"/>
        </a:xfrm>
        <a:prstGeom prst="teardrop">
          <a:avLst>
            <a:gd name="adj" fmla="val 115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001A2C-ED68-49AE-B283-AE1A131E1A1D}">
      <dsp:nvSpPr>
        <dsp:cNvPr id="0" name=""/>
        <dsp:cNvSpPr/>
      </dsp:nvSpPr>
      <dsp:spPr>
        <a:xfrm>
          <a:off x="4725751" y="451347"/>
          <a:ext cx="209214" cy="20921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4B0EF9D-10D9-4944-B41D-555659369312}">
      <dsp:nvSpPr>
        <dsp:cNvPr id="0" name=""/>
        <dsp:cNvSpPr/>
      </dsp:nvSpPr>
      <dsp:spPr>
        <a:xfrm>
          <a:off x="5020554" y="985047"/>
          <a:ext cx="1930719" cy="604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b="1" kern="1200">
              <a:latin typeface="Calibri Light" panose="020F0302020204030204"/>
            </a:rPr>
            <a:t>September 27, 2023</a:t>
          </a:r>
        </a:p>
      </dsp:txBody>
      <dsp:txXfrm>
        <a:off x="5020554" y="985047"/>
        <a:ext cx="1930719" cy="604854"/>
      </dsp:txXfrm>
    </dsp:sp>
    <dsp:sp modelId="{5E1061FB-C43A-4516-8EE5-748754F8BA39}">
      <dsp:nvSpPr>
        <dsp:cNvPr id="0" name=""/>
        <dsp:cNvSpPr/>
      </dsp:nvSpPr>
      <dsp:spPr>
        <a:xfrm>
          <a:off x="5020554" y="449696"/>
          <a:ext cx="1930719" cy="212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b="1" kern="1200">
              <a:latin typeface="Calibri Light" panose="020F0302020204030204"/>
            </a:rPr>
            <a:t>Obtain DTSS WOC Endorsement </a:t>
          </a:r>
          <a:r>
            <a:rPr lang="en-US" sz="1600" b="0" kern="1200">
              <a:latin typeface="+mj-lt"/>
            </a:rPr>
            <a:t>Circulate</a:t>
          </a:r>
          <a:r>
            <a:rPr lang="en-US" sz="1600" kern="1200">
              <a:latin typeface="+mj-lt"/>
            </a:rPr>
            <a:t> </a:t>
          </a:r>
          <a:r>
            <a:rPr lang="en-US" sz="1600" b="0" kern="1200">
              <a:latin typeface="+mj-lt"/>
            </a:rPr>
            <a:t>Framework  in advance </a:t>
          </a:r>
          <a:endParaRPr lang="en-US" sz="1600" b="1" kern="1200">
            <a:latin typeface="Calibri Light" panose="020F0302020204030204"/>
          </a:endParaRPr>
        </a:p>
      </dsp:txBody>
      <dsp:txXfrm>
        <a:off x="5020554" y="449696"/>
        <a:ext cx="1930719" cy="212516"/>
      </dsp:txXfrm>
    </dsp:sp>
    <dsp:sp modelId="{D4421460-C90E-4DE7-87FA-5954583AB5F8}">
      <dsp:nvSpPr>
        <dsp:cNvPr id="0" name=""/>
        <dsp:cNvSpPr/>
      </dsp:nvSpPr>
      <dsp:spPr>
        <a:xfrm>
          <a:off x="4830358" y="746150"/>
          <a:ext cx="0" cy="1082649"/>
        </a:xfrm>
        <a:prstGeom prst="line">
          <a:avLst/>
        </a:prstGeom>
        <a:noFill/>
        <a:ln w="12700" cap="flat" cmpd="sng" algn="ctr">
          <a:solidFill>
            <a:schemeClr val="accent1"/>
          </a:solidFill>
          <a:prstDash val="dash"/>
          <a:miter lim="800000"/>
        </a:ln>
        <a:effectLst/>
      </dsp:spPr>
      <dsp:style>
        <a:lnRef idx="1">
          <a:scrgbClr r="0" g="0" b="0"/>
        </a:lnRef>
        <a:fillRef idx="0">
          <a:scrgbClr r="0" g="0" b="0"/>
        </a:fillRef>
        <a:effectRef idx="0">
          <a:scrgbClr r="0" g="0" b="0"/>
        </a:effectRef>
        <a:fontRef idx="minor"/>
      </dsp:style>
    </dsp:sp>
    <dsp:sp modelId="{D91EF854-CCDF-408A-AC89-13FA3CCD473F}">
      <dsp:nvSpPr>
        <dsp:cNvPr id="0" name=""/>
        <dsp:cNvSpPr/>
      </dsp:nvSpPr>
      <dsp:spPr>
        <a:xfrm>
          <a:off x="4796123" y="1794564"/>
          <a:ext cx="68470" cy="68470"/>
        </a:xfrm>
        <a:prstGeom prst="ellipse">
          <a:avLst/>
        </a:prstGeom>
        <a:solidFill>
          <a:schemeClr val="accent1"/>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7B1F15-86AD-4861-8BE9-22F584FD7F4B}">
      <dsp:nvSpPr>
        <dsp:cNvPr id="0" name=""/>
        <dsp:cNvSpPr/>
      </dsp:nvSpPr>
      <dsp:spPr>
        <a:xfrm rot="18900000">
          <a:off x="5855143" y="2967156"/>
          <a:ext cx="268976" cy="268976"/>
        </a:xfrm>
        <a:prstGeom prst="teardrop">
          <a:avLst>
            <a:gd name="adj" fmla="val 115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90ADC8-627F-4125-9F80-52D43ED4B1B3}">
      <dsp:nvSpPr>
        <dsp:cNvPr id="0" name=""/>
        <dsp:cNvSpPr/>
      </dsp:nvSpPr>
      <dsp:spPr>
        <a:xfrm>
          <a:off x="5885024" y="2997037"/>
          <a:ext cx="209214" cy="20921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78AC17A-5A5F-40A3-964E-00561A6C569A}">
      <dsp:nvSpPr>
        <dsp:cNvPr id="0" name=""/>
        <dsp:cNvSpPr/>
      </dsp:nvSpPr>
      <dsp:spPr>
        <a:xfrm>
          <a:off x="6179826" y="2101205"/>
          <a:ext cx="1930719" cy="537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b="1" kern="1200">
              <a:latin typeface="Calibri Light" panose="020F0302020204030204"/>
            </a:rPr>
            <a:t>October 5, 2023</a:t>
          </a:r>
        </a:p>
      </dsp:txBody>
      <dsp:txXfrm>
        <a:off x="6179826" y="2101205"/>
        <a:ext cx="1930719" cy="537838"/>
      </dsp:txXfrm>
    </dsp:sp>
    <dsp:sp modelId="{D77A5DD3-746E-4F73-8D3F-F901B6752AA4}">
      <dsp:nvSpPr>
        <dsp:cNvPr id="0" name=""/>
        <dsp:cNvSpPr/>
      </dsp:nvSpPr>
      <dsp:spPr>
        <a:xfrm>
          <a:off x="6179826" y="3007159"/>
          <a:ext cx="1930719" cy="18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b="1" kern="1200">
              <a:latin typeface="Calibri Light" panose="020F0302020204030204"/>
            </a:rPr>
            <a:t>Obtain DG-DDSOC </a:t>
          </a:r>
          <a:r>
            <a:rPr lang="en-US" sz="1600" b="1" kern="1200">
              <a:latin typeface="Calibri Light"/>
              <a:cs typeface="Calibri Light"/>
            </a:rPr>
            <a:t>Endorsement </a:t>
          </a:r>
          <a:r>
            <a:rPr lang="en-US" sz="1600" b="0" kern="1200">
              <a:latin typeface="+mj-lt"/>
            </a:rPr>
            <a:t>Circulate</a:t>
          </a:r>
          <a:r>
            <a:rPr lang="en-US" sz="1600" kern="1200">
              <a:latin typeface="+mj-lt"/>
            </a:rPr>
            <a:t> </a:t>
          </a:r>
          <a:r>
            <a:rPr lang="en-US" sz="1600" b="0" kern="1200">
              <a:latin typeface="+mj-lt"/>
            </a:rPr>
            <a:t>Framework  in advance </a:t>
          </a:r>
          <a:endParaRPr lang="en-US" sz="1600" b="1" kern="1200">
            <a:latin typeface="Calibri Light" panose="020F0302020204030204" pitchFamily="34" charset="0"/>
            <a:cs typeface="Calibri Light" panose="020F0302020204030204" pitchFamily="34" charset="0"/>
          </a:endParaRPr>
        </a:p>
      </dsp:txBody>
      <dsp:txXfrm>
        <a:off x="6179826" y="3007159"/>
        <a:ext cx="1930719" cy="188970"/>
      </dsp:txXfrm>
    </dsp:sp>
    <dsp:sp modelId="{03DC33EC-CF84-4909-A527-92A322A7595A}">
      <dsp:nvSpPr>
        <dsp:cNvPr id="0" name=""/>
        <dsp:cNvSpPr/>
      </dsp:nvSpPr>
      <dsp:spPr>
        <a:xfrm>
          <a:off x="5989631" y="1828800"/>
          <a:ext cx="0" cy="1082649"/>
        </a:xfrm>
        <a:prstGeom prst="line">
          <a:avLst/>
        </a:prstGeom>
        <a:noFill/>
        <a:ln w="12700" cap="flat" cmpd="sng" algn="ctr">
          <a:solidFill>
            <a:schemeClr val="accent1"/>
          </a:solidFill>
          <a:prstDash val="dash"/>
          <a:miter lim="800000"/>
        </a:ln>
        <a:effectLst/>
      </dsp:spPr>
      <dsp:style>
        <a:lnRef idx="1">
          <a:scrgbClr r="0" g="0" b="0"/>
        </a:lnRef>
        <a:fillRef idx="0">
          <a:scrgbClr r="0" g="0" b="0"/>
        </a:fillRef>
        <a:effectRef idx="0">
          <a:scrgbClr r="0" g="0" b="0"/>
        </a:effectRef>
        <a:fontRef idx="minor"/>
      </dsp:style>
    </dsp:sp>
    <dsp:sp modelId="{ECB4BA52-D23D-4CC0-BEB5-B78C7CC36618}">
      <dsp:nvSpPr>
        <dsp:cNvPr id="0" name=""/>
        <dsp:cNvSpPr/>
      </dsp:nvSpPr>
      <dsp:spPr>
        <a:xfrm>
          <a:off x="5955396" y="1794564"/>
          <a:ext cx="68470" cy="68470"/>
        </a:xfrm>
        <a:prstGeom prst="ellipse">
          <a:avLst/>
        </a:prstGeom>
        <a:solidFill>
          <a:schemeClr val="accent1"/>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BB2333-3AA4-4E67-B024-C8EE2C977513}">
      <dsp:nvSpPr>
        <dsp:cNvPr id="0" name=""/>
        <dsp:cNvSpPr/>
      </dsp:nvSpPr>
      <dsp:spPr>
        <a:xfrm rot="8100000">
          <a:off x="7014416" y="421466"/>
          <a:ext cx="268976" cy="268976"/>
        </a:xfrm>
        <a:prstGeom prst="teardrop">
          <a:avLst>
            <a:gd name="adj" fmla="val 115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536FA7-CAEC-4828-9B42-158AEB43A61E}">
      <dsp:nvSpPr>
        <dsp:cNvPr id="0" name=""/>
        <dsp:cNvSpPr/>
      </dsp:nvSpPr>
      <dsp:spPr>
        <a:xfrm>
          <a:off x="7044297" y="451347"/>
          <a:ext cx="209214" cy="20921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801E0F7-14AF-4308-8494-1E1D21CF9537}">
      <dsp:nvSpPr>
        <dsp:cNvPr id="0" name=""/>
        <dsp:cNvSpPr/>
      </dsp:nvSpPr>
      <dsp:spPr>
        <a:xfrm>
          <a:off x="7339099" y="1007718"/>
          <a:ext cx="1930719" cy="559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b="1" kern="1200">
              <a:solidFill>
                <a:prstClr val="black">
                  <a:hueOff val="0"/>
                  <a:satOff val="0"/>
                  <a:lumOff val="0"/>
                  <a:alphaOff val="0"/>
                </a:prstClr>
              </a:solidFill>
              <a:latin typeface="Calibri Light" panose="020F0302020204030204"/>
              <a:ea typeface="+mn-ea"/>
              <a:cs typeface="+mn-cs"/>
            </a:rPr>
            <a:t>October 2023</a:t>
          </a:r>
          <a:endParaRPr lang="en-US" sz="1600" b="0" i="1" kern="1200">
            <a:latin typeface="Calibri Light" panose="020F0302020204030204"/>
          </a:endParaRPr>
        </a:p>
      </dsp:txBody>
      <dsp:txXfrm>
        <a:off x="7339099" y="1007718"/>
        <a:ext cx="1930719" cy="559513"/>
      </dsp:txXfrm>
    </dsp:sp>
    <dsp:sp modelId="{F7A3023E-5F52-4036-BED4-F39AB3C8B249}">
      <dsp:nvSpPr>
        <dsp:cNvPr id="0" name=""/>
        <dsp:cNvSpPr/>
      </dsp:nvSpPr>
      <dsp:spPr>
        <a:xfrm>
          <a:off x="7339099" y="457662"/>
          <a:ext cx="1930719" cy="196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b="1" kern="1200">
              <a:solidFill>
                <a:prstClr val="black">
                  <a:hueOff val="0"/>
                  <a:satOff val="0"/>
                  <a:lumOff val="0"/>
                  <a:alphaOff val="0"/>
                </a:prstClr>
              </a:solidFill>
              <a:latin typeface="Calibri Light" panose="020F0302020204030204"/>
              <a:ea typeface="+mn-ea"/>
              <a:cs typeface="+mn-cs"/>
            </a:rPr>
            <a:t>Circulate to DDSOC for information  </a:t>
          </a:r>
          <a:r>
            <a:rPr lang="en-US" sz="1600" b="0" kern="1200">
              <a:solidFill>
                <a:prstClr val="black">
                  <a:hueOff val="0"/>
                  <a:satOff val="0"/>
                  <a:lumOff val="0"/>
                  <a:alphaOff val="0"/>
                </a:prstClr>
              </a:solidFill>
              <a:latin typeface="Calibri Light" panose="020F0302020204030204"/>
              <a:ea typeface="+mn-ea"/>
              <a:cs typeface="+mn-cs"/>
            </a:rPr>
            <a:t>following endorsement from DG-DDSOC</a:t>
          </a:r>
          <a:endParaRPr lang="en-US" sz="1600" b="0" i="1" kern="1200">
            <a:latin typeface="Calibri Light" panose="020F0302020204030204"/>
          </a:endParaRPr>
        </a:p>
      </dsp:txBody>
      <dsp:txXfrm>
        <a:off x="7339099" y="457662"/>
        <a:ext cx="1930719" cy="196585"/>
      </dsp:txXfrm>
    </dsp:sp>
    <dsp:sp modelId="{C0EB0ED2-7594-4274-AC7F-F30E5945349D}">
      <dsp:nvSpPr>
        <dsp:cNvPr id="0" name=""/>
        <dsp:cNvSpPr/>
      </dsp:nvSpPr>
      <dsp:spPr>
        <a:xfrm>
          <a:off x="7148904" y="746150"/>
          <a:ext cx="0" cy="1082649"/>
        </a:xfrm>
        <a:prstGeom prst="line">
          <a:avLst/>
        </a:prstGeom>
        <a:noFill/>
        <a:ln w="12700" cap="flat" cmpd="sng" algn="ctr">
          <a:solidFill>
            <a:schemeClr val="accent1"/>
          </a:solidFill>
          <a:prstDash val="dash"/>
          <a:miter lim="800000"/>
        </a:ln>
        <a:effectLst/>
      </dsp:spPr>
      <dsp:style>
        <a:lnRef idx="1">
          <a:scrgbClr r="0" g="0" b="0"/>
        </a:lnRef>
        <a:fillRef idx="0">
          <a:scrgbClr r="0" g="0" b="0"/>
        </a:fillRef>
        <a:effectRef idx="0">
          <a:scrgbClr r="0" g="0" b="0"/>
        </a:effectRef>
        <a:fontRef idx="minor"/>
      </dsp:style>
    </dsp:sp>
    <dsp:sp modelId="{D17AC7F9-3B41-4A1D-A3B7-925A7BE2F596}">
      <dsp:nvSpPr>
        <dsp:cNvPr id="0" name=""/>
        <dsp:cNvSpPr/>
      </dsp:nvSpPr>
      <dsp:spPr>
        <a:xfrm>
          <a:off x="7114669" y="1794564"/>
          <a:ext cx="68470" cy="68470"/>
        </a:xfrm>
        <a:prstGeom prst="ellipse">
          <a:avLst/>
        </a:prstGeom>
        <a:solidFill>
          <a:schemeClr val="accent1"/>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D89CB4-A181-4B2D-B32E-CDB858FB2408}">
      <dsp:nvSpPr>
        <dsp:cNvPr id="0" name=""/>
        <dsp:cNvSpPr/>
      </dsp:nvSpPr>
      <dsp:spPr>
        <a:xfrm rot="18900000">
          <a:off x="8173689" y="2967156"/>
          <a:ext cx="268976" cy="268976"/>
        </a:xfrm>
        <a:prstGeom prst="teardrop">
          <a:avLst>
            <a:gd name="adj" fmla="val 115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5F9840-751B-4769-AA8B-55AA1442B591}">
      <dsp:nvSpPr>
        <dsp:cNvPr id="0" name=""/>
        <dsp:cNvSpPr/>
      </dsp:nvSpPr>
      <dsp:spPr>
        <a:xfrm>
          <a:off x="8203570" y="2997037"/>
          <a:ext cx="209214" cy="20921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7714CD3-D8A6-4D07-AB22-A433A9F21F64}">
      <dsp:nvSpPr>
        <dsp:cNvPr id="0" name=""/>
        <dsp:cNvSpPr/>
      </dsp:nvSpPr>
      <dsp:spPr>
        <a:xfrm>
          <a:off x="8498372" y="1913414"/>
          <a:ext cx="1930719" cy="91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CA" sz="1600" b="1" kern="1200">
              <a:latin typeface="Calibri Light" panose="020F0302020204030204"/>
            </a:rPr>
            <a:t>Fall / Winter 2023-24</a:t>
          </a:r>
          <a:endParaRPr lang="en-US" sz="1600" b="1" kern="1200">
            <a:latin typeface="Calibri Light" panose="020F0302020204030204"/>
          </a:endParaRPr>
        </a:p>
      </dsp:txBody>
      <dsp:txXfrm>
        <a:off x="8498372" y="1913414"/>
        <a:ext cx="1930719" cy="913420"/>
      </dsp:txXfrm>
    </dsp:sp>
    <dsp:sp modelId="{F50F669A-D4D9-4E28-93F7-BF506DB3BF8D}">
      <dsp:nvSpPr>
        <dsp:cNvPr id="0" name=""/>
        <dsp:cNvSpPr/>
      </dsp:nvSpPr>
      <dsp:spPr>
        <a:xfrm>
          <a:off x="8498372" y="2941179"/>
          <a:ext cx="1930719" cy="320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b="1" kern="1200">
              <a:latin typeface="Calibri Light" panose="020F0302020204030204"/>
            </a:rPr>
            <a:t>Initiate execution of communications plan </a:t>
          </a:r>
        </a:p>
      </dsp:txBody>
      <dsp:txXfrm>
        <a:off x="8498372" y="2941179"/>
        <a:ext cx="1930719" cy="320931"/>
      </dsp:txXfrm>
    </dsp:sp>
    <dsp:sp modelId="{F76722C2-E301-4F10-AAD6-4ECF9F2831AD}">
      <dsp:nvSpPr>
        <dsp:cNvPr id="0" name=""/>
        <dsp:cNvSpPr/>
      </dsp:nvSpPr>
      <dsp:spPr>
        <a:xfrm>
          <a:off x="8308177" y="1828800"/>
          <a:ext cx="0" cy="1082649"/>
        </a:xfrm>
        <a:prstGeom prst="line">
          <a:avLst/>
        </a:prstGeom>
        <a:noFill/>
        <a:ln w="12700" cap="flat" cmpd="sng" algn="ctr">
          <a:solidFill>
            <a:schemeClr val="accent1"/>
          </a:solidFill>
          <a:prstDash val="dash"/>
          <a:miter lim="800000"/>
        </a:ln>
        <a:effectLst/>
      </dsp:spPr>
      <dsp:style>
        <a:lnRef idx="1">
          <a:scrgbClr r="0" g="0" b="0"/>
        </a:lnRef>
        <a:fillRef idx="0">
          <a:scrgbClr r="0" g="0" b="0"/>
        </a:fillRef>
        <a:effectRef idx="0">
          <a:scrgbClr r="0" g="0" b="0"/>
        </a:effectRef>
        <a:fontRef idx="minor"/>
      </dsp:style>
    </dsp:sp>
    <dsp:sp modelId="{0E7D5056-7A31-4455-BD37-41A234A19031}">
      <dsp:nvSpPr>
        <dsp:cNvPr id="0" name=""/>
        <dsp:cNvSpPr/>
      </dsp:nvSpPr>
      <dsp:spPr>
        <a:xfrm>
          <a:off x="8273942" y="1794564"/>
          <a:ext cx="68470" cy="68470"/>
        </a:xfrm>
        <a:prstGeom prst="ellipse">
          <a:avLst/>
        </a:prstGeom>
        <a:solidFill>
          <a:schemeClr val="accent1"/>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2B816-B8EA-4163-8BD1-6EBD10411C39}">
      <dsp:nvSpPr>
        <dsp:cNvPr id="0" name=""/>
        <dsp:cNvSpPr/>
      </dsp:nvSpPr>
      <dsp:spPr>
        <a:xfrm rot="2563093">
          <a:off x="2863241" y="2567285"/>
          <a:ext cx="552392" cy="40957"/>
        </a:xfrm>
        <a:custGeom>
          <a:avLst/>
          <a:gdLst/>
          <a:ahLst/>
          <a:cxnLst/>
          <a:rect l="0" t="0" r="0" b="0"/>
          <a:pathLst>
            <a:path>
              <a:moveTo>
                <a:pt x="0" y="20478"/>
              </a:moveTo>
              <a:lnTo>
                <a:pt x="552392" y="20478"/>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FA080B-31BA-45B0-9C0C-0B5C0AB1AA0A}">
      <dsp:nvSpPr>
        <dsp:cNvPr id="0" name=""/>
        <dsp:cNvSpPr/>
      </dsp:nvSpPr>
      <dsp:spPr>
        <a:xfrm>
          <a:off x="2936517" y="1810923"/>
          <a:ext cx="614597" cy="40957"/>
        </a:xfrm>
        <a:custGeom>
          <a:avLst/>
          <a:gdLst/>
          <a:ahLst/>
          <a:cxnLst/>
          <a:rect l="0" t="0" r="0" b="0"/>
          <a:pathLst>
            <a:path>
              <a:moveTo>
                <a:pt x="0" y="20478"/>
              </a:moveTo>
              <a:lnTo>
                <a:pt x="614597" y="20478"/>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09EF73-D555-44FD-B969-773ED754EC57}">
      <dsp:nvSpPr>
        <dsp:cNvPr id="0" name=""/>
        <dsp:cNvSpPr/>
      </dsp:nvSpPr>
      <dsp:spPr>
        <a:xfrm rot="19036907">
          <a:off x="2863241" y="1054561"/>
          <a:ext cx="552392" cy="40957"/>
        </a:xfrm>
        <a:custGeom>
          <a:avLst/>
          <a:gdLst/>
          <a:ahLst/>
          <a:cxnLst/>
          <a:rect l="0" t="0" r="0" b="0"/>
          <a:pathLst>
            <a:path>
              <a:moveTo>
                <a:pt x="0" y="20478"/>
              </a:moveTo>
              <a:lnTo>
                <a:pt x="552392" y="20478"/>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3A3277-6DEA-4B5E-BD28-8B38FFBA3564}">
      <dsp:nvSpPr>
        <dsp:cNvPr id="0" name=""/>
        <dsp:cNvSpPr/>
      </dsp:nvSpPr>
      <dsp:spPr>
        <a:xfrm>
          <a:off x="1439987" y="951090"/>
          <a:ext cx="1760623" cy="176062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F08E22-797A-477D-9ECD-B33D6A2D792D}">
      <dsp:nvSpPr>
        <dsp:cNvPr id="0" name=""/>
        <dsp:cNvSpPr/>
      </dsp:nvSpPr>
      <dsp:spPr>
        <a:xfrm>
          <a:off x="3202231" y="1164"/>
          <a:ext cx="1056373" cy="1056373"/>
        </a:xfrm>
        <a:prstGeom prst="ellipse">
          <a:avLst/>
        </a:prstGeom>
        <a:solidFill>
          <a:schemeClr val="accent4">
            <a:hueOff val="602159"/>
            <a:satOff val="-3936"/>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kern="1200">
              <a:latin typeface="Century Gothic" panose="020B0502020202020204" pitchFamily="34" charset="0"/>
            </a:rPr>
            <a:t>Clarify</a:t>
          </a:r>
          <a:endParaRPr lang="en-CA" sz="1800" kern="1200">
            <a:latin typeface="Century Gothic" panose="020B0502020202020204" pitchFamily="34" charset="0"/>
          </a:endParaRPr>
        </a:p>
      </dsp:txBody>
      <dsp:txXfrm>
        <a:off x="3356933" y="155866"/>
        <a:ext cx="746969" cy="746969"/>
      </dsp:txXfrm>
    </dsp:sp>
    <dsp:sp modelId="{73ED4728-7A21-4E65-BC50-F76D5CD737A1}">
      <dsp:nvSpPr>
        <dsp:cNvPr id="0" name=""/>
        <dsp:cNvSpPr/>
      </dsp:nvSpPr>
      <dsp:spPr>
        <a:xfrm>
          <a:off x="4364242" y="1164"/>
          <a:ext cx="1584560" cy="1056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CA" sz="1800" kern="1200"/>
            <a:t>Scope</a:t>
          </a:r>
        </a:p>
        <a:p>
          <a:pPr marL="171450" lvl="1" indent="-171450" algn="l" defTabSz="800100">
            <a:lnSpc>
              <a:spcPct val="90000"/>
            </a:lnSpc>
            <a:spcBef>
              <a:spcPct val="0"/>
            </a:spcBef>
            <a:spcAft>
              <a:spcPct val="15000"/>
            </a:spcAft>
            <a:buChar char="•"/>
          </a:pPr>
          <a:r>
            <a:rPr lang="en-CA" sz="1800" kern="1200"/>
            <a:t>Roles and responsibilities</a:t>
          </a:r>
        </a:p>
      </dsp:txBody>
      <dsp:txXfrm>
        <a:off x="4364242" y="1164"/>
        <a:ext cx="1584560" cy="1056373"/>
      </dsp:txXfrm>
    </dsp:sp>
    <dsp:sp modelId="{2F862AE8-3AAD-45A7-AD44-4981DB3C6161}">
      <dsp:nvSpPr>
        <dsp:cNvPr id="0" name=""/>
        <dsp:cNvSpPr/>
      </dsp:nvSpPr>
      <dsp:spPr>
        <a:xfrm>
          <a:off x="3551114" y="1303215"/>
          <a:ext cx="1056373" cy="1056373"/>
        </a:xfrm>
        <a:prstGeom prst="ellipse">
          <a:avLst/>
        </a:prstGeom>
        <a:solidFill>
          <a:schemeClr val="accent4">
            <a:hueOff val="1204318"/>
            <a:satOff val="-7871"/>
            <a:lumOff val="47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kern="1200">
              <a:latin typeface="Century Gothic" panose="020B0502020202020204" pitchFamily="34" charset="0"/>
            </a:rPr>
            <a:t>Refine</a:t>
          </a:r>
        </a:p>
      </dsp:txBody>
      <dsp:txXfrm>
        <a:off x="3705816" y="1457917"/>
        <a:ext cx="746969" cy="746969"/>
      </dsp:txXfrm>
    </dsp:sp>
    <dsp:sp modelId="{F6CF4A2F-40BD-4E67-8A64-929D76CADE95}">
      <dsp:nvSpPr>
        <dsp:cNvPr id="0" name=""/>
        <dsp:cNvSpPr/>
      </dsp:nvSpPr>
      <dsp:spPr>
        <a:xfrm>
          <a:off x="4713125" y="1303215"/>
          <a:ext cx="1584560" cy="1056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CA" sz="1800" kern="1200"/>
            <a:t>KPIs</a:t>
          </a:r>
        </a:p>
      </dsp:txBody>
      <dsp:txXfrm>
        <a:off x="4713125" y="1303215"/>
        <a:ext cx="1584560" cy="1056373"/>
      </dsp:txXfrm>
    </dsp:sp>
    <dsp:sp modelId="{DA534AA4-805D-426A-9856-ADB698521A2B}">
      <dsp:nvSpPr>
        <dsp:cNvPr id="0" name=""/>
        <dsp:cNvSpPr/>
      </dsp:nvSpPr>
      <dsp:spPr>
        <a:xfrm>
          <a:off x="3202231" y="2605265"/>
          <a:ext cx="1056373" cy="1056373"/>
        </a:xfrm>
        <a:prstGeom prst="ellipse">
          <a:avLst/>
        </a:prstGeom>
        <a:solidFill>
          <a:schemeClr val="accent4">
            <a:hueOff val="1806477"/>
            <a:satOff val="-11807"/>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kern="1200">
              <a:latin typeface="Century Gothic" panose="020B0502020202020204" pitchFamily="34" charset="0"/>
            </a:rPr>
            <a:t>IT-enable</a:t>
          </a:r>
        </a:p>
      </dsp:txBody>
      <dsp:txXfrm>
        <a:off x="3356933" y="2759967"/>
        <a:ext cx="746969" cy="746969"/>
      </dsp:txXfrm>
    </dsp:sp>
    <dsp:sp modelId="{31A1540C-782F-4C54-894B-931272F93059}">
      <dsp:nvSpPr>
        <dsp:cNvPr id="0" name=""/>
        <dsp:cNvSpPr/>
      </dsp:nvSpPr>
      <dsp:spPr>
        <a:xfrm>
          <a:off x="4364242" y="2605265"/>
          <a:ext cx="1584560" cy="1056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CA" sz="1800" kern="1200"/>
            <a:t>Technology neutral approach</a:t>
          </a:r>
        </a:p>
      </dsp:txBody>
      <dsp:txXfrm>
        <a:off x="4364242" y="2605265"/>
        <a:ext cx="1584560" cy="10563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07048-ECAD-4A6D-AD8C-6CFB17AE027B}">
      <dsp:nvSpPr>
        <dsp:cNvPr id="0" name=""/>
        <dsp:cNvSpPr/>
      </dsp:nvSpPr>
      <dsp:spPr>
        <a:xfrm>
          <a:off x="1748043" y="0"/>
          <a:ext cx="4584190" cy="4584190"/>
        </a:xfrm>
        <a:prstGeom prst="triangl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6E5E01-56DE-46C0-9DB0-B749FC22BDFA}">
      <dsp:nvSpPr>
        <dsp:cNvPr id="0" name=""/>
        <dsp:cNvSpPr/>
      </dsp:nvSpPr>
      <dsp:spPr>
        <a:xfrm>
          <a:off x="4863584" y="459460"/>
          <a:ext cx="4716723" cy="1107823"/>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CA" sz="1500" b="1" kern="1200">
              <a:effectLst/>
              <a:latin typeface="Calibri"/>
              <a:ea typeface="Times New Roman" panose="02020603050405020304" pitchFamily="18" charset="0"/>
              <a:cs typeface="Calibri"/>
            </a:rPr>
            <a:t>Scope and use</a:t>
          </a:r>
          <a:r>
            <a:rPr lang="en-CA" sz="1500" kern="1200">
              <a:effectLst/>
              <a:latin typeface="Calibri"/>
              <a:ea typeface="Times New Roman" panose="02020603050405020304" pitchFamily="18" charset="0"/>
              <a:cs typeface="Calibri"/>
            </a:rPr>
            <a:t>: Consent is not a free pass for organizations to collect and use information for whatever purpose they choose. Information must be defined and used appropriately.</a:t>
          </a:r>
          <a:r>
            <a:rPr lang="en-CA" sz="1500" kern="1200">
              <a:effectLst/>
              <a:latin typeface="Calibri"/>
              <a:cs typeface="Calibri"/>
            </a:rPr>
            <a:t> </a:t>
          </a:r>
          <a:endParaRPr lang="en-CA" sz="1500" kern="1200"/>
        </a:p>
      </dsp:txBody>
      <dsp:txXfrm>
        <a:off x="4917663" y="513539"/>
        <a:ext cx="4608565" cy="999665"/>
      </dsp:txXfrm>
    </dsp:sp>
    <dsp:sp modelId="{8CE3F50B-8F4E-4E37-81EE-D1EDE43D43F3}">
      <dsp:nvSpPr>
        <dsp:cNvPr id="0" name=""/>
        <dsp:cNvSpPr/>
      </dsp:nvSpPr>
      <dsp:spPr>
        <a:xfrm>
          <a:off x="4863584" y="1681216"/>
          <a:ext cx="4716723" cy="1107823"/>
        </a:xfrm>
        <a:prstGeom prst="roundRect">
          <a:avLst/>
        </a:prstGeom>
        <a:solidFill>
          <a:schemeClr val="lt1">
            <a:alpha val="90000"/>
            <a:hueOff val="0"/>
            <a:satOff val="0"/>
            <a:lumOff val="0"/>
            <a:alphaOff val="0"/>
          </a:schemeClr>
        </a:solidFill>
        <a:ln w="12700" cap="flat" cmpd="sng" algn="ctr">
          <a:solidFill>
            <a:schemeClr val="accent5">
              <a:hueOff val="2656527"/>
              <a:satOff val="-1142"/>
              <a:lumOff val="-52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CA" sz="1500" b="1" kern="1200">
              <a:effectLst/>
              <a:latin typeface="Calibri"/>
              <a:ea typeface="Calibri" panose="020F0502020204030204" pitchFamily="34" charset="0"/>
              <a:cs typeface="Calibri"/>
            </a:rPr>
            <a:t>Accountability</a:t>
          </a:r>
          <a:r>
            <a:rPr lang="en-CA" sz="1500" kern="1200">
              <a:effectLst/>
              <a:latin typeface="Calibri"/>
              <a:ea typeface="Calibri" panose="020F0502020204030204" pitchFamily="34" charset="0"/>
              <a:cs typeface="Calibri"/>
            </a:rPr>
            <a:t>: When data are procured from third parties that may have perceived or actual privacy risks, extra actions should be taken to enhance accountability. </a:t>
          </a:r>
        </a:p>
      </dsp:txBody>
      <dsp:txXfrm>
        <a:off x="4917663" y="1735295"/>
        <a:ext cx="4608565" cy="999665"/>
      </dsp:txXfrm>
    </dsp:sp>
    <dsp:sp modelId="{12103D6A-E0D9-4FFA-B94E-B48F41617A5D}">
      <dsp:nvSpPr>
        <dsp:cNvPr id="0" name=""/>
        <dsp:cNvSpPr/>
      </dsp:nvSpPr>
      <dsp:spPr>
        <a:xfrm>
          <a:off x="4863584" y="2902973"/>
          <a:ext cx="4716723" cy="1107823"/>
        </a:xfrm>
        <a:prstGeom prst="roundRect">
          <a:avLst/>
        </a:prstGeom>
        <a:solidFill>
          <a:schemeClr val="lt1">
            <a:alpha val="90000"/>
            <a:hueOff val="0"/>
            <a:satOff val="0"/>
            <a:lumOff val="0"/>
            <a:alphaOff val="0"/>
          </a:schemeClr>
        </a:solidFill>
        <a:ln w="12700" cap="flat" cmpd="sng" algn="ctr">
          <a:solidFill>
            <a:schemeClr val="accent5">
              <a:hueOff val="5313054"/>
              <a:satOff val="-2284"/>
              <a:lumOff val="-10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CA" sz="1500" b="1" kern="1200">
              <a:effectLst/>
              <a:latin typeface="Calibri"/>
              <a:ea typeface="Calibri" panose="020F0502020204030204" pitchFamily="34" charset="0"/>
              <a:cs typeface="Calibri"/>
            </a:rPr>
            <a:t>Trust and security</a:t>
          </a:r>
          <a:r>
            <a:rPr lang="en-CA" sz="1500" kern="1200">
              <a:effectLst/>
              <a:latin typeface="Calibri"/>
              <a:ea typeface="Calibri" panose="020F0502020204030204" pitchFamily="34" charset="0"/>
              <a:cs typeface="Calibri"/>
            </a:rPr>
            <a:t>: To maintain trust with Canadians, opening a two-way communication platform may allow ISED to answer questions clients may have about their data and how it is collected, stored and used. </a:t>
          </a:r>
        </a:p>
      </dsp:txBody>
      <dsp:txXfrm>
        <a:off x="4917663" y="2957052"/>
        <a:ext cx="4608565" cy="9996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BFE41-41EA-4A51-8B77-5D1825EA77BF}">
      <dsp:nvSpPr>
        <dsp:cNvPr id="0" name=""/>
        <dsp:cNvSpPr/>
      </dsp:nvSpPr>
      <dsp:spPr>
        <a:xfrm>
          <a:off x="0" y="513469"/>
          <a:ext cx="4251605" cy="35977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CA" sz="1500" b="1" kern="1200"/>
            <a:t>Emphasize Key elements</a:t>
          </a:r>
          <a:r>
            <a:rPr lang="en-CA" sz="1500" kern="1200"/>
            <a:t> </a:t>
          </a:r>
          <a:endParaRPr lang="en-US" sz="1500" kern="1200"/>
        </a:p>
      </dsp:txBody>
      <dsp:txXfrm>
        <a:off x="17563" y="531032"/>
        <a:ext cx="4216479" cy="324648"/>
      </dsp:txXfrm>
    </dsp:sp>
    <dsp:sp modelId="{C4A88ECA-4DDC-4344-B56D-138493AE9CF8}">
      <dsp:nvSpPr>
        <dsp:cNvPr id="0" name=""/>
        <dsp:cNvSpPr/>
      </dsp:nvSpPr>
      <dsp:spPr>
        <a:xfrm>
          <a:off x="0" y="873244"/>
          <a:ext cx="4251605" cy="822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988"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CA" sz="1200" b="0" kern="1200"/>
            <a:t>What information is being collected</a:t>
          </a:r>
          <a:endParaRPr lang="en-US" sz="1200" b="0" kern="1200"/>
        </a:p>
        <a:p>
          <a:pPr marL="114300" lvl="1" indent="-114300" algn="l" defTabSz="533400">
            <a:lnSpc>
              <a:spcPct val="90000"/>
            </a:lnSpc>
            <a:spcBef>
              <a:spcPct val="0"/>
            </a:spcBef>
            <a:spcAft>
              <a:spcPct val="20000"/>
            </a:spcAft>
            <a:buChar char="•"/>
          </a:pPr>
          <a:r>
            <a:rPr lang="en-CA" sz="1200" b="0" kern="1200"/>
            <a:t>Who the information will be shared with </a:t>
          </a:r>
          <a:endParaRPr lang="en-US" sz="1200" b="0" kern="1200"/>
        </a:p>
        <a:p>
          <a:pPr marL="114300" lvl="1" indent="-114300" algn="l" defTabSz="533400">
            <a:lnSpc>
              <a:spcPct val="90000"/>
            </a:lnSpc>
            <a:spcBef>
              <a:spcPct val="0"/>
            </a:spcBef>
            <a:spcAft>
              <a:spcPct val="20000"/>
            </a:spcAft>
            <a:buChar char="•"/>
          </a:pPr>
          <a:r>
            <a:rPr lang="en-CA" sz="1200" b="0" kern="1200"/>
            <a:t>Why the information is being collected, used or disclosed </a:t>
          </a:r>
          <a:endParaRPr lang="en-US" sz="1200" b="0" kern="1200"/>
        </a:p>
        <a:p>
          <a:pPr marL="114300" lvl="1" indent="-114300" algn="l" defTabSz="533400">
            <a:lnSpc>
              <a:spcPct val="90000"/>
            </a:lnSpc>
            <a:spcBef>
              <a:spcPct val="0"/>
            </a:spcBef>
            <a:spcAft>
              <a:spcPct val="20000"/>
            </a:spcAft>
            <a:buChar char="•"/>
          </a:pPr>
          <a:r>
            <a:rPr lang="en-CA" sz="1200" b="0" kern="1200"/>
            <a:t>What risks of harm or other consequences exist </a:t>
          </a:r>
          <a:endParaRPr lang="en-US" sz="1200" b="0" kern="1200"/>
        </a:p>
      </dsp:txBody>
      <dsp:txXfrm>
        <a:off x="0" y="873244"/>
        <a:ext cx="4251605" cy="822825"/>
      </dsp:txXfrm>
    </dsp:sp>
    <dsp:sp modelId="{968ED2A7-1AC6-44FE-B90B-38D01FE9263B}">
      <dsp:nvSpPr>
        <dsp:cNvPr id="0" name=""/>
        <dsp:cNvSpPr/>
      </dsp:nvSpPr>
      <dsp:spPr>
        <a:xfrm>
          <a:off x="0" y="1696070"/>
          <a:ext cx="4251605" cy="35977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CA" sz="1500" b="1" kern="1200"/>
            <a:t>Give users control (access data to make corrections)</a:t>
          </a:r>
          <a:r>
            <a:rPr lang="en-CA" sz="1500" kern="1200"/>
            <a:t> </a:t>
          </a:r>
          <a:endParaRPr lang="en-US" sz="1500" kern="1200"/>
        </a:p>
      </dsp:txBody>
      <dsp:txXfrm>
        <a:off x="17563" y="1713633"/>
        <a:ext cx="4216479" cy="324648"/>
      </dsp:txXfrm>
    </dsp:sp>
    <dsp:sp modelId="{27978732-21B8-40D9-83DE-4C19EE2E5A6C}">
      <dsp:nvSpPr>
        <dsp:cNvPr id="0" name=""/>
        <dsp:cNvSpPr/>
      </dsp:nvSpPr>
      <dsp:spPr>
        <a:xfrm>
          <a:off x="0" y="2099045"/>
          <a:ext cx="4251605" cy="35977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CA" sz="1500" b="1" kern="1200"/>
            <a:t>Give clear option to accept or refuse</a:t>
          </a:r>
          <a:endParaRPr lang="en-US" sz="1500" kern="1200"/>
        </a:p>
      </dsp:txBody>
      <dsp:txXfrm>
        <a:off x="17563" y="2116608"/>
        <a:ext cx="4216479" cy="324648"/>
      </dsp:txXfrm>
    </dsp:sp>
    <dsp:sp modelId="{FF0B3113-4C21-4E58-A6C3-3A266A9E256C}">
      <dsp:nvSpPr>
        <dsp:cNvPr id="0" name=""/>
        <dsp:cNvSpPr/>
      </dsp:nvSpPr>
      <dsp:spPr>
        <a:xfrm>
          <a:off x="0" y="2502020"/>
          <a:ext cx="4251605" cy="35977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NZ" sz="1500" b="1" kern="1200"/>
            <a:t>Be innovative and creative</a:t>
          </a:r>
          <a:endParaRPr lang="en-US" sz="1500" kern="1200"/>
        </a:p>
      </dsp:txBody>
      <dsp:txXfrm>
        <a:off x="17563" y="2519583"/>
        <a:ext cx="4216479" cy="324648"/>
      </dsp:txXfrm>
    </dsp:sp>
    <dsp:sp modelId="{ED9C0B95-1133-4929-AA64-75F0C5A470CA}">
      <dsp:nvSpPr>
        <dsp:cNvPr id="0" name=""/>
        <dsp:cNvSpPr/>
      </dsp:nvSpPr>
      <dsp:spPr>
        <a:xfrm>
          <a:off x="0" y="2904995"/>
          <a:ext cx="4251605" cy="35977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NZ" sz="1500" b="1" kern="1200"/>
            <a:t>Consider the consumer’s perspective</a:t>
          </a:r>
          <a:endParaRPr lang="en-US" sz="1500" kern="1200"/>
        </a:p>
      </dsp:txBody>
      <dsp:txXfrm>
        <a:off x="17563" y="2922558"/>
        <a:ext cx="4216479" cy="324648"/>
      </dsp:txXfrm>
    </dsp:sp>
    <dsp:sp modelId="{F5380BBF-A6D2-4F83-B89E-70AE512B8D27}">
      <dsp:nvSpPr>
        <dsp:cNvPr id="0" name=""/>
        <dsp:cNvSpPr/>
      </dsp:nvSpPr>
      <dsp:spPr>
        <a:xfrm>
          <a:off x="0" y="3307970"/>
          <a:ext cx="4251605" cy="35977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NZ" sz="1500" b="1" kern="1200"/>
            <a:t>Make consent a dynamic and ongoing process </a:t>
          </a:r>
          <a:endParaRPr lang="en-US" sz="1500" kern="1200"/>
        </a:p>
      </dsp:txBody>
      <dsp:txXfrm>
        <a:off x="17563" y="3325533"/>
        <a:ext cx="4216479" cy="324648"/>
      </dsp:txXfrm>
    </dsp:sp>
    <dsp:sp modelId="{E8ACADCD-D8B6-4BC1-A909-B9B52CA93D7B}">
      <dsp:nvSpPr>
        <dsp:cNvPr id="0" name=""/>
        <dsp:cNvSpPr/>
      </dsp:nvSpPr>
      <dsp:spPr>
        <a:xfrm>
          <a:off x="0" y="3710945"/>
          <a:ext cx="4251605" cy="35977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NZ" sz="1500" b="1" kern="1200"/>
            <a:t>Be accountable</a:t>
          </a:r>
          <a:endParaRPr lang="en-US" sz="1500" kern="1200"/>
        </a:p>
      </dsp:txBody>
      <dsp:txXfrm>
        <a:off x="17563" y="3728508"/>
        <a:ext cx="4216479" cy="3246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40EBD-7CF3-463F-A95D-8A2A4BB64AAE}">
      <dsp:nvSpPr>
        <dsp:cNvPr id="0" name=""/>
        <dsp:cNvSpPr/>
      </dsp:nvSpPr>
      <dsp:spPr>
        <a:xfrm>
          <a:off x="282287" y="138188"/>
          <a:ext cx="10629900" cy="4695725"/>
        </a:xfrm>
        <a:prstGeom prst="rect">
          <a:avLst/>
        </a:prstGeom>
        <a:solidFill>
          <a:schemeClr val="accent2">
            <a:alpha val="4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49996" tIns="91440" rIns="91440" bIns="91440" numCol="1" spcCol="1270" anchor="t" anchorCtr="0">
          <a:noAutofit/>
        </a:bodyPr>
        <a:lstStyle/>
        <a:p>
          <a:pPr marL="0" lvl="0" indent="0" algn="l" defTabSz="1066800" rtl="0">
            <a:lnSpc>
              <a:spcPct val="90000"/>
            </a:lnSpc>
            <a:spcBef>
              <a:spcPct val="0"/>
            </a:spcBef>
            <a:spcAft>
              <a:spcPct val="35000"/>
            </a:spcAft>
            <a:buNone/>
          </a:pPr>
          <a:endParaRPr lang="en-CA" sz="2400" kern="1200"/>
        </a:p>
        <a:p>
          <a:pPr marL="171450" lvl="1" indent="-171450" algn="l" defTabSz="844550">
            <a:lnSpc>
              <a:spcPct val="90000"/>
            </a:lnSpc>
            <a:spcBef>
              <a:spcPct val="0"/>
            </a:spcBef>
            <a:spcAft>
              <a:spcPct val="15000"/>
            </a:spcAft>
            <a:buChar char="•"/>
          </a:pPr>
          <a:r>
            <a:rPr lang="en-CA" sz="1900" b="1" kern="1200"/>
            <a:t>Quantitative Key Performance Indicators (KPIs</a:t>
          </a:r>
          <a:r>
            <a:rPr lang="en-CA" sz="1900" kern="1200"/>
            <a:t>): The following quantitative KPIs should be monitored:</a:t>
          </a:r>
        </a:p>
        <a:p>
          <a:pPr marL="342900" lvl="2" indent="-171450" algn="l" defTabSz="844550">
            <a:lnSpc>
              <a:spcPct val="90000"/>
            </a:lnSpc>
            <a:spcBef>
              <a:spcPct val="0"/>
            </a:spcBef>
            <a:spcAft>
              <a:spcPct val="15000"/>
            </a:spcAft>
            <a:buFont typeface="Calibri" panose="020F0502020204030204" pitchFamily="34" charset="0"/>
            <a:buChar char="-"/>
          </a:pPr>
          <a:r>
            <a:rPr lang="en-CA" sz="1900" kern="1200"/>
            <a:t>number and % increase year-over-year of enterprise level user agreements or consent statements implemented/used;</a:t>
          </a:r>
        </a:p>
        <a:p>
          <a:pPr marL="342900" lvl="2" indent="-171450" algn="l" defTabSz="844550">
            <a:lnSpc>
              <a:spcPct val="90000"/>
            </a:lnSpc>
            <a:spcBef>
              <a:spcPct val="0"/>
            </a:spcBef>
            <a:spcAft>
              <a:spcPct val="15000"/>
            </a:spcAft>
            <a:buFont typeface="Calibri" panose="020F0502020204030204" pitchFamily="34" charset="0"/>
            <a:buChar char="-"/>
          </a:pPr>
          <a:r>
            <a:rPr lang="en-CA" sz="1900" kern="1200"/>
            <a:t>number and % increase year-over-year of additional tools or processes supporting the Framework developed; and</a:t>
          </a:r>
        </a:p>
        <a:p>
          <a:pPr marL="342900" lvl="2" indent="-171450" algn="l" defTabSz="844550">
            <a:lnSpc>
              <a:spcPct val="90000"/>
            </a:lnSpc>
            <a:spcBef>
              <a:spcPct val="0"/>
            </a:spcBef>
            <a:spcAft>
              <a:spcPct val="15000"/>
            </a:spcAft>
            <a:buFont typeface="Calibri" panose="020F0502020204030204" pitchFamily="34" charset="0"/>
            <a:buChar char="-"/>
          </a:pPr>
          <a:r>
            <a:rPr lang="en-CA" sz="1900" kern="1200"/>
            <a:t>number and % increase year-over-year of outreach or information sessions to stakeholders.</a:t>
          </a:r>
        </a:p>
        <a:p>
          <a:pPr marL="342900" lvl="2" indent="-171450" algn="l" defTabSz="844550">
            <a:lnSpc>
              <a:spcPct val="90000"/>
            </a:lnSpc>
            <a:spcBef>
              <a:spcPct val="0"/>
            </a:spcBef>
            <a:spcAft>
              <a:spcPct val="15000"/>
            </a:spcAft>
            <a:buFont typeface="Calibri" panose="020F0502020204030204" pitchFamily="34" charset="0"/>
            <a:buChar char="-"/>
          </a:pPr>
          <a:endParaRPr lang="en-CA" sz="1900" kern="1200"/>
        </a:p>
        <a:p>
          <a:pPr marL="171450" lvl="1" indent="-171450" algn="l" defTabSz="844550">
            <a:lnSpc>
              <a:spcPct val="90000"/>
            </a:lnSpc>
            <a:spcBef>
              <a:spcPct val="0"/>
            </a:spcBef>
            <a:spcAft>
              <a:spcPct val="15000"/>
            </a:spcAft>
            <a:buChar char="•"/>
          </a:pPr>
          <a:r>
            <a:rPr lang="en-CA" sz="1900" b="1" kern="1200"/>
            <a:t>Qualitative Attributes and Indicators</a:t>
          </a:r>
          <a:r>
            <a:rPr lang="en-CA" sz="1900" kern="1200"/>
            <a:t>: Because outcome measurements may be difficult to attribute directly to the Framework, qualitative considerations should include benefits or improved outcomes, such as improved information sharing, transparency, accountability and decreased administrative burden.</a:t>
          </a:r>
        </a:p>
        <a:p>
          <a:pPr marL="171450" lvl="1" indent="-171450" algn="l" defTabSz="844550">
            <a:lnSpc>
              <a:spcPct val="90000"/>
            </a:lnSpc>
            <a:spcBef>
              <a:spcPct val="0"/>
            </a:spcBef>
            <a:spcAft>
              <a:spcPct val="15000"/>
            </a:spcAft>
            <a:buChar char="•"/>
          </a:pPr>
          <a:endParaRPr lang="en-CA" sz="1900" kern="1200"/>
        </a:p>
      </dsp:txBody>
      <dsp:txXfrm>
        <a:off x="282287" y="138188"/>
        <a:ext cx="10629900" cy="4695725"/>
      </dsp:txXfrm>
    </dsp:sp>
    <dsp:sp modelId="{36AE4F9D-8185-492C-B213-B52D42199AB3}">
      <dsp:nvSpPr>
        <dsp:cNvPr id="0" name=""/>
        <dsp:cNvSpPr/>
      </dsp:nvSpPr>
      <dsp:spPr>
        <a:xfrm>
          <a:off x="160625" y="687874"/>
          <a:ext cx="1682789" cy="28028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D19C3F-0203-40FF-8262-23276A17109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1D24B2CE-1692-4FA2-90D6-B6D57F0E50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6EDA47-E730-4AFE-9250-80015B517044}" type="datetimeFigureOut">
              <a:rPr lang="en-CA" smtClean="0"/>
              <a:t>2023-12-27</a:t>
            </a:fld>
            <a:endParaRPr lang="en-CA"/>
          </a:p>
        </p:txBody>
      </p:sp>
      <p:sp>
        <p:nvSpPr>
          <p:cNvPr id="4" name="Footer Placeholder 3">
            <a:extLst>
              <a:ext uri="{FF2B5EF4-FFF2-40B4-BE49-F238E27FC236}">
                <a16:creationId xmlns:a16="http://schemas.microsoft.com/office/drawing/2014/main" id="{D6A88CF7-8AFF-4FF3-AA2F-F48F8F54BC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D15C1789-BE06-4274-89D3-12AAF72EE1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7C4BF2-942C-402B-ADC1-D1DCF43FE1FD}" type="slidenum">
              <a:rPr lang="en-CA" smtClean="0"/>
              <a:t>‹#›</a:t>
            </a:fld>
            <a:endParaRPr lang="en-CA"/>
          </a:p>
        </p:txBody>
      </p:sp>
    </p:spTree>
    <p:extLst>
      <p:ext uri="{BB962C8B-B14F-4D97-AF65-F5344CB8AC3E}">
        <p14:creationId xmlns:p14="http://schemas.microsoft.com/office/powerpoint/2010/main" val="26601393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7A45F2-6D86-4A9F-96F3-95179B7C125B}" type="datetimeFigureOut">
              <a:rPr lang="en-CA" smtClean="0"/>
              <a:t>2023-12-27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FFC1D-300F-4938-9CB3-B9DC18D1AFAE}" type="slidenum">
              <a:rPr lang="en-CA" smtClean="0"/>
              <a:t>‹#›</a:t>
            </a:fld>
            <a:endParaRPr lang="en-CA"/>
          </a:p>
        </p:txBody>
      </p:sp>
    </p:spTree>
    <p:extLst>
      <p:ext uri="{BB962C8B-B14F-4D97-AF65-F5344CB8AC3E}">
        <p14:creationId xmlns:p14="http://schemas.microsoft.com/office/powerpoint/2010/main" val="5061532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82FFC1D-300F-4938-9CB3-B9DC18D1AFAE}" type="slidenum">
              <a:rPr lang="en-CA" smtClean="0"/>
              <a:t>2</a:t>
            </a:fld>
            <a:endParaRPr lang="en-CA"/>
          </a:p>
        </p:txBody>
      </p:sp>
    </p:spTree>
    <p:extLst>
      <p:ext uri="{BB962C8B-B14F-4D97-AF65-F5344CB8AC3E}">
        <p14:creationId xmlns:p14="http://schemas.microsoft.com/office/powerpoint/2010/main" val="130462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82FFC1D-300F-4938-9CB3-B9DC18D1AFAE}" type="slidenum">
              <a:rPr lang="en-CA" smtClean="0"/>
              <a:t>5</a:t>
            </a:fld>
            <a:endParaRPr lang="en-CA"/>
          </a:p>
        </p:txBody>
      </p:sp>
    </p:spTree>
    <p:extLst>
      <p:ext uri="{BB962C8B-B14F-4D97-AF65-F5344CB8AC3E}">
        <p14:creationId xmlns:p14="http://schemas.microsoft.com/office/powerpoint/2010/main" val="3471441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82FFC1D-300F-4938-9CB3-B9DC18D1AFAE}" type="slidenum">
              <a:rPr lang="en-CA" smtClean="0"/>
              <a:t>9</a:t>
            </a:fld>
            <a:endParaRPr lang="en-CA"/>
          </a:p>
        </p:txBody>
      </p:sp>
    </p:spTree>
    <p:extLst>
      <p:ext uri="{BB962C8B-B14F-4D97-AF65-F5344CB8AC3E}">
        <p14:creationId xmlns:p14="http://schemas.microsoft.com/office/powerpoint/2010/main" val="3378555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82FFC1D-300F-4938-9CB3-B9DC18D1AFAE}" type="slidenum">
              <a:rPr lang="en-CA" smtClean="0"/>
              <a:t>17</a:t>
            </a:fld>
            <a:endParaRPr lang="en-CA"/>
          </a:p>
        </p:txBody>
      </p:sp>
    </p:spTree>
    <p:extLst>
      <p:ext uri="{BB962C8B-B14F-4D97-AF65-F5344CB8AC3E}">
        <p14:creationId xmlns:p14="http://schemas.microsoft.com/office/powerpoint/2010/main" val="2823196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82FFC1D-300F-4938-9CB3-B9DC18D1AFAE}" type="slidenum">
              <a:rPr lang="en-CA" smtClean="0"/>
              <a:t>19</a:t>
            </a:fld>
            <a:endParaRPr lang="en-CA"/>
          </a:p>
        </p:txBody>
      </p:sp>
    </p:spTree>
    <p:extLst>
      <p:ext uri="{BB962C8B-B14F-4D97-AF65-F5344CB8AC3E}">
        <p14:creationId xmlns:p14="http://schemas.microsoft.com/office/powerpoint/2010/main" val="3191950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CA" sz="1800" b="1" i="0">
                <a:solidFill>
                  <a:srgbClr val="000000"/>
                </a:solidFill>
                <a:effectLst/>
                <a:latin typeface="Calibri" panose="020F0502020204030204" pitchFamily="34" charset="0"/>
              </a:rPr>
              <a:t>SPEAKING NOTES</a:t>
            </a:r>
            <a:endParaRPr lang="en-CA" b="0" i="0">
              <a:solidFill>
                <a:srgbClr val="000000"/>
              </a:solidFill>
              <a:effectLst/>
              <a:latin typeface="Calibri" panose="020F0502020204030204" pitchFamily="34" charset="0"/>
            </a:endParaRPr>
          </a:p>
          <a:p>
            <a:pPr algn="l" rtl="0" fontAlgn="base"/>
            <a:r>
              <a:rPr lang="en-CA" sz="1800" b="0" i="0">
                <a:solidFill>
                  <a:srgbClr val="000000"/>
                </a:solidFill>
                <a:effectLst/>
                <a:latin typeface="Calibri" panose="020F0502020204030204" pitchFamily="34" charset="0"/>
              </a:rPr>
              <a:t> </a:t>
            </a:r>
            <a:endParaRPr lang="en-CA" b="0" i="0">
              <a:solidFill>
                <a:srgbClr val="000000"/>
              </a:solidFill>
              <a:effectLst/>
              <a:latin typeface="Calibri" panose="020F0502020204030204" pitchFamily="34" charset="0"/>
            </a:endParaRPr>
          </a:p>
          <a:p>
            <a:pPr algn="l" rtl="0" fontAlgn="base"/>
            <a:endParaRPr lang="en-CA" b="0" i="0">
              <a:solidFill>
                <a:srgbClr val="000000"/>
              </a:solidFill>
              <a:effectLst/>
              <a:latin typeface="Calibri" panose="020F0502020204030204" pitchFamily="34" charset="0"/>
            </a:endParaRPr>
          </a:p>
          <a:p>
            <a:pPr algn="l" rtl="0" fontAlgn="base">
              <a:buFont typeface="Arial" panose="020B0604020202020204" pitchFamily="34" charset="0"/>
              <a:buChar char="•"/>
            </a:pPr>
            <a:r>
              <a:rPr lang="en-CA" sz="1800" b="0" i="0">
                <a:solidFill>
                  <a:srgbClr val="000000"/>
                </a:solidFill>
                <a:effectLst/>
                <a:latin typeface="Calibri" panose="020F0502020204030204" pitchFamily="34" charset="0"/>
              </a:rPr>
              <a:t>Although we are still in the process of conducting consultations, we have begun to hear back from our stakeholders and have updated the Framework based on their comments. </a:t>
            </a:r>
          </a:p>
          <a:p>
            <a:pPr algn="l" rtl="0" fontAlgn="base"/>
            <a:r>
              <a:rPr lang="en-CA" sz="1800" b="0" i="0">
                <a:solidFill>
                  <a:srgbClr val="000000"/>
                </a:solidFill>
                <a:effectLst/>
                <a:latin typeface="Calibri" panose="020F0502020204030204" pitchFamily="34" charset="0"/>
              </a:rPr>
              <a:t> </a:t>
            </a:r>
            <a:endParaRPr lang="en-CA" b="0" i="0">
              <a:solidFill>
                <a:srgbClr val="000000"/>
              </a:solidFill>
              <a:effectLst/>
              <a:latin typeface="Calibri" panose="020F0502020204030204" pitchFamily="34" charset="0"/>
            </a:endParaRPr>
          </a:p>
          <a:p>
            <a:pPr algn="l" rtl="0" fontAlgn="base">
              <a:buFont typeface="Arial" panose="020B0604020202020204" pitchFamily="34" charset="0"/>
              <a:buChar char="•"/>
            </a:pPr>
            <a:r>
              <a:rPr lang="en-CA" sz="1800" b="0" i="0">
                <a:solidFill>
                  <a:srgbClr val="000000"/>
                </a:solidFill>
                <a:effectLst/>
                <a:latin typeface="Calibri" panose="020F0502020204030204" pitchFamily="34" charset="0"/>
              </a:rPr>
              <a:t>We have grouped their feedback into 3 major themes: clarify, refine, and IT-enable. </a:t>
            </a:r>
          </a:p>
          <a:p>
            <a:pPr algn="l" rtl="0" fontAlgn="base"/>
            <a:r>
              <a:rPr lang="en-CA" sz="1800" b="0" i="0">
                <a:solidFill>
                  <a:srgbClr val="000000"/>
                </a:solidFill>
                <a:effectLst/>
                <a:latin typeface="Calibri" panose="020F0502020204030204" pitchFamily="34" charset="0"/>
              </a:rPr>
              <a:t> </a:t>
            </a:r>
            <a:endParaRPr lang="en-CA" b="0" i="0">
              <a:solidFill>
                <a:srgbClr val="000000"/>
              </a:solidFill>
              <a:effectLst/>
              <a:latin typeface="Calibri" panose="020F0502020204030204" pitchFamily="34" charset="0"/>
            </a:endParaRPr>
          </a:p>
          <a:p>
            <a:pPr algn="l" rtl="0" fontAlgn="base"/>
            <a:r>
              <a:rPr lang="en-CA" sz="1800" b="0" i="0">
                <a:solidFill>
                  <a:srgbClr val="000000"/>
                </a:solidFill>
                <a:effectLst/>
                <a:latin typeface="Calibri" panose="020F0502020204030204" pitchFamily="34" charset="0"/>
              </a:rPr>
              <a:t>[Clarify] </a:t>
            </a:r>
            <a:endParaRPr lang="en-CA" b="0" i="0">
              <a:solidFill>
                <a:srgbClr val="000000"/>
              </a:solidFill>
              <a:effectLst/>
              <a:latin typeface="Calibri" panose="020F0502020204030204" pitchFamily="34" charset="0"/>
            </a:endParaRPr>
          </a:p>
          <a:p>
            <a:pPr algn="l" rtl="0" fontAlgn="base">
              <a:buFont typeface="Arial" panose="020B0604020202020204" pitchFamily="34" charset="0"/>
              <a:buChar char="•"/>
            </a:pPr>
            <a:r>
              <a:rPr lang="en-CA" sz="1800" b="0" i="0">
                <a:solidFill>
                  <a:srgbClr val="000000"/>
                </a:solidFill>
                <a:effectLst/>
                <a:latin typeface="Calibri" panose="020F0502020204030204" pitchFamily="34" charset="0"/>
              </a:rPr>
              <a:t>Clarifying the scope of the Framework – we have received questions about corollary issues related to the Framework.  </a:t>
            </a:r>
          </a:p>
          <a:p>
            <a:pPr algn="l" rtl="0" fontAlgn="base">
              <a:buFont typeface="Arial" panose="020B0604020202020204" pitchFamily="34" charset="0"/>
              <a:buChar char="•"/>
            </a:pPr>
            <a:r>
              <a:rPr lang="en-CA" sz="1800" b="0" i="0">
                <a:solidFill>
                  <a:srgbClr val="000000"/>
                </a:solidFill>
                <a:effectLst/>
                <a:latin typeface="Calibri" panose="020F0502020204030204" pitchFamily="34" charset="0"/>
              </a:rPr>
              <a:t>For example, we’ve received questions about data processing methods, like how can personal data be de-identified. </a:t>
            </a:r>
          </a:p>
          <a:p>
            <a:pPr algn="l" rtl="0" fontAlgn="base">
              <a:buFont typeface="Arial" panose="020B0604020202020204" pitchFamily="34" charset="0"/>
              <a:buChar char="•"/>
            </a:pPr>
            <a:r>
              <a:rPr lang="en-CA" sz="1800" b="0" i="0">
                <a:solidFill>
                  <a:srgbClr val="000000"/>
                </a:solidFill>
                <a:effectLst/>
                <a:latin typeface="Calibri" panose="020F0502020204030204" pitchFamily="34" charset="0"/>
              </a:rPr>
              <a:t>Because the answer to this question is context specific, we included the contact information for CDO, as they are better equipped to handle this. </a:t>
            </a:r>
          </a:p>
          <a:p>
            <a:pPr algn="l" rtl="0" fontAlgn="base">
              <a:buFont typeface="Arial" panose="020B0604020202020204" pitchFamily="34" charset="0"/>
              <a:buChar char="•"/>
            </a:pPr>
            <a:r>
              <a:rPr lang="en-CA" sz="1800" b="0" i="0">
                <a:solidFill>
                  <a:srgbClr val="000000"/>
                </a:solidFill>
                <a:effectLst/>
                <a:latin typeface="Calibri" panose="020F0502020204030204" pitchFamily="34" charset="0"/>
              </a:rPr>
              <a:t>We have also received questions about managing risks associated with data leaks. Because this is beyond the scope of the framework, we are working with the IT Security team to provide additional linkages. </a:t>
            </a:r>
          </a:p>
          <a:p>
            <a:pPr algn="l" rtl="0" fontAlgn="base"/>
            <a:r>
              <a:rPr lang="en-CA" sz="1800" b="0" i="0">
                <a:solidFill>
                  <a:srgbClr val="000000"/>
                </a:solidFill>
                <a:effectLst/>
                <a:latin typeface="Calibri" panose="020F0502020204030204" pitchFamily="34" charset="0"/>
              </a:rPr>
              <a:t> </a:t>
            </a:r>
            <a:endParaRPr lang="en-CA" b="0" i="0">
              <a:solidFill>
                <a:srgbClr val="000000"/>
              </a:solidFill>
              <a:effectLst/>
              <a:latin typeface="Calibri" panose="020F0502020204030204" pitchFamily="34" charset="0"/>
            </a:endParaRPr>
          </a:p>
          <a:p>
            <a:pPr algn="l" rtl="0" fontAlgn="base">
              <a:buFont typeface="Arial" panose="020B0604020202020204" pitchFamily="34" charset="0"/>
              <a:buChar char="•"/>
            </a:pPr>
            <a:r>
              <a:rPr lang="en-CA" sz="1800" b="0" i="0">
                <a:solidFill>
                  <a:srgbClr val="000000"/>
                </a:solidFill>
                <a:effectLst/>
                <a:latin typeface="Calibri" panose="020F0502020204030204" pitchFamily="34" charset="0"/>
              </a:rPr>
              <a:t>These questions have therefore also helped us define the roles and responsibilities section of the Framework, to better define what our role is and which stakeholders should be contacted for guidance on related topics. </a:t>
            </a:r>
          </a:p>
          <a:p>
            <a:pPr algn="l" rtl="0" fontAlgn="base"/>
            <a:r>
              <a:rPr lang="en-CA" sz="1800" b="0" i="0">
                <a:solidFill>
                  <a:srgbClr val="000000"/>
                </a:solidFill>
                <a:effectLst/>
                <a:latin typeface="Calibri" panose="020F0502020204030204" pitchFamily="34" charset="0"/>
              </a:rPr>
              <a:t> </a:t>
            </a:r>
            <a:endParaRPr lang="en-CA" b="0" i="0">
              <a:solidFill>
                <a:srgbClr val="000000"/>
              </a:solidFill>
              <a:effectLst/>
              <a:latin typeface="Calibri" panose="020F0502020204030204" pitchFamily="34" charset="0"/>
            </a:endParaRPr>
          </a:p>
          <a:p>
            <a:pPr algn="l" rtl="0" fontAlgn="base"/>
            <a:r>
              <a:rPr lang="en-CA" sz="1800" b="0" i="0">
                <a:solidFill>
                  <a:srgbClr val="000000"/>
                </a:solidFill>
                <a:effectLst/>
                <a:latin typeface="Calibri" panose="020F0502020204030204" pitchFamily="34" charset="0"/>
              </a:rPr>
              <a:t>[Refine] </a:t>
            </a:r>
            <a:endParaRPr lang="en-CA" b="0" i="0">
              <a:solidFill>
                <a:srgbClr val="000000"/>
              </a:solidFill>
              <a:effectLst/>
              <a:latin typeface="Calibri" panose="020F0502020204030204" pitchFamily="34" charset="0"/>
            </a:endParaRPr>
          </a:p>
          <a:p>
            <a:pPr algn="l" rtl="0" fontAlgn="base">
              <a:buFont typeface="Arial" panose="020B0604020202020204" pitchFamily="34" charset="0"/>
              <a:buChar char="•"/>
            </a:pPr>
            <a:r>
              <a:rPr lang="en-CA" sz="1800" b="0" i="0">
                <a:solidFill>
                  <a:srgbClr val="000000"/>
                </a:solidFill>
                <a:effectLst/>
                <a:latin typeface="Calibri" panose="020F0502020204030204" pitchFamily="34" charset="0"/>
              </a:rPr>
              <a:t>Moving into the theme of refine – we have received really great feedback about how the KPIs should be measured. We have taken another look at our KPI metrics and adjusted how we measure success to include percent increase year over year, to give more meaning to our assessments. </a:t>
            </a:r>
          </a:p>
          <a:p>
            <a:pPr algn="l" rtl="0" fontAlgn="base"/>
            <a:r>
              <a:rPr lang="en-CA" sz="1800" b="0" i="0">
                <a:solidFill>
                  <a:srgbClr val="000000"/>
                </a:solidFill>
                <a:effectLst/>
                <a:latin typeface="Calibri" panose="020F0502020204030204" pitchFamily="34" charset="0"/>
              </a:rPr>
              <a:t> </a:t>
            </a:r>
            <a:endParaRPr lang="en-CA" b="0" i="0">
              <a:solidFill>
                <a:srgbClr val="000000"/>
              </a:solidFill>
              <a:effectLst/>
              <a:latin typeface="Calibri" panose="020F0502020204030204" pitchFamily="34" charset="0"/>
            </a:endParaRPr>
          </a:p>
          <a:p>
            <a:pPr algn="l" rtl="0" fontAlgn="base">
              <a:buFont typeface="Arial" panose="020B0604020202020204" pitchFamily="34" charset="0"/>
              <a:buChar char="•"/>
            </a:pPr>
            <a:r>
              <a:rPr lang="en-CA" sz="1800" b="0" i="0">
                <a:solidFill>
                  <a:srgbClr val="000000"/>
                </a:solidFill>
                <a:effectLst/>
                <a:latin typeface="Calibri" panose="020F0502020204030204" pitchFamily="34" charset="0"/>
              </a:rPr>
              <a:t>We have also received feedback about how this document provided new information and served as a vehicle to disseminate useful information. We have therefore added a section on key messages as an opening section of the Framework, for those new to the world of consent. </a:t>
            </a:r>
          </a:p>
          <a:p>
            <a:pPr algn="l" rtl="0" fontAlgn="base"/>
            <a:r>
              <a:rPr lang="en-CA" sz="1800" b="0" i="0">
                <a:solidFill>
                  <a:srgbClr val="000000"/>
                </a:solidFill>
                <a:effectLst/>
                <a:latin typeface="Calibri" panose="020F0502020204030204" pitchFamily="34" charset="0"/>
              </a:rPr>
              <a:t> </a:t>
            </a:r>
            <a:endParaRPr lang="en-CA" b="0" i="0">
              <a:solidFill>
                <a:srgbClr val="000000"/>
              </a:solidFill>
              <a:effectLst/>
              <a:latin typeface="Calibri" panose="020F0502020204030204" pitchFamily="34" charset="0"/>
            </a:endParaRPr>
          </a:p>
          <a:p>
            <a:pPr algn="l" rtl="0" fontAlgn="base"/>
            <a:r>
              <a:rPr lang="en-CA" sz="1800" b="0" i="0">
                <a:solidFill>
                  <a:srgbClr val="000000"/>
                </a:solidFill>
                <a:effectLst/>
                <a:latin typeface="Calibri" panose="020F0502020204030204" pitchFamily="34" charset="0"/>
              </a:rPr>
              <a:t>[IT-enable] </a:t>
            </a:r>
            <a:endParaRPr lang="en-CA" b="0" i="0">
              <a:solidFill>
                <a:srgbClr val="000000"/>
              </a:solidFill>
              <a:effectLst/>
              <a:latin typeface="Calibri" panose="020F0502020204030204" pitchFamily="34" charset="0"/>
            </a:endParaRPr>
          </a:p>
          <a:p>
            <a:pPr algn="l" rtl="0" fontAlgn="base">
              <a:buFont typeface="Arial" panose="020B0604020202020204" pitchFamily="34" charset="0"/>
              <a:buChar char="•"/>
            </a:pPr>
            <a:r>
              <a:rPr lang="en-CA" sz="1800" b="0" i="0">
                <a:solidFill>
                  <a:srgbClr val="000000"/>
                </a:solidFill>
                <a:effectLst/>
                <a:latin typeface="Calibri" panose="020F0502020204030204" pitchFamily="34" charset="0"/>
              </a:rPr>
              <a:t>Lastly, addressing feedback on IT-enablement – we have made changes to emphasize adoption of the Framework is technology neutral to futureproof any IT platform that will be developed, keeping in mind that a CMIX-style system is a possible option in the future.  </a:t>
            </a:r>
          </a:p>
          <a:p>
            <a:endParaRPr lang="en-CA"/>
          </a:p>
        </p:txBody>
      </p:sp>
      <p:sp>
        <p:nvSpPr>
          <p:cNvPr id="4" name="Slide Number Placeholder 3"/>
          <p:cNvSpPr>
            <a:spLocks noGrp="1"/>
          </p:cNvSpPr>
          <p:nvPr>
            <p:ph type="sldNum" sz="quarter" idx="5"/>
          </p:nvPr>
        </p:nvSpPr>
        <p:spPr/>
        <p:txBody>
          <a:bodyPr/>
          <a:lstStyle/>
          <a:p>
            <a:fld id="{F82FFC1D-300F-4938-9CB3-B9DC18D1AFAE}" type="slidenum">
              <a:rPr lang="en-CA" smtClean="0"/>
              <a:t>20</a:t>
            </a:fld>
            <a:endParaRPr lang="en-CA"/>
          </a:p>
        </p:txBody>
      </p:sp>
    </p:spTree>
    <p:extLst>
      <p:ext uri="{BB962C8B-B14F-4D97-AF65-F5344CB8AC3E}">
        <p14:creationId xmlns:p14="http://schemas.microsoft.com/office/powerpoint/2010/main" val="1000608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68F4E34-7B32-4F30-8DC1-A43BD85423A6}" type="datetime1">
              <a:rPr lang="en-US" smtClean="0"/>
              <a:t>12/27/2023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BC27AA2-6206-4F49-9EF9-FBE93CDA0F25}" type="slidenum">
              <a:rPr lang="en-CA" smtClean="0"/>
              <a:t>‹#›</a:t>
            </a:fld>
            <a:endParaRPr lang="en-CA"/>
          </a:p>
        </p:txBody>
      </p:sp>
    </p:spTree>
    <p:extLst>
      <p:ext uri="{BB962C8B-B14F-4D97-AF65-F5344CB8AC3E}">
        <p14:creationId xmlns:p14="http://schemas.microsoft.com/office/powerpoint/2010/main" val="3199942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BAC638-D1C7-4475-B915-19A583A8C926}" type="datetime1">
              <a:rPr lang="en-US" smtClean="0"/>
              <a:t>12/27/2023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BC27AA2-6206-4F49-9EF9-FBE93CDA0F25}" type="slidenum">
              <a:rPr lang="en-CA" smtClean="0"/>
              <a:t>‹#›</a:t>
            </a:fld>
            <a:endParaRPr lang="en-CA"/>
          </a:p>
        </p:txBody>
      </p:sp>
    </p:spTree>
    <p:extLst>
      <p:ext uri="{BB962C8B-B14F-4D97-AF65-F5344CB8AC3E}">
        <p14:creationId xmlns:p14="http://schemas.microsoft.com/office/powerpoint/2010/main" val="3486315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85DD1-84F0-4CF6-843D-646E0D819179}" type="datetime1">
              <a:rPr lang="en-US" smtClean="0"/>
              <a:t>12/27/2023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BC27AA2-6206-4F49-9EF9-FBE93CDA0F25}" type="slidenum">
              <a:rPr lang="en-CA" smtClean="0"/>
              <a:t>‹#›</a:t>
            </a:fld>
            <a:endParaRPr lang="en-CA"/>
          </a:p>
        </p:txBody>
      </p:sp>
    </p:spTree>
    <p:extLst>
      <p:ext uri="{BB962C8B-B14F-4D97-AF65-F5344CB8AC3E}">
        <p14:creationId xmlns:p14="http://schemas.microsoft.com/office/powerpoint/2010/main" val="2098328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477984-5E93-174D-AA4F-56EB37D892E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Picture 3" descr="Decorative background pattern">
            <a:extLst>
              <a:ext uri="{FF2B5EF4-FFF2-40B4-BE49-F238E27FC236}">
                <a16:creationId xmlns:a16="http://schemas.microsoft.com/office/drawing/2014/main" id="{75168E19-77D7-7F49-AA2C-F9861EF47FB9}"/>
              </a:ext>
            </a:extLst>
          </p:cNvPr>
          <p:cNvPicPr>
            <a:picLocks noChangeAspect="1"/>
          </p:cNvPicPr>
          <p:nvPr userDrawn="1"/>
        </p:nvPicPr>
        <p:blipFill>
          <a:blip r:embed="rId3"/>
          <a:srcRect/>
          <a:stretch/>
        </p:blipFill>
        <p:spPr>
          <a:xfrm>
            <a:off x="0" y="1059"/>
            <a:ext cx="12192000" cy="6855883"/>
          </a:xfrm>
          <a:prstGeom prst="rect">
            <a:avLst/>
          </a:prstGeom>
        </p:spPr>
      </p:pic>
      <p:sp>
        <p:nvSpPr>
          <p:cNvPr id="7" name="Text Placeholder 4">
            <a:extLst>
              <a:ext uri="{FF2B5EF4-FFF2-40B4-BE49-F238E27FC236}">
                <a16:creationId xmlns:a16="http://schemas.microsoft.com/office/drawing/2014/main" id="{DF0B100C-E84C-5A4A-A12C-DB327D17D491}"/>
              </a:ext>
            </a:extLst>
          </p:cNvPr>
          <p:cNvSpPr>
            <a:spLocks noGrp="1"/>
          </p:cNvSpPr>
          <p:nvPr>
            <p:ph type="body" sz="quarter" idx="12"/>
          </p:nvPr>
        </p:nvSpPr>
        <p:spPr>
          <a:xfrm>
            <a:off x="457199" y="522289"/>
            <a:ext cx="11072488" cy="669925"/>
          </a:xfrm>
          <a:prstGeom prst="rect">
            <a:avLst/>
          </a:prstGeom>
        </p:spPr>
        <p:txBody>
          <a:bodyPr anchor="b"/>
          <a:lstStyle>
            <a:lvl1pPr>
              <a:buNone/>
              <a:defRPr sz="4798" b="1">
                <a:solidFill>
                  <a:schemeClr val="tx1"/>
                </a:solidFill>
                <a:latin typeface="Arial" panose="020B0604020202020204" pitchFamily="34" charset="0"/>
                <a:cs typeface="Arial" panose="020B0604020202020204" pitchFamily="34" charset="0"/>
              </a:defRPr>
            </a:lvl1pPr>
            <a:lvl2pPr>
              <a:buNone/>
              <a:defRPr sz="6665">
                <a:solidFill>
                  <a:schemeClr val="tx1"/>
                </a:solidFill>
                <a:latin typeface="Arial" panose="020B0604020202020204" pitchFamily="34" charset="0"/>
                <a:cs typeface="Arial" panose="020B0604020202020204" pitchFamily="34" charset="0"/>
              </a:defRPr>
            </a:lvl2pPr>
            <a:lvl3pPr>
              <a:buNone/>
              <a:defRPr sz="6665">
                <a:solidFill>
                  <a:schemeClr val="tx1"/>
                </a:solidFill>
                <a:latin typeface="Arial" panose="020B0604020202020204" pitchFamily="34" charset="0"/>
                <a:cs typeface="Arial" panose="020B0604020202020204" pitchFamily="34" charset="0"/>
              </a:defRPr>
            </a:lvl3pPr>
            <a:lvl4pPr>
              <a:buNone/>
              <a:defRPr sz="6665">
                <a:solidFill>
                  <a:schemeClr val="tx1"/>
                </a:solidFill>
                <a:latin typeface="Arial" panose="020B0604020202020204" pitchFamily="34" charset="0"/>
                <a:cs typeface="Arial" panose="020B0604020202020204" pitchFamily="34" charset="0"/>
              </a:defRPr>
            </a:lvl4pPr>
            <a:lvl5pPr>
              <a:buNone/>
              <a:defRPr sz="6665">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8">
            <a:extLst>
              <a:ext uri="{FF2B5EF4-FFF2-40B4-BE49-F238E27FC236}">
                <a16:creationId xmlns:a16="http://schemas.microsoft.com/office/drawing/2014/main" id="{E50A7347-3106-7B47-82EA-9F3B7DCDE239}"/>
              </a:ext>
            </a:extLst>
          </p:cNvPr>
          <p:cNvSpPr>
            <a:spLocks noGrp="1"/>
          </p:cNvSpPr>
          <p:nvPr>
            <p:ph type="body" sz="quarter" idx="13"/>
          </p:nvPr>
        </p:nvSpPr>
        <p:spPr>
          <a:xfrm>
            <a:off x="457198" y="1354139"/>
            <a:ext cx="11072489" cy="4584190"/>
          </a:xfrm>
          <a:prstGeom prst="rect">
            <a:avLst/>
          </a:prstGeom>
        </p:spPr>
        <p:txBody>
          <a:bodyPr/>
          <a:lstStyle>
            <a:lvl1pPr>
              <a:buNone/>
              <a:defRPr sz="2399">
                <a:latin typeface="Arial" panose="020B0604020202020204" pitchFamily="34" charset="0"/>
                <a:cs typeface="Arial" panose="020B0604020202020204" pitchFamily="34" charset="0"/>
              </a:defRPr>
            </a:lvl1pPr>
            <a:lvl2pPr>
              <a:buNone/>
              <a:defRPr sz="4798">
                <a:latin typeface="Arial" panose="020B0604020202020204" pitchFamily="34" charset="0"/>
                <a:cs typeface="Arial" panose="020B0604020202020204" pitchFamily="34" charset="0"/>
              </a:defRPr>
            </a:lvl2pPr>
            <a:lvl3pPr>
              <a:buNone/>
              <a:defRPr sz="4798">
                <a:latin typeface="Arial" panose="020B0604020202020204" pitchFamily="34" charset="0"/>
                <a:cs typeface="Arial" panose="020B0604020202020204" pitchFamily="34" charset="0"/>
              </a:defRPr>
            </a:lvl3pPr>
            <a:lvl4pPr>
              <a:buNone/>
              <a:defRPr sz="4798">
                <a:latin typeface="Arial" panose="020B0604020202020204" pitchFamily="34" charset="0"/>
                <a:cs typeface="Arial" panose="020B0604020202020204" pitchFamily="34" charset="0"/>
              </a:defRPr>
            </a:lvl4pPr>
            <a:lvl5pPr>
              <a:buNone/>
              <a:defRPr sz="4798">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911365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810CC8-FF7F-AE43-A242-9BC713742C0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04252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3" name="Picture 2" descr="Decorative background pattern">
            <a:extLst>
              <a:ext uri="{FF2B5EF4-FFF2-40B4-BE49-F238E27FC236}">
                <a16:creationId xmlns:a16="http://schemas.microsoft.com/office/drawing/2014/main" id="{0CB54142-5979-8245-853A-48837F232CD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E193140A-4984-FD4E-AF9B-1D325077C366}"/>
              </a:ext>
            </a:extLst>
          </p:cNvPr>
          <p:cNvSpPr/>
          <p:nvPr userDrawn="1"/>
        </p:nvSpPr>
        <p:spPr>
          <a:xfrm>
            <a:off x="298176" y="188844"/>
            <a:ext cx="11787809" cy="556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descr="Canada">
            <a:extLst>
              <a:ext uri="{FF2B5EF4-FFF2-40B4-BE49-F238E27FC236}">
                <a16:creationId xmlns:a16="http://schemas.microsoft.com/office/drawing/2014/main" id="{46B8668E-AE0A-A041-BAB8-07D098DE1951}"/>
              </a:ext>
            </a:extLst>
          </p:cNvPr>
          <p:cNvPicPr>
            <a:picLocks noChangeAspect="1"/>
          </p:cNvPicPr>
          <p:nvPr userDrawn="1"/>
        </p:nvPicPr>
        <p:blipFill>
          <a:blip r:embed="rId3"/>
          <a:stretch>
            <a:fillRect/>
          </a:stretch>
        </p:blipFill>
        <p:spPr>
          <a:xfrm>
            <a:off x="10419575" y="469171"/>
            <a:ext cx="1379628" cy="332263"/>
          </a:xfrm>
          <a:prstGeom prst="rect">
            <a:avLst/>
          </a:prstGeom>
        </p:spPr>
      </p:pic>
      <p:pic>
        <p:nvPicPr>
          <p:cNvPr id="12" name="Picture 11" descr="Innovation, Science and Economic Development Canada">
            <a:extLst>
              <a:ext uri="{FF2B5EF4-FFF2-40B4-BE49-F238E27FC236}">
                <a16:creationId xmlns:a16="http://schemas.microsoft.com/office/drawing/2014/main" id="{A3780327-81AA-F94B-833D-10FF4961D701}"/>
              </a:ext>
            </a:extLst>
          </p:cNvPr>
          <p:cNvPicPr>
            <a:picLocks noChangeAspect="1"/>
          </p:cNvPicPr>
          <p:nvPr userDrawn="1"/>
        </p:nvPicPr>
        <p:blipFill>
          <a:blip r:embed="rId4"/>
          <a:stretch>
            <a:fillRect/>
          </a:stretch>
        </p:blipFill>
        <p:spPr>
          <a:xfrm>
            <a:off x="442942" y="574115"/>
            <a:ext cx="4645525" cy="237364"/>
          </a:xfrm>
          <a:prstGeom prst="rect">
            <a:avLst/>
          </a:prstGeom>
        </p:spPr>
      </p:pic>
      <p:sp>
        <p:nvSpPr>
          <p:cNvPr id="13" name="Text Placeholder 4">
            <a:extLst>
              <a:ext uri="{FF2B5EF4-FFF2-40B4-BE49-F238E27FC236}">
                <a16:creationId xmlns:a16="http://schemas.microsoft.com/office/drawing/2014/main" id="{93DB3EAD-A7BF-FB40-85AA-0E651DE3906C}"/>
              </a:ext>
            </a:extLst>
          </p:cNvPr>
          <p:cNvSpPr>
            <a:spLocks noGrp="1"/>
          </p:cNvSpPr>
          <p:nvPr>
            <p:ph type="body" sz="quarter" idx="12"/>
          </p:nvPr>
        </p:nvSpPr>
        <p:spPr>
          <a:xfrm>
            <a:off x="298175" y="2268366"/>
            <a:ext cx="6324768" cy="2600581"/>
          </a:xfrm>
          <a:prstGeom prst="rect">
            <a:avLst/>
          </a:prstGeom>
        </p:spPr>
        <p:txBody>
          <a:bodyPr anchor="b"/>
          <a:lstStyle>
            <a:lvl1pPr>
              <a:buNone/>
              <a:defRPr sz="6665" b="1">
                <a:solidFill>
                  <a:schemeClr val="tx1"/>
                </a:solidFill>
                <a:latin typeface="Arial" panose="020B0604020202020204" pitchFamily="34" charset="0"/>
                <a:cs typeface="Arial" panose="020B0604020202020204" pitchFamily="34" charset="0"/>
              </a:defRPr>
            </a:lvl1pPr>
            <a:lvl2pPr>
              <a:buNone/>
              <a:defRPr sz="6665">
                <a:solidFill>
                  <a:schemeClr val="tx1"/>
                </a:solidFill>
                <a:latin typeface="Arial" panose="020B0604020202020204" pitchFamily="34" charset="0"/>
                <a:cs typeface="Arial" panose="020B0604020202020204" pitchFamily="34" charset="0"/>
              </a:defRPr>
            </a:lvl2pPr>
            <a:lvl3pPr>
              <a:buNone/>
              <a:defRPr sz="6665">
                <a:solidFill>
                  <a:schemeClr val="tx1"/>
                </a:solidFill>
                <a:latin typeface="Arial" panose="020B0604020202020204" pitchFamily="34" charset="0"/>
                <a:cs typeface="Arial" panose="020B0604020202020204" pitchFamily="34" charset="0"/>
              </a:defRPr>
            </a:lvl3pPr>
            <a:lvl4pPr>
              <a:buNone/>
              <a:defRPr sz="6665">
                <a:solidFill>
                  <a:schemeClr val="tx1"/>
                </a:solidFill>
                <a:latin typeface="Arial" panose="020B0604020202020204" pitchFamily="34" charset="0"/>
                <a:cs typeface="Arial" panose="020B0604020202020204" pitchFamily="34" charset="0"/>
              </a:defRPr>
            </a:lvl4pPr>
            <a:lvl5pPr>
              <a:buNone/>
              <a:defRPr sz="6665">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8">
            <a:extLst>
              <a:ext uri="{FF2B5EF4-FFF2-40B4-BE49-F238E27FC236}">
                <a16:creationId xmlns:a16="http://schemas.microsoft.com/office/drawing/2014/main" id="{F1F6FEBE-9020-B747-BFA4-DDD32275F713}"/>
              </a:ext>
            </a:extLst>
          </p:cNvPr>
          <p:cNvSpPr>
            <a:spLocks noGrp="1"/>
          </p:cNvSpPr>
          <p:nvPr>
            <p:ph type="body" sz="quarter" idx="13"/>
          </p:nvPr>
        </p:nvSpPr>
        <p:spPr>
          <a:xfrm>
            <a:off x="298175" y="4966937"/>
            <a:ext cx="6324768" cy="1385336"/>
          </a:xfrm>
          <a:prstGeom prst="rect">
            <a:avLst/>
          </a:prstGeom>
        </p:spPr>
        <p:txBody>
          <a:bodyPr/>
          <a:lstStyle>
            <a:lvl1pPr>
              <a:buNone/>
              <a:defRPr sz="3199">
                <a:latin typeface="Arial" panose="020B0604020202020204" pitchFamily="34" charset="0"/>
                <a:cs typeface="Arial" panose="020B0604020202020204" pitchFamily="34" charset="0"/>
              </a:defRPr>
            </a:lvl1pPr>
            <a:lvl2pPr>
              <a:buNone/>
              <a:defRPr sz="4798">
                <a:latin typeface="Arial" panose="020B0604020202020204" pitchFamily="34" charset="0"/>
                <a:cs typeface="Arial" panose="020B0604020202020204" pitchFamily="34" charset="0"/>
              </a:defRPr>
            </a:lvl2pPr>
            <a:lvl3pPr>
              <a:buNone/>
              <a:defRPr sz="4798">
                <a:latin typeface="Arial" panose="020B0604020202020204" pitchFamily="34" charset="0"/>
                <a:cs typeface="Arial" panose="020B0604020202020204" pitchFamily="34" charset="0"/>
              </a:defRPr>
            </a:lvl3pPr>
            <a:lvl4pPr>
              <a:buNone/>
              <a:defRPr sz="4798">
                <a:latin typeface="Arial" panose="020B0604020202020204" pitchFamily="34" charset="0"/>
                <a:cs typeface="Arial" panose="020B0604020202020204" pitchFamily="34" charset="0"/>
              </a:defRPr>
            </a:lvl4pPr>
            <a:lvl5pPr>
              <a:buNone/>
              <a:defRPr sz="4798">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010342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477984-5E93-174D-AA4F-56EB37D892E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75168E19-77D7-7F49-AA2C-F9861EF47FB9}"/>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5" name="Content Placeholder 4"/>
          <p:cNvSpPr>
            <a:spLocks noGrp="1"/>
          </p:cNvSpPr>
          <p:nvPr>
            <p:ph sz="quarter" idx="10"/>
          </p:nvPr>
        </p:nvSpPr>
        <p:spPr>
          <a:xfrm>
            <a:off x="501651" y="1442435"/>
            <a:ext cx="11205247" cy="4429728"/>
          </a:xfrm>
          <a:prstGeom prst="rect">
            <a:avLst/>
          </a:prstGeom>
        </p:spPr>
        <p:txBody>
          <a:bodyPr/>
          <a:lstStyle>
            <a:lvl1pPr>
              <a:buClr>
                <a:srgbClr val="D12E77"/>
              </a:buClr>
              <a:defRPr>
                <a:solidFill>
                  <a:srgbClr val="332792"/>
                </a:solidFill>
                <a:latin typeface="Century Gothic" panose="020B0502020202020204" pitchFamily="34" charset="0"/>
              </a:defRPr>
            </a:lvl1pPr>
            <a:lvl2pPr>
              <a:buClr>
                <a:srgbClr val="D12E77"/>
              </a:buClr>
              <a:defRPr>
                <a:solidFill>
                  <a:srgbClr val="332792"/>
                </a:solidFill>
                <a:latin typeface="Century Gothic" panose="020B0502020202020204" pitchFamily="34" charset="0"/>
              </a:defRPr>
            </a:lvl2pPr>
            <a:lvl3pPr>
              <a:buClr>
                <a:srgbClr val="D12E77"/>
              </a:buClr>
              <a:defRPr>
                <a:solidFill>
                  <a:srgbClr val="332792"/>
                </a:solidFill>
                <a:latin typeface="Century Gothic" panose="020B0502020202020204" pitchFamily="34" charset="0"/>
              </a:defRPr>
            </a:lvl3pPr>
            <a:lvl4pPr>
              <a:buClr>
                <a:srgbClr val="D12E77"/>
              </a:buClr>
              <a:defRPr>
                <a:solidFill>
                  <a:srgbClr val="332792"/>
                </a:solidFill>
                <a:latin typeface="Century Gothic" panose="020B0502020202020204" pitchFamily="34" charset="0"/>
              </a:defRPr>
            </a:lvl4pPr>
            <a:lvl5pPr>
              <a:buClr>
                <a:srgbClr val="D12E77"/>
              </a:buClr>
              <a:defRPr>
                <a:solidFill>
                  <a:srgbClr val="332792"/>
                </a:solidFill>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Content Placeholder 6"/>
          <p:cNvSpPr>
            <a:spLocks noGrp="1"/>
          </p:cNvSpPr>
          <p:nvPr>
            <p:ph sz="quarter" idx="11"/>
          </p:nvPr>
        </p:nvSpPr>
        <p:spPr>
          <a:xfrm>
            <a:off x="501651" y="605307"/>
            <a:ext cx="11205247" cy="644056"/>
          </a:xfrm>
          <a:prstGeom prst="rect">
            <a:avLst/>
          </a:prstGeom>
        </p:spPr>
        <p:txBody>
          <a:bodyPr/>
          <a:lstStyle>
            <a:lvl1pPr marL="0" indent="0">
              <a:buNone/>
              <a:defRPr sz="3599" b="0">
                <a:solidFill>
                  <a:srgbClr val="332792"/>
                </a:solidFill>
                <a:latin typeface="Century Gothic" panose="020B0502020202020204" pitchFamily="34" charset="0"/>
              </a:defRPr>
            </a:lvl1pPr>
          </a:lstStyle>
          <a:p>
            <a:pPr lvl="0"/>
            <a:r>
              <a:rPr lang="en-US"/>
              <a:t>Edit Master text styles</a:t>
            </a:r>
          </a:p>
        </p:txBody>
      </p:sp>
    </p:spTree>
    <p:extLst>
      <p:ext uri="{BB962C8B-B14F-4D97-AF65-F5344CB8AC3E}">
        <p14:creationId xmlns:p14="http://schemas.microsoft.com/office/powerpoint/2010/main" val="2161556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D02FF2-C1A9-40EB-94E4-2DF8C060ED78}" type="datetime1">
              <a:rPr lang="en-US" smtClean="0"/>
              <a:t>12/27/2023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BC27AA2-6206-4F49-9EF9-FBE93CDA0F25}" type="slidenum">
              <a:rPr lang="en-CA" smtClean="0"/>
              <a:t>‹#›</a:t>
            </a:fld>
            <a:endParaRPr lang="en-CA"/>
          </a:p>
        </p:txBody>
      </p:sp>
    </p:spTree>
    <p:extLst>
      <p:ext uri="{BB962C8B-B14F-4D97-AF65-F5344CB8AC3E}">
        <p14:creationId xmlns:p14="http://schemas.microsoft.com/office/powerpoint/2010/main" val="3721346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EF0D98-67E3-4D8C-A360-B4670D8D0760}" type="datetime1">
              <a:rPr lang="en-US" smtClean="0"/>
              <a:t>12/27/2023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BC27AA2-6206-4F49-9EF9-FBE93CDA0F25}" type="slidenum">
              <a:rPr lang="en-CA" smtClean="0"/>
              <a:t>‹#›</a:t>
            </a:fld>
            <a:endParaRPr lang="en-CA"/>
          </a:p>
        </p:txBody>
      </p:sp>
    </p:spTree>
    <p:extLst>
      <p:ext uri="{BB962C8B-B14F-4D97-AF65-F5344CB8AC3E}">
        <p14:creationId xmlns:p14="http://schemas.microsoft.com/office/powerpoint/2010/main" val="15772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9BFA7B-0DD0-4B31-90F6-03618F9471CC}" type="datetime1">
              <a:rPr lang="en-US" smtClean="0"/>
              <a:t>12/27/2023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BC27AA2-6206-4F49-9EF9-FBE93CDA0F25}" type="slidenum">
              <a:rPr lang="en-CA" smtClean="0"/>
              <a:t>‹#›</a:t>
            </a:fld>
            <a:endParaRPr lang="en-CA"/>
          </a:p>
        </p:txBody>
      </p:sp>
    </p:spTree>
    <p:extLst>
      <p:ext uri="{BB962C8B-B14F-4D97-AF65-F5344CB8AC3E}">
        <p14:creationId xmlns:p14="http://schemas.microsoft.com/office/powerpoint/2010/main" val="333800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6F3A1D-FA7C-4053-A747-89480173F339}" type="datetime1">
              <a:rPr lang="en-US" smtClean="0"/>
              <a:t>12/27/2023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BC27AA2-6206-4F49-9EF9-FBE93CDA0F25}" type="slidenum">
              <a:rPr lang="en-CA" smtClean="0"/>
              <a:t>‹#›</a:t>
            </a:fld>
            <a:endParaRPr lang="en-CA"/>
          </a:p>
        </p:txBody>
      </p:sp>
    </p:spTree>
    <p:extLst>
      <p:ext uri="{BB962C8B-B14F-4D97-AF65-F5344CB8AC3E}">
        <p14:creationId xmlns:p14="http://schemas.microsoft.com/office/powerpoint/2010/main" val="61187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814B2F-B019-4712-8095-7ADAD531AA59}" type="datetime1">
              <a:rPr lang="en-US" smtClean="0"/>
              <a:t>12/27/2023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BC27AA2-6206-4F49-9EF9-FBE93CDA0F25}" type="slidenum">
              <a:rPr lang="en-CA" smtClean="0"/>
              <a:t>‹#›</a:t>
            </a:fld>
            <a:endParaRPr lang="en-CA"/>
          </a:p>
        </p:txBody>
      </p:sp>
    </p:spTree>
    <p:extLst>
      <p:ext uri="{BB962C8B-B14F-4D97-AF65-F5344CB8AC3E}">
        <p14:creationId xmlns:p14="http://schemas.microsoft.com/office/powerpoint/2010/main" val="3781772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2D85C0-5860-477C-B4A0-5A2332FB3BF9}" type="datetime1">
              <a:rPr lang="en-US" smtClean="0"/>
              <a:t>12/27/2023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BC27AA2-6206-4F49-9EF9-FBE93CDA0F25}" type="slidenum">
              <a:rPr lang="en-CA" smtClean="0"/>
              <a:t>‹#›</a:t>
            </a:fld>
            <a:endParaRPr lang="en-CA"/>
          </a:p>
        </p:txBody>
      </p:sp>
    </p:spTree>
    <p:extLst>
      <p:ext uri="{BB962C8B-B14F-4D97-AF65-F5344CB8AC3E}">
        <p14:creationId xmlns:p14="http://schemas.microsoft.com/office/powerpoint/2010/main" val="1847462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207973-C694-4CD1-AF12-91D49ED9DECD}" type="datetime1">
              <a:rPr lang="en-US" smtClean="0"/>
              <a:t>12/27/2023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BC27AA2-6206-4F49-9EF9-FBE93CDA0F25}" type="slidenum">
              <a:rPr lang="en-CA" smtClean="0"/>
              <a:t>‹#›</a:t>
            </a:fld>
            <a:endParaRPr lang="en-CA"/>
          </a:p>
        </p:txBody>
      </p:sp>
    </p:spTree>
    <p:extLst>
      <p:ext uri="{BB962C8B-B14F-4D97-AF65-F5344CB8AC3E}">
        <p14:creationId xmlns:p14="http://schemas.microsoft.com/office/powerpoint/2010/main" val="3803731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C8C2B0-560E-4F63-B924-E590AA6C9C21}" type="datetime1">
              <a:rPr lang="en-US" smtClean="0"/>
              <a:t>12/27/2023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BC27AA2-6206-4F49-9EF9-FBE93CDA0F25}" type="slidenum">
              <a:rPr lang="en-CA" smtClean="0"/>
              <a:t>‹#›</a:t>
            </a:fld>
            <a:endParaRPr lang="en-CA"/>
          </a:p>
        </p:txBody>
      </p:sp>
    </p:spTree>
    <p:extLst>
      <p:ext uri="{BB962C8B-B14F-4D97-AF65-F5344CB8AC3E}">
        <p14:creationId xmlns:p14="http://schemas.microsoft.com/office/powerpoint/2010/main" val="427525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C29C9F-B389-4560-A65C-9466C292D15A}" type="datetime1">
              <a:rPr lang="en-US" smtClean="0"/>
              <a:t>12/27/2023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27AA2-6206-4F49-9EF9-FBE93CDA0F25}" type="slidenum">
              <a:rPr lang="en-CA" smtClean="0"/>
              <a:t>‹#›</a:t>
            </a:fld>
            <a:endParaRPr lang="en-CA"/>
          </a:p>
        </p:txBody>
      </p:sp>
    </p:spTree>
    <p:extLst>
      <p:ext uri="{BB962C8B-B14F-4D97-AF65-F5344CB8AC3E}">
        <p14:creationId xmlns:p14="http://schemas.microsoft.com/office/powerpoint/2010/main" val="392009366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7" r:id="rId12"/>
    <p:sldLayoutId id="2147483720" r:id="rId13"/>
    <p:sldLayoutId id="2147483722" r:id="rId14"/>
    <p:sldLayoutId id="2147483724" r:id="rId15"/>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ised-isde-gcdocs.ic.gc.ca/IC-GCDOCS/cs.exe?func=ll&amp;objaction=overview&amp;objid=43835724"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hyperlink" Target="https://ised-isde.canada.ca/site/innovation-better-canada/en/canadas-digital-charter/canadas-digital-and-data-strategy"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0A117198-C4A5-2749-8BC9-D98ECB5C507E}"/>
              </a:ext>
            </a:extLst>
          </p:cNvPr>
          <p:cNvSpPr>
            <a:spLocks noGrp="1"/>
          </p:cNvSpPr>
          <p:nvPr>
            <p:ph type="title" idx="4294967295"/>
          </p:nvPr>
        </p:nvSpPr>
        <p:spPr>
          <a:xfrm>
            <a:off x="299963" y="2268366"/>
            <a:ext cx="6921756" cy="2600581"/>
          </a:xfrm>
          <a:prstGeom prst="rect">
            <a:avLst/>
          </a:prstGeom>
          <a:noFill/>
          <a:ln>
            <a:noFill/>
            <a:prstDash/>
          </a:ln>
          <a:effectLst/>
        </p:spPr>
        <p:txBody>
          <a:bodyPr rot="0" spcFirstLastPara="0" vertOverflow="overflow" horzOverflow="overflow" vert="horz" wrap="square" lIns="121882" tIns="60941" rIns="121882" bIns="60941" numCol="1" spcCol="0" rtlCol="0" fromWordArt="0" anchor="b" anchorCtr="0" forceAA="0" compatLnSpc="1">
            <a:prstTxWarp prst="textNoShape">
              <a:avLst/>
            </a:prstTxWarp>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defTabSz="1218804">
              <a:defRPr/>
            </a:pPr>
            <a:r>
              <a:rPr lang="en-CA" sz="3600" b="1" kern="0">
                <a:solidFill>
                  <a:srgbClr val="2F5496"/>
                </a:solidFill>
                <a:latin typeface="Century Gothic" panose="020B0502020202020204" pitchFamily="34" charset="0"/>
                <a:cs typeface="Times New Roman"/>
              </a:rPr>
              <a:t>Introduction to Consent Management</a:t>
            </a:r>
            <a:endParaRPr lang="en-US" sz="3600" b="1" kern="0">
              <a:solidFill>
                <a:srgbClr val="2F5496"/>
              </a:solidFill>
              <a:latin typeface="Century Gothic" panose="020B0502020202020204" pitchFamily="34" charset="0"/>
              <a:cs typeface="Times New Roman"/>
            </a:endParaRPr>
          </a:p>
        </p:txBody>
      </p:sp>
      <p:sp>
        <p:nvSpPr>
          <p:cNvPr id="3" name="Text Placeholder 2">
            <a:extLst>
              <a:ext uri="{FF2B5EF4-FFF2-40B4-BE49-F238E27FC236}">
                <a16:creationId xmlns:a16="http://schemas.microsoft.com/office/drawing/2014/main" id="{B8E1AD55-9C9D-7144-BF6C-FF0F7593A5EE}"/>
              </a:ext>
            </a:extLst>
          </p:cNvPr>
          <p:cNvSpPr>
            <a:spLocks noGrp="1"/>
          </p:cNvSpPr>
          <p:nvPr>
            <p:ph type="body" sz="quarter" idx="13"/>
          </p:nvPr>
        </p:nvSpPr>
        <p:spPr>
          <a:xfrm>
            <a:off x="299963" y="4966937"/>
            <a:ext cx="6322817" cy="1385336"/>
          </a:xfrm>
        </p:spPr>
        <p:txBody>
          <a:bodyPr>
            <a:normAutofit/>
          </a:bodyPr>
          <a:lstStyle/>
          <a:p>
            <a:r>
              <a:rPr lang="en-US" sz="1800" b="1">
                <a:solidFill>
                  <a:srgbClr val="000000"/>
                </a:solidFill>
                <a:latin typeface="Century Gothic"/>
                <a:cs typeface="Arial"/>
              </a:rPr>
              <a:t>Fall 2023</a:t>
            </a:r>
          </a:p>
        </p:txBody>
      </p:sp>
    </p:spTree>
    <p:extLst>
      <p:ext uri="{BB962C8B-B14F-4D97-AF65-F5344CB8AC3E}">
        <p14:creationId xmlns:p14="http://schemas.microsoft.com/office/powerpoint/2010/main" val="2796890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618B6A98-8678-60B4-52AC-AA7A239F82F4}"/>
              </a:ext>
            </a:extLst>
          </p:cNvPr>
          <p:cNvSpPr txBox="1">
            <a:spLocks/>
          </p:cNvSpPr>
          <p:nvPr/>
        </p:nvSpPr>
        <p:spPr>
          <a:xfrm>
            <a:off x="496297" y="734739"/>
            <a:ext cx="9676523" cy="669925"/>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600">
                <a:latin typeface="Century Gothic"/>
              </a:rPr>
              <a:t>Framework Table of Contents</a:t>
            </a:r>
            <a:endParaRPr lang="en-CA" sz="3600">
              <a:latin typeface="Century Gothic" panose="020B0502020202020204" pitchFamily="34" charset="0"/>
            </a:endParaRPr>
          </a:p>
        </p:txBody>
      </p:sp>
      <p:sp>
        <p:nvSpPr>
          <p:cNvPr id="2" name="TextBox 1">
            <a:extLst>
              <a:ext uri="{FF2B5EF4-FFF2-40B4-BE49-F238E27FC236}">
                <a16:creationId xmlns:a16="http://schemas.microsoft.com/office/drawing/2014/main" id="{7B774AE4-6E82-D274-3081-BED739356972}"/>
              </a:ext>
            </a:extLst>
          </p:cNvPr>
          <p:cNvSpPr txBox="1"/>
          <p:nvPr/>
        </p:nvSpPr>
        <p:spPr>
          <a:xfrm>
            <a:off x="2610561" y="1723223"/>
            <a:ext cx="6970877" cy="4154984"/>
          </a:xfrm>
          <a:prstGeom prst="rect">
            <a:avLst/>
          </a:prstGeom>
          <a:solidFill>
            <a:schemeClr val="accent6">
              <a:lumMod val="20000"/>
              <a:lumOff val="80000"/>
            </a:schemeClr>
          </a:solidFill>
          <a:ln w="28575">
            <a:solidFill>
              <a:schemeClr val="accent6"/>
            </a:solidFill>
          </a:ln>
        </p:spPr>
        <p:txBody>
          <a:bodyPr wrap="square" lIns="91440" tIns="45720" rIns="91440" bIns="45720" anchor="t">
            <a:spAutoFit/>
          </a:bodyPr>
          <a:lstStyle/>
          <a:p>
            <a:pPr marL="457200" indent="-457200">
              <a:buFont typeface="+mj-lt"/>
              <a:buAutoNum type="arabicPeriod"/>
            </a:pPr>
            <a:r>
              <a:rPr lang="en-CA" sz="2400">
                <a:cs typeface="Calibri"/>
              </a:rPr>
              <a:t>Executive Summary</a:t>
            </a:r>
            <a:endParaRPr lang="en-US"/>
          </a:p>
          <a:p>
            <a:pPr marL="457200" indent="-457200">
              <a:buFont typeface="+mj-lt"/>
              <a:buAutoNum type="arabicPeriod"/>
            </a:pPr>
            <a:r>
              <a:rPr lang="en-CA" sz="2400">
                <a:cs typeface="Calibri"/>
              </a:rPr>
              <a:t>Introduction</a:t>
            </a:r>
          </a:p>
          <a:p>
            <a:pPr marL="457200" indent="-457200">
              <a:buFont typeface="+mj-lt"/>
              <a:buAutoNum type="arabicPeriod"/>
            </a:pPr>
            <a:r>
              <a:rPr lang="en-CA" sz="2400">
                <a:cs typeface="Calibri"/>
              </a:rPr>
              <a:t>Consent to data sharing</a:t>
            </a:r>
          </a:p>
          <a:p>
            <a:pPr marL="457200" indent="-457200">
              <a:buFont typeface="+mj-lt"/>
              <a:buAutoNum type="arabicPeriod"/>
            </a:pPr>
            <a:r>
              <a:rPr lang="en-CA" sz="2400">
                <a:cs typeface="Calibri"/>
              </a:rPr>
              <a:t>Acknowledgement of data sharing</a:t>
            </a:r>
          </a:p>
          <a:p>
            <a:pPr marL="457200" indent="-457200">
              <a:buFont typeface="+mj-lt"/>
              <a:buAutoNum type="arabicPeriod"/>
            </a:pPr>
            <a:r>
              <a:rPr lang="en-CA" sz="2400">
                <a:cs typeface="Calibri"/>
              </a:rPr>
              <a:t>Consent versus Acknowledgement</a:t>
            </a:r>
          </a:p>
          <a:p>
            <a:pPr marL="457200" indent="-457200">
              <a:buFont typeface="+mj-lt"/>
              <a:buAutoNum type="arabicPeriod"/>
            </a:pPr>
            <a:r>
              <a:rPr lang="en-CA" sz="2400">
                <a:cs typeface="Calibri"/>
              </a:rPr>
              <a:t>De-identification of personal information</a:t>
            </a:r>
          </a:p>
          <a:p>
            <a:pPr marL="457200" indent="-457200">
              <a:buFont typeface="+mj-lt"/>
              <a:buAutoNum type="arabicPeriod"/>
            </a:pPr>
            <a:r>
              <a:rPr lang="en-CA" sz="2400">
                <a:cs typeface="Calibri"/>
              </a:rPr>
              <a:t>Template Consent and Acknowledgement Statements</a:t>
            </a:r>
          </a:p>
          <a:p>
            <a:pPr marL="457200" indent="-457200">
              <a:buFont typeface="+mj-lt"/>
              <a:buAutoNum type="arabicPeriod"/>
            </a:pPr>
            <a:r>
              <a:rPr lang="en-CA" sz="2400">
                <a:cs typeface="Calibri"/>
              </a:rPr>
              <a:t>Roles and Responsibilities</a:t>
            </a:r>
          </a:p>
          <a:p>
            <a:pPr marL="457200" indent="-457200">
              <a:buFont typeface="+mj-lt"/>
              <a:buAutoNum type="arabicPeriod"/>
            </a:pPr>
            <a:r>
              <a:rPr lang="en-CA" sz="2400">
                <a:cs typeface="Calibri"/>
              </a:rPr>
              <a:t>Measuring Success</a:t>
            </a:r>
          </a:p>
          <a:p>
            <a:pPr marL="457200" indent="-457200">
              <a:buFont typeface="+mj-lt"/>
              <a:buAutoNum type="arabicPeriod"/>
            </a:pPr>
            <a:r>
              <a:rPr lang="en-CA" sz="2400">
                <a:cs typeface="Calibri"/>
              </a:rPr>
              <a:t>Conclusion</a:t>
            </a:r>
          </a:p>
        </p:txBody>
      </p:sp>
    </p:spTree>
    <p:extLst>
      <p:ext uri="{BB962C8B-B14F-4D97-AF65-F5344CB8AC3E}">
        <p14:creationId xmlns:p14="http://schemas.microsoft.com/office/powerpoint/2010/main" val="2885773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7341B6-838A-FA5F-D5E5-B4EC36E87B51}"/>
              </a:ext>
            </a:extLst>
          </p:cNvPr>
          <p:cNvSpPr>
            <a:spLocks noGrp="1"/>
          </p:cNvSpPr>
          <p:nvPr>
            <p:ph type="body" sz="quarter" idx="12"/>
          </p:nvPr>
        </p:nvSpPr>
        <p:spPr>
          <a:xfrm>
            <a:off x="457199" y="470778"/>
            <a:ext cx="7785295" cy="669925"/>
          </a:xfrm>
        </p:spPr>
        <p:txBody>
          <a:bodyPr>
            <a:noAutofit/>
          </a:bodyPr>
          <a:lstStyle/>
          <a:p>
            <a:pPr marL="0"/>
            <a:r>
              <a:rPr lang="en-CA" sz="3600" b="0">
                <a:latin typeface="Century Gothic"/>
                <a:cs typeface="Arial"/>
              </a:rPr>
              <a:t>Framework Components</a:t>
            </a:r>
            <a:endParaRPr lang="en-CA" sz="3600" b="0">
              <a:latin typeface="Century Gothic" panose="020B0502020202020204" pitchFamily="34" charset="0"/>
            </a:endParaRPr>
          </a:p>
        </p:txBody>
      </p:sp>
      <p:sp>
        <p:nvSpPr>
          <p:cNvPr id="3" name="Text Placeholder 2">
            <a:extLst>
              <a:ext uri="{FF2B5EF4-FFF2-40B4-BE49-F238E27FC236}">
                <a16:creationId xmlns:a16="http://schemas.microsoft.com/office/drawing/2014/main" id="{3E60F67A-6E22-D273-3D8A-1B4E70E34D10}"/>
              </a:ext>
            </a:extLst>
          </p:cNvPr>
          <p:cNvSpPr>
            <a:spLocks noGrp="1"/>
          </p:cNvSpPr>
          <p:nvPr>
            <p:ph type="body" sz="quarter" idx="13"/>
          </p:nvPr>
        </p:nvSpPr>
        <p:spPr>
          <a:xfrm>
            <a:off x="457199" y="1273176"/>
            <a:ext cx="10183092" cy="3901877"/>
          </a:xfrm>
        </p:spPr>
        <p:txBody>
          <a:bodyPr vert="horz" lIns="91440" tIns="45720" rIns="91440" bIns="45720" rtlCol="0" anchor="t">
            <a:normAutofit/>
          </a:bodyPr>
          <a:lstStyle/>
          <a:p>
            <a:pPr marL="0" indent="0"/>
            <a:r>
              <a:rPr lang="en-CA" sz="2350" b="1">
                <a:latin typeface="+mn-lt"/>
                <a:cs typeface="Arial"/>
              </a:rPr>
              <a:t>(3) Consent</a:t>
            </a:r>
          </a:p>
          <a:p>
            <a:pPr marL="342900" indent="-342900">
              <a:buFont typeface="Arial" panose="020B0604020202020204" pitchFamily="34" charset="0"/>
              <a:buChar char="•"/>
            </a:pPr>
            <a:r>
              <a:rPr lang="en-CA" sz="2350">
                <a:latin typeface="+mn-lt"/>
                <a:cs typeface="Arial"/>
              </a:rPr>
              <a:t>Provides readers with definitions for valid and invalid</a:t>
            </a:r>
            <a:br>
              <a:rPr lang="en-CA" sz="2350">
                <a:latin typeface="+mn-lt"/>
                <a:cs typeface="Arial"/>
              </a:rPr>
            </a:br>
            <a:r>
              <a:rPr lang="en-CA" sz="2350">
                <a:latin typeface="+mn-lt"/>
                <a:cs typeface="Arial"/>
              </a:rPr>
              <a:t>consent</a:t>
            </a:r>
          </a:p>
          <a:p>
            <a:pPr marL="342900" indent="-342900">
              <a:buFont typeface="Arial" panose="020B0604020202020204" pitchFamily="34" charset="0"/>
              <a:buChar char="•"/>
            </a:pPr>
            <a:r>
              <a:rPr lang="en-CA" sz="2350">
                <a:latin typeface="+mn-lt"/>
                <a:cs typeface="Arial"/>
              </a:rPr>
              <a:t>Outlines best practices for:</a:t>
            </a:r>
            <a:endParaRPr lang="en-CA"/>
          </a:p>
          <a:p>
            <a:pPr marL="800100" lvl="1">
              <a:buFont typeface="Arial" panose="020B0604020202020204" pitchFamily="34" charset="0"/>
              <a:buChar char="•"/>
            </a:pPr>
            <a:r>
              <a:rPr lang="en-CA" sz="2200">
                <a:latin typeface="+mn-lt"/>
                <a:cs typeface="Arial"/>
              </a:rPr>
              <a:t>obtaining meaningful consent</a:t>
            </a:r>
          </a:p>
          <a:p>
            <a:pPr marL="800100" lvl="1">
              <a:buFont typeface="Arial" panose="020B0604020202020204" pitchFamily="34" charset="0"/>
              <a:buChar char="•"/>
            </a:pPr>
            <a:r>
              <a:rPr lang="en-CA" sz="2200">
                <a:latin typeface="+mn-lt"/>
                <a:cs typeface="Calibri"/>
              </a:rPr>
              <a:t>withdrawing consent</a:t>
            </a:r>
          </a:p>
          <a:p>
            <a:pPr marL="800100" lvl="1">
              <a:buFont typeface="Arial" panose="020B0604020202020204" pitchFamily="34" charset="0"/>
              <a:buChar char="•"/>
            </a:pPr>
            <a:r>
              <a:rPr lang="en-CA" sz="2200">
                <a:latin typeface="+mn-lt"/>
                <a:cs typeface="Calibri"/>
              </a:rPr>
              <a:t>storing consent and related information</a:t>
            </a:r>
          </a:p>
          <a:p>
            <a:pPr marL="342900" indent="-342900">
              <a:buFont typeface="Arial" panose="020B0604020202020204" pitchFamily="34" charset="0"/>
              <a:buChar char="•"/>
            </a:pPr>
            <a:r>
              <a:rPr lang="en-CA" sz="2350">
                <a:latin typeface="+mn-lt"/>
                <a:cs typeface="Arial"/>
              </a:rPr>
              <a:t>Explains the difference between consent for government vs private entities</a:t>
            </a:r>
          </a:p>
          <a:p>
            <a:pPr marL="342900" indent="-342900">
              <a:buFont typeface="Arial" panose="020B0604020202020204" pitchFamily="34" charset="0"/>
              <a:buChar char="•"/>
            </a:pPr>
            <a:r>
              <a:rPr lang="en-CA" sz="2350">
                <a:latin typeface="+mn-lt"/>
                <a:cs typeface="Arial"/>
              </a:rPr>
              <a:t>Highlights different models for consent (opt-in vs opt-out vs hybrid)</a:t>
            </a:r>
          </a:p>
          <a:p>
            <a:pPr marL="342900" indent="-342900">
              <a:buFont typeface="Arial" panose="020B0604020202020204" pitchFamily="34" charset="0"/>
              <a:buChar char="•"/>
            </a:pPr>
            <a:endParaRPr lang="en-CA" sz="2350">
              <a:latin typeface="+mn-lt"/>
              <a:cs typeface="Arial"/>
            </a:endParaRPr>
          </a:p>
        </p:txBody>
      </p:sp>
      <p:sp>
        <p:nvSpPr>
          <p:cNvPr id="4" name="TextBox 3">
            <a:extLst>
              <a:ext uri="{FF2B5EF4-FFF2-40B4-BE49-F238E27FC236}">
                <a16:creationId xmlns:a16="http://schemas.microsoft.com/office/drawing/2014/main" id="{1BCA0BCF-8C88-4159-EB8B-7420B3493AF8}"/>
              </a:ext>
            </a:extLst>
          </p:cNvPr>
          <p:cNvSpPr txBox="1"/>
          <p:nvPr/>
        </p:nvSpPr>
        <p:spPr>
          <a:xfrm>
            <a:off x="8242494" y="338305"/>
            <a:ext cx="3396131" cy="1869743"/>
          </a:xfrm>
          <a:prstGeom prst="rect">
            <a:avLst/>
          </a:prstGeom>
          <a:solidFill>
            <a:schemeClr val="accent6">
              <a:lumMod val="20000"/>
              <a:lumOff val="80000"/>
            </a:schemeClr>
          </a:solidFill>
          <a:ln w="28575">
            <a:solidFill>
              <a:schemeClr val="accent6"/>
            </a:solidFill>
          </a:ln>
        </p:spPr>
        <p:txBody>
          <a:bodyPr wrap="square" lIns="91440" tIns="45720" rIns="91440" bIns="45720" anchor="t">
            <a:spAutoFit/>
          </a:bodyPr>
          <a:lstStyle/>
          <a:p>
            <a:r>
              <a:rPr lang="en-CA" sz="1050" b="1">
                <a:solidFill>
                  <a:schemeClr val="accent6"/>
                </a:solidFill>
                <a:cs typeface="Calibri"/>
              </a:rPr>
              <a:t>FRAMEWORK TABLE OF CONTENTS</a:t>
            </a:r>
          </a:p>
          <a:p>
            <a:pPr marL="228600" indent="-228600">
              <a:buAutoNum type="arabicPeriod"/>
            </a:pPr>
            <a:r>
              <a:rPr lang="en-CA" sz="1050">
                <a:cs typeface="Calibri"/>
              </a:rPr>
              <a:t>Executive Summary</a:t>
            </a:r>
          </a:p>
          <a:p>
            <a:pPr marL="228600" indent="-228600">
              <a:buAutoNum type="arabicPeriod"/>
            </a:pPr>
            <a:r>
              <a:rPr lang="en-CA" sz="1050">
                <a:cs typeface="Calibri"/>
              </a:rPr>
              <a:t>Introduction</a:t>
            </a:r>
          </a:p>
          <a:p>
            <a:pPr marL="228600" indent="-228600">
              <a:buAutoNum type="arabicPeriod"/>
            </a:pPr>
            <a:r>
              <a:rPr lang="en-CA" sz="1050" b="1">
                <a:solidFill>
                  <a:schemeClr val="accent6"/>
                </a:solidFill>
                <a:cs typeface="Calibri"/>
              </a:rPr>
              <a:t>Consent to data sharing</a:t>
            </a:r>
          </a:p>
          <a:p>
            <a:pPr marL="228600" indent="-228600">
              <a:buAutoNum type="arabicPeriod"/>
            </a:pPr>
            <a:r>
              <a:rPr lang="en-CA" sz="1050">
                <a:cs typeface="Calibri"/>
              </a:rPr>
              <a:t>Acknowledgement of data sharing</a:t>
            </a:r>
          </a:p>
          <a:p>
            <a:pPr marL="228600" indent="-228600">
              <a:buAutoNum type="arabicPeriod"/>
            </a:pPr>
            <a:r>
              <a:rPr lang="en-CA" sz="1050">
                <a:cs typeface="Calibri"/>
              </a:rPr>
              <a:t>Consent versus Acknowledgement</a:t>
            </a:r>
          </a:p>
          <a:p>
            <a:pPr marL="228600" indent="-228600">
              <a:buAutoNum type="arabicPeriod"/>
            </a:pPr>
            <a:r>
              <a:rPr lang="en-CA" sz="1050">
                <a:cs typeface="Calibri"/>
              </a:rPr>
              <a:t>De-identification of personal information</a:t>
            </a:r>
          </a:p>
          <a:p>
            <a:pPr marL="228600" indent="-228600">
              <a:buAutoNum type="arabicPeriod"/>
            </a:pPr>
            <a:r>
              <a:rPr lang="en-CA" sz="1050">
                <a:cs typeface="Calibri"/>
              </a:rPr>
              <a:t>Template Consent and Acknowledgement Statements</a:t>
            </a:r>
          </a:p>
          <a:p>
            <a:pPr marL="228600" indent="-228600">
              <a:buAutoNum type="arabicPeriod"/>
            </a:pPr>
            <a:r>
              <a:rPr lang="en-CA" sz="1050">
                <a:cs typeface="Calibri"/>
              </a:rPr>
              <a:t>Roles and Responsibilities</a:t>
            </a:r>
          </a:p>
          <a:p>
            <a:pPr marL="228600" indent="-228600">
              <a:buAutoNum type="arabicPeriod"/>
            </a:pPr>
            <a:r>
              <a:rPr lang="en-CA" sz="1050">
                <a:cs typeface="Calibri"/>
              </a:rPr>
              <a:t>Measuring Success</a:t>
            </a:r>
          </a:p>
          <a:p>
            <a:pPr marL="228600" indent="-228600">
              <a:buAutoNum type="arabicPeriod"/>
            </a:pPr>
            <a:r>
              <a:rPr lang="en-CA" sz="1050">
                <a:cs typeface="Calibri"/>
              </a:rPr>
              <a:t>Conclusion</a:t>
            </a:r>
          </a:p>
        </p:txBody>
      </p:sp>
      <p:sp>
        <p:nvSpPr>
          <p:cNvPr id="5" name="Rectangle: Rounded Corners 4">
            <a:extLst>
              <a:ext uri="{FF2B5EF4-FFF2-40B4-BE49-F238E27FC236}">
                <a16:creationId xmlns:a16="http://schemas.microsoft.com/office/drawing/2014/main" id="{A6719775-4052-F703-D4BF-44F0931C0963}"/>
              </a:ext>
            </a:extLst>
          </p:cNvPr>
          <p:cNvSpPr/>
          <p:nvPr/>
        </p:nvSpPr>
        <p:spPr>
          <a:xfrm>
            <a:off x="2038310" y="5387847"/>
            <a:ext cx="8167546" cy="593333"/>
          </a:xfrm>
          <a:prstGeom prst="roundRect">
            <a:avLst/>
          </a:prstGeom>
          <a:solidFill>
            <a:srgbClr val="FFF2CC"/>
          </a:solid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latin typeface="Century Gothic" panose="020B0502020202020204" pitchFamily="34" charset="0"/>
              </a:rPr>
              <a:t>Please see Annex C for more on obtaining meaningful consent</a:t>
            </a:r>
          </a:p>
        </p:txBody>
      </p:sp>
    </p:spTree>
    <p:extLst>
      <p:ext uri="{BB962C8B-B14F-4D97-AF65-F5344CB8AC3E}">
        <p14:creationId xmlns:p14="http://schemas.microsoft.com/office/powerpoint/2010/main" val="643522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0">
            <a:extLst>
              <a:ext uri="{FF2B5EF4-FFF2-40B4-BE49-F238E27FC236}">
                <a16:creationId xmlns:a16="http://schemas.microsoft.com/office/drawing/2014/main" id="{89C98CF2-4F79-45BB-5FBB-4C1FB37D52B4}"/>
              </a:ext>
            </a:extLst>
          </p:cNvPr>
          <p:cNvSpPr txBox="1">
            <a:spLocks/>
          </p:cNvSpPr>
          <p:nvPr/>
        </p:nvSpPr>
        <p:spPr>
          <a:xfrm>
            <a:off x="448019" y="1273176"/>
            <a:ext cx="7658029" cy="250864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b="1">
                <a:cs typeface="Arial"/>
              </a:rPr>
              <a:t>(4) Acknowledgements</a:t>
            </a:r>
          </a:p>
          <a:p>
            <a:r>
              <a:rPr lang="en-CA" sz="2400">
                <a:cs typeface="Arial"/>
              </a:rPr>
              <a:t>Defines acknowledgement and give some example of what an acknowledgement is (terms of use)</a:t>
            </a:r>
          </a:p>
          <a:p>
            <a:r>
              <a:rPr lang="en-CA" sz="2400">
                <a:cs typeface="Arial"/>
              </a:rPr>
              <a:t>Outlines best practices for user acknowledgements</a:t>
            </a:r>
          </a:p>
          <a:p>
            <a:r>
              <a:rPr lang="en-CA" sz="2400">
                <a:cs typeface="Arial"/>
              </a:rPr>
              <a:t>Introduces readers to concepts of attestations and declarations, which often accompany acknowledgements</a:t>
            </a:r>
          </a:p>
        </p:txBody>
      </p:sp>
      <p:sp>
        <p:nvSpPr>
          <p:cNvPr id="24" name="Content Placeholder 10">
            <a:extLst>
              <a:ext uri="{FF2B5EF4-FFF2-40B4-BE49-F238E27FC236}">
                <a16:creationId xmlns:a16="http://schemas.microsoft.com/office/drawing/2014/main" id="{7B2909A2-DD35-A172-56FD-555493505B59}"/>
              </a:ext>
            </a:extLst>
          </p:cNvPr>
          <p:cNvSpPr txBox="1">
            <a:spLocks/>
          </p:cNvSpPr>
          <p:nvPr/>
        </p:nvSpPr>
        <p:spPr>
          <a:xfrm>
            <a:off x="451428" y="3914289"/>
            <a:ext cx="11289144" cy="186974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b="1">
                <a:cs typeface="Arial"/>
              </a:rPr>
              <a:t>(5) Consent vs. Acknowledgement</a:t>
            </a:r>
          </a:p>
          <a:p>
            <a:r>
              <a:rPr lang="en-CA" sz="2400">
                <a:cs typeface="Arial"/>
              </a:rPr>
              <a:t>Offers a side-by-side comparison between key differences of consent and user acknowledgements </a:t>
            </a:r>
            <a:endParaRPr lang="en-CA" sz="2400">
              <a:cs typeface="Arial" panose="020B0604020202020204" pitchFamily="34" charset="0"/>
            </a:endParaRPr>
          </a:p>
          <a:p>
            <a:pPr marL="0" indent="0">
              <a:buNone/>
            </a:pPr>
            <a:endParaRPr lang="en-CA" sz="2400" b="1">
              <a:cs typeface="Arial" panose="020B0604020202020204" pitchFamily="34" charset="0"/>
            </a:endParaRPr>
          </a:p>
        </p:txBody>
      </p:sp>
      <p:sp>
        <p:nvSpPr>
          <p:cNvPr id="25" name="TextBox 24">
            <a:extLst>
              <a:ext uri="{FF2B5EF4-FFF2-40B4-BE49-F238E27FC236}">
                <a16:creationId xmlns:a16="http://schemas.microsoft.com/office/drawing/2014/main" id="{85FA9FC1-9DC1-C958-2FDA-1BC372849AF2}"/>
              </a:ext>
            </a:extLst>
          </p:cNvPr>
          <p:cNvSpPr txBox="1"/>
          <p:nvPr/>
        </p:nvSpPr>
        <p:spPr>
          <a:xfrm>
            <a:off x="8242494" y="338305"/>
            <a:ext cx="3396131" cy="1869743"/>
          </a:xfrm>
          <a:prstGeom prst="rect">
            <a:avLst/>
          </a:prstGeom>
          <a:solidFill>
            <a:schemeClr val="accent6">
              <a:lumMod val="20000"/>
              <a:lumOff val="80000"/>
            </a:schemeClr>
          </a:solidFill>
          <a:ln w="28575">
            <a:solidFill>
              <a:schemeClr val="accent6"/>
            </a:solidFill>
          </a:ln>
        </p:spPr>
        <p:txBody>
          <a:bodyPr wrap="square" lIns="91440" tIns="45720" rIns="91440" bIns="45720" anchor="t">
            <a:spAutoFit/>
          </a:bodyPr>
          <a:lstStyle/>
          <a:p>
            <a:r>
              <a:rPr lang="en-CA" sz="1050" b="1">
                <a:solidFill>
                  <a:schemeClr val="accent6"/>
                </a:solidFill>
                <a:cs typeface="Calibri"/>
              </a:rPr>
              <a:t>FRAMEWORK TABLE OF CONTENTS</a:t>
            </a:r>
          </a:p>
          <a:p>
            <a:pPr marL="228600" indent="-228600">
              <a:buAutoNum type="arabicPeriod"/>
            </a:pPr>
            <a:r>
              <a:rPr lang="en-CA" sz="1050">
                <a:cs typeface="Calibri"/>
              </a:rPr>
              <a:t>Executive Summary</a:t>
            </a:r>
          </a:p>
          <a:p>
            <a:pPr marL="228600" indent="-228600">
              <a:buAutoNum type="arabicPeriod"/>
            </a:pPr>
            <a:r>
              <a:rPr lang="en-CA" sz="1050">
                <a:cs typeface="Calibri"/>
              </a:rPr>
              <a:t>Introduction</a:t>
            </a:r>
          </a:p>
          <a:p>
            <a:pPr marL="228600" indent="-228600">
              <a:buAutoNum type="arabicPeriod"/>
            </a:pPr>
            <a:r>
              <a:rPr lang="en-CA" sz="1050">
                <a:cs typeface="Calibri"/>
              </a:rPr>
              <a:t>Consent to data sharing</a:t>
            </a:r>
          </a:p>
          <a:p>
            <a:pPr marL="228600" indent="-228600">
              <a:buAutoNum type="arabicPeriod"/>
            </a:pPr>
            <a:r>
              <a:rPr lang="en-CA" sz="1050" b="1">
                <a:solidFill>
                  <a:schemeClr val="accent6"/>
                </a:solidFill>
                <a:cs typeface="Calibri"/>
              </a:rPr>
              <a:t>Acknowledgement of data sharing</a:t>
            </a:r>
          </a:p>
          <a:p>
            <a:pPr marL="228600" indent="-228600">
              <a:buAutoNum type="arabicPeriod"/>
            </a:pPr>
            <a:r>
              <a:rPr lang="en-CA" sz="1050" b="1">
                <a:solidFill>
                  <a:schemeClr val="accent6"/>
                </a:solidFill>
                <a:cs typeface="Calibri"/>
              </a:rPr>
              <a:t>Consent versus Acknowledgement</a:t>
            </a:r>
          </a:p>
          <a:p>
            <a:pPr marL="228600" indent="-228600">
              <a:buAutoNum type="arabicPeriod"/>
            </a:pPr>
            <a:r>
              <a:rPr lang="en-CA" sz="1050">
                <a:cs typeface="Calibri"/>
              </a:rPr>
              <a:t>De-identification of personal information</a:t>
            </a:r>
          </a:p>
          <a:p>
            <a:pPr marL="228600" indent="-228600">
              <a:buAutoNum type="arabicPeriod"/>
            </a:pPr>
            <a:r>
              <a:rPr lang="en-CA" sz="1050">
                <a:cs typeface="Calibri"/>
              </a:rPr>
              <a:t>Template Consent and Acknowledgement Statements</a:t>
            </a:r>
          </a:p>
          <a:p>
            <a:pPr marL="228600" indent="-228600">
              <a:buAutoNum type="arabicPeriod"/>
            </a:pPr>
            <a:r>
              <a:rPr lang="en-CA" sz="1050">
                <a:cs typeface="Calibri"/>
              </a:rPr>
              <a:t>Roles and Responsibilities</a:t>
            </a:r>
          </a:p>
          <a:p>
            <a:pPr marL="228600" indent="-228600">
              <a:buAutoNum type="arabicPeriod"/>
            </a:pPr>
            <a:r>
              <a:rPr lang="en-CA" sz="1050">
                <a:cs typeface="Calibri"/>
              </a:rPr>
              <a:t>Measuring Success</a:t>
            </a:r>
          </a:p>
          <a:p>
            <a:pPr marL="228600" indent="-228600">
              <a:buAutoNum type="arabicPeriod"/>
            </a:pPr>
            <a:r>
              <a:rPr lang="en-CA" sz="1050">
                <a:cs typeface="Calibri"/>
              </a:rPr>
              <a:t>Conclusion</a:t>
            </a:r>
          </a:p>
        </p:txBody>
      </p:sp>
      <p:sp>
        <p:nvSpPr>
          <p:cNvPr id="26" name="Text Placeholder 1">
            <a:extLst>
              <a:ext uri="{FF2B5EF4-FFF2-40B4-BE49-F238E27FC236}">
                <a16:creationId xmlns:a16="http://schemas.microsoft.com/office/drawing/2014/main" id="{6104DF4C-CD18-1805-3B58-57769DEA4E2E}"/>
              </a:ext>
            </a:extLst>
          </p:cNvPr>
          <p:cNvSpPr>
            <a:spLocks noGrp="1"/>
          </p:cNvSpPr>
          <p:nvPr>
            <p:ph type="body" sz="quarter" idx="12"/>
          </p:nvPr>
        </p:nvSpPr>
        <p:spPr>
          <a:xfrm>
            <a:off x="457199" y="470778"/>
            <a:ext cx="7785295" cy="669925"/>
          </a:xfrm>
        </p:spPr>
        <p:txBody>
          <a:bodyPr>
            <a:noAutofit/>
          </a:bodyPr>
          <a:lstStyle/>
          <a:p>
            <a:pPr marL="0"/>
            <a:r>
              <a:rPr lang="en-CA" sz="3600" b="0">
                <a:latin typeface="Century Gothic"/>
                <a:cs typeface="Arial"/>
              </a:rPr>
              <a:t>Framework Components</a:t>
            </a:r>
            <a:endParaRPr lang="en-CA" sz="3600" b="0">
              <a:latin typeface="Century Gothic" panose="020B0502020202020204" pitchFamily="34" charset="0"/>
            </a:endParaRPr>
          </a:p>
        </p:txBody>
      </p:sp>
      <p:sp>
        <p:nvSpPr>
          <p:cNvPr id="27" name="Rectangle: Rounded Corners 26">
            <a:extLst>
              <a:ext uri="{FF2B5EF4-FFF2-40B4-BE49-F238E27FC236}">
                <a16:creationId xmlns:a16="http://schemas.microsoft.com/office/drawing/2014/main" id="{2924553E-953B-AC1F-9310-03608E164E2B}"/>
              </a:ext>
            </a:extLst>
          </p:cNvPr>
          <p:cNvSpPr/>
          <p:nvPr/>
        </p:nvSpPr>
        <p:spPr>
          <a:xfrm>
            <a:off x="2038310" y="5387847"/>
            <a:ext cx="8167546" cy="593333"/>
          </a:xfrm>
          <a:prstGeom prst="roundRect">
            <a:avLst/>
          </a:prstGeom>
          <a:solidFill>
            <a:srgbClr val="FFF2CC"/>
          </a:solid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latin typeface="Century Gothic" panose="020B0502020202020204" pitchFamily="34" charset="0"/>
              </a:rPr>
              <a:t>Please see Annex D for more on Consent vs. Acknowledgements</a:t>
            </a:r>
          </a:p>
        </p:txBody>
      </p:sp>
    </p:spTree>
    <p:extLst>
      <p:ext uri="{BB962C8B-B14F-4D97-AF65-F5344CB8AC3E}">
        <p14:creationId xmlns:p14="http://schemas.microsoft.com/office/powerpoint/2010/main" val="1186569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85FA9FC1-9DC1-C958-2FDA-1BC372849AF2}"/>
              </a:ext>
            </a:extLst>
          </p:cNvPr>
          <p:cNvSpPr txBox="1"/>
          <p:nvPr/>
        </p:nvSpPr>
        <p:spPr>
          <a:xfrm>
            <a:off x="8242494" y="338305"/>
            <a:ext cx="3396131" cy="1869743"/>
          </a:xfrm>
          <a:prstGeom prst="rect">
            <a:avLst/>
          </a:prstGeom>
          <a:solidFill>
            <a:schemeClr val="accent6">
              <a:lumMod val="20000"/>
              <a:lumOff val="80000"/>
            </a:schemeClr>
          </a:solidFill>
          <a:ln w="28575">
            <a:solidFill>
              <a:schemeClr val="accent6"/>
            </a:solidFill>
          </a:ln>
        </p:spPr>
        <p:txBody>
          <a:bodyPr wrap="square" lIns="91440" tIns="45720" rIns="91440" bIns="45720" anchor="t">
            <a:spAutoFit/>
          </a:bodyPr>
          <a:lstStyle/>
          <a:p>
            <a:r>
              <a:rPr lang="en-CA" sz="1050" b="1">
                <a:solidFill>
                  <a:schemeClr val="accent6"/>
                </a:solidFill>
                <a:cs typeface="Calibri"/>
              </a:rPr>
              <a:t>FRAMEWORK TABLE OF CONTENTS</a:t>
            </a:r>
          </a:p>
          <a:p>
            <a:pPr marL="228600" indent="-228600">
              <a:buAutoNum type="arabicPeriod"/>
            </a:pPr>
            <a:r>
              <a:rPr lang="en-CA" sz="1050">
                <a:cs typeface="Calibri"/>
              </a:rPr>
              <a:t>Executive Summary</a:t>
            </a:r>
          </a:p>
          <a:p>
            <a:pPr marL="228600" indent="-228600">
              <a:buAutoNum type="arabicPeriod"/>
            </a:pPr>
            <a:r>
              <a:rPr lang="en-CA" sz="1050">
                <a:cs typeface="Calibri"/>
              </a:rPr>
              <a:t>Introduction</a:t>
            </a:r>
          </a:p>
          <a:p>
            <a:pPr marL="228600" indent="-228600">
              <a:buAutoNum type="arabicPeriod"/>
            </a:pPr>
            <a:r>
              <a:rPr lang="en-CA" sz="1050">
                <a:cs typeface="Calibri"/>
              </a:rPr>
              <a:t>Consent to data sharing</a:t>
            </a:r>
          </a:p>
          <a:p>
            <a:pPr marL="228600" indent="-228600">
              <a:buAutoNum type="arabicPeriod"/>
            </a:pPr>
            <a:r>
              <a:rPr lang="en-CA" sz="1050">
                <a:cs typeface="Calibri"/>
              </a:rPr>
              <a:t>Acknowledgement of data sharing</a:t>
            </a:r>
          </a:p>
          <a:p>
            <a:pPr marL="228600" indent="-228600">
              <a:buAutoNum type="arabicPeriod"/>
            </a:pPr>
            <a:r>
              <a:rPr lang="en-CA" sz="1050">
                <a:cs typeface="Calibri"/>
              </a:rPr>
              <a:t>Consent versus Acknowledgement</a:t>
            </a:r>
          </a:p>
          <a:p>
            <a:pPr marL="228600" indent="-228600">
              <a:buAutoNum type="arabicPeriod"/>
            </a:pPr>
            <a:r>
              <a:rPr lang="en-CA" sz="1050" b="1">
                <a:solidFill>
                  <a:schemeClr val="accent6"/>
                </a:solidFill>
                <a:cs typeface="Calibri"/>
              </a:rPr>
              <a:t>De-identification of personal information</a:t>
            </a:r>
          </a:p>
          <a:p>
            <a:pPr marL="228600" indent="-228600">
              <a:buAutoNum type="arabicPeriod"/>
            </a:pPr>
            <a:r>
              <a:rPr lang="en-CA" sz="1050" b="1">
                <a:solidFill>
                  <a:schemeClr val="accent6"/>
                </a:solidFill>
                <a:cs typeface="Calibri"/>
              </a:rPr>
              <a:t>Template Consent and Acknowledgement Statements</a:t>
            </a:r>
          </a:p>
          <a:p>
            <a:pPr marL="228600" indent="-228600">
              <a:buAutoNum type="arabicPeriod"/>
            </a:pPr>
            <a:r>
              <a:rPr lang="en-CA" sz="1050">
                <a:cs typeface="Calibri"/>
              </a:rPr>
              <a:t>Roles and Responsibilities</a:t>
            </a:r>
          </a:p>
          <a:p>
            <a:pPr marL="228600" indent="-228600">
              <a:buAutoNum type="arabicPeriod"/>
            </a:pPr>
            <a:r>
              <a:rPr lang="en-CA" sz="1050">
                <a:cs typeface="Calibri"/>
              </a:rPr>
              <a:t>Measuring Success</a:t>
            </a:r>
          </a:p>
          <a:p>
            <a:pPr marL="228600" indent="-228600">
              <a:buAutoNum type="arabicPeriod"/>
            </a:pPr>
            <a:r>
              <a:rPr lang="en-CA" sz="1050">
                <a:cs typeface="Calibri"/>
              </a:rPr>
              <a:t>Conclusion</a:t>
            </a:r>
          </a:p>
        </p:txBody>
      </p:sp>
      <p:sp>
        <p:nvSpPr>
          <p:cNvPr id="2" name="Text Placeholder 2">
            <a:extLst>
              <a:ext uri="{FF2B5EF4-FFF2-40B4-BE49-F238E27FC236}">
                <a16:creationId xmlns:a16="http://schemas.microsoft.com/office/drawing/2014/main" id="{5EB8B6C8-7040-4982-C2AC-E1E0C1A91A01}"/>
              </a:ext>
            </a:extLst>
          </p:cNvPr>
          <p:cNvSpPr txBox="1">
            <a:spLocks/>
          </p:cNvSpPr>
          <p:nvPr/>
        </p:nvSpPr>
        <p:spPr>
          <a:xfrm>
            <a:off x="457199" y="1273176"/>
            <a:ext cx="10183092" cy="14238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399"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4798"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None/>
              <a:defRPr sz="4798"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None/>
              <a:defRPr sz="4798"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4798"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CA" sz="2350" b="1">
                <a:latin typeface="+mn-lt"/>
                <a:cs typeface="Arial"/>
              </a:rPr>
              <a:t>(6) De-identified personal information</a:t>
            </a:r>
          </a:p>
          <a:p>
            <a:pPr marL="342900" indent="-342900">
              <a:buFont typeface="Arial" panose="020B0604020202020204" pitchFamily="34" charset="0"/>
              <a:buChar char="•"/>
            </a:pPr>
            <a:r>
              <a:rPr lang="en-CA" sz="2350">
                <a:latin typeface="+mn-lt"/>
                <a:cs typeface="Arial"/>
              </a:rPr>
              <a:t>Introduces readers to the ability to share de-identified</a:t>
            </a:r>
            <a:br>
              <a:rPr lang="en-CA" sz="2350">
                <a:latin typeface="+mn-lt"/>
              </a:rPr>
            </a:br>
            <a:r>
              <a:rPr lang="en-CA" sz="2350">
                <a:latin typeface="+mn-lt"/>
                <a:cs typeface="Arial"/>
              </a:rPr>
              <a:t>personal information</a:t>
            </a:r>
          </a:p>
        </p:txBody>
      </p:sp>
      <p:sp>
        <p:nvSpPr>
          <p:cNvPr id="3" name="Text Placeholder 1">
            <a:extLst>
              <a:ext uri="{FF2B5EF4-FFF2-40B4-BE49-F238E27FC236}">
                <a16:creationId xmlns:a16="http://schemas.microsoft.com/office/drawing/2014/main" id="{53923347-718F-0CA9-AB9A-2A84DEBBBE6F}"/>
              </a:ext>
            </a:extLst>
          </p:cNvPr>
          <p:cNvSpPr>
            <a:spLocks noGrp="1"/>
          </p:cNvSpPr>
          <p:nvPr>
            <p:ph type="body" sz="quarter" idx="12"/>
          </p:nvPr>
        </p:nvSpPr>
        <p:spPr>
          <a:xfrm>
            <a:off x="457199" y="470778"/>
            <a:ext cx="7785295" cy="669925"/>
          </a:xfrm>
        </p:spPr>
        <p:txBody>
          <a:bodyPr>
            <a:noAutofit/>
          </a:bodyPr>
          <a:lstStyle/>
          <a:p>
            <a:pPr marL="0"/>
            <a:r>
              <a:rPr lang="en-CA" sz="3600" b="0">
                <a:latin typeface="Century Gothic"/>
                <a:cs typeface="Arial"/>
              </a:rPr>
              <a:t>Framework Components</a:t>
            </a:r>
            <a:endParaRPr lang="en-CA" sz="3600" b="0">
              <a:latin typeface="Century Gothic" panose="020B0502020202020204" pitchFamily="34" charset="0"/>
            </a:endParaRPr>
          </a:p>
        </p:txBody>
      </p:sp>
      <p:sp>
        <p:nvSpPr>
          <p:cNvPr id="4" name="Content Placeholder 10">
            <a:extLst>
              <a:ext uri="{FF2B5EF4-FFF2-40B4-BE49-F238E27FC236}">
                <a16:creationId xmlns:a16="http://schemas.microsoft.com/office/drawing/2014/main" id="{99E00BEB-9503-3A2A-1E38-7660D93DBA16}"/>
              </a:ext>
            </a:extLst>
          </p:cNvPr>
          <p:cNvSpPr txBox="1">
            <a:spLocks/>
          </p:cNvSpPr>
          <p:nvPr/>
        </p:nvSpPr>
        <p:spPr>
          <a:xfrm>
            <a:off x="457199" y="2697016"/>
            <a:ext cx="11181426" cy="186974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b="1">
                <a:cs typeface="Arial"/>
              </a:rPr>
              <a:t>(7) Consent and user acknowledgement templates</a:t>
            </a:r>
          </a:p>
          <a:p>
            <a:r>
              <a:rPr lang="en-CA" sz="2400">
                <a:cs typeface="Arial"/>
              </a:rPr>
              <a:t>Directs readers to Annex B of the Framework, which sample consent and user acknowledgements can be leveraged</a:t>
            </a:r>
          </a:p>
          <a:p>
            <a:pPr lvl="1"/>
            <a:endParaRPr lang="en-CA" sz="800">
              <a:cs typeface="Arial"/>
            </a:endParaRPr>
          </a:p>
          <a:p>
            <a:pPr lvl="1"/>
            <a:r>
              <a:rPr lang="en-CA" sz="2200">
                <a:cs typeface="Arial"/>
              </a:rPr>
              <a:t>Templates are envisioned to:</a:t>
            </a:r>
          </a:p>
          <a:p>
            <a:pPr lvl="1"/>
            <a:endParaRPr lang="en-CA" sz="700">
              <a:cs typeface="Arial"/>
            </a:endParaRPr>
          </a:p>
          <a:p>
            <a:pPr lvl="2"/>
            <a:r>
              <a:rPr lang="en-CA">
                <a:cs typeface="Arial" panose="020B0604020202020204" pitchFamily="34" charset="0"/>
              </a:rPr>
              <a:t>Identify </a:t>
            </a:r>
            <a:r>
              <a:rPr lang="en-CA" b="0"/>
              <a:t>important areas of consideration</a:t>
            </a:r>
          </a:p>
          <a:p>
            <a:pPr lvl="2"/>
            <a:r>
              <a:rPr lang="en-CA">
                <a:cs typeface="Arial" panose="020B0604020202020204" pitchFamily="34" charset="0"/>
              </a:rPr>
              <a:t>Enable </a:t>
            </a:r>
            <a:r>
              <a:rPr lang="en-CA" b="0"/>
              <a:t>enterprise-level standardization</a:t>
            </a:r>
            <a:r>
              <a:rPr lang="en-CA" b="0">
                <a:latin typeface="Calibri Light" panose="020F0302020204030204"/>
              </a:rPr>
              <a:t> </a:t>
            </a:r>
            <a:endParaRPr lang="en-CA"/>
          </a:p>
          <a:p>
            <a:pPr lvl="2"/>
            <a:r>
              <a:rPr lang="en-CA"/>
              <a:t>Reduce administrative burden </a:t>
            </a:r>
          </a:p>
          <a:p>
            <a:pPr lvl="2"/>
            <a:r>
              <a:rPr lang="en-CA"/>
              <a:t>Support flexibility so that templates may be tailored to specific programs or services</a:t>
            </a:r>
          </a:p>
          <a:p>
            <a:pPr marL="457200" lvl="1" indent="0">
              <a:buNone/>
            </a:pPr>
            <a:r>
              <a:rPr lang="en-CA" sz="2000">
                <a:latin typeface="Calibri Light" panose="020F0302020204030204"/>
              </a:rPr>
              <a:t> </a:t>
            </a:r>
            <a:endParaRPr lang="en-CA" sz="1600"/>
          </a:p>
          <a:p>
            <a:pPr lvl="1"/>
            <a:endParaRPr lang="en-CA" sz="2000">
              <a:cs typeface="Arial" panose="020B0604020202020204" pitchFamily="34" charset="0"/>
            </a:endParaRPr>
          </a:p>
        </p:txBody>
      </p:sp>
    </p:spTree>
    <p:extLst>
      <p:ext uri="{BB962C8B-B14F-4D97-AF65-F5344CB8AC3E}">
        <p14:creationId xmlns:p14="http://schemas.microsoft.com/office/powerpoint/2010/main" val="4021255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85FA9FC1-9DC1-C958-2FDA-1BC372849AF2}"/>
              </a:ext>
            </a:extLst>
          </p:cNvPr>
          <p:cNvSpPr txBox="1"/>
          <p:nvPr/>
        </p:nvSpPr>
        <p:spPr>
          <a:xfrm>
            <a:off x="8242494" y="338305"/>
            <a:ext cx="3396131" cy="1869743"/>
          </a:xfrm>
          <a:prstGeom prst="rect">
            <a:avLst/>
          </a:prstGeom>
          <a:solidFill>
            <a:schemeClr val="accent6">
              <a:lumMod val="20000"/>
              <a:lumOff val="80000"/>
            </a:schemeClr>
          </a:solidFill>
          <a:ln w="28575">
            <a:solidFill>
              <a:schemeClr val="accent6"/>
            </a:solidFill>
          </a:ln>
        </p:spPr>
        <p:txBody>
          <a:bodyPr wrap="square" lIns="91440" tIns="45720" rIns="91440" bIns="45720" anchor="t">
            <a:spAutoFit/>
          </a:bodyPr>
          <a:lstStyle/>
          <a:p>
            <a:r>
              <a:rPr lang="en-CA" sz="1050" b="1">
                <a:solidFill>
                  <a:schemeClr val="accent6"/>
                </a:solidFill>
                <a:cs typeface="Calibri"/>
              </a:rPr>
              <a:t>FRAMEWORK TABLE OF CONTENTS</a:t>
            </a:r>
          </a:p>
          <a:p>
            <a:pPr marL="228600" indent="-228600">
              <a:buAutoNum type="arabicPeriod"/>
            </a:pPr>
            <a:r>
              <a:rPr lang="en-CA" sz="1050">
                <a:cs typeface="Calibri"/>
              </a:rPr>
              <a:t>Executive Summary</a:t>
            </a:r>
          </a:p>
          <a:p>
            <a:pPr marL="228600" indent="-228600">
              <a:buAutoNum type="arabicPeriod"/>
            </a:pPr>
            <a:r>
              <a:rPr lang="en-CA" sz="1050">
                <a:cs typeface="Calibri"/>
              </a:rPr>
              <a:t>Introduction</a:t>
            </a:r>
          </a:p>
          <a:p>
            <a:pPr marL="228600" indent="-228600">
              <a:buAutoNum type="arabicPeriod"/>
            </a:pPr>
            <a:r>
              <a:rPr lang="en-CA" sz="1050">
                <a:cs typeface="Calibri"/>
              </a:rPr>
              <a:t>Consent to data sharing</a:t>
            </a:r>
          </a:p>
          <a:p>
            <a:pPr marL="228600" indent="-228600">
              <a:buAutoNum type="arabicPeriod"/>
            </a:pPr>
            <a:r>
              <a:rPr lang="en-CA" sz="1050">
                <a:cs typeface="Calibri"/>
              </a:rPr>
              <a:t>Acknowledgement of data sharing</a:t>
            </a:r>
          </a:p>
          <a:p>
            <a:pPr marL="228600" indent="-228600">
              <a:buAutoNum type="arabicPeriod"/>
            </a:pPr>
            <a:r>
              <a:rPr lang="en-CA" sz="1050">
                <a:cs typeface="Calibri"/>
              </a:rPr>
              <a:t>Consent versus Acknowledgement</a:t>
            </a:r>
          </a:p>
          <a:p>
            <a:pPr marL="228600" indent="-228600">
              <a:buAutoNum type="arabicPeriod"/>
            </a:pPr>
            <a:r>
              <a:rPr lang="en-CA" sz="1050">
                <a:cs typeface="Calibri"/>
              </a:rPr>
              <a:t>De-identification of personal information</a:t>
            </a:r>
          </a:p>
          <a:p>
            <a:pPr marL="228600" indent="-228600">
              <a:buAutoNum type="arabicPeriod"/>
            </a:pPr>
            <a:r>
              <a:rPr lang="en-CA" sz="1050">
                <a:cs typeface="Calibri"/>
              </a:rPr>
              <a:t>Template Consent and Acknowledgement Statements</a:t>
            </a:r>
          </a:p>
          <a:p>
            <a:pPr marL="228600" indent="-228600">
              <a:buAutoNum type="arabicPeriod"/>
            </a:pPr>
            <a:r>
              <a:rPr lang="en-CA" sz="1050" b="1">
                <a:solidFill>
                  <a:schemeClr val="accent6"/>
                </a:solidFill>
                <a:cs typeface="Calibri"/>
              </a:rPr>
              <a:t>Roles and Responsibilities</a:t>
            </a:r>
          </a:p>
          <a:p>
            <a:pPr marL="228600" indent="-228600">
              <a:buAutoNum type="arabicPeriod"/>
            </a:pPr>
            <a:r>
              <a:rPr lang="en-CA" sz="1050" b="1">
                <a:solidFill>
                  <a:schemeClr val="accent6"/>
                </a:solidFill>
                <a:cs typeface="Calibri"/>
              </a:rPr>
              <a:t>Measuring Success</a:t>
            </a:r>
          </a:p>
          <a:p>
            <a:pPr marL="228600" indent="-228600">
              <a:buAutoNum type="arabicPeriod"/>
            </a:pPr>
            <a:r>
              <a:rPr lang="en-CA" sz="1050">
                <a:cs typeface="Calibri"/>
              </a:rPr>
              <a:t>Conclusion</a:t>
            </a:r>
          </a:p>
        </p:txBody>
      </p:sp>
      <p:sp>
        <p:nvSpPr>
          <p:cNvPr id="2" name="Text Placeholder 2">
            <a:extLst>
              <a:ext uri="{FF2B5EF4-FFF2-40B4-BE49-F238E27FC236}">
                <a16:creationId xmlns:a16="http://schemas.microsoft.com/office/drawing/2014/main" id="{5EB8B6C8-7040-4982-C2AC-E1E0C1A91A01}"/>
              </a:ext>
            </a:extLst>
          </p:cNvPr>
          <p:cNvSpPr txBox="1">
            <a:spLocks/>
          </p:cNvSpPr>
          <p:nvPr/>
        </p:nvSpPr>
        <p:spPr>
          <a:xfrm>
            <a:off x="457199" y="1273176"/>
            <a:ext cx="10183092" cy="14238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399"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4798"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None/>
              <a:defRPr sz="4798"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None/>
              <a:defRPr sz="4798"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4798"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CA" sz="2350" b="1">
                <a:latin typeface="+mn-lt"/>
                <a:cs typeface="Arial"/>
              </a:rPr>
              <a:t>(8) Roles and Responsibilities</a:t>
            </a:r>
          </a:p>
          <a:p>
            <a:pPr marL="342900" indent="-342900">
              <a:buFont typeface="Arial" panose="020B0604020202020204" pitchFamily="34" charset="0"/>
              <a:buChar char="•"/>
            </a:pPr>
            <a:r>
              <a:rPr lang="en-CA" sz="2350">
                <a:latin typeface="+mn-lt"/>
                <a:cs typeface="Arial"/>
              </a:rPr>
              <a:t>Defines a proposed set of roles and responsibilities</a:t>
            </a:r>
            <a:br>
              <a:rPr lang="en-CA" sz="2350">
                <a:latin typeface="+mn-lt"/>
                <a:cs typeface="Arial"/>
              </a:rPr>
            </a:br>
            <a:r>
              <a:rPr lang="en-CA" sz="2350">
                <a:latin typeface="+mn-lt"/>
                <a:cs typeface="Arial"/>
              </a:rPr>
              <a:t>related to the operationalization of consent</a:t>
            </a:r>
          </a:p>
        </p:txBody>
      </p:sp>
      <p:sp>
        <p:nvSpPr>
          <p:cNvPr id="3" name="Text Placeholder 1">
            <a:extLst>
              <a:ext uri="{FF2B5EF4-FFF2-40B4-BE49-F238E27FC236}">
                <a16:creationId xmlns:a16="http://schemas.microsoft.com/office/drawing/2014/main" id="{53923347-718F-0CA9-AB9A-2A84DEBBBE6F}"/>
              </a:ext>
            </a:extLst>
          </p:cNvPr>
          <p:cNvSpPr>
            <a:spLocks noGrp="1"/>
          </p:cNvSpPr>
          <p:nvPr>
            <p:ph type="body" sz="quarter" idx="12"/>
          </p:nvPr>
        </p:nvSpPr>
        <p:spPr>
          <a:xfrm>
            <a:off x="457199" y="470778"/>
            <a:ext cx="7785295" cy="669925"/>
          </a:xfrm>
        </p:spPr>
        <p:txBody>
          <a:bodyPr>
            <a:noAutofit/>
          </a:bodyPr>
          <a:lstStyle/>
          <a:p>
            <a:pPr marL="0"/>
            <a:r>
              <a:rPr lang="en-CA" sz="3600" b="0">
                <a:latin typeface="Century Gothic"/>
                <a:cs typeface="Arial"/>
              </a:rPr>
              <a:t>Framework Components</a:t>
            </a:r>
            <a:endParaRPr lang="en-CA" sz="3600" b="0">
              <a:latin typeface="Century Gothic" panose="020B0502020202020204" pitchFamily="34" charset="0"/>
            </a:endParaRPr>
          </a:p>
        </p:txBody>
      </p:sp>
      <p:sp>
        <p:nvSpPr>
          <p:cNvPr id="4" name="Content Placeholder 10">
            <a:extLst>
              <a:ext uri="{FF2B5EF4-FFF2-40B4-BE49-F238E27FC236}">
                <a16:creationId xmlns:a16="http://schemas.microsoft.com/office/drawing/2014/main" id="{99E00BEB-9503-3A2A-1E38-7660D93DBA16}"/>
              </a:ext>
            </a:extLst>
          </p:cNvPr>
          <p:cNvSpPr txBox="1">
            <a:spLocks/>
          </p:cNvSpPr>
          <p:nvPr/>
        </p:nvSpPr>
        <p:spPr>
          <a:xfrm>
            <a:off x="457199" y="2697016"/>
            <a:ext cx="11181426" cy="186974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b="1">
                <a:cs typeface="Arial"/>
              </a:rPr>
              <a:t>(9) Measuring Success</a:t>
            </a:r>
          </a:p>
          <a:p>
            <a:r>
              <a:rPr lang="en-CA" sz="2400">
                <a:cs typeface="Arial"/>
              </a:rPr>
              <a:t>Identifies and shares Key Performance Indicators (KPIs) and qualitative indicators to measure the success of the Framework’s implementation, examples of each include:</a:t>
            </a:r>
            <a:endParaRPr lang="en-CA" sz="800">
              <a:cs typeface="Arial"/>
            </a:endParaRPr>
          </a:p>
          <a:p>
            <a:pPr lvl="1"/>
            <a:r>
              <a:rPr lang="en-CA" sz="2000">
                <a:cs typeface="Arial"/>
              </a:rPr>
              <a:t>Quantitative KPIs: number and % increase year-over-year of enterprise level user agreements or consent statements implemented/used;</a:t>
            </a:r>
          </a:p>
          <a:p>
            <a:pPr lvl="1"/>
            <a:r>
              <a:rPr lang="en-CA" sz="2000">
                <a:cs typeface="Arial"/>
              </a:rPr>
              <a:t>Qualitative Attributes and Indicators: Improved information, transparency, accountability and decreased administrative burden</a:t>
            </a:r>
          </a:p>
          <a:p>
            <a:pPr lvl="1"/>
            <a:endParaRPr lang="en-CA" sz="2000">
              <a:cs typeface="Arial" panose="020B0604020202020204" pitchFamily="34" charset="0"/>
            </a:endParaRPr>
          </a:p>
        </p:txBody>
      </p:sp>
      <p:sp>
        <p:nvSpPr>
          <p:cNvPr id="6" name="Rectangle: Rounded Corners 5">
            <a:extLst>
              <a:ext uri="{FF2B5EF4-FFF2-40B4-BE49-F238E27FC236}">
                <a16:creationId xmlns:a16="http://schemas.microsoft.com/office/drawing/2014/main" id="{2B0C5552-68F9-64EE-C9FC-058565016849}"/>
              </a:ext>
            </a:extLst>
          </p:cNvPr>
          <p:cNvSpPr/>
          <p:nvPr/>
        </p:nvSpPr>
        <p:spPr>
          <a:xfrm>
            <a:off x="3050364" y="5494379"/>
            <a:ext cx="6413232" cy="593333"/>
          </a:xfrm>
          <a:prstGeom prst="roundRect">
            <a:avLst/>
          </a:prstGeom>
          <a:solidFill>
            <a:srgbClr val="FFF2CC"/>
          </a:solid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sz="1600" b="1">
                <a:solidFill>
                  <a:schemeClr val="tx1"/>
                </a:solidFill>
                <a:latin typeface="Century Gothic"/>
              </a:rPr>
              <a:t>Please see Annex E for detail about Roles and Responsibilities, and Annex F for more on Measuring Success</a:t>
            </a:r>
          </a:p>
        </p:txBody>
      </p:sp>
    </p:spTree>
    <p:extLst>
      <p:ext uri="{BB962C8B-B14F-4D97-AF65-F5344CB8AC3E}">
        <p14:creationId xmlns:p14="http://schemas.microsoft.com/office/powerpoint/2010/main" val="3588753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0FF8A3-9B31-45B8-8996-70AEC47645F9}"/>
              </a:ext>
            </a:extLst>
          </p:cNvPr>
          <p:cNvSpPr>
            <a:spLocks noGrp="1"/>
          </p:cNvSpPr>
          <p:nvPr>
            <p:ph type="body" sz="quarter" idx="12"/>
          </p:nvPr>
        </p:nvSpPr>
        <p:spPr/>
        <p:txBody>
          <a:bodyPr>
            <a:normAutofit/>
          </a:bodyPr>
          <a:lstStyle/>
          <a:p>
            <a:r>
              <a:rPr lang="en-CA" sz="3600" b="0">
                <a:latin typeface="Century Gothic"/>
                <a:ea typeface="+mn-ea"/>
                <a:cs typeface="Arial"/>
              </a:rPr>
              <a:t>Potential Impact for Sectors</a:t>
            </a:r>
            <a:endParaRPr lang="en-CA" sz="3600"/>
          </a:p>
        </p:txBody>
      </p:sp>
      <p:sp>
        <p:nvSpPr>
          <p:cNvPr id="3" name="Text Placeholder 2">
            <a:extLst>
              <a:ext uri="{FF2B5EF4-FFF2-40B4-BE49-F238E27FC236}">
                <a16:creationId xmlns:a16="http://schemas.microsoft.com/office/drawing/2014/main" id="{F86EE362-775D-30EC-E02E-190B198B92E2}"/>
              </a:ext>
            </a:extLst>
          </p:cNvPr>
          <p:cNvSpPr>
            <a:spLocks noGrp="1"/>
          </p:cNvSpPr>
          <p:nvPr>
            <p:ph type="body" sz="quarter" idx="13"/>
          </p:nvPr>
        </p:nvSpPr>
        <p:spPr/>
        <p:txBody>
          <a:bodyPr vert="horz" lIns="91440" tIns="45720" rIns="91440" bIns="45720" rtlCol="0" anchor="t">
            <a:normAutofit/>
          </a:bodyPr>
          <a:lstStyle/>
          <a:p>
            <a:pPr marL="0" indent="0"/>
            <a:r>
              <a:rPr lang="en-CA" sz="2400">
                <a:solidFill>
                  <a:srgbClr val="000000"/>
                </a:solidFill>
                <a:latin typeface="Calibri"/>
                <a:ea typeface="Calibri"/>
                <a:cs typeface="Arial"/>
              </a:rPr>
              <a:t>Operationalization of the Framework </a:t>
            </a:r>
            <a:r>
              <a:rPr lang="en-CA" sz="2400" b="1">
                <a:solidFill>
                  <a:srgbClr val="000000"/>
                </a:solidFill>
                <a:latin typeface="Calibri"/>
                <a:ea typeface="Calibri"/>
                <a:cs typeface="Arial"/>
              </a:rPr>
              <a:t>may</a:t>
            </a:r>
            <a:r>
              <a:rPr lang="en-CA" sz="2400">
                <a:solidFill>
                  <a:srgbClr val="000000"/>
                </a:solidFill>
                <a:latin typeface="Calibri"/>
                <a:ea typeface="Calibri"/>
                <a:cs typeface="Arial"/>
              </a:rPr>
              <a:t> require sectors to:</a:t>
            </a:r>
          </a:p>
          <a:p>
            <a:pPr marL="0" indent="0"/>
            <a:endParaRPr lang="en-CA" sz="100">
              <a:solidFill>
                <a:srgbClr val="000000"/>
              </a:solidFill>
              <a:latin typeface="Calibri" panose="020F0502020204030204" pitchFamily="34" charset="0"/>
            </a:endParaRPr>
          </a:p>
          <a:p>
            <a:pPr marL="914400" lvl="1" indent="-457200">
              <a:buFont typeface="+mj-lt"/>
              <a:buAutoNum type="arabicPeriod"/>
            </a:pPr>
            <a:r>
              <a:rPr lang="en-CA" sz="2200">
                <a:solidFill>
                  <a:srgbClr val="000000"/>
                </a:solidFill>
                <a:latin typeface="Calibri"/>
                <a:ea typeface="Calibri"/>
                <a:cs typeface="Arial"/>
              </a:rPr>
              <a:t>Review and update existing and ensure future disclaimers, privacy notices, user agreements, etc. to better align with the goals of the Framework (i.e., is the language limiting the potential to support data and information sharing, Tell-us-Once, improve program service delivery through data collection efficiencies, “know-your-client”)</a:t>
            </a:r>
          </a:p>
          <a:p>
            <a:pPr marL="914400" lvl="1" indent="-457200">
              <a:buAutoNum type="arabicPeriod"/>
            </a:pPr>
            <a:endParaRPr lang="en-CA" sz="500">
              <a:solidFill>
                <a:srgbClr val="000000"/>
              </a:solidFill>
              <a:latin typeface="Calibri"/>
              <a:ea typeface="Calibri"/>
              <a:cs typeface="Arial"/>
            </a:endParaRPr>
          </a:p>
          <a:p>
            <a:pPr marL="914400" lvl="1" indent="-457200">
              <a:buAutoNum type="arabicPeriod"/>
            </a:pPr>
            <a:r>
              <a:rPr lang="en-CA" sz="2200">
                <a:solidFill>
                  <a:srgbClr val="000000"/>
                </a:solidFill>
                <a:latin typeface="Calibri"/>
                <a:ea typeface="Calibri"/>
                <a:cs typeface="Arial"/>
              </a:rPr>
              <a:t>Invest in updating program or service consent artifacts to align with the Framework</a:t>
            </a:r>
            <a:endParaRPr lang="en-CA" sz="2200">
              <a:solidFill>
                <a:srgbClr val="000000"/>
              </a:solidFill>
              <a:latin typeface="Calibri" panose="020F0502020204030204" pitchFamily="34" charset="0"/>
              <a:ea typeface="Calibri" panose="020F0502020204030204" pitchFamily="34" charset="0"/>
            </a:endParaRPr>
          </a:p>
          <a:p>
            <a:pPr marL="914400" lvl="1" indent="-457200">
              <a:buFont typeface="Arial" panose="020B0604020202020204" pitchFamily="34" charset="0"/>
              <a:buAutoNum type="arabicPeriod"/>
            </a:pPr>
            <a:endParaRPr lang="en-CA" sz="400">
              <a:solidFill>
                <a:srgbClr val="000000"/>
              </a:solidFill>
              <a:latin typeface="Calibri" panose="020F0502020204030204" pitchFamily="34" charset="0"/>
              <a:ea typeface="Calibri" panose="020F0502020204030204" pitchFamily="34" charset="0"/>
            </a:endParaRPr>
          </a:p>
          <a:p>
            <a:pPr marL="914400" lvl="1" indent="-457200">
              <a:buFont typeface="+mj-lt"/>
              <a:buAutoNum type="arabicPeriod"/>
            </a:pPr>
            <a:endParaRPr lang="en-CA" sz="500">
              <a:solidFill>
                <a:srgbClr val="000000"/>
              </a:solidFill>
              <a:latin typeface="Calibri" panose="020F0502020204030204" pitchFamily="34" charset="0"/>
            </a:endParaRPr>
          </a:p>
          <a:p>
            <a:pPr marL="914400" lvl="1" indent="-457200">
              <a:buFont typeface="+mj-lt"/>
              <a:buAutoNum type="arabicPeriod"/>
            </a:pPr>
            <a:r>
              <a:rPr lang="en-CA" sz="2200">
                <a:solidFill>
                  <a:srgbClr val="000000"/>
                </a:solidFill>
                <a:latin typeface="Calibri" panose="020F0502020204030204" pitchFamily="34" charset="0"/>
              </a:rPr>
              <a:t>Review how consent registration is managed (i.e., programs may have to revise how they track old vs new client consent)</a:t>
            </a:r>
          </a:p>
          <a:p>
            <a:pPr marL="914400" lvl="1" indent="-457200">
              <a:buFont typeface="+mj-lt"/>
              <a:buAutoNum type="arabicPeriod"/>
            </a:pPr>
            <a:endParaRPr lang="en-CA" sz="500">
              <a:solidFill>
                <a:srgbClr val="000000"/>
              </a:solidFill>
              <a:latin typeface="Calibri" panose="020F0502020204030204" pitchFamily="34" charset="0"/>
            </a:endParaRPr>
          </a:p>
          <a:p>
            <a:pPr marL="914400" lvl="1" indent="-457200">
              <a:buFont typeface="+mj-lt"/>
              <a:buAutoNum type="arabicPeriod"/>
            </a:pPr>
            <a:r>
              <a:rPr lang="en-CA" sz="2200">
                <a:solidFill>
                  <a:srgbClr val="000000"/>
                </a:solidFill>
                <a:latin typeface="Calibri"/>
                <a:ea typeface="Calibri"/>
                <a:cs typeface="Arial"/>
              </a:rPr>
              <a:t>Participate in discussions about how to implement consent use cases department-wide in a more holistic manner (e.g., consent for identity management) </a:t>
            </a:r>
            <a:endParaRPr lang="en-CA" sz="2200">
              <a:latin typeface="Calibri"/>
              <a:ea typeface="Calibri"/>
              <a:cs typeface="Arial"/>
            </a:endParaRPr>
          </a:p>
        </p:txBody>
      </p:sp>
      <p:sp>
        <p:nvSpPr>
          <p:cNvPr id="4" name="Rectangle: Rounded Corners 3">
            <a:extLst>
              <a:ext uri="{FF2B5EF4-FFF2-40B4-BE49-F238E27FC236}">
                <a16:creationId xmlns:a16="http://schemas.microsoft.com/office/drawing/2014/main" id="{99ECB24B-383A-FE7C-733B-DF1F23A55493}"/>
              </a:ext>
            </a:extLst>
          </p:cNvPr>
          <p:cNvSpPr/>
          <p:nvPr/>
        </p:nvSpPr>
        <p:spPr>
          <a:xfrm>
            <a:off x="1542138" y="5632279"/>
            <a:ext cx="9107723" cy="467975"/>
          </a:xfrm>
          <a:prstGeom prst="roundRect">
            <a:avLst/>
          </a:prstGeom>
          <a:solidFill>
            <a:schemeClr val="accent6">
              <a:lumMod val="20000"/>
              <a:lumOff val="8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schemeClr val="tx1"/>
                </a:solidFill>
                <a:latin typeface="Century Gothic" panose="020B0502020202020204" pitchFamily="34" charset="0"/>
              </a:rPr>
              <a:t>DTSS (DDIB) is here to support ISED sectors through the consent operationalization process.</a:t>
            </a:r>
          </a:p>
        </p:txBody>
      </p:sp>
    </p:spTree>
    <p:extLst>
      <p:ext uri="{BB962C8B-B14F-4D97-AF65-F5344CB8AC3E}">
        <p14:creationId xmlns:p14="http://schemas.microsoft.com/office/powerpoint/2010/main" val="3199405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7F587F-048D-4E9E-D948-F1F6B67E663D}"/>
              </a:ext>
            </a:extLst>
          </p:cNvPr>
          <p:cNvSpPr txBox="1">
            <a:spLocks/>
          </p:cNvSpPr>
          <p:nvPr/>
        </p:nvSpPr>
        <p:spPr>
          <a:xfrm>
            <a:off x="513615" y="363219"/>
            <a:ext cx="105156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dirty="0">
                <a:latin typeface="Century Gothic"/>
                <a:ea typeface="+mn-ea"/>
                <a:cs typeface="+mn-cs"/>
              </a:rPr>
              <a:t>DTSS (DDIB) Support</a:t>
            </a:r>
            <a:endParaRPr lang="en-CA" sz="3600" dirty="0">
              <a:highlight>
                <a:srgbClr val="FFFF00"/>
              </a:highlight>
              <a:latin typeface="Century Gothic"/>
              <a:ea typeface="+mn-ea"/>
              <a:cs typeface="+mn-cs"/>
            </a:endParaRPr>
          </a:p>
        </p:txBody>
      </p:sp>
      <p:sp>
        <p:nvSpPr>
          <p:cNvPr id="5" name="Text Placeholder 6">
            <a:extLst>
              <a:ext uri="{FF2B5EF4-FFF2-40B4-BE49-F238E27FC236}">
                <a16:creationId xmlns:a16="http://schemas.microsoft.com/office/drawing/2014/main" id="{34D004E3-6911-5F5E-4ED8-D2BB3E0726E9}"/>
              </a:ext>
            </a:extLst>
          </p:cNvPr>
          <p:cNvSpPr txBox="1">
            <a:spLocks/>
          </p:cNvSpPr>
          <p:nvPr/>
        </p:nvSpPr>
        <p:spPr>
          <a:xfrm>
            <a:off x="520348" y="1055125"/>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b="1" dirty="0"/>
              <a:t>Our Goal</a:t>
            </a:r>
            <a:endParaRPr lang="en-CA" b="1" strike="sngStrike" dirty="0"/>
          </a:p>
        </p:txBody>
      </p:sp>
      <p:sp>
        <p:nvSpPr>
          <p:cNvPr id="6" name="Content Placeholder 7">
            <a:extLst>
              <a:ext uri="{FF2B5EF4-FFF2-40B4-BE49-F238E27FC236}">
                <a16:creationId xmlns:a16="http://schemas.microsoft.com/office/drawing/2014/main" id="{82CC2BB9-4085-E6C4-2E35-5D564AE513F9}"/>
              </a:ext>
            </a:extLst>
          </p:cNvPr>
          <p:cNvSpPr txBox="1">
            <a:spLocks/>
          </p:cNvSpPr>
          <p:nvPr/>
        </p:nvSpPr>
        <p:spPr>
          <a:xfrm>
            <a:off x="513615" y="1604941"/>
            <a:ext cx="5449428" cy="3684588"/>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dirty="0">
                <a:cs typeface="Calibri"/>
              </a:rPr>
              <a:t>Collaborate with sectors to document and explore consent use cases, developing solutions that can be optimized for departmental use wherever possible</a:t>
            </a:r>
          </a:p>
          <a:p>
            <a:r>
              <a:rPr lang="en-CA" sz="2400" dirty="0">
                <a:cs typeface="Calibri"/>
              </a:rPr>
              <a:t>Develop guidance to support sectors in determining where consent or some other user agreement is required</a:t>
            </a:r>
          </a:p>
          <a:p>
            <a:r>
              <a:rPr lang="en-CA" sz="2400" dirty="0">
                <a:cs typeface="Calibri"/>
              </a:rPr>
              <a:t>Communicate to sectors the benefits of adopting the Framework (e.g., FAQS)</a:t>
            </a:r>
          </a:p>
        </p:txBody>
      </p:sp>
      <p:sp>
        <p:nvSpPr>
          <p:cNvPr id="7" name="Text Placeholder 4">
            <a:extLst>
              <a:ext uri="{FF2B5EF4-FFF2-40B4-BE49-F238E27FC236}">
                <a16:creationId xmlns:a16="http://schemas.microsoft.com/office/drawing/2014/main" id="{B39D4B43-0F5D-6C1D-9CDA-E490FC2BA16D}"/>
              </a:ext>
            </a:extLst>
          </p:cNvPr>
          <p:cNvSpPr txBox="1">
            <a:spLocks/>
          </p:cNvSpPr>
          <p:nvPr/>
        </p:nvSpPr>
        <p:spPr>
          <a:xfrm>
            <a:off x="6238776" y="1020153"/>
            <a:ext cx="5567905"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b="1" dirty="0"/>
              <a:t>Services we Offer</a:t>
            </a:r>
          </a:p>
        </p:txBody>
      </p:sp>
      <p:sp>
        <p:nvSpPr>
          <p:cNvPr id="8" name="Content Placeholder 5">
            <a:extLst>
              <a:ext uri="{FF2B5EF4-FFF2-40B4-BE49-F238E27FC236}">
                <a16:creationId xmlns:a16="http://schemas.microsoft.com/office/drawing/2014/main" id="{9626D389-FC86-EC9C-7E9C-0212A1BE8650}"/>
              </a:ext>
            </a:extLst>
          </p:cNvPr>
          <p:cNvSpPr txBox="1">
            <a:spLocks/>
          </p:cNvSpPr>
          <p:nvPr/>
        </p:nvSpPr>
        <p:spPr>
          <a:xfrm>
            <a:off x="6238776" y="1604941"/>
            <a:ext cx="5449428" cy="4290515"/>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dirty="0">
                <a:cs typeface="Calibri"/>
              </a:rPr>
              <a:t>Consultation services, supporting consent and other agreement formulation</a:t>
            </a:r>
          </a:p>
          <a:p>
            <a:r>
              <a:rPr lang="en-CA" sz="2400" dirty="0">
                <a:cs typeface="Calibri"/>
              </a:rPr>
              <a:t>Engagement with stakeholders, presenting more about the Framework / Consent Management upon request</a:t>
            </a:r>
          </a:p>
          <a:p>
            <a:r>
              <a:rPr lang="en-CA" sz="2400" dirty="0">
                <a:cs typeface="Calibri"/>
              </a:rPr>
              <a:t>Consent ‘health checks’ of existing consent and other agreements, ensuring alignment with the Framework</a:t>
            </a:r>
          </a:p>
        </p:txBody>
      </p:sp>
    </p:spTree>
    <p:extLst>
      <p:ext uri="{BB962C8B-B14F-4D97-AF65-F5344CB8AC3E}">
        <p14:creationId xmlns:p14="http://schemas.microsoft.com/office/powerpoint/2010/main" val="3626655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6">
            <a:extLst>
              <a:ext uri="{FF2B5EF4-FFF2-40B4-BE49-F238E27FC236}">
                <a16:creationId xmlns:a16="http://schemas.microsoft.com/office/drawing/2014/main" id="{67DFB07C-5044-6927-F8D6-82E2C2130216}"/>
              </a:ext>
            </a:extLst>
          </p:cNvPr>
          <p:cNvGraphicFramePr/>
          <p:nvPr>
            <p:extLst>
              <p:ext uri="{D42A27DB-BD31-4B8C-83A1-F6EECF244321}">
                <p14:modId xmlns:p14="http://schemas.microsoft.com/office/powerpoint/2010/main" val="702963355"/>
              </p:ext>
            </p:extLst>
          </p:nvPr>
        </p:nvGraphicFramePr>
        <p:xfrm>
          <a:off x="872388" y="1600200"/>
          <a:ext cx="10447223"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8" name="Text Placeholder 617">
            <a:extLst>
              <a:ext uri="{FF2B5EF4-FFF2-40B4-BE49-F238E27FC236}">
                <a16:creationId xmlns:a16="http://schemas.microsoft.com/office/drawing/2014/main" id="{8B87DE90-347B-A97D-FD7F-D9A41A70143D}"/>
              </a:ext>
            </a:extLst>
          </p:cNvPr>
          <p:cNvSpPr>
            <a:spLocks noGrp="1"/>
          </p:cNvSpPr>
          <p:nvPr>
            <p:ph type="body" sz="quarter" idx="12"/>
          </p:nvPr>
        </p:nvSpPr>
        <p:spPr>
          <a:xfrm>
            <a:off x="457198" y="511138"/>
            <a:ext cx="11072488" cy="669925"/>
          </a:xfrm>
        </p:spPr>
        <p:txBody>
          <a:bodyPr>
            <a:normAutofit/>
          </a:bodyPr>
          <a:lstStyle/>
          <a:p>
            <a:r>
              <a:rPr lang="en-CA" sz="3600" b="0">
                <a:latin typeface="Century Gothic"/>
                <a:cs typeface="Arial"/>
              </a:rPr>
              <a:t>Annex A: </a:t>
            </a:r>
            <a:r>
              <a:rPr lang="en-US" sz="3600" b="0">
                <a:latin typeface="Century Gothic"/>
                <a:cs typeface="Arial"/>
              </a:rPr>
              <a:t>Consultation &amp; Engagement Pathway</a:t>
            </a:r>
          </a:p>
        </p:txBody>
      </p:sp>
    </p:spTree>
    <p:extLst>
      <p:ext uri="{BB962C8B-B14F-4D97-AF65-F5344CB8AC3E}">
        <p14:creationId xmlns:p14="http://schemas.microsoft.com/office/powerpoint/2010/main" val="1927486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991CDB-12B9-3C6B-FDAD-D996C8D4E52B}"/>
              </a:ext>
            </a:extLst>
          </p:cNvPr>
          <p:cNvSpPr>
            <a:spLocks noGrp="1"/>
          </p:cNvSpPr>
          <p:nvPr>
            <p:ph type="title" idx="4294967295"/>
          </p:nvPr>
        </p:nvSpPr>
        <p:spPr>
          <a:xfrm>
            <a:off x="457200" y="385280"/>
            <a:ext cx="11072813" cy="6699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228600" indent="-228600">
              <a:spcBef>
                <a:spcPts val="1000"/>
              </a:spcBef>
              <a:defRPr/>
            </a:pPr>
            <a:r>
              <a:rPr lang="en-CA" sz="3600">
                <a:latin typeface="Century Gothic"/>
                <a:ea typeface="+mn-ea"/>
                <a:cs typeface="Arial"/>
              </a:rPr>
              <a:t>Annex A (cont.): Consultations</a:t>
            </a:r>
          </a:p>
        </p:txBody>
      </p:sp>
      <p:graphicFrame>
        <p:nvGraphicFramePr>
          <p:cNvPr id="4" name="Table 3">
            <a:extLst>
              <a:ext uri="{FF2B5EF4-FFF2-40B4-BE49-F238E27FC236}">
                <a16:creationId xmlns:a16="http://schemas.microsoft.com/office/drawing/2014/main" id="{E4B31FDE-2263-C766-7862-0CC7BBA3BC24}"/>
              </a:ext>
            </a:extLst>
          </p:cNvPr>
          <p:cNvGraphicFramePr>
            <a:graphicFrameLocks noGrp="1"/>
          </p:cNvGraphicFramePr>
          <p:nvPr>
            <p:extLst>
              <p:ext uri="{D42A27DB-BD31-4B8C-83A1-F6EECF244321}">
                <p14:modId xmlns:p14="http://schemas.microsoft.com/office/powerpoint/2010/main" val="376892587"/>
              </p:ext>
            </p:extLst>
          </p:nvPr>
        </p:nvGraphicFramePr>
        <p:xfrm>
          <a:off x="2269067" y="1329603"/>
          <a:ext cx="7653866" cy="4772927"/>
        </p:xfrm>
        <a:graphic>
          <a:graphicData uri="http://schemas.openxmlformats.org/drawingml/2006/table">
            <a:tbl>
              <a:tblPr firstRow="1"/>
              <a:tblGrid>
                <a:gridCol w="7653866">
                  <a:extLst>
                    <a:ext uri="{9D8B030D-6E8A-4147-A177-3AD203B41FA5}">
                      <a16:colId xmlns:a16="http://schemas.microsoft.com/office/drawing/2014/main" val="2490535391"/>
                    </a:ext>
                  </a:extLst>
                </a:gridCol>
              </a:tblGrid>
              <a:tr h="325266">
                <a:tc>
                  <a:txBody>
                    <a:bodyPr/>
                    <a:lstStyle/>
                    <a:p>
                      <a:pPr algn="ctr" rtl="0" fontAlgn="base"/>
                      <a:r>
                        <a:rPr lang="en-CA" sz="2000" b="0" i="0" dirty="0">
                          <a:effectLst/>
                          <a:latin typeface="+mn-lt"/>
                        </a:rPr>
                        <a:t>COMPLETED</a:t>
                      </a:r>
                    </a:p>
                  </a:txBody>
                  <a:tcPr marL="83680" marR="83680" marT="41840" marB="4184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2CC"/>
                    </a:solidFill>
                  </a:tcPr>
                </a:tc>
                <a:extLst>
                  <a:ext uri="{0D108BD9-81ED-4DB2-BD59-A6C34878D82A}">
                    <a16:rowId xmlns:a16="http://schemas.microsoft.com/office/drawing/2014/main" val="1939231959"/>
                  </a:ext>
                </a:extLst>
              </a:tr>
              <a:tr h="3387697">
                <a:tc>
                  <a:txBody>
                    <a:bodyPr/>
                    <a:lstStyle/>
                    <a:p>
                      <a:pPr marL="342900" indent="-342900" algn="l" rtl="0" fontAlgn="base">
                        <a:buFont typeface="Wingdings" panose="05000000000000000000" pitchFamily="2" charset="2"/>
                        <a:buChar char="ü"/>
                      </a:pPr>
                      <a:r>
                        <a:rPr lang="en-CA" sz="1800" b="0" i="0" dirty="0">
                          <a:effectLst/>
                          <a:latin typeface="+mn-lt"/>
                        </a:rPr>
                        <a:t>DDIB Round Table  </a:t>
                      </a:r>
                    </a:p>
                    <a:p>
                      <a:pPr marL="342900" indent="-342900" algn="l" rtl="0" fontAlgn="base">
                        <a:buFont typeface="Wingdings" panose="05000000000000000000" pitchFamily="2" charset="2"/>
                        <a:buChar char="ü"/>
                      </a:pPr>
                      <a:r>
                        <a:rPr lang="en-CA" sz="1800" b="0" i="0" dirty="0">
                          <a:effectLst/>
                          <a:latin typeface="+mn-lt"/>
                        </a:rPr>
                        <a:t>DTSS Showcase  </a:t>
                      </a:r>
                    </a:p>
                    <a:p>
                      <a:pPr marL="342900" indent="-342900" algn="l" rtl="0" fontAlgn="base">
                        <a:buFont typeface="Wingdings" panose="05000000000000000000" pitchFamily="2" charset="2"/>
                        <a:buChar char="ü"/>
                      </a:pPr>
                      <a:r>
                        <a:rPr lang="en-CA" sz="1800" b="0" i="0" dirty="0">
                          <a:effectLst/>
                          <a:latin typeface="+mn-lt"/>
                        </a:rPr>
                        <a:t>ISED – CRA Information Sharing WG </a:t>
                      </a:r>
                    </a:p>
                    <a:p>
                      <a:pPr marL="342900" indent="-342900" algn="l" rtl="0" fontAlgn="base">
                        <a:buFont typeface="Wingdings" panose="05000000000000000000" pitchFamily="2" charset="2"/>
                        <a:buChar char="ü"/>
                      </a:pPr>
                      <a:r>
                        <a:rPr lang="en-CA" sz="1800" b="0" i="0" dirty="0">
                          <a:effectLst/>
                          <a:latin typeface="+mn-lt"/>
                        </a:rPr>
                        <a:t>DIIS – CIO – CMIX team </a:t>
                      </a:r>
                    </a:p>
                    <a:p>
                      <a:pPr marL="342900" indent="-342900" algn="l" rtl="0" fontAlgn="base">
                        <a:buFont typeface="Wingdings" panose="05000000000000000000" pitchFamily="2" charset="2"/>
                        <a:buChar char="ü"/>
                      </a:pPr>
                      <a:r>
                        <a:rPr lang="en-CA" sz="1800" b="0" i="0" dirty="0">
                          <a:effectLst/>
                          <a:latin typeface="+mn-lt"/>
                        </a:rPr>
                        <a:t>Data Stewards Network </a:t>
                      </a:r>
                    </a:p>
                    <a:p>
                      <a:pPr marL="342900" indent="-342900" algn="l" rtl="0" fontAlgn="base">
                        <a:buFont typeface="Wingdings" panose="05000000000000000000" pitchFamily="2" charset="2"/>
                        <a:buChar char="ü"/>
                      </a:pPr>
                      <a:r>
                        <a:rPr lang="en-CA" sz="1800" b="0" i="0" dirty="0">
                          <a:effectLst/>
                          <a:latin typeface="+mn-lt"/>
                        </a:rPr>
                        <a:t>ATIP Services </a:t>
                      </a:r>
                    </a:p>
                    <a:p>
                      <a:pPr marL="342900" indent="-342900" algn="l" rtl="0" fontAlgn="base">
                        <a:buFont typeface="Wingdings" panose="05000000000000000000" pitchFamily="2" charset="2"/>
                        <a:buChar char="ü"/>
                      </a:pPr>
                      <a:r>
                        <a:rPr lang="en-CA" sz="1800" b="0" i="0" dirty="0">
                          <a:effectLst/>
                          <a:latin typeface="+mn-lt"/>
                        </a:rPr>
                        <a:t>Innovation Canada </a:t>
                      </a:r>
                    </a:p>
                    <a:p>
                      <a:pPr marL="342900" indent="-342900" algn="l" rtl="0" fontAlgn="base">
                        <a:buFont typeface="Wingdings" panose="05000000000000000000" pitchFamily="2" charset="2"/>
                        <a:buChar char="ü"/>
                      </a:pPr>
                      <a:r>
                        <a:rPr lang="en-CA" sz="1800" b="0" i="0" dirty="0">
                          <a:effectLst/>
                          <a:latin typeface="+mn-lt"/>
                        </a:rPr>
                        <a:t>Legal Team (reviewed legal issues)</a:t>
                      </a:r>
                    </a:p>
                    <a:p>
                      <a:pPr marL="342900" indent="-342900" algn="l" rtl="0" fontAlgn="base">
                        <a:buFont typeface="Wingdings" panose="05000000000000000000" pitchFamily="2" charset="2"/>
                        <a:buChar char="ü"/>
                      </a:pPr>
                      <a:r>
                        <a:rPr lang="en-CA" sz="1800" b="0" i="0" dirty="0">
                          <a:effectLst/>
                          <a:latin typeface="+mn-lt"/>
                        </a:rPr>
                        <a:t>Statistics Canada (provided insight into data analysis methods)</a:t>
                      </a:r>
                    </a:p>
                    <a:p>
                      <a:pPr marL="342900" indent="-342900" algn="l" rtl="0" fontAlgn="base">
                        <a:buFont typeface="Wingdings" panose="05000000000000000000" pitchFamily="2" charset="2"/>
                        <a:buChar char="ü"/>
                      </a:pPr>
                      <a:r>
                        <a:rPr lang="en-CA" sz="1800" b="0" i="0" dirty="0">
                          <a:effectLst/>
                          <a:latin typeface="+mn-lt"/>
                        </a:rPr>
                        <a:t>Extended Leadership Team</a:t>
                      </a:r>
                    </a:p>
                    <a:p>
                      <a:pPr marL="342900" indent="-342900" algn="l" rtl="0" fontAlgn="base">
                        <a:buFont typeface="Wingdings" panose="05000000000000000000" pitchFamily="2" charset="2"/>
                        <a:buChar char="ü"/>
                      </a:pPr>
                      <a:r>
                        <a:rPr lang="en-CA" sz="1800" b="0" i="0" dirty="0">
                          <a:effectLst/>
                          <a:latin typeface="+mn-lt"/>
                        </a:rPr>
                        <a:t>IT security team</a:t>
                      </a:r>
                    </a:p>
                    <a:p>
                      <a:pPr marL="342900" marR="0" lvl="0" indent="-342900" algn="l" defTabSz="914400" rtl="0" eaLnBrk="1" fontAlgn="base" latinLnBrk="0" hangingPunct="1">
                        <a:lnSpc>
                          <a:spcPct val="100000"/>
                        </a:lnSpc>
                        <a:spcBef>
                          <a:spcPts val="0"/>
                        </a:spcBef>
                        <a:spcAft>
                          <a:spcPts val="0"/>
                        </a:spcAft>
                        <a:buClrTx/>
                        <a:buSzTx/>
                        <a:buFont typeface="Wingdings" panose="05000000000000000000" pitchFamily="2" charset="2"/>
                        <a:buChar char="ü"/>
                        <a:tabLst/>
                        <a:defRPr/>
                      </a:pPr>
                      <a:r>
                        <a:rPr lang="en-CA" sz="1800" dirty="0"/>
                        <a:t>IM/IT Working Group</a:t>
                      </a:r>
                    </a:p>
                    <a:p>
                      <a:pPr marL="342900" indent="-342900" algn="l" rtl="0" fontAlgn="base">
                        <a:buFont typeface="Wingdings" panose="05000000000000000000" pitchFamily="2" charset="2"/>
                        <a:buChar char="ü"/>
                      </a:pPr>
                      <a:r>
                        <a:rPr lang="en-CA" sz="1800" b="0" i="0" dirty="0">
                          <a:effectLst/>
                          <a:latin typeface="+mn-lt"/>
                        </a:rPr>
                        <a:t>Service to Business Working Group</a:t>
                      </a:r>
                    </a:p>
                  </a:txBody>
                  <a:tcPr marL="83680" marR="83680" marT="41840" marB="4184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03426091"/>
                  </a:ext>
                </a:extLst>
              </a:tr>
              <a:tr h="734607">
                <a:tc>
                  <a:txBody>
                    <a:bodyPr/>
                    <a:lstStyle/>
                    <a:p>
                      <a:pPr marL="342900" lvl="0" indent="-342900" algn="l">
                        <a:buFont typeface="Arial"/>
                        <a:buChar char="•"/>
                      </a:pPr>
                      <a:endParaRPr lang="en-CA" sz="2000" b="0" i="0">
                        <a:effectLst/>
                        <a:latin typeface="+mn-lt"/>
                      </a:endParaRPr>
                    </a:p>
                  </a:txBody>
                  <a:tcPr marL="83680" marR="83680" marT="41840" marB="41840">
                    <a:lnL w="9524">
                      <a:solidFill>
                        <a:schemeClr val="bg1"/>
                      </a:solidFill>
                    </a:lnL>
                    <a:lnR w="9524">
                      <a:solidFill>
                        <a:schemeClr val="bg1"/>
                      </a:solidFill>
                    </a:lnR>
                    <a:lnT w="9525" cap="flat" cmpd="sng" algn="ctr">
                      <a:solidFill>
                        <a:schemeClr val="bg1"/>
                      </a:solidFill>
                      <a:prstDash val="solid"/>
                      <a:round/>
                      <a:headEnd type="none" w="med" len="med"/>
                      <a:tailEnd type="none" w="med" len="med"/>
                    </a:lnT>
                    <a:lnB w="9524">
                      <a:solidFill>
                        <a:schemeClr val="bg1"/>
                      </a:solidFill>
                    </a:lnB>
                  </a:tcPr>
                </a:tc>
                <a:extLst>
                  <a:ext uri="{0D108BD9-81ED-4DB2-BD59-A6C34878D82A}">
                    <a16:rowId xmlns:a16="http://schemas.microsoft.com/office/drawing/2014/main" val="1165404543"/>
                  </a:ext>
                </a:extLst>
              </a:tr>
            </a:tbl>
          </a:graphicData>
        </a:graphic>
      </p:graphicFrame>
    </p:spTree>
    <p:extLst>
      <p:ext uri="{BB962C8B-B14F-4D97-AF65-F5344CB8AC3E}">
        <p14:creationId xmlns:p14="http://schemas.microsoft.com/office/powerpoint/2010/main" val="1294579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50CA8E4-BF64-8704-A7F8-44C62810BC0B}"/>
              </a:ext>
            </a:extLst>
          </p:cNvPr>
          <p:cNvGraphicFramePr>
            <a:graphicFrameLocks noGrp="1"/>
          </p:cNvGraphicFramePr>
          <p:nvPr>
            <p:extLst>
              <p:ext uri="{D42A27DB-BD31-4B8C-83A1-F6EECF244321}">
                <p14:modId xmlns:p14="http://schemas.microsoft.com/office/powerpoint/2010/main" val="2441552819"/>
              </p:ext>
            </p:extLst>
          </p:nvPr>
        </p:nvGraphicFramePr>
        <p:xfrm>
          <a:off x="457199" y="210081"/>
          <a:ext cx="11277602" cy="6035040"/>
        </p:xfrm>
        <a:graphic>
          <a:graphicData uri="http://schemas.openxmlformats.org/drawingml/2006/table">
            <a:tbl>
              <a:tblPr firstRow="1" firstCol="1" bandRow="1">
                <a:tableStyleId>{17292A2E-F333-43FB-9621-5CBBE7FDCDCB}</a:tableStyleId>
              </a:tblPr>
              <a:tblGrid>
                <a:gridCol w="3610144">
                  <a:extLst>
                    <a:ext uri="{9D8B030D-6E8A-4147-A177-3AD203B41FA5}">
                      <a16:colId xmlns:a16="http://schemas.microsoft.com/office/drawing/2014/main" val="2398366837"/>
                    </a:ext>
                  </a:extLst>
                </a:gridCol>
                <a:gridCol w="3230923">
                  <a:extLst>
                    <a:ext uri="{9D8B030D-6E8A-4147-A177-3AD203B41FA5}">
                      <a16:colId xmlns:a16="http://schemas.microsoft.com/office/drawing/2014/main" val="1509000491"/>
                    </a:ext>
                  </a:extLst>
                </a:gridCol>
                <a:gridCol w="4436535">
                  <a:extLst>
                    <a:ext uri="{9D8B030D-6E8A-4147-A177-3AD203B41FA5}">
                      <a16:colId xmlns:a16="http://schemas.microsoft.com/office/drawing/2014/main" val="2460615182"/>
                    </a:ext>
                  </a:extLst>
                </a:gridCol>
              </a:tblGrid>
              <a:tr h="202393">
                <a:tc>
                  <a:txBody>
                    <a:bodyPr/>
                    <a:lstStyle/>
                    <a:p>
                      <a:pPr marL="0" indent="0" algn="ctr">
                        <a:buFont typeface="Arial" panose="020B0604020202020204" pitchFamily="34" charset="0"/>
                        <a:buNone/>
                      </a:pPr>
                      <a:r>
                        <a:rPr lang="en-CA" sz="1600" b="1" baseline="0">
                          <a:effectLst/>
                        </a:rPr>
                        <a:t>Service to Business Working Group (Branch / Division)</a:t>
                      </a:r>
                      <a:endParaRPr lang="en-CA" sz="1600" b="1" i="0" baseline="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marL="0" indent="0" algn="ctr">
                        <a:buFont typeface="Arial" panose="020B0604020202020204" pitchFamily="34" charset="0"/>
                        <a:buNone/>
                      </a:pPr>
                      <a:r>
                        <a:rPr lang="en-CA" sz="1600" b="1" baseline="0">
                          <a:effectLst/>
                        </a:rPr>
                        <a:t>Data Stewards Network </a:t>
                      </a:r>
                    </a:p>
                    <a:p>
                      <a:pPr marL="0" indent="0" algn="ctr">
                        <a:buFont typeface="Arial" panose="020B0604020202020204" pitchFamily="34" charset="0"/>
                        <a:buNone/>
                      </a:pPr>
                      <a:r>
                        <a:rPr lang="en-CA" sz="1600" b="1" baseline="0">
                          <a:effectLst/>
                        </a:rPr>
                        <a:t>(Sector)</a:t>
                      </a:r>
                      <a:endParaRPr lang="en-CA" sz="1600" b="1" i="0" baseline="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marL="0" indent="0" algn="ctr">
                        <a:buFont typeface="Arial" panose="020B0604020202020204" pitchFamily="34" charset="0"/>
                        <a:buNone/>
                      </a:pPr>
                      <a:r>
                        <a:rPr lang="en-CA" sz="1600" b="1" baseline="0">
                          <a:effectLst/>
                        </a:rPr>
                        <a:t>IM/IT Working Group </a:t>
                      </a:r>
                    </a:p>
                    <a:p>
                      <a:pPr marL="0" indent="0" algn="ctr">
                        <a:buFont typeface="Arial" panose="020B0604020202020204" pitchFamily="34" charset="0"/>
                        <a:buNone/>
                      </a:pPr>
                      <a:r>
                        <a:rPr lang="en-CA" sz="1600" b="1" baseline="0">
                          <a:effectLst/>
                        </a:rPr>
                        <a:t>(Branch / Division)</a:t>
                      </a:r>
                      <a:endParaRPr lang="en-CA" sz="1600" b="1" i="0" baseline="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extLst>
                  <a:ext uri="{0D108BD9-81ED-4DB2-BD59-A6C34878D82A}">
                    <a16:rowId xmlns:a16="http://schemas.microsoft.com/office/drawing/2014/main" val="434751937"/>
                  </a:ext>
                </a:extLst>
              </a:tr>
              <a:tr h="249789">
                <a:tc>
                  <a:txBody>
                    <a:bodyPr/>
                    <a:lstStyle/>
                    <a:p>
                      <a:pPr marL="171450" lvl="0" indent="-171450" fontAlgn="ctr">
                        <a:lnSpc>
                          <a:spcPct val="100000"/>
                        </a:lnSpc>
                        <a:spcAft>
                          <a:spcPts val="0"/>
                        </a:spcAft>
                        <a:buSzPts val="1000"/>
                        <a:buFont typeface="Arial" panose="020B0604020202020204" pitchFamily="34" charset="0"/>
                        <a:buChar char="•"/>
                        <a:tabLst>
                          <a:tab pos="228600" algn="l"/>
                        </a:tabLst>
                      </a:pPr>
                      <a:r>
                        <a:rPr lang="en-CA" sz="1400" b="0" baseline="0">
                          <a:effectLst/>
                        </a:rPr>
                        <a:t>Corporate Strategies and Services Branch</a:t>
                      </a:r>
                    </a:p>
                    <a:p>
                      <a:pPr marL="171450" lvl="0" indent="-171450" fontAlgn="ctr">
                        <a:lnSpc>
                          <a:spcPct val="100000"/>
                        </a:lnSpc>
                        <a:spcAft>
                          <a:spcPts val="0"/>
                        </a:spcAft>
                        <a:buSzPts val="1000"/>
                        <a:buFont typeface="Arial" panose="020B0604020202020204" pitchFamily="34" charset="0"/>
                        <a:buChar char="•"/>
                        <a:tabLst>
                          <a:tab pos="228600" algn="l"/>
                        </a:tabLst>
                      </a:pPr>
                      <a:r>
                        <a:rPr lang="en-CA" sz="1400" b="0" baseline="0">
                          <a:effectLst/>
                        </a:rPr>
                        <a:t>Services to Business Branch</a:t>
                      </a:r>
                    </a:p>
                    <a:p>
                      <a:pPr marL="171450" lvl="0" indent="-171450" fontAlgn="ctr">
                        <a:lnSpc>
                          <a:spcPct val="100000"/>
                        </a:lnSpc>
                        <a:spcAft>
                          <a:spcPts val="0"/>
                        </a:spcAft>
                        <a:buSzPts val="1000"/>
                        <a:buFont typeface="Arial" panose="020B0604020202020204" pitchFamily="34" charset="0"/>
                        <a:buChar char="•"/>
                        <a:tabLst>
                          <a:tab pos="228600" algn="l"/>
                        </a:tabLst>
                      </a:pPr>
                      <a:r>
                        <a:rPr lang="en-CA" sz="1400" b="0" baseline="0">
                          <a:effectLst/>
                        </a:rPr>
                        <a:t>Patent Branch</a:t>
                      </a:r>
                    </a:p>
                    <a:p>
                      <a:pPr marL="171450" lvl="0" indent="-171450" fontAlgn="ctr">
                        <a:lnSpc>
                          <a:spcPct val="100000"/>
                        </a:lnSpc>
                        <a:spcAft>
                          <a:spcPts val="0"/>
                        </a:spcAft>
                        <a:buSzPts val="1000"/>
                        <a:buFont typeface="Arial" panose="020B0604020202020204" pitchFamily="34" charset="0"/>
                        <a:buChar char="•"/>
                        <a:tabLst>
                          <a:tab pos="228600" algn="l"/>
                        </a:tabLst>
                      </a:pPr>
                      <a:r>
                        <a:rPr lang="en-CA" sz="1400" b="0" baseline="0">
                          <a:effectLst/>
                        </a:rPr>
                        <a:t>Competition Promotion Branch</a:t>
                      </a:r>
                    </a:p>
                    <a:p>
                      <a:pPr marL="171450" lvl="0" indent="-171450" fontAlgn="ctr">
                        <a:lnSpc>
                          <a:spcPct val="100000"/>
                        </a:lnSpc>
                        <a:spcAft>
                          <a:spcPts val="0"/>
                        </a:spcAft>
                        <a:buSzPts val="1000"/>
                        <a:buFont typeface="Arial" panose="020B0604020202020204" pitchFamily="34" charset="0"/>
                        <a:buChar char="•"/>
                        <a:tabLst>
                          <a:tab pos="228600" algn="l"/>
                        </a:tabLst>
                      </a:pPr>
                      <a:r>
                        <a:rPr lang="en-CA" sz="1400" b="0" baseline="0">
                          <a:effectLst/>
                        </a:rPr>
                        <a:t>ADMO</a:t>
                      </a:r>
                    </a:p>
                    <a:p>
                      <a:pPr marL="171450" lvl="0" indent="-171450" fontAlgn="ctr">
                        <a:lnSpc>
                          <a:spcPct val="100000"/>
                        </a:lnSpc>
                        <a:spcAft>
                          <a:spcPts val="0"/>
                        </a:spcAft>
                        <a:buSzPts val="1000"/>
                        <a:buFont typeface="Arial" panose="020B0604020202020204" pitchFamily="34" charset="0"/>
                        <a:buChar char="•"/>
                        <a:tabLst>
                          <a:tab pos="228600" algn="l"/>
                        </a:tabLst>
                      </a:pPr>
                      <a:r>
                        <a:rPr lang="en-CA" sz="1400" b="0" baseline="0">
                          <a:effectLst/>
                        </a:rPr>
                        <a:t>Digital Strategy and Architecture Branch</a:t>
                      </a:r>
                    </a:p>
                    <a:p>
                      <a:pPr marL="171450" lvl="0" indent="-171450" fontAlgn="ctr">
                        <a:lnSpc>
                          <a:spcPct val="100000"/>
                        </a:lnSpc>
                        <a:spcAft>
                          <a:spcPts val="0"/>
                        </a:spcAft>
                        <a:buSzPts val="1000"/>
                        <a:buFont typeface="Arial" panose="020B0604020202020204" pitchFamily="34" charset="0"/>
                        <a:buChar char="•"/>
                        <a:tabLst>
                          <a:tab pos="228600" algn="l"/>
                        </a:tabLst>
                      </a:pPr>
                      <a:r>
                        <a:rPr lang="en-CA" sz="1400" b="0" baseline="0">
                          <a:effectLst/>
                        </a:rPr>
                        <a:t>Data, Digital and Innovation Branch</a:t>
                      </a:r>
                    </a:p>
                    <a:p>
                      <a:pPr marL="171450" lvl="0" indent="-171450" fontAlgn="ctr">
                        <a:lnSpc>
                          <a:spcPct val="100000"/>
                        </a:lnSpc>
                        <a:spcAft>
                          <a:spcPts val="0"/>
                        </a:spcAft>
                        <a:buSzPts val="1000"/>
                        <a:buFont typeface="Arial" panose="020B0604020202020204" pitchFamily="34" charset="0"/>
                        <a:buChar char="•"/>
                        <a:tabLst>
                          <a:tab pos="228600" algn="l"/>
                        </a:tabLst>
                      </a:pPr>
                      <a:r>
                        <a:rPr lang="en-CA" sz="1400" b="0" baseline="0">
                          <a:effectLst/>
                        </a:rPr>
                        <a:t>Corporate Services Directorate</a:t>
                      </a:r>
                    </a:p>
                    <a:p>
                      <a:pPr marL="171450" lvl="0" indent="-171450" fontAlgn="ctr">
                        <a:lnSpc>
                          <a:spcPct val="100000"/>
                        </a:lnSpc>
                        <a:spcAft>
                          <a:spcPts val="0"/>
                        </a:spcAft>
                        <a:buSzPts val="1000"/>
                        <a:buFont typeface="Arial" panose="020B0604020202020204" pitchFamily="34" charset="0"/>
                        <a:buChar char="•"/>
                        <a:tabLst>
                          <a:tab pos="228600" algn="l"/>
                        </a:tabLst>
                      </a:pPr>
                      <a:r>
                        <a:rPr lang="en-CA" sz="1400" b="0" baseline="0">
                          <a:effectLst/>
                        </a:rPr>
                        <a:t>Management Services</a:t>
                      </a:r>
                    </a:p>
                    <a:p>
                      <a:pPr marL="171450" lvl="0" indent="-171450" fontAlgn="ctr">
                        <a:lnSpc>
                          <a:spcPct val="100000"/>
                        </a:lnSpc>
                        <a:spcAft>
                          <a:spcPts val="0"/>
                        </a:spcAft>
                        <a:buSzPts val="1000"/>
                        <a:buFont typeface="Arial" panose="020B0604020202020204" pitchFamily="34" charset="0"/>
                        <a:buChar char="•"/>
                        <a:tabLst>
                          <a:tab pos="228600" algn="l"/>
                        </a:tabLst>
                      </a:pPr>
                      <a:r>
                        <a:rPr lang="en-CA" sz="1400" b="0" baseline="0">
                          <a:effectLst/>
                        </a:rPr>
                        <a:t>Innovators Experience Branch</a:t>
                      </a:r>
                    </a:p>
                    <a:p>
                      <a:pPr marL="171450" lvl="0" indent="-171450" fontAlgn="ctr">
                        <a:lnSpc>
                          <a:spcPct val="100000"/>
                        </a:lnSpc>
                        <a:spcAft>
                          <a:spcPts val="0"/>
                        </a:spcAft>
                        <a:buSzPts val="1000"/>
                        <a:buFont typeface="Arial" panose="020B0604020202020204" pitchFamily="34" charset="0"/>
                        <a:buChar char="•"/>
                        <a:tabLst>
                          <a:tab pos="228600" algn="l"/>
                        </a:tabLst>
                      </a:pPr>
                      <a:r>
                        <a:rPr lang="en-CA" sz="1400" b="0" baseline="0">
                          <a:effectLst/>
                        </a:rPr>
                        <a:t>Strategy, Research and Intellectual Property Branch</a:t>
                      </a:r>
                    </a:p>
                    <a:p>
                      <a:pPr marL="171450" lvl="0" indent="-171450" fontAlgn="ctr">
                        <a:lnSpc>
                          <a:spcPct val="100000"/>
                        </a:lnSpc>
                        <a:spcAft>
                          <a:spcPts val="0"/>
                        </a:spcAft>
                        <a:buSzPts val="1000"/>
                        <a:buFont typeface="Arial" panose="020B0604020202020204" pitchFamily="34" charset="0"/>
                        <a:buChar char="•"/>
                        <a:tabLst>
                          <a:tab pos="228600" algn="l"/>
                        </a:tabLst>
                      </a:pPr>
                      <a:r>
                        <a:rPr lang="en-CA" sz="1400" b="0" baseline="0">
                          <a:effectLst/>
                        </a:rPr>
                        <a:t>Science Policy Branch</a:t>
                      </a:r>
                    </a:p>
                    <a:p>
                      <a:pPr marL="171450" lvl="0" indent="-171450" fontAlgn="ctr">
                        <a:lnSpc>
                          <a:spcPct val="100000"/>
                        </a:lnSpc>
                        <a:spcAft>
                          <a:spcPts val="0"/>
                        </a:spcAft>
                        <a:buSzPts val="1000"/>
                        <a:buFont typeface="Arial" panose="020B0604020202020204" pitchFamily="34" charset="0"/>
                        <a:buChar char="•"/>
                        <a:tabLst>
                          <a:tab pos="228600" algn="l"/>
                        </a:tabLst>
                      </a:pPr>
                      <a:r>
                        <a:rPr lang="en-CA" sz="1400" b="0" baseline="0">
                          <a:effectLst/>
                        </a:rPr>
                        <a:t>Strategic Planning and Corporate Services</a:t>
                      </a:r>
                    </a:p>
                    <a:p>
                      <a:pPr marL="171450" lvl="0" indent="-171450" fontAlgn="ctr">
                        <a:lnSpc>
                          <a:spcPct val="100000"/>
                        </a:lnSpc>
                        <a:spcAft>
                          <a:spcPts val="0"/>
                        </a:spcAft>
                        <a:buSzPts val="1000"/>
                        <a:buFont typeface="Arial" panose="020B0604020202020204" pitchFamily="34" charset="0"/>
                        <a:buChar char="•"/>
                        <a:tabLst>
                          <a:tab pos="228600" algn="l"/>
                        </a:tabLst>
                      </a:pPr>
                      <a:r>
                        <a:rPr lang="en-CA" sz="1400" b="0" baseline="0">
                          <a:effectLst/>
                        </a:rPr>
                        <a:t>Corporations Canada</a:t>
                      </a:r>
                    </a:p>
                    <a:p>
                      <a:pPr marL="171450" lvl="0" indent="-171450" fontAlgn="ctr">
                        <a:lnSpc>
                          <a:spcPct val="100000"/>
                        </a:lnSpc>
                        <a:spcAft>
                          <a:spcPts val="0"/>
                        </a:spcAft>
                        <a:buSzPts val="1000"/>
                        <a:buFont typeface="Arial" panose="020B0604020202020204" pitchFamily="34" charset="0"/>
                        <a:buChar char="•"/>
                        <a:tabLst>
                          <a:tab pos="228600" algn="l"/>
                        </a:tabLst>
                      </a:pPr>
                      <a:r>
                        <a:rPr lang="en-CA" sz="1400" b="0" baseline="0">
                          <a:effectLst/>
                        </a:rPr>
                        <a:t>Measurement Canada</a:t>
                      </a:r>
                    </a:p>
                    <a:p>
                      <a:pPr marL="171450" lvl="0" indent="-171450" fontAlgn="ctr">
                        <a:lnSpc>
                          <a:spcPct val="100000"/>
                        </a:lnSpc>
                        <a:spcAft>
                          <a:spcPts val="0"/>
                        </a:spcAft>
                        <a:buSzPts val="1000"/>
                        <a:buFont typeface="Arial" panose="020B0604020202020204" pitchFamily="34" charset="0"/>
                        <a:buChar char="•"/>
                        <a:tabLst>
                          <a:tab pos="228600" algn="l"/>
                        </a:tabLst>
                      </a:pPr>
                      <a:r>
                        <a:rPr lang="en-CA" sz="1400" b="0" baseline="0">
                          <a:effectLst/>
                        </a:rPr>
                        <a:t>Digital Media and Marketing Services</a:t>
                      </a:r>
                    </a:p>
                    <a:p>
                      <a:pPr marL="171450" lvl="0" indent="-171450" fontAlgn="ctr">
                        <a:lnSpc>
                          <a:spcPct val="100000"/>
                        </a:lnSpc>
                        <a:spcAft>
                          <a:spcPts val="0"/>
                        </a:spcAft>
                        <a:buSzPts val="1000"/>
                        <a:buFont typeface="Arial" panose="020B0604020202020204" pitchFamily="34" charset="0"/>
                        <a:buChar char="•"/>
                        <a:tabLst>
                          <a:tab pos="228600" algn="l"/>
                        </a:tabLst>
                      </a:pPr>
                      <a:r>
                        <a:rPr lang="en-CA" sz="1400" b="0" baseline="0">
                          <a:effectLst/>
                        </a:rPr>
                        <a:t>Citizen Experience</a:t>
                      </a:r>
                    </a:p>
                    <a:p>
                      <a:pPr marL="171450" lvl="0" indent="-171450" fontAlgn="ctr">
                        <a:lnSpc>
                          <a:spcPct val="100000"/>
                        </a:lnSpc>
                        <a:spcAft>
                          <a:spcPts val="0"/>
                        </a:spcAft>
                        <a:buSzPts val="1000"/>
                        <a:buFont typeface="Arial" panose="020B0604020202020204" pitchFamily="34" charset="0"/>
                        <a:buChar char="•"/>
                        <a:tabLst>
                          <a:tab pos="228600" algn="l"/>
                        </a:tabLst>
                      </a:pPr>
                      <a:r>
                        <a:rPr lang="en-CA" sz="1400" b="0" baseline="0">
                          <a:effectLst/>
                        </a:rPr>
                        <a:t>Spectrum Management Operations Branch</a:t>
                      </a:r>
                      <a:endParaRPr lang="en-CA" sz="1400" b="0" i="0" baseline="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marL="171450" lvl="0" indent="-171450" fontAlgn="ctr">
                        <a:lnSpc>
                          <a:spcPct val="100000"/>
                        </a:lnSpc>
                        <a:spcAft>
                          <a:spcPts val="0"/>
                        </a:spcAft>
                        <a:buSzPts val="1000"/>
                        <a:buFont typeface="Arial" panose="020B0604020202020204" pitchFamily="34" charset="0"/>
                        <a:buChar char="•"/>
                        <a:tabLst>
                          <a:tab pos="228600" algn="l"/>
                        </a:tabLst>
                      </a:pPr>
                      <a:r>
                        <a:rPr lang="en-CA" sz="1400" b="0" baseline="0">
                          <a:effectLst/>
                        </a:rPr>
                        <a:t>Audit and Evaluation</a:t>
                      </a:r>
                    </a:p>
                    <a:p>
                      <a:pPr marL="171450" lvl="0" indent="-171450" fontAlgn="ctr">
                        <a:lnSpc>
                          <a:spcPct val="100000"/>
                        </a:lnSpc>
                        <a:spcAft>
                          <a:spcPts val="0"/>
                        </a:spcAft>
                        <a:buSzPts val="1000"/>
                        <a:buFont typeface="Arial" panose="020B0604020202020204" pitchFamily="34" charset="0"/>
                        <a:buChar char="•"/>
                        <a:tabLst>
                          <a:tab pos="228600" algn="l"/>
                        </a:tabLst>
                      </a:pPr>
                      <a:r>
                        <a:rPr lang="en-CA" sz="1400" b="0" baseline="0">
                          <a:effectLst/>
                        </a:rPr>
                        <a:t>Canadian Intellectual Property Office</a:t>
                      </a:r>
                    </a:p>
                    <a:p>
                      <a:pPr marL="171450" lvl="0" indent="-171450" fontAlgn="ctr">
                        <a:lnSpc>
                          <a:spcPct val="100000"/>
                        </a:lnSpc>
                        <a:spcAft>
                          <a:spcPts val="0"/>
                        </a:spcAft>
                        <a:buSzPts val="1000"/>
                        <a:buFont typeface="Arial" panose="020B0604020202020204" pitchFamily="34" charset="0"/>
                        <a:buChar char="•"/>
                        <a:tabLst>
                          <a:tab pos="228600" algn="l"/>
                        </a:tabLst>
                      </a:pPr>
                      <a:r>
                        <a:rPr lang="en-CA" sz="1400" b="0" baseline="0">
                          <a:effectLst/>
                        </a:rPr>
                        <a:t>Competition Bureau</a:t>
                      </a:r>
                    </a:p>
                    <a:p>
                      <a:pPr marL="171450" lvl="0" indent="-171450" fontAlgn="ctr">
                        <a:lnSpc>
                          <a:spcPct val="100000"/>
                        </a:lnSpc>
                        <a:spcAft>
                          <a:spcPts val="0"/>
                        </a:spcAft>
                        <a:buSzPts val="1000"/>
                        <a:buFont typeface="Arial" panose="020B0604020202020204" pitchFamily="34" charset="0"/>
                        <a:buChar char="•"/>
                        <a:tabLst>
                          <a:tab pos="228600" algn="l"/>
                        </a:tabLst>
                      </a:pPr>
                      <a:r>
                        <a:rPr lang="en-CA" sz="1400" b="0" baseline="0">
                          <a:effectLst/>
                        </a:rPr>
                        <a:t>Corporate Management Sector</a:t>
                      </a:r>
                    </a:p>
                    <a:p>
                      <a:pPr marL="171450" lvl="0" indent="-171450" fontAlgn="ctr">
                        <a:lnSpc>
                          <a:spcPct val="100000"/>
                        </a:lnSpc>
                        <a:spcAft>
                          <a:spcPts val="0"/>
                        </a:spcAft>
                        <a:buSzPts val="1000"/>
                        <a:buFont typeface="Arial" panose="020B0604020202020204" pitchFamily="34" charset="0"/>
                        <a:buChar char="•"/>
                        <a:tabLst>
                          <a:tab pos="228600" algn="l"/>
                        </a:tabLst>
                      </a:pPr>
                      <a:r>
                        <a:rPr lang="en-CA" sz="1400" b="0" baseline="0">
                          <a:effectLst/>
                        </a:rPr>
                        <a:t>Innovation Canada</a:t>
                      </a:r>
                    </a:p>
                    <a:p>
                      <a:pPr marL="171450" lvl="0" indent="-171450" fontAlgn="ctr">
                        <a:lnSpc>
                          <a:spcPct val="100000"/>
                        </a:lnSpc>
                        <a:spcAft>
                          <a:spcPts val="0"/>
                        </a:spcAft>
                        <a:buSzPts val="1000"/>
                        <a:buFont typeface="Arial" panose="020B0604020202020204" pitchFamily="34" charset="0"/>
                        <a:buChar char="•"/>
                        <a:tabLst>
                          <a:tab pos="228600" algn="l"/>
                        </a:tabLst>
                      </a:pPr>
                      <a:r>
                        <a:rPr lang="en-CA" sz="1400" b="0" baseline="0">
                          <a:effectLst/>
                        </a:rPr>
                        <a:t>Digital Transformation Service Sector</a:t>
                      </a:r>
                    </a:p>
                    <a:p>
                      <a:pPr marL="171450" lvl="0" indent="-171450" fontAlgn="ctr">
                        <a:lnSpc>
                          <a:spcPct val="100000"/>
                        </a:lnSpc>
                        <a:spcAft>
                          <a:spcPts val="0"/>
                        </a:spcAft>
                        <a:buSzPts val="1000"/>
                        <a:buFont typeface="Arial" panose="020B0604020202020204" pitchFamily="34" charset="0"/>
                        <a:buChar char="•"/>
                        <a:tabLst>
                          <a:tab pos="228600" algn="l"/>
                        </a:tabLst>
                      </a:pPr>
                      <a:r>
                        <a:rPr lang="en-CA" sz="1400" b="0" baseline="0">
                          <a:effectLst/>
                        </a:rPr>
                        <a:t>Industry Canada</a:t>
                      </a:r>
                    </a:p>
                    <a:p>
                      <a:pPr marL="171450" lvl="0" indent="-171450" fontAlgn="ctr">
                        <a:lnSpc>
                          <a:spcPct val="100000"/>
                        </a:lnSpc>
                        <a:spcAft>
                          <a:spcPts val="0"/>
                        </a:spcAft>
                        <a:buSzPts val="1000"/>
                        <a:buFont typeface="Arial" panose="020B0604020202020204" pitchFamily="34" charset="0"/>
                        <a:buChar char="•"/>
                        <a:tabLst>
                          <a:tab pos="228600" algn="l"/>
                        </a:tabLst>
                      </a:pPr>
                      <a:r>
                        <a:rPr lang="en-CA" sz="1400" b="0" baseline="0">
                          <a:effectLst/>
                        </a:rPr>
                        <a:t>Science and Research Sector</a:t>
                      </a:r>
                    </a:p>
                    <a:p>
                      <a:pPr marL="171450" lvl="0" indent="-171450" fontAlgn="ctr">
                        <a:lnSpc>
                          <a:spcPct val="100000"/>
                        </a:lnSpc>
                        <a:spcAft>
                          <a:spcPts val="0"/>
                        </a:spcAft>
                        <a:buSzPts val="1000"/>
                        <a:buFont typeface="Arial" panose="020B0604020202020204" pitchFamily="34" charset="0"/>
                        <a:buChar char="•"/>
                        <a:tabLst>
                          <a:tab pos="228600" algn="l"/>
                        </a:tabLst>
                      </a:pPr>
                      <a:r>
                        <a:rPr lang="en-CA" sz="1400" b="0" baseline="0">
                          <a:effectLst/>
                        </a:rPr>
                        <a:t>Small Business and Marketing Services</a:t>
                      </a:r>
                    </a:p>
                    <a:p>
                      <a:pPr marL="171450" lvl="0" indent="-171450" fontAlgn="ctr">
                        <a:lnSpc>
                          <a:spcPct val="100000"/>
                        </a:lnSpc>
                        <a:spcAft>
                          <a:spcPts val="0"/>
                        </a:spcAft>
                        <a:buSzPts val="1000"/>
                        <a:buFont typeface="Arial" panose="020B0604020202020204" pitchFamily="34" charset="0"/>
                        <a:buChar char="•"/>
                        <a:tabLst>
                          <a:tab pos="228600" algn="l"/>
                        </a:tabLst>
                      </a:pPr>
                      <a:r>
                        <a:rPr lang="en-CA" sz="1400" b="0" baseline="0">
                          <a:effectLst/>
                        </a:rPr>
                        <a:t>Spectrum and Telecommunications Sector</a:t>
                      </a:r>
                    </a:p>
                    <a:p>
                      <a:pPr marL="171450" lvl="0" indent="-171450" fontAlgn="ctr">
                        <a:lnSpc>
                          <a:spcPct val="100000"/>
                        </a:lnSpc>
                        <a:spcAft>
                          <a:spcPts val="0"/>
                        </a:spcAft>
                        <a:buSzPts val="1000"/>
                        <a:buFont typeface="Arial" panose="020B0604020202020204" pitchFamily="34" charset="0"/>
                        <a:buChar char="•"/>
                        <a:tabLst>
                          <a:tab pos="228600" algn="l"/>
                        </a:tabLst>
                      </a:pPr>
                      <a:r>
                        <a:rPr lang="en-CA" sz="1400" b="0" baseline="0">
                          <a:effectLst/>
                        </a:rPr>
                        <a:t>Strategic Communications and Marketing Branch</a:t>
                      </a:r>
                    </a:p>
                    <a:p>
                      <a:pPr marL="171450" lvl="0" indent="-171450" fontAlgn="ctr">
                        <a:lnSpc>
                          <a:spcPct val="100000"/>
                        </a:lnSpc>
                        <a:spcAft>
                          <a:spcPts val="0"/>
                        </a:spcAft>
                        <a:buSzPts val="1000"/>
                        <a:buFont typeface="Arial" panose="020B0604020202020204" pitchFamily="34" charset="0"/>
                        <a:buChar char="•"/>
                        <a:tabLst>
                          <a:tab pos="228600" algn="l"/>
                        </a:tabLst>
                      </a:pPr>
                      <a:r>
                        <a:rPr lang="en-CA" sz="1400" b="0" baseline="0">
                          <a:effectLst/>
                        </a:rPr>
                        <a:t>Strategy and Innovation Policy Sector</a:t>
                      </a:r>
                      <a:endParaRPr lang="en-CA" sz="1400" b="0" i="0" baseline="0">
                        <a:effectLst/>
                        <a:latin typeface="Calibri" panose="020F0502020204030204" pitchFamily="34" charset="0"/>
                        <a:ea typeface="Calibri" panose="020F0502020204030204" pitchFamily="34" charset="0"/>
                        <a:cs typeface="Times New Roman" panose="02020603050405020304" pitchFamily="18" charset="0"/>
                      </a:endParaRPr>
                    </a:p>
                  </a:txBody>
                  <a:tcPr marL="27365" marR="27365" marT="0" marB="0"/>
                </a:tc>
                <a:tc>
                  <a:txBody>
                    <a:bodyPr/>
                    <a:lstStyle/>
                    <a:p>
                      <a:pPr marL="171450" lvl="0" indent="-171450" fontAlgn="ctr">
                        <a:lnSpc>
                          <a:spcPct val="100000"/>
                        </a:lnSpc>
                        <a:spcAft>
                          <a:spcPts val="0"/>
                        </a:spcAft>
                        <a:buSzPts val="1000"/>
                        <a:buFont typeface="Arial" panose="020B0604020202020204" pitchFamily="34" charset="0"/>
                        <a:buChar char="•"/>
                        <a:tabLst>
                          <a:tab pos="228600" algn="l"/>
                        </a:tabLst>
                      </a:pPr>
                      <a:r>
                        <a:rPr lang="en-CA" sz="1400" b="0" baseline="0">
                          <a:effectLst/>
                        </a:rPr>
                        <a:t>Corporate Finance, Systems and Procurement Branch</a:t>
                      </a:r>
                    </a:p>
                    <a:p>
                      <a:pPr marL="171450" lvl="0" indent="-171450" fontAlgn="ctr">
                        <a:lnSpc>
                          <a:spcPct val="100000"/>
                        </a:lnSpc>
                        <a:spcAft>
                          <a:spcPts val="0"/>
                        </a:spcAft>
                        <a:buSzPts val="1000"/>
                        <a:buFont typeface="Arial" panose="020B0604020202020204" pitchFamily="34" charset="0"/>
                        <a:buChar char="•"/>
                        <a:tabLst>
                          <a:tab pos="228600" algn="l"/>
                        </a:tabLst>
                      </a:pPr>
                      <a:r>
                        <a:rPr lang="en-CA" sz="1400" b="0" baseline="0">
                          <a:effectLst/>
                        </a:rPr>
                        <a:t>Innovation Canada (Management Services)</a:t>
                      </a:r>
                    </a:p>
                    <a:p>
                      <a:pPr marL="171450" lvl="0" indent="-171450" fontAlgn="ctr">
                        <a:lnSpc>
                          <a:spcPct val="100000"/>
                        </a:lnSpc>
                        <a:spcAft>
                          <a:spcPts val="0"/>
                        </a:spcAft>
                        <a:buSzPts val="1000"/>
                        <a:buFont typeface="Arial" panose="020B0604020202020204" pitchFamily="34" charset="0"/>
                        <a:buChar char="•"/>
                        <a:tabLst>
                          <a:tab pos="228600" algn="l"/>
                        </a:tabLst>
                      </a:pPr>
                      <a:r>
                        <a:rPr lang="en-CA" sz="1400" b="0" baseline="0">
                          <a:effectLst/>
                        </a:rPr>
                        <a:t>Strategy and Policy Sector (Strategic Planning and Corporate Services)</a:t>
                      </a:r>
                    </a:p>
                    <a:p>
                      <a:pPr marL="171450" lvl="0" indent="-171450" fontAlgn="ctr">
                        <a:lnSpc>
                          <a:spcPct val="100000"/>
                        </a:lnSpc>
                        <a:spcAft>
                          <a:spcPts val="0"/>
                        </a:spcAft>
                        <a:buSzPts val="1000"/>
                        <a:buFont typeface="Arial" panose="020B0604020202020204" pitchFamily="34" charset="0"/>
                        <a:buChar char="•"/>
                        <a:tabLst>
                          <a:tab pos="228600" algn="l"/>
                        </a:tabLst>
                      </a:pPr>
                      <a:r>
                        <a:rPr lang="en-CA" sz="1400" b="0" baseline="0">
                          <a:effectLst/>
                        </a:rPr>
                        <a:t>Strategy and Information Services Division</a:t>
                      </a:r>
                    </a:p>
                    <a:p>
                      <a:pPr marL="171450" lvl="0" indent="-171450" fontAlgn="t">
                        <a:lnSpc>
                          <a:spcPct val="100000"/>
                        </a:lnSpc>
                        <a:spcAft>
                          <a:spcPts val="0"/>
                        </a:spcAft>
                        <a:buSzPts val="1000"/>
                        <a:buFont typeface="Arial" panose="020B0604020202020204" pitchFamily="34" charset="0"/>
                        <a:buChar char="•"/>
                        <a:tabLst>
                          <a:tab pos="228600" algn="l"/>
                        </a:tabLst>
                      </a:pPr>
                      <a:r>
                        <a:rPr lang="en-CA" sz="1400" b="0" baseline="0">
                          <a:effectLst/>
                        </a:rPr>
                        <a:t>Corporate Services Branch (Information Management and Information Technology)</a:t>
                      </a:r>
                    </a:p>
                    <a:p>
                      <a:pPr marL="171450" lvl="0" indent="-171450" fontAlgn="ctr">
                        <a:lnSpc>
                          <a:spcPct val="100000"/>
                        </a:lnSpc>
                        <a:spcAft>
                          <a:spcPts val="0"/>
                        </a:spcAft>
                        <a:buSzPts val="1000"/>
                        <a:buFont typeface="Arial" panose="020B0604020202020204" pitchFamily="34" charset="0"/>
                        <a:buChar char="•"/>
                        <a:tabLst>
                          <a:tab pos="228600" algn="l"/>
                        </a:tabLst>
                      </a:pPr>
                      <a:r>
                        <a:rPr lang="en-CA" sz="1400" b="0" baseline="0">
                          <a:effectLst/>
                        </a:rPr>
                        <a:t>Copyright Board Canada</a:t>
                      </a:r>
                    </a:p>
                    <a:p>
                      <a:pPr marL="171450" lvl="0" indent="-171450" fontAlgn="ctr">
                        <a:lnSpc>
                          <a:spcPct val="100000"/>
                        </a:lnSpc>
                        <a:spcAft>
                          <a:spcPts val="0"/>
                        </a:spcAft>
                        <a:buSzPts val="1000"/>
                        <a:buFont typeface="Arial" panose="020B0604020202020204" pitchFamily="34" charset="0"/>
                        <a:buChar char="•"/>
                        <a:tabLst>
                          <a:tab pos="228600" algn="l"/>
                        </a:tabLst>
                      </a:pPr>
                      <a:r>
                        <a:rPr lang="en-CA" sz="1400" b="0" baseline="0">
                          <a:effectLst/>
                        </a:rPr>
                        <a:t>ISED Legal Services</a:t>
                      </a:r>
                    </a:p>
                    <a:p>
                      <a:pPr marL="171450" lvl="0" indent="-171450" fontAlgn="t">
                        <a:lnSpc>
                          <a:spcPct val="100000"/>
                        </a:lnSpc>
                        <a:buSzPts val="1000"/>
                        <a:buFont typeface="Arial" panose="020B0604020202020204" pitchFamily="34" charset="0"/>
                        <a:buChar char="•"/>
                        <a:tabLst>
                          <a:tab pos="228600" algn="l"/>
                        </a:tabLst>
                      </a:pPr>
                      <a:r>
                        <a:rPr lang="en-CA" sz="1400" b="0" baseline="0">
                          <a:effectLst/>
                        </a:rPr>
                        <a:t>Audit and Evaluation Branch</a:t>
                      </a:r>
                    </a:p>
                    <a:p>
                      <a:pPr marL="171450" lvl="0" indent="-171450" fontAlgn="t">
                        <a:lnSpc>
                          <a:spcPct val="100000"/>
                        </a:lnSpc>
                        <a:buSzPts val="1000"/>
                        <a:buFont typeface="Arial" panose="020B0604020202020204" pitchFamily="34" charset="0"/>
                        <a:buChar char="•"/>
                        <a:tabLst>
                          <a:tab pos="228600" algn="l"/>
                        </a:tabLst>
                      </a:pPr>
                      <a:r>
                        <a:rPr lang="en-CA" sz="1400" b="0" baseline="0">
                          <a:effectLst/>
                        </a:rPr>
                        <a:t>Corporate Strategies and Services Branch</a:t>
                      </a:r>
                    </a:p>
                    <a:p>
                      <a:pPr marL="171450" lvl="0" indent="-171450" fontAlgn="t">
                        <a:lnSpc>
                          <a:spcPct val="100000"/>
                        </a:lnSpc>
                        <a:buSzPts val="1000"/>
                        <a:buFont typeface="Arial" panose="020B0604020202020204" pitchFamily="34" charset="0"/>
                        <a:buChar char="•"/>
                        <a:tabLst>
                          <a:tab pos="228600" algn="l"/>
                        </a:tabLst>
                      </a:pPr>
                      <a:r>
                        <a:rPr lang="en-CA" sz="1400" b="0" i="0" baseline="0">
                          <a:effectLst/>
                          <a:latin typeface="Calibri" panose="020F0502020204030204" pitchFamily="34" charset="0"/>
                          <a:ea typeface="Calibri" panose="020F0502020204030204" pitchFamily="34" charset="0"/>
                          <a:cs typeface="Times New Roman" panose="02020603050405020304" pitchFamily="18" charset="0"/>
                        </a:rPr>
                        <a:t>Patent Services and Strategic Affairs Branch</a:t>
                      </a:r>
                    </a:p>
                    <a:p>
                      <a:pPr marL="171450" lvl="0" indent="-171450" fontAlgn="t">
                        <a:lnSpc>
                          <a:spcPct val="100000"/>
                        </a:lnSpc>
                        <a:buSzPts val="1000"/>
                        <a:buFont typeface="Arial" panose="020B0604020202020204" pitchFamily="34" charset="0"/>
                        <a:buChar char="•"/>
                        <a:tabLst>
                          <a:tab pos="228600" algn="l"/>
                        </a:tabLst>
                      </a:pPr>
                      <a:r>
                        <a:rPr lang="en-CA" sz="1400" b="0" i="0" baseline="0">
                          <a:effectLst/>
                          <a:latin typeface="Calibri" panose="020F0502020204030204" pitchFamily="34" charset="0"/>
                          <a:ea typeface="Calibri" panose="020F0502020204030204" pitchFamily="34" charset="0"/>
                          <a:cs typeface="Times New Roman" panose="02020603050405020304" pitchFamily="18" charset="0"/>
                        </a:rPr>
                        <a:t>Corporate Facilities and Security Branch</a:t>
                      </a:r>
                    </a:p>
                    <a:p>
                      <a:pPr marL="171450" lvl="0" indent="-171450" fontAlgn="t">
                        <a:lnSpc>
                          <a:spcPct val="100000"/>
                        </a:lnSpc>
                        <a:buSzPts val="1000"/>
                        <a:buFont typeface="Arial" panose="020B0604020202020204" pitchFamily="34" charset="0"/>
                        <a:buChar char="•"/>
                        <a:tabLst>
                          <a:tab pos="228600" algn="l"/>
                        </a:tabLst>
                      </a:pPr>
                      <a:r>
                        <a:rPr lang="en-CA" sz="1400" b="0" i="0" baseline="0">
                          <a:effectLst/>
                          <a:latin typeface="Calibri" panose="020F0502020204030204" pitchFamily="34" charset="0"/>
                          <a:ea typeface="Calibri" panose="020F0502020204030204" pitchFamily="34" charset="0"/>
                          <a:cs typeface="Times New Roman" panose="02020603050405020304" pitchFamily="18" charset="0"/>
                        </a:rPr>
                        <a:t>Corporate Planning and Governance Branch</a:t>
                      </a:r>
                    </a:p>
                    <a:p>
                      <a:pPr marL="171450" lvl="0" indent="-171450" fontAlgn="t">
                        <a:lnSpc>
                          <a:spcPct val="100000"/>
                        </a:lnSpc>
                        <a:buSzPts val="1000"/>
                        <a:buFont typeface="Arial" panose="020B0604020202020204" pitchFamily="34" charset="0"/>
                        <a:buChar char="•"/>
                        <a:tabLst>
                          <a:tab pos="228600" algn="l"/>
                        </a:tabLst>
                      </a:pPr>
                      <a:r>
                        <a:rPr lang="en-CA" sz="1400" b="0" i="0" baseline="0">
                          <a:effectLst/>
                          <a:latin typeface="Calibri" panose="020F0502020204030204" pitchFamily="34" charset="0"/>
                          <a:ea typeface="Calibri" panose="020F0502020204030204" pitchFamily="34" charset="0"/>
                          <a:cs typeface="Times New Roman" panose="02020603050405020304" pitchFamily="18" charset="0"/>
                        </a:rPr>
                        <a:t>Human Resources Branch (Strategic People Management Services)</a:t>
                      </a:r>
                    </a:p>
                    <a:p>
                      <a:pPr marL="171450" lvl="0" indent="-171450" fontAlgn="t">
                        <a:lnSpc>
                          <a:spcPct val="100000"/>
                        </a:lnSpc>
                        <a:buSzPts val="1000"/>
                        <a:buFont typeface="Arial" panose="020B0604020202020204" pitchFamily="34" charset="0"/>
                        <a:buChar char="•"/>
                        <a:tabLst>
                          <a:tab pos="228600" algn="l"/>
                        </a:tabLst>
                      </a:pPr>
                      <a:r>
                        <a:rPr lang="en-CA" sz="1400" b="0" i="0" baseline="0">
                          <a:effectLst/>
                          <a:latin typeface="Calibri" panose="020F0502020204030204" pitchFamily="34" charset="0"/>
                          <a:ea typeface="Calibri" panose="020F0502020204030204" pitchFamily="34" charset="0"/>
                          <a:cs typeface="Times New Roman" panose="02020603050405020304" pitchFamily="18" charset="0"/>
                        </a:rPr>
                        <a:t>Operations Branch (Innovation and Industry)</a:t>
                      </a:r>
                    </a:p>
                    <a:p>
                      <a:pPr marL="171450" lvl="0" indent="-171450" fontAlgn="t">
                        <a:lnSpc>
                          <a:spcPct val="100000"/>
                        </a:lnSpc>
                        <a:buSzPts val="1000"/>
                        <a:buFont typeface="Arial" panose="020B0604020202020204" pitchFamily="34" charset="0"/>
                        <a:buChar char="•"/>
                        <a:tabLst>
                          <a:tab pos="228600" algn="l"/>
                        </a:tabLst>
                      </a:pPr>
                      <a:r>
                        <a:rPr lang="en-CA" sz="1400" b="0" i="0" baseline="0">
                          <a:effectLst/>
                          <a:latin typeface="Calibri" panose="020F0502020204030204" pitchFamily="34" charset="0"/>
                          <a:ea typeface="Calibri" panose="020F0502020204030204" pitchFamily="34" charset="0"/>
                          <a:cs typeface="Times New Roman" panose="02020603050405020304" pitchFamily="18" charset="0"/>
                        </a:rPr>
                        <a:t>Acquired Services and Assets Sector</a:t>
                      </a:r>
                    </a:p>
                    <a:p>
                      <a:pPr marL="171450" lvl="0" indent="-171450" fontAlgn="t">
                        <a:lnSpc>
                          <a:spcPct val="100000"/>
                        </a:lnSpc>
                        <a:buSzPts val="1000"/>
                        <a:buFont typeface="Arial" panose="020B0604020202020204" pitchFamily="34" charset="0"/>
                        <a:buChar char="•"/>
                        <a:tabLst>
                          <a:tab pos="228600" algn="l"/>
                        </a:tabLst>
                      </a:pPr>
                      <a:r>
                        <a:rPr lang="en-CA" sz="1400" b="0" i="0" baseline="0">
                          <a:effectLst/>
                          <a:latin typeface="Calibri" panose="020F0502020204030204" pitchFamily="34" charset="0"/>
                          <a:ea typeface="Calibri" panose="020F0502020204030204" pitchFamily="34" charset="0"/>
                          <a:cs typeface="Times New Roman" panose="02020603050405020304" pitchFamily="18" charset="0"/>
                        </a:rPr>
                        <a:t>Resource Planning and Investments Branch</a:t>
                      </a:r>
                    </a:p>
                    <a:p>
                      <a:pPr marL="171450" lvl="0" indent="-171450" fontAlgn="t">
                        <a:lnSpc>
                          <a:spcPct val="100000"/>
                        </a:lnSpc>
                        <a:buSzPts val="1000"/>
                        <a:buFont typeface="Arial" panose="020B0604020202020204" pitchFamily="34" charset="0"/>
                        <a:buChar char="•"/>
                        <a:tabLst>
                          <a:tab pos="228600" algn="l"/>
                        </a:tabLst>
                      </a:pPr>
                      <a:r>
                        <a:rPr lang="en-CA" sz="1400" b="0" i="0" baseline="0">
                          <a:effectLst/>
                          <a:latin typeface="Calibri" panose="020F0502020204030204" pitchFamily="34" charset="0"/>
                          <a:ea typeface="Calibri" panose="020F0502020204030204" pitchFamily="34" charset="0"/>
                          <a:cs typeface="Times New Roman" panose="02020603050405020304" pitchFamily="18" charset="0"/>
                        </a:rPr>
                        <a:t>Small Business and Marketplace Services</a:t>
                      </a:r>
                    </a:p>
                    <a:p>
                      <a:pPr marL="171450" lvl="0" indent="-171450" fontAlgn="t">
                        <a:lnSpc>
                          <a:spcPct val="100000"/>
                        </a:lnSpc>
                        <a:buSzPts val="1000"/>
                        <a:buFont typeface="Arial" panose="020B0604020202020204" pitchFamily="34" charset="0"/>
                        <a:buChar char="•"/>
                        <a:tabLst>
                          <a:tab pos="228600" algn="l"/>
                        </a:tabLst>
                      </a:pPr>
                      <a:r>
                        <a:rPr lang="en-CA" sz="1400" b="0" i="0" baseline="0">
                          <a:effectLst/>
                          <a:latin typeface="Calibri" panose="020F0502020204030204" pitchFamily="34" charset="0"/>
                          <a:ea typeface="Calibri" panose="020F0502020204030204" pitchFamily="34" charset="0"/>
                          <a:cs typeface="Times New Roman" panose="02020603050405020304" pitchFamily="18" charset="0"/>
                        </a:rPr>
                        <a:t>Strategic Planning and Management Services</a:t>
                      </a:r>
                    </a:p>
                    <a:p>
                      <a:pPr marL="171450" lvl="0" indent="-171450" fontAlgn="t">
                        <a:lnSpc>
                          <a:spcPct val="100000"/>
                        </a:lnSpc>
                        <a:buSzPts val="1000"/>
                        <a:buFont typeface="Arial" panose="020B0604020202020204" pitchFamily="34" charset="0"/>
                        <a:buChar char="•"/>
                        <a:tabLst>
                          <a:tab pos="228600" algn="l"/>
                        </a:tabLst>
                      </a:pPr>
                      <a:r>
                        <a:rPr lang="en-CA" sz="1400" b="0" i="0" baseline="0">
                          <a:effectLst/>
                          <a:latin typeface="Calibri" panose="020F0502020204030204" pitchFamily="34" charset="0"/>
                          <a:ea typeface="Calibri" panose="020F0502020204030204" pitchFamily="34" charset="0"/>
                          <a:cs typeface="Times New Roman" panose="02020603050405020304" pitchFamily="18" charset="0"/>
                        </a:rPr>
                        <a:t>Spectrum and Telecommunication Sector</a:t>
                      </a:r>
                    </a:p>
                    <a:p>
                      <a:pPr marL="171450" lvl="0" indent="-171450" fontAlgn="t">
                        <a:lnSpc>
                          <a:spcPct val="100000"/>
                        </a:lnSpc>
                        <a:buSzPts val="1000"/>
                        <a:buFont typeface="Arial" panose="020B0604020202020204" pitchFamily="34" charset="0"/>
                        <a:buChar char="•"/>
                        <a:tabLst>
                          <a:tab pos="228600" algn="l"/>
                        </a:tabLst>
                      </a:pPr>
                      <a:r>
                        <a:rPr lang="en-CA" sz="1400" b="0" i="0" baseline="0">
                          <a:effectLst/>
                          <a:latin typeface="Calibri" panose="020F0502020204030204" pitchFamily="34" charset="0"/>
                          <a:ea typeface="Calibri" panose="020F0502020204030204" pitchFamily="34" charset="0"/>
                          <a:cs typeface="Times New Roman" panose="02020603050405020304" pitchFamily="18" charset="0"/>
                        </a:rPr>
                        <a:t>Governance, Policy Coordination and Planning Branch</a:t>
                      </a:r>
                    </a:p>
                    <a:p>
                      <a:pPr marL="171450" lvl="0" indent="-171450" fontAlgn="t">
                        <a:lnSpc>
                          <a:spcPct val="100000"/>
                        </a:lnSpc>
                        <a:buSzPts val="1000"/>
                        <a:buFont typeface="Arial" panose="020B0604020202020204" pitchFamily="34" charset="0"/>
                        <a:buChar char="•"/>
                        <a:tabLst>
                          <a:tab pos="228600" algn="l"/>
                        </a:tabLst>
                      </a:pPr>
                      <a:r>
                        <a:rPr lang="en-CA" sz="1400" b="0" i="0" baseline="0">
                          <a:effectLst/>
                          <a:latin typeface="Calibri" panose="020F0502020204030204" pitchFamily="34" charset="0"/>
                          <a:ea typeface="Calibri" panose="020F0502020204030204" pitchFamily="34" charset="0"/>
                          <a:cs typeface="Times New Roman" panose="02020603050405020304" pitchFamily="18" charset="0"/>
                        </a:rPr>
                        <a:t>Spectrum Management Operations Branch</a:t>
                      </a:r>
                    </a:p>
                    <a:p>
                      <a:pPr marL="171450" lvl="0" indent="-171450" fontAlgn="t">
                        <a:lnSpc>
                          <a:spcPct val="100000"/>
                        </a:lnSpc>
                        <a:buSzPts val="1000"/>
                        <a:buFont typeface="Arial" panose="020B0604020202020204" pitchFamily="34" charset="0"/>
                        <a:buChar char="•"/>
                        <a:tabLst>
                          <a:tab pos="228600" algn="l"/>
                        </a:tabLst>
                      </a:pPr>
                      <a:r>
                        <a:rPr lang="en-CA" sz="1400" b="0" i="0" baseline="0">
                          <a:effectLst/>
                          <a:latin typeface="Calibri" panose="020F0502020204030204" pitchFamily="34" charset="0"/>
                          <a:ea typeface="Calibri" panose="020F0502020204030204" pitchFamily="34" charset="0"/>
                          <a:cs typeface="Times New Roman" panose="02020603050405020304" pitchFamily="18" charset="0"/>
                        </a:rPr>
                        <a:t>Data, Digital and Innovation Branch</a:t>
                      </a:r>
                    </a:p>
                    <a:p>
                      <a:pPr marL="171450" lvl="0" indent="-171450" fontAlgn="t">
                        <a:lnSpc>
                          <a:spcPct val="100000"/>
                        </a:lnSpc>
                        <a:buSzPts val="1000"/>
                        <a:buFont typeface="Arial" panose="020B0604020202020204" pitchFamily="34" charset="0"/>
                        <a:buChar char="•"/>
                        <a:tabLst>
                          <a:tab pos="228600" algn="l"/>
                        </a:tabLst>
                      </a:pPr>
                      <a:r>
                        <a:rPr lang="en-CA" sz="1400" b="0" i="0" baseline="0">
                          <a:effectLst/>
                          <a:latin typeface="Calibri" panose="020F0502020204030204" pitchFamily="34" charset="0"/>
                          <a:ea typeface="Calibri" panose="020F0502020204030204" pitchFamily="34" charset="0"/>
                          <a:cs typeface="Times New Roman" panose="02020603050405020304" pitchFamily="18" charset="0"/>
                        </a:rPr>
                        <a:t>Strategic Planning and Corporate Services Branch </a:t>
                      </a:r>
                    </a:p>
                  </a:txBody>
                  <a:tcPr marL="27365" marR="27365" marT="0" marB="0"/>
                </a:tc>
                <a:extLst>
                  <a:ext uri="{0D108BD9-81ED-4DB2-BD59-A6C34878D82A}">
                    <a16:rowId xmlns:a16="http://schemas.microsoft.com/office/drawing/2014/main" val="4224569844"/>
                  </a:ext>
                </a:extLst>
              </a:tr>
            </a:tbl>
          </a:graphicData>
        </a:graphic>
      </p:graphicFrame>
      <p:sp>
        <p:nvSpPr>
          <p:cNvPr id="8" name="TextBox 7">
            <a:extLst>
              <a:ext uri="{FF2B5EF4-FFF2-40B4-BE49-F238E27FC236}">
                <a16:creationId xmlns:a16="http://schemas.microsoft.com/office/drawing/2014/main" id="{1203093C-55E0-FDFB-79EC-0DAD3F2D06A9}"/>
              </a:ext>
            </a:extLst>
          </p:cNvPr>
          <p:cNvSpPr txBox="1"/>
          <p:nvPr/>
        </p:nvSpPr>
        <p:spPr>
          <a:xfrm>
            <a:off x="677333" y="5044792"/>
            <a:ext cx="6096000" cy="1077218"/>
          </a:xfrm>
          <a:prstGeom prst="rect">
            <a:avLst/>
          </a:prstGeom>
          <a:noFill/>
        </p:spPr>
        <p:txBody>
          <a:bodyPr wrap="square" rtlCol="0">
            <a:spAutoFit/>
          </a:bodyPr>
          <a:lstStyle/>
          <a:p>
            <a:r>
              <a:rPr lang="en-CA" sz="3200">
                <a:latin typeface="Century Gothic" panose="020B0502020202020204" pitchFamily="34" charset="0"/>
              </a:rPr>
              <a:t>Annex A (cont.): Stakeholders engaged at ISED</a:t>
            </a:r>
          </a:p>
        </p:txBody>
      </p:sp>
    </p:spTree>
    <p:extLst>
      <p:ext uri="{BB962C8B-B14F-4D97-AF65-F5344CB8AC3E}">
        <p14:creationId xmlns:p14="http://schemas.microsoft.com/office/powerpoint/2010/main" val="1106935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E3AB04-DCA1-4D03-A254-687D0CB2B21E}"/>
              </a:ext>
            </a:extLst>
          </p:cNvPr>
          <p:cNvSpPr>
            <a:spLocks noGrp="1"/>
          </p:cNvSpPr>
          <p:nvPr>
            <p:ph type="title" idx="4294967295"/>
          </p:nvPr>
        </p:nvSpPr>
        <p:spPr>
          <a:xfrm>
            <a:off x="572382" y="918639"/>
            <a:ext cx="11072812" cy="6699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spcBef>
                <a:spcPts val="1000"/>
              </a:spcBef>
              <a:defRPr/>
            </a:pPr>
            <a:r>
              <a:rPr lang="en-CA" sz="3600">
                <a:latin typeface="Century Gothic"/>
                <a:ea typeface="+mn-ea"/>
                <a:cs typeface="Arial"/>
              </a:rPr>
              <a:t>Objectives</a:t>
            </a:r>
            <a:endParaRPr lang="en-CA" sz="3600" b="0" i="0" u="none" strike="noStrike" kern="1200" cap="none" spc="0" normalizeH="0" baseline="0" noProof="0">
              <a:ln>
                <a:noFill/>
              </a:ln>
              <a:solidFill>
                <a:schemeClr val="tx1"/>
              </a:solidFill>
              <a:effectLst/>
              <a:uLnTx/>
              <a:uFillTx/>
              <a:latin typeface="Century Gothic"/>
              <a:ea typeface="+mn-ea"/>
              <a:cs typeface="Arial"/>
            </a:endParaRPr>
          </a:p>
        </p:txBody>
      </p:sp>
      <p:grpSp>
        <p:nvGrpSpPr>
          <p:cNvPr id="118" name="Group 117">
            <a:extLst>
              <a:ext uri="{FF2B5EF4-FFF2-40B4-BE49-F238E27FC236}">
                <a16:creationId xmlns:a16="http://schemas.microsoft.com/office/drawing/2014/main" id="{62FC0990-8BB5-4CA0-B651-BDF758825F82}"/>
              </a:ext>
              <a:ext uri="{C183D7F6-B498-43B3-948B-1728B52AA6E4}">
                <adec:decorative xmlns:adec="http://schemas.microsoft.com/office/drawing/2017/decorative" val="1"/>
              </a:ext>
            </a:extLst>
          </p:cNvPr>
          <p:cNvGrpSpPr/>
          <p:nvPr/>
        </p:nvGrpSpPr>
        <p:grpSpPr>
          <a:xfrm>
            <a:off x="2261511" y="2118477"/>
            <a:ext cx="7668977" cy="2621042"/>
            <a:chOff x="3639545" y="2483752"/>
            <a:chExt cx="5316302" cy="1890496"/>
          </a:xfrm>
        </p:grpSpPr>
        <p:grpSp>
          <p:nvGrpSpPr>
            <p:cNvPr id="2" name="Group 1">
              <a:extLst>
                <a:ext uri="{FF2B5EF4-FFF2-40B4-BE49-F238E27FC236}">
                  <a16:creationId xmlns:a16="http://schemas.microsoft.com/office/drawing/2014/main" id="{422B57A2-5168-4FFE-8986-116D360C2255}"/>
                </a:ext>
              </a:extLst>
            </p:cNvPr>
            <p:cNvGrpSpPr/>
            <p:nvPr/>
          </p:nvGrpSpPr>
          <p:grpSpPr>
            <a:xfrm>
              <a:off x="3639545" y="2483752"/>
              <a:ext cx="5316302" cy="1890496"/>
              <a:chOff x="2996926" y="1137980"/>
              <a:chExt cx="6198149" cy="2160000"/>
            </a:xfrm>
          </p:grpSpPr>
          <p:sp>
            <p:nvSpPr>
              <p:cNvPr id="45" name="Rectangle 19">
                <a:extLst>
                  <a:ext uri="{FF2B5EF4-FFF2-40B4-BE49-F238E27FC236}">
                    <a16:creationId xmlns:a16="http://schemas.microsoft.com/office/drawing/2014/main" id="{456828E3-9C7A-4AC0-9882-31E6E314F613}"/>
                  </a:ext>
                </a:extLst>
              </p:cNvPr>
              <p:cNvSpPr/>
              <p:nvPr/>
            </p:nvSpPr>
            <p:spPr>
              <a:xfrm>
                <a:off x="2996926" y="1137980"/>
                <a:ext cx="2066050" cy="2160000"/>
              </a:xfrm>
              <a:prstGeom prst="rect">
                <a:avLst/>
              </a:prstGeom>
              <a:solidFill>
                <a:srgbClr val="D12E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3200"/>
              </a:p>
            </p:txBody>
          </p:sp>
          <p:sp>
            <p:nvSpPr>
              <p:cNvPr id="46" name="Rectangle 20">
                <a:extLst>
                  <a:ext uri="{FF2B5EF4-FFF2-40B4-BE49-F238E27FC236}">
                    <a16:creationId xmlns:a16="http://schemas.microsoft.com/office/drawing/2014/main" id="{2F5D5D7A-832B-4B20-A122-E491C21C1263}"/>
                  </a:ext>
                </a:extLst>
              </p:cNvPr>
              <p:cNvSpPr/>
              <p:nvPr/>
            </p:nvSpPr>
            <p:spPr>
              <a:xfrm>
                <a:off x="5062975" y="1137980"/>
                <a:ext cx="2066050" cy="2160000"/>
              </a:xfrm>
              <a:prstGeom prst="rect">
                <a:avLst/>
              </a:prstGeom>
              <a:solidFill>
                <a:srgbClr val="9F38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3200"/>
              </a:p>
            </p:txBody>
          </p:sp>
          <p:sp>
            <p:nvSpPr>
              <p:cNvPr id="47" name="Rectangle 21">
                <a:extLst>
                  <a:ext uri="{FF2B5EF4-FFF2-40B4-BE49-F238E27FC236}">
                    <a16:creationId xmlns:a16="http://schemas.microsoft.com/office/drawing/2014/main" id="{874ACDB0-6106-460B-80C8-6B6DC87964B2}"/>
                  </a:ext>
                </a:extLst>
              </p:cNvPr>
              <p:cNvSpPr/>
              <p:nvPr/>
            </p:nvSpPr>
            <p:spPr>
              <a:xfrm>
                <a:off x="7129025" y="1137980"/>
                <a:ext cx="2066050" cy="2160000"/>
              </a:xfrm>
              <a:prstGeom prst="rect">
                <a:avLst/>
              </a:prstGeom>
              <a:solidFill>
                <a:srgbClr val="3327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3200"/>
              </a:p>
            </p:txBody>
          </p:sp>
          <p:grpSp>
            <p:nvGrpSpPr>
              <p:cNvPr id="51" name="Group 31">
                <a:extLst>
                  <a:ext uri="{FF2B5EF4-FFF2-40B4-BE49-F238E27FC236}">
                    <a16:creationId xmlns:a16="http://schemas.microsoft.com/office/drawing/2014/main" id="{C0DF1BC5-A149-4E16-873C-FEF604572D78}"/>
                  </a:ext>
                </a:extLst>
              </p:cNvPr>
              <p:cNvGrpSpPr/>
              <p:nvPr/>
            </p:nvGrpSpPr>
            <p:grpSpPr>
              <a:xfrm>
                <a:off x="3195273" y="2094811"/>
                <a:ext cx="1669355" cy="694709"/>
                <a:chOff x="2960732" y="2206238"/>
                <a:chExt cx="3397370" cy="694709"/>
              </a:xfrm>
            </p:grpSpPr>
            <p:sp>
              <p:nvSpPr>
                <p:cNvPr id="52" name="TextBox 51">
                  <a:extLst>
                    <a:ext uri="{FF2B5EF4-FFF2-40B4-BE49-F238E27FC236}">
                      <a16:creationId xmlns:a16="http://schemas.microsoft.com/office/drawing/2014/main" id="{1585E831-E236-4B18-9E3D-167BCBF9FEF3}"/>
                    </a:ext>
                  </a:extLst>
                </p:cNvPr>
                <p:cNvSpPr txBox="1"/>
                <p:nvPr/>
              </p:nvSpPr>
              <p:spPr>
                <a:xfrm>
                  <a:off x="2960732" y="2206238"/>
                  <a:ext cx="3397370" cy="304366"/>
                </a:xfrm>
                <a:prstGeom prst="rect">
                  <a:avLst/>
                </a:prstGeom>
                <a:noFill/>
              </p:spPr>
              <p:txBody>
                <a:bodyPr wrap="square" rtlCol="0" anchor="ctr">
                  <a:spAutoFit/>
                </a:bodyPr>
                <a:lstStyle/>
                <a:p>
                  <a:pPr algn="ctr"/>
                  <a:r>
                    <a:rPr lang="en-US" altLang="ko-KR" b="1">
                      <a:solidFill>
                        <a:schemeClr val="bg1"/>
                      </a:solidFill>
                      <a:cs typeface="Arial" pitchFamily="34" charset="0"/>
                    </a:rPr>
                    <a:t>Context</a:t>
                  </a:r>
                  <a:endParaRPr lang="ko-KR" altLang="en-US" b="1">
                    <a:solidFill>
                      <a:schemeClr val="bg1"/>
                    </a:solidFill>
                    <a:cs typeface="Arial" pitchFamily="34" charset="0"/>
                  </a:endParaRPr>
                </a:p>
              </p:txBody>
            </p:sp>
            <p:sp>
              <p:nvSpPr>
                <p:cNvPr id="53" name="TextBox 52">
                  <a:extLst>
                    <a:ext uri="{FF2B5EF4-FFF2-40B4-BE49-F238E27FC236}">
                      <a16:creationId xmlns:a16="http://schemas.microsoft.com/office/drawing/2014/main" id="{B3A18A1C-B892-438F-B314-D2C7EDBEDD99}"/>
                    </a:ext>
                  </a:extLst>
                </p:cNvPr>
                <p:cNvSpPr txBox="1"/>
                <p:nvPr/>
              </p:nvSpPr>
              <p:spPr>
                <a:xfrm>
                  <a:off x="3131839" y="2469762"/>
                  <a:ext cx="3096345" cy="431185"/>
                </a:xfrm>
                <a:prstGeom prst="rect">
                  <a:avLst/>
                </a:prstGeom>
                <a:noFill/>
              </p:spPr>
              <p:txBody>
                <a:bodyPr wrap="square" rtlCol="0">
                  <a:spAutoFit/>
                </a:bodyPr>
                <a:lstStyle/>
                <a:p>
                  <a:pPr algn="ctr"/>
                  <a:r>
                    <a:rPr lang="en-US" altLang="ko-KR" sz="1400">
                      <a:solidFill>
                        <a:schemeClr val="bg1"/>
                      </a:solidFill>
                      <a:cs typeface="Arial" pitchFamily="34" charset="0"/>
                    </a:rPr>
                    <a:t>Background on consent management</a:t>
                  </a:r>
                  <a:endParaRPr lang="ko-KR" altLang="en-US" sz="1400">
                    <a:solidFill>
                      <a:schemeClr val="bg1"/>
                    </a:solidFill>
                    <a:cs typeface="Arial" pitchFamily="34" charset="0"/>
                  </a:endParaRPr>
                </a:p>
              </p:txBody>
            </p:sp>
          </p:grpSp>
          <p:grpSp>
            <p:nvGrpSpPr>
              <p:cNvPr id="54" name="Group 34">
                <a:extLst>
                  <a:ext uri="{FF2B5EF4-FFF2-40B4-BE49-F238E27FC236}">
                    <a16:creationId xmlns:a16="http://schemas.microsoft.com/office/drawing/2014/main" id="{FBC47FBE-B952-435F-954C-0A0F44A5FFAC}"/>
                  </a:ext>
                </a:extLst>
              </p:cNvPr>
              <p:cNvGrpSpPr/>
              <p:nvPr/>
            </p:nvGrpSpPr>
            <p:grpSpPr>
              <a:xfrm>
                <a:off x="5345616" y="2095142"/>
                <a:ext cx="1521441" cy="1049472"/>
                <a:chOff x="3131840" y="2206569"/>
                <a:chExt cx="3096344" cy="1049472"/>
              </a:xfrm>
            </p:grpSpPr>
            <p:sp>
              <p:nvSpPr>
                <p:cNvPr id="55" name="TextBox 54">
                  <a:extLst>
                    <a:ext uri="{FF2B5EF4-FFF2-40B4-BE49-F238E27FC236}">
                      <a16:creationId xmlns:a16="http://schemas.microsoft.com/office/drawing/2014/main" id="{F3D5C43C-7631-482E-88FC-BB97E2447155}"/>
                    </a:ext>
                  </a:extLst>
                </p:cNvPr>
                <p:cNvSpPr txBox="1"/>
                <p:nvPr/>
              </p:nvSpPr>
              <p:spPr>
                <a:xfrm>
                  <a:off x="3131840" y="2206569"/>
                  <a:ext cx="3096344" cy="304366"/>
                </a:xfrm>
                <a:prstGeom prst="rect">
                  <a:avLst/>
                </a:prstGeom>
                <a:noFill/>
              </p:spPr>
              <p:txBody>
                <a:bodyPr wrap="square" rtlCol="0" anchor="ctr">
                  <a:spAutoFit/>
                </a:bodyPr>
                <a:lstStyle/>
                <a:p>
                  <a:pPr algn="ctr"/>
                  <a:r>
                    <a:rPr lang="en-US" altLang="ko-KR" b="1">
                      <a:solidFill>
                        <a:schemeClr val="bg1"/>
                      </a:solidFill>
                      <a:cs typeface="Arial" pitchFamily="34" charset="0"/>
                    </a:rPr>
                    <a:t>Overview</a:t>
                  </a:r>
                  <a:endParaRPr lang="ko-KR" altLang="en-US" b="1">
                    <a:solidFill>
                      <a:schemeClr val="bg1"/>
                    </a:solidFill>
                    <a:cs typeface="Arial" pitchFamily="34" charset="0"/>
                  </a:endParaRPr>
                </a:p>
              </p:txBody>
            </p:sp>
            <p:sp>
              <p:nvSpPr>
                <p:cNvPr id="56" name="TextBox 55">
                  <a:extLst>
                    <a:ext uri="{FF2B5EF4-FFF2-40B4-BE49-F238E27FC236}">
                      <a16:creationId xmlns:a16="http://schemas.microsoft.com/office/drawing/2014/main" id="{47BCC8DE-086D-41D9-AA5D-F0615B61D92E}"/>
                    </a:ext>
                  </a:extLst>
                </p:cNvPr>
                <p:cNvSpPr txBox="1"/>
                <p:nvPr/>
              </p:nvSpPr>
              <p:spPr>
                <a:xfrm>
                  <a:off x="3131840" y="2469762"/>
                  <a:ext cx="3096344" cy="786279"/>
                </a:xfrm>
                <a:prstGeom prst="rect">
                  <a:avLst/>
                </a:prstGeom>
                <a:noFill/>
              </p:spPr>
              <p:txBody>
                <a:bodyPr wrap="square" rtlCol="0">
                  <a:spAutoFit/>
                </a:bodyPr>
                <a:lstStyle/>
                <a:p>
                  <a:pPr algn="ctr"/>
                  <a:r>
                    <a:rPr lang="en-US" altLang="ko-KR" sz="1400">
                      <a:solidFill>
                        <a:schemeClr val="bg1"/>
                      </a:solidFill>
                      <a:cs typeface="Arial" pitchFamily="34" charset="0"/>
                    </a:rPr>
                    <a:t>Summary of ISED Enterprise Consent and User Agreement Framework</a:t>
                  </a:r>
                </a:p>
              </p:txBody>
            </p:sp>
          </p:grpSp>
          <p:grpSp>
            <p:nvGrpSpPr>
              <p:cNvPr id="57" name="Group 37">
                <a:extLst>
                  <a:ext uri="{FF2B5EF4-FFF2-40B4-BE49-F238E27FC236}">
                    <a16:creationId xmlns:a16="http://schemas.microsoft.com/office/drawing/2014/main" id="{BFE23359-C2D1-490D-915B-525DE6DDB57E}"/>
                  </a:ext>
                </a:extLst>
              </p:cNvPr>
              <p:cNvGrpSpPr/>
              <p:nvPr/>
            </p:nvGrpSpPr>
            <p:grpSpPr>
              <a:xfrm>
                <a:off x="7411881" y="2095144"/>
                <a:ext cx="1521442" cy="921575"/>
                <a:chOff x="3131838" y="2206571"/>
                <a:chExt cx="3096346" cy="921575"/>
              </a:xfrm>
            </p:grpSpPr>
            <p:sp>
              <p:nvSpPr>
                <p:cNvPr id="58" name="TextBox 57">
                  <a:extLst>
                    <a:ext uri="{FF2B5EF4-FFF2-40B4-BE49-F238E27FC236}">
                      <a16:creationId xmlns:a16="http://schemas.microsoft.com/office/drawing/2014/main" id="{1F15A3C3-AA41-4DC0-9156-F4CEB718D2C0}"/>
                    </a:ext>
                  </a:extLst>
                </p:cNvPr>
                <p:cNvSpPr txBox="1"/>
                <p:nvPr/>
              </p:nvSpPr>
              <p:spPr>
                <a:xfrm>
                  <a:off x="3131840" y="2206571"/>
                  <a:ext cx="3096344" cy="304366"/>
                </a:xfrm>
                <a:prstGeom prst="rect">
                  <a:avLst/>
                </a:prstGeom>
                <a:noFill/>
              </p:spPr>
              <p:txBody>
                <a:bodyPr wrap="square" rtlCol="0" anchor="ctr">
                  <a:spAutoFit/>
                </a:bodyPr>
                <a:lstStyle/>
                <a:p>
                  <a:pPr algn="ctr"/>
                  <a:r>
                    <a:rPr lang="en-US" altLang="ko-KR" b="1">
                      <a:solidFill>
                        <a:schemeClr val="bg1"/>
                      </a:solidFill>
                      <a:cs typeface="Arial" pitchFamily="34" charset="0"/>
                    </a:rPr>
                    <a:t>Support</a:t>
                  </a:r>
                  <a:endParaRPr lang="ko-KR" altLang="en-US" b="1">
                    <a:solidFill>
                      <a:schemeClr val="bg1"/>
                    </a:solidFill>
                    <a:cs typeface="Arial" pitchFamily="34" charset="0"/>
                  </a:endParaRPr>
                </a:p>
              </p:txBody>
            </p:sp>
            <p:sp>
              <p:nvSpPr>
                <p:cNvPr id="59" name="TextBox 58">
                  <a:extLst>
                    <a:ext uri="{FF2B5EF4-FFF2-40B4-BE49-F238E27FC236}">
                      <a16:creationId xmlns:a16="http://schemas.microsoft.com/office/drawing/2014/main" id="{A9292313-BFA0-4581-816F-14D0244FB5DA}"/>
                    </a:ext>
                  </a:extLst>
                </p:cNvPr>
                <p:cNvSpPr txBox="1"/>
                <p:nvPr/>
              </p:nvSpPr>
              <p:spPr>
                <a:xfrm>
                  <a:off x="3131838" y="2519413"/>
                  <a:ext cx="3096344" cy="608733"/>
                </a:xfrm>
                <a:prstGeom prst="rect">
                  <a:avLst/>
                </a:prstGeom>
                <a:noFill/>
              </p:spPr>
              <p:txBody>
                <a:bodyPr wrap="square" rtlCol="0">
                  <a:spAutoFit/>
                </a:bodyPr>
                <a:lstStyle/>
                <a:p>
                  <a:pPr algn="ctr"/>
                  <a:r>
                    <a:rPr lang="en-US" altLang="ko-KR" sz="1400" dirty="0">
                      <a:solidFill>
                        <a:schemeClr val="bg1"/>
                      </a:solidFill>
                      <a:cs typeface="Arial" pitchFamily="34" charset="0"/>
                    </a:rPr>
                    <a:t>Outline of the support </a:t>
                  </a:r>
                  <a:r>
                    <a:rPr lang="en-CA" sz="1400" dirty="0">
                      <a:solidFill>
                        <a:schemeClr val="bg1"/>
                      </a:solidFill>
                      <a:cs typeface="Arial" pitchFamily="34" charset="0"/>
                    </a:rPr>
                    <a:t>DTSS (DDIB)</a:t>
                  </a:r>
                  <a:r>
                    <a:rPr lang="en-US" altLang="ko-KR" sz="1400" dirty="0">
                      <a:solidFill>
                        <a:schemeClr val="bg1"/>
                      </a:solidFill>
                      <a:cs typeface="Arial" pitchFamily="34" charset="0"/>
                    </a:rPr>
                    <a:t> offers ISED stakeholders</a:t>
                  </a:r>
                  <a:endParaRPr lang="ko-KR" altLang="en-US" sz="1400" dirty="0">
                    <a:solidFill>
                      <a:schemeClr val="bg1"/>
                    </a:solidFill>
                    <a:cs typeface="Arial" pitchFamily="34" charset="0"/>
                  </a:endParaRPr>
                </a:p>
              </p:txBody>
            </p:sp>
          </p:grpSp>
        </p:grpSp>
        <p:sp>
          <p:nvSpPr>
            <p:cNvPr id="115" name="TextBox 114">
              <a:extLst>
                <a:ext uri="{FF2B5EF4-FFF2-40B4-BE49-F238E27FC236}">
                  <a16:creationId xmlns:a16="http://schemas.microsoft.com/office/drawing/2014/main" id="{56561AE3-36D8-43D4-837F-8CAD6C632708}"/>
                </a:ext>
              </a:extLst>
            </p:cNvPr>
            <p:cNvSpPr txBox="1"/>
            <p:nvPr/>
          </p:nvSpPr>
          <p:spPr>
            <a:xfrm>
              <a:off x="4254824" y="2721114"/>
              <a:ext cx="541538" cy="573752"/>
            </a:xfrm>
            <a:prstGeom prst="rect">
              <a:avLst/>
            </a:prstGeom>
            <a:noFill/>
          </p:spPr>
          <p:txBody>
            <a:bodyPr wrap="square" rtlCol="0">
              <a:spAutoFit/>
            </a:bodyPr>
            <a:lstStyle/>
            <a:p>
              <a:pPr algn="ctr"/>
              <a:r>
                <a:rPr lang="en-CA" sz="4800">
                  <a:solidFill>
                    <a:schemeClr val="bg1"/>
                  </a:solidFill>
                  <a:latin typeface="Bahnschrift SemiBold" panose="020B0502040204020203" pitchFamily="34" charset="0"/>
                </a:rPr>
                <a:t>1</a:t>
              </a:r>
            </a:p>
          </p:txBody>
        </p:sp>
        <p:sp>
          <p:nvSpPr>
            <p:cNvPr id="116" name="TextBox 115">
              <a:extLst>
                <a:ext uri="{FF2B5EF4-FFF2-40B4-BE49-F238E27FC236}">
                  <a16:creationId xmlns:a16="http://schemas.microsoft.com/office/drawing/2014/main" id="{E3C6C75B-2539-4F72-A61F-E44699647A4B}"/>
                </a:ext>
              </a:extLst>
            </p:cNvPr>
            <p:cNvSpPr txBox="1"/>
            <p:nvPr/>
          </p:nvSpPr>
          <p:spPr>
            <a:xfrm>
              <a:off x="6026926" y="2725661"/>
              <a:ext cx="541538" cy="573752"/>
            </a:xfrm>
            <a:prstGeom prst="rect">
              <a:avLst/>
            </a:prstGeom>
            <a:noFill/>
          </p:spPr>
          <p:txBody>
            <a:bodyPr wrap="square" rtlCol="0">
              <a:spAutoFit/>
            </a:bodyPr>
            <a:lstStyle/>
            <a:p>
              <a:pPr algn="ctr"/>
              <a:r>
                <a:rPr lang="en-CA" sz="4800">
                  <a:solidFill>
                    <a:schemeClr val="bg1"/>
                  </a:solidFill>
                  <a:latin typeface="Bahnschrift SemiBold" panose="020B0502040204020203" pitchFamily="34" charset="0"/>
                </a:rPr>
                <a:t>2</a:t>
              </a:r>
            </a:p>
          </p:txBody>
        </p:sp>
        <p:sp>
          <p:nvSpPr>
            <p:cNvPr id="117" name="TextBox 116">
              <a:extLst>
                <a:ext uri="{FF2B5EF4-FFF2-40B4-BE49-F238E27FC236}">
                  <a16:creationId xmlns:a16="http://schemas.microsoft.com/office/drawing/2014/main" id="{8C48628A-2CA9-4089-A013-1AA8DD094F01}"/>
                </a:ext>
              </a:extLst>
            </p:cNvPr>
            <p:cNvSpPr txBox="1"/>
            <p:nvPr/>
          </p:nvSpPr>
          <p:spPr>
            <a:xfrm>
              <a:off x="7799026" y="2721114"/>
              <a:ext cx="541538" cy="573752"/>
            </a:xfrm>
            <a:prstGeom prst="rect">
              <a:avLst/>
            </a:prstGeom>
            <a:noFill/>
          </p:spPr>
          <p:txBody>
            <a:bodyPr wrap="square" rtlCol="0">
              <a:spAutoFit/>
            </a:bodyPr>
            <a:lstStyle/>
            <a:p>
              <a:pPr algn="ctr"/>
              <a:r>
                <a:rPr lang="en-CA" sz="4800">
                  <a:solidFill>
                    <a:schemeClr val="bg1"/>
                  </a:solidFill>
                  <a:latin typeface="Bahnschrift SemiBold" panose="020B0502040204020203" pitchFamily="34" charset="0"/>
                </a:rPr>
                <a:t>3</a:t>
              </a:r>
            </a:p>
          </p:txBody>
        </p:sp>
      </p:grpSp>
    </p:spTree>
    <p:extLst>
      <p:ext uri="{BB962C8B-B14F-4D97-AF65-F5344CB8AC3E}">
        <p14:creationId xmlns:p14="http://schemas.microsoft.com/office/powerpoint/2010/main" val="3608347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E822EF-0BD1-F8B4-1561-4AA0C9D66B93}"/>
              </a:ext>
            </a:extLst>
          </p:cNvPr>
          <p:cNvSpPr>
            <a:spLocks noGrp="1"/>
          </p:cNvSpPr>
          <p:nvPr>
            <p:ph type="title" idx="4294967295"/>
          </p:nvPr>
        </p:nvSpPr>
        <p:spPr>
          <a:xfrm>
            <a:off x="457200" y="522288"/>
            <a:ext cx="11329766" cy="6699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228600" indent="-228600">
              <a:spcBef>
                <a:spcPts val="1000"/>
              </a:spcBef>
              <a:defRPr/>
            </a:pPr>
            <a:r>
              <a:rPr lang="en-CA" sz="3600">
                <a:latin typeface="Century Gothic"/>
                <a:ea typeface="+mn-ea"/>
                <a:cs typeface="Arial"/>
              </a:rPr>
              <a:t>Annex A (cont.) : Feedback Focus Areas </a:t>
            </a:r>
            <a:endParaRPr lang="en-CA" sz="36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graphicFrame>
        <p:nvGraphicFramePr>
          <p:cNvPr id="4" name="Diagram 3">
            <a:extLst>
              <a:ext uri="{FF2B5EF4-FFF2-40B4-BE49-F238E27FC236}">
                <a16:creationId xmlns:a16="http://schemas.microsoft.com/office/drawing/2014/main" id="{3F20F401-8350-608F-E6E4-282A1306BB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5582746"/>
              </p:ext>
            </p:extLst>
          </p:nvPr>
        </p:nvGraphicFramePr>
        <p:xfrm>
          <a:off x="1601535" y="1458628"/>
          <a:ext cx="7737674" cy="3662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Rounded Corners 2">
            <a:extLst>
              <a:ext uri="{FF2B5EF4-FFF2-40B4-BE49-F238E27FC236}">
                <a16:creationId xmlns:a16="http://schemas.microsoft.com/office/drawing/2014/main" id="{5545B4D6-F274-2B70-7FFD-853D28D0C824}"/>
              </a:ext>
            </a:extLst>
          </p:cNvPr>
          <p:cNvSpPr/>
          <p:nvPr/>
        </p:nvSpPr>
        <p:spPr>
          <a:xfrm>
            <a:off x="2038310" y="5387847"/>
            <a:ext cx="8167546" cy="593333"/>
          </a:xfrm>
          <a:prstGeom prst="roundRect">
            <a:avLst/>
          </a:prstGeom>
          <a:solidFill>
            <a:srgbClr val="FFF2CC"/>
          </a:solid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latin typeface="Century Gothic" panose="020B0502020202020204" pitchFamily="34" charset="0"/>
              </a:rPr>
              <a:t>Please see </a:t>
            </a:r>
            <a:r>
              <a:rPr lang="en-CA" sz="1600" b="1">
                <a:solidFill>
                  <a:schemeClr val="tx1"/>
                </a:solidFill>
                <a:latin typeface="Century Gothic" panose="020B0502020202020204" pitchFamily="34" charset="0"/>
                <a:hlinkClick r:id="rId8"/>
              </a:rPr>
              <a:t>the project disposition log</a:t>
            </a:r>
            <a:r>
              <a:rPr lang="en-CA" sz="1600" b="1">
                <a:solidFill>
                  <a:schemeClr val="tx1"/>
                </a:solidFill>
                <a:latin typeface="Century Gothic" panose="020B0502020202020204" pitchFamily="34" charset="0"/>
              </a:rPr>
              <a:t> for a record of stakeholder feedback.</a:t>
            </a:r>
          </a:p>
        </p:txBody>
      </p:sp>
    </p:spTree>
    <p:extLst>
      <p:ext uri="{BB962C8B-B14F-4D97-AF65-F5344CB8AC3E}">
        <p14:creationId xmlns:p14="http://schemas.microsoft.com/office/powerpoint/2010/main" val="2861981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5C9D29-C956-4DF6-B275-F8B8F9BA350B}"/>
              </a:ext>
            </a:extLst>
          </p:cNvPr>
          <p:cNvSpPr>
            <a:spLocks noGrp="1"/>
          </p:cNvSpPr>
          <p:nvPr>
            <p:ph type="title" idx="4294967295"/>
          </p:nvPr>
        </p:nvSpPr>
        <p:spPr>
          <a:xfrm rot="16200000">
            <a:off x="-1919288" y="2968625"/>
            <a:ext cx="5748338" cy="6699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3600" b="0" i="0" u="none" strike="noStrike" kern="1200" cap="none" spc="0" normalizeH="0" baseline="0" noProof="0">
                <a:ln>
                  <a:noFill/>
                </a:ln>
                <a:solidFill>
                  <a:schemeClr val="tx1"/>
                </a:solidFill>
                <a:effectLst/>
                <a:uLnTx/>
                <a:uFillTx/>
                <a:latin typeface="Century Gothic" panose="020B0502020202020204" pitchFamily="34" charset="0"/>
                <a:ea typeface="+mn-ea"/>
                <a:cs typeface="Arial" panose="020B0604020202020204" pitchFamily="34" charset="0"/>
              </a:rPr>
              <a:t>Annex B: Considerations</a:t>
            </a:r>
          </a:p>
        </p:txBody>
      </p:sp>
      <p:graphicFrame>
        <p:nvGraphicFramePr>
          <p:cNvPr id="2" name="Table 1">
            <a:extLst>
              <a:ext uri="{FF2B5EF4-FFF2-40B4-BE49-F238E27FC236}">
                <a16:creationId xmlns:a16="http://schemas.microsoft.com/office/drawing/2014/main" id="{CCC105C9-F68E-4007-853D-17F9B0309FC9}"/>
              </a:ext>
            </a:extLst>
          </p:cNvPr>
          <p:cNvGraphicFramePr>
            <a:graphicFrameLocks noGrp="1"/>
          </p:cNvGraphicFramePr>
          <p:nvPr>
            <p:extLst>
              <p:ext uri="{D42A27DB-BD31-4B8C-83A1-F6EECF244321}">
                <p14:modId xmlns:p14="http://schemas.microsoft.com/office/powerpoint/2010/main" val="751120632"/>
              </p:ext>
            </p:extLst>
          </p:nvPr>
        </p:nvGraphicFramePr>
        <p:xfrm>
          <a:off x="1508760" y="429768"/>
          <a:ext cx="10277856" cy="5557549"/>
        </p:xfrm>
        <a:graphic>
          <a:graphicData uri="http://schemas.openxmlformats.org/drawingml/2006/table">
            <a:tbl>
              <a:tblPr firstRow="1" firstCol="1" bandRow="1">
                <a:tableStyleId>{5FD0F851-EC5A-4D38-B0AD-8093EC10F338}</a:tableStyleId>
              </a:tblPr>
              <a:tblGrid>
                <a:gridCol w="4946904">
                  <a:extLst>
                    <a:ext uri="{9D8B030D-6E8A-4147-A177-3AD203B41FA5}">
                      <a16:colId xmlns:a16="http://schemas.microsoft.com/office/drawing/2014/main" val="1257880463"/>
                    </a:ext>
                  </a:extLst>
                </a:gridCol>
                <a:gridCol w="5330952">
                  <a:extLst>
                    <a:ext uri="{9D8B030D-6E8A-4147-A177-3AD203B41FA5}">
                      <a16:colId xmlns:a16="http://schemas.microsoft.com/office/drawing/2014/main" val="2760744071"/>
                    </a:ext>
                  </a:extLst>
                </a:gridCol>
              </a:tblGrid>
              <a:tr h="447737">
                <a:tc>
                  <a:txBody>
                    <a:bodyPr/>
                    <a:lstStyle/>
                    <a:p>
                      <a:r>
                        <a:rPr lang="en-CA" sz="1800" b="1">
                          <a:solidFill>
                            <a:schemeClr val="tx1"/>
                          </a:solidFill>
                          <a:effectLst/>
                        </a:rPr>
                        <a:t>Laws</a:t>
                      </a:r>
                      <a:endParaRPr lang="en-CA" sz="18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43377" marR="86026" marT="86026" marB="86026"/>
                </a:tc>
                <a:tc>
                  <a:txBody>
                    <a:bodyPr/>
                    <a:lstStyle/>
                    <a:p>
                      <a:r>
                        <a:rPr lang="en-CA" sz="1800" b="1">
                          <a:solidFill>
                            <a:schemeClr val="tx1"/>
                          </a:solidFill>
                          <a:effectLst/>
                        </a:rPr>
                        <a:t>Policies</a:t>
                      </a:r>
                      <a:endParaRPr lang="en-CA" sz="18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43377" marR="86026" marT="86026" marB="86026"/>
                </a:tc>
                <a:extLst>
                  <a:ext uri="{0D108BD9-81ED-4DB2-BD59-A6C34878D82A}">
                    <a16:rowId xmlns:a16="http://schemas.microsoft.com/office/drawing/2014/main" val="3344881271"/>
                  </a:ext>
                </a:extLst>
              </a:tr>
              <a:tr h="2098693">
                <a:tc>
                  <a:txBody>
                    <a:bodyPr/>
                    <a:lstStyle/>
                    <a:p>
                      <a:r>
                        <a:rPr lang="en-CA" sz="1800" b="1">
                          <a:solidFill>
                            <a:schemeClr val="tx1"/>
                          </a:solidFill>
                          <a:effectLst/>
                        </a:rPr>
                        <a:t>Privacy Act and Privacy Regulations</a:t>
                      </a:r>
                    </a:p>
                    <a:p>
                      <a:r>
                        <a:rPr lang="en-CA" sz="1800" b="1">
                          <a:solidFill>
                            <a:schemeClr val="tx1"/>
                          </a:solidFill>
                          <a:effectLst/>
                        </a:rPr>
                        <a:t>Access to Information Act</a:t>
                      </a:r>
                    </a:p>
                    <a:p>
                      <a:r>
                        <a:rPr lang="en-CA" sz="1800" b="1">
                          <a:solidFill>
                            <a:schemeClr val="tx1"/>
                          </a:solidFill>
                          <a:effectLst/>
                        </a:rPr>
                        <a:t>Department of Industry Act</a:t>
                      </a:r>
                    </a:p>
                    <a:p>
                      <a:r>
                        <a:rPr lang="en-CA" sz="1800" b="1">
                          <a:solidFill>
                            <a:schemeClr val="tx1"/>
                          </a:solidFill>
                          <a:effectLst/>
                        </a:rPr>
                        <a:t>Income Tax Act and Canada Revenue Agency Act</a:t>
                      </a:r>
                    </a:p>
                    <a:p>
                      <a:r>
                        <a:rPr lang="en-CA" sz="1800" b="1">
                          <a:solidFill>
                            <a:schemeClr val="tx1"/>
                          </a:solidFill>
                          <a:effectLst/>
                        </a:rPr>
                        <a:t>Canadian Anti-Spam Legislation (CASTL)</a:t>
                      </a:r>
                    </a:p>
                    <a:p>
                      <a:r>
                        <a:rPr lang="en-CA" sz="1800" b="1">
                          <a:solidFill>
                            <a:schemeClr val="tx1"/>
                          </a:solidFill>
                          <a:effectLst/>
                        </a:rPr>
                        <a:t> </a:t>
                      </a:r>
                    </a:p>
                  </a:txBody>
                  <a:tcPr marL="143377" marR="86026" marT="86026" marB="86026"/>
                </a:tc>
                <a:tc rowSpan="3">
                  <a:txBody>
                    <a:bodyPr/>
                    <a:lstStyle/>
                    <a:p>
                      <a:r>
                        <a:rPr lang="en-CA" sz="1800" b="1">
                          <a:solidFill>
                            <a:schemeClr val="tx1"/>
                          </a:solidFill>
                          <a:effectLst/>
                        </a:rPr>
                        <a:t>Canada's Digital Ambition 2022</a:t>
                      </a:r>
                    </a:p>
                    <a:p>
                      <a:r>
                        <a:rPr lang="en-CA" sz="1800" b="1">
                          <a:solidFill>
                            <a:schemeClr val="tx1"/>
                          </a:solidFill>
                          <a:effectLst/>
                        </a:rPr>
                        <a:t>2023-2026 Data Strategy for the Federal Public Service [DRAFT]</a:t>
                      </a:r>
                    </a:p>
                    <a:p>
                      <a:r>
                        <a:rPr lang="en-CA" sz="1800" b="1">
                          <a:solidFill>
                            <a:schemeClr val="tx1"/>
                          </a:solidFill>
                          <a:effectLst/>
                        </a:rPr>
                        <a:t>Pan-Canadian Trust Framework </a:t>
                      </a:r>
                    </a:p>
                    <a:p>
                      <a:r>
                        <a:rPr lang="en-CA" sz="1800" b="1">
                          <a:solidFill>
                            <a:schemeClr val="tx1"/>
                          </a:solidFill>
                          <a:effectLst/>
                        </a:rPr>
                        <a:t>Policy on Privacy Protection</a:t>
                      </a:r>
                    </a:p>
                    <a:p>
                      <a:r>
                        <a:rPr lang="en-CA" sz="1800" b="1">
                          <a:solidFill>
                            <a:schemeClr val="tx1"/>
                          </a:solidFill>
                          <a:effectLst/>
                        </a:rPr>
                        <a:t>Policy on Service and Digital</a:t>
                      </a:r>
                    </a:p>
                    <a:p>
                      <a:r>
                        <a:rPr lang="en-CA" sz="1800" b="1">
                          <a:solidFill>
                            <a:schemeClr val="tx1"/>
                          </a:solidFill>
                          <a:effectLst/>
                        </a:rPr>
                        <a:t>Policy on Government Security</a:t>
                      </a:r>
                    </a:p>
                    <a:p>
                      <a:r>
                        <a:rPr lang="en-CA" sz="1800" b="1">
                          <a:solidFill>
                            <a:schemeClr val="tx1"/>
                          </a:solidFill>
                          <a:effectLst/>
                        </a:rPr>
                        <a:t>Identity Management </a:t>
                      </a:r>
                    </a:p>
                    <a:p>
                      <a:r>
                        <a:rPr lang="en-CA" sz="1800" b="1">
                          <a:solidFill>
                            <a:schemeClr val="tx1"/>
                          </a:solidFill>
                          <a:effectLst/>
                        </a:rPr>
                        <a:t>Financial Transactions and Reports Analysis Centre of Canada (FINTRAC) guidance</a:t>
                      </a:r>
                    </a:p>
                    <a:p>
                      <a:r>
                        <a:rPr lang="en-CA" sz="1800" b="1">
                          <a:solidFill>
                            <a:schemeClr val="tx1"/>
                          </a:solidFill>
                          <a:effectLst/>
                        </a:rPr>
                        <a:t>Auditing guidance</a:t>
                      </a:r>
                    </a:p>
                    <a:p>
                      <a:r>
                        <a:rPr lang="en-CA" sz="1800" b="1">
                          <a:solidFill>
                            <a:schemeClr val="tx1"/>
                          </a:solidFill>
                          <a:effectLst/>
                        </a:rPr>
                        <a:t>Access to Information and Privacy (ATIP) </a:t>
                      </a:r>
                    </a:p>
                    <a:p>
                      <a:r>
                        <a:rPr lang="en-CA" sz="1800" b="1">
                          <a:solidFill>
                            <a:schemeClr val="tx1"/>
                          </a:solidFill>
                          <a:effectLst/>
                        </a:rPr>
                        <a:t>Privacy impact assessment </a:t>
                      </a:r>
                    </a:p>
                    <a:p>
                      <a:r>
                        <a:rPr lang="en-CA" sz="1800" b="1">
                          <a:solidFill>
                            <a:schemeClr val="tx1"/>
                          </a:solidFill>
                          <a:effectLst/>
                        </a:rPr>
                        <a:t>Personal information banks </a:t>
                      </a:r>
                    </a:p>
                    <a:p>
                      <a:r>
                        <a:rPr lang="en-CA" sz="1800" b="1">
                          <a:solidFill>
                            <a:schemeClr val="tx1"/>
                          </a:solidFill>
                          <a:effectLst/>
                        </a:rPr>
                        <a:t>Values and Ethics Code for the Public Service</a:t>
                      </a:r>
                    </a:p>
                    <a:p>
                      <a:r>
                        <a:rPr lang="en-CA" sz="1800" b="1">
                          <a:solidFill>
                            <a:schemeClr val="tx1"/>
                          </a:solidFill>
                          <a:effectLst/>
                        </a:rPr>
                        <a:t>Report of the Standing Committee on Access to Information, Privacy and Ethics</a:t>
                      </a:r>
                    </a:p>
                    <a:p>
                      <a:r>
                        <a:rPr lang="en-CA" sz="1800" b="1">
                          <a:solidFill>
                            <a:schemeClr val="tx1"/>
                          </a:solidFill>
                          <a:effectLst/>
                        </a:rPr>
                        <a:t>ISED Directive on Information Management</a:t>
                      </a:r>
                      <a:endParaRPr lang="en-CA" sz="18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43377" marR="86026" marT="86026" marB="86026"/>
                </a:tc>
                <a:extLst>
                  <a:ext uri="{0D108BD9-81ED-4DB2-BD59-A6C34878D82A}">
                    <a16:rowId xmlns:a16="http://schemas.microsoft.com/office/drawing/2014/main" val="934380298"/>
                  </a:ext>
                </a:extLst>
              </a:tr>
              <a:tr h="480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a:solidFill>
                            <a:schemeClr val="tx1"/>
                          </a:solidFill>
                          <a:effectLst/>
                        </a:rPr>
                        <a:t>Laws considered, though not applicable to ISED</a:t>
                      </a:r>
                    </a:p>
                  </a:txBody>
                  <a:tcPr marL="143377" marR="86026" marT="86026" marB="86026" anchor="ctr"/>
                </a:tc>
                <a:tc vMerge="1">
                  <a:txBody>
                    <a:bodyPr/>
                    <a:lstStyle/>
                    <a:p>
                      <a:endParaRPr lang="en-CA"/>
                    </a:p>
                  </a:txBody>
                  <a:tcPr/>
                </a:tc>
                <a:extLst>
                  <a:ext uri="{0D108BD9-81ED-4DB2-BD59-A6C34878D82A}">
                    <a16:rowId xmlns:a16="http://schemas.microsoft.com/office/drawing/2014/main" val="2214640296"/>
                  </a:ext>
                </a:extLst>
              </a:tr>
              <a:tr h="2316697">
                <a:tc>
                  <a:txBody>
                    <a:bodyPr/>
                    <a:lstStyle/>
                    <a:p>
                      <a:r>
                        <a:rPr lang="en-CA" sz="1800" b="1">
                          <a:solidFill>
                            <a:schemeClr val="tx1"/>
                          </a:solidFill>
                          <a:effectLst/>
                        </a:rPr>
                        <a:t>Personal Information Protection and Electronic Documents Act (PIPEDA)</a:t>
                      </a:r>
                    </a:p>
                    <a:p>
                      <a:r>
                        <a:rPr lang="en-CA" sz="1800" b="1">
                          <a:solidFill>
                            <a:schemeClr val="tx1"/>
                          </a:solidFill>
                          <a:effectLst/>
                        </a:rPr>
                        <a:t>Consumer Privacy Protection Act (CPPA)</a:t>
                      </a:r>
                    </a:p>
                    <a:p>
                      <a:r>
                        <a:rPr lang="en-CA" sz="1800" b="1">
                          <a:solidFill>
                            <a:schemeClr val="tx1"/>
                          </a:solidFill>
                          <a:effectLst/>
                        </a:rPr>
                        <a:t>General Data Protection Regulation (GDPR)</a:t>
                      </a:r>
                    </a:p>
                    <a:p>
                      <a:r>
                        <a:rPr lang="en-CA" sz="1800" b="1">
                          <a:solidFill>
                            <a:schemeClr val="tx1"/>
                          </a:solidFill>
                          <a:effectLst/>
                        </a:rPr>
                        <a:t>California Consumer Privacy Act (CCPA)</a:t>
                      </a:r>
                    </a:p>
                    <a:p>
                      <a:endParaRPr lang="en-CA" sz="18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43377" marR="86026" marT="86026" marB="86026"/>
                </a:tc>
                <a:tc vMerge="1">
                  <a:txBody>
                    <a:bodyPr/>
                    <a:lstStyle/>
                    <a:p>
                      <a:endParaRPr lang="en-CA"/>
                    </a:p>
                  </a:txBody>
                  <a:tcPr/>
                </a:tc>
                <a:extLst>
                  <a:ext uri="{0D108BD9-81ED-4DB2-BD59-A6C34878D82A}">
                    <a16:rowId xmlns:a16="http://schemas.microsoft.com/office/drawing/2014/main" val="2876842949"/>
                  </a:ext>
                </a:extLst>
              </a:tr>
            </a:tbl>
          </a:graphicData>
        </a:graphic>
      </p:graphicFrame>
      <p:cxnSp>
        <p:nvCxnSpPr>
          <p:cNvPr id="3" name="Straight Arrow Connector 2">
            <a:extLst>
              <a:ext uri="{FF2B5EF4-FFF2-40B4-BE49-F238E27FC236}">
                <a16:creationId xmlns:a16="http://schemas.microsoft.com/office/drawing/2014/main" id="{0EDF09E5-F1A0-85B2-5303-07DE259D312A}"/>
              </a:ext>
            </a:extLst>
          </p:cNvPr>
          <p:cNvCxnSpPr/>
          <p:nvPr/>
        </p:nvCxnSpPr>
        <p:spPr>
          <a:xfrm>
            <a:off x="6481010" y="878306"/>
            <a:ext cx="32085" cy="5053262"/>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864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5D0FB00-0E84-483A-92C4-A79D6A0EC9C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8498525"/>
              </p:ext>
            </p:extLst>
          </p:nvPr>
        </p:nvGraphicFramePr>
        <p:xfrm>
          <a:off x="1671781" y="1354139"/>
          <a:ext cx="9636405" cy="4584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8" name="Text Placeholder 6">
            <a:extLst>
              <a:ext uri="{FF2B5EF4-FFF2-40B4-BE49-F238E27FC236}">
                <a16:creationId xmlns:a16="http://schemas.microsoft.com/office/drawing/2014/main" id="{41FCDC35-525B-0A32-D7BB-175D365ED4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1865073"/>
              </p:ext>
            </p:extLst>
          </p:nvPr>
        </p:nvGraphicFramePr>
        <p:xfrm>
          <a:off x="883813" y="1354139"/>
          <a:ext cx="4251605" cy="45841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itle 5">
            <a:extLst>
              <a:ext uri="{FF2B5EF4-FFF2-40B4-BE49-F238E27FC236}">
                <a16:creationId xmlns:a16="http://schemas.microsoft.com/office/drawing/2014/main" id="{B96FCFF6-C4DA-2123-73CD-76A73BE5D5AD}"/>
              </a:ext>
              <a:ext uri="{C183D7F6-B498-43B3-948B-1728B52AA6E4}">
                <adec:decorative xmlns:adec="http://schemas.microsoft.com/office/drawing/2017/decorative" val="0"/>
              </a:ext>
            </a:extLst>
          </p:cNvPr>
          <p:cNvSpPr txBox="1">
            <a:spLocks/>
          </p:cNvSpPr>
          <p:nvPr/>
        </p:nvSpPr>
        <p:spPr>
          <a:xfrm>
            <a:off x="729701" y="319506"/>
            <a:ext cx="10424373"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lnSpc>
                <a:spcPct val="100000"/>
              </a:lnSpc>
              <a:spcBef>
                <a:spcPts val="0"/>
              </a:spcBef>
              <a:defRPr/>
            </a:pPr>
            <a:r>
              <a:rPr lang="en-CA" sz="3600">
                <a:latin typeface="Century Gothic"/>
                <a:ea typeface="+mn-ea"/>
                <a:cs typeface="Arial"/>
              </a:rPr>
              <a:t>Annex C: Obtaining Meaningful Consent</a:t>
            </a:r>
            <a:endParaRPr lang="en-CA" sz="3600">
              <a:latin typeface="Century Gothic" panose="020B0502020202020204" pitchFamily="34" charset="0"/>
              <a:ea typeface="+mn-ea"/>
              <a:cs typeface="+mn-cs"/>
            </a:endParaRPr>
          </a:p>
        </p:txBody>
      </p:sp>
    </p:spTree>
    <p:extLst>
      <p:ext uri="{BB962C8B-B14F-4D97-AF65-F5344CB8AC3E}">
        <p14:creationId xmlns:p14="http://schemas.microsoft.com/office/powerpoint/2010/main" val="3769630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259D8E-4024-6A95-B35A-1B8AC2470564}"/>
              </a:ext>
            </a:extLst>
          </p:cNvPr>
          <p:cNvSpPr>
            <a:spLocks noGrp="1"/>
          </p:cNvSpPr>
          <p:nvPr>
            <p:ph type="body" sz="quarter" idx="13"/>
          </p:nvPr>
        </p:nvSpPr>
        <p:spPr/>
        <p:txBody>
          <a:bodyPr vert="horz" lIns="91440" tIns="45720" rIns="91440" bIns="45720" rtlCol="0" anchor="t">
            <a:noAutofit/>
          </a:bodyPr>
          <a:lstStyle/>
          <a:p>
            <a:pPr marL="342900" lvl="0" indent="-342900">
              <a:buFont typeface="Arial" panose="020B0604020202020204" pitchFamily="34" charset="0"/>
              <a:buChar char="•"/>
              <a:tabLst>
                <a:tab pos="457200" algn="l"/>
              </a:tabLst>
            </a:pPr>
            <a:r>
              <a:rPr lang="en-CA" sz="1800">
                <a:effectLst/>
                <a:latin typeface="+mn-lt"/>
                <a:ea typeface="Calibri" panose="020F0502020204030204" pitchFamily="34" charset="0"/>
                <a:cs typeface="Arial"/>
              </a:rPr>
              <a:t>ISED may collect, store and use certain information falling within ISED’s enabling legislation </a:t>
            </a:r>
            <a:r>
              <a:rPr lang="en-CA" sz="1800" b="1" i="1">
                <a:effectLst/>
                <a:latin typeface="+mn-lt"/>
                <a:ea typeface="Calibri" panose="020F0502020204030204" pitchFamily="34" charset="0"/>
                <a:cs typeface="Arial"/>
              </a:rPr>
              <a:t>without </a:t>
            </a:r>
            <a:r>
              <a:rPr lang="en-CA" sz="1800" b="1">
                <a:effectLst/>
                <a:latin typeface="+mn-lt"/>
                <a:ea typeface="Calibri" panose="020F0502020204030204" pitchFamily="34" charset="0"/>
                <a:cs typeface="Arial"/>
              </a:rPr>
              <a:t>user consent</a:t>
            </a:r>
            <a:r>
              <a:rPr lang="en-CA" sz="1800">
                <a:effectLst/>
                <a:latin typeface="+mn-lt"/>
                <a:ea typeface="Calibri" panose="020F0502020204030204" pitchFamily="34" charset="0"/>
                <a:cs typeface="Arial"/>
              </a:rPr>
              <a:t>. If the user does not agree to this or refuses to provide such information, the user may not access the government service/program</a:t>
            </a:r>
          </a:p>
          <a:p>
            <a:pPr marL="800100" lvl="1" indent="-342900">
              <a:buFont typeface="Arial" panose="020B0604020202020204" pitchFamily="34" charset="0"/>
              <a:buChar char="•"/>
              <a:tabLst>
                <a:tab pos="457200" algn="l"/>
              </a:tabLst>
            </a:pPr>
            <a:r>
              <a:rPr lang="en-CA" sz="1800">
                <a:latin typeface="+mn-lt"/>
                <a:cs typeface="Arial"/>
              </a:rPr>
              <a:t>The user should be informed in a fair, transparent and accountable manner of:</a:t>
            </a:r>
            <a:br>
              <a:rPr lang="en-CA" sz="1800">
                <a:latin typeface="+mn-lt"/>
              </a:rPr>
            </a:br>
            <a:r>
              <a:rPr lang="en-CA" sz="1800">
                <a:latin typeface="+mn-lt"/>
                <a:cs typeface="Arial"/>
              </a:rPr>
              <a:t>  -  ISED’s collection of the user’s information;</a:t>
            </a:r>
            <a:br>
              <a:rPr lang="en-CA" sz="1800">
                <a:latin typeface="+mn-lt"/>
              </a:rPr>
            </a:br>
            <a:r>
              <a:rPr lang="en-CA" sz="1800">
                <a:latin typeface="+mn-lt"/>
                <a:cs typeface="Arial"/>
              </a:rPr>
              <a:t>  -  the user’s right to access, to request corrections to and to the annotation of personal information in ISED’s possession under the Privacy Act and Access to Information Act; and</a:t>
            </a:r>
            <a:br>
              <a:rPr lang="en-CA" sz="1800">
                <a:latin typeface="+mn-lt"/>
              </a:rPr>
            </a:br>
            <a:r>
              <a:rPr lang="en-CA" sz="1800">
                <a:latin typeface="+mn-lt"/>
                <a:cs typeface="Arial"/>
              </a:rPr>
              <a:t>  -  the refusal to provide the necessary information will result in the program or service not being available to the user</a:t>
            </a:r>
            <a:endParaRPr lang="en-CA" sz="1800">
              <a:latin typeface="+mn-lt"/>
            </a:endParaRPr>
          </a:p>
          <a:p>
            <a:pPr marL="800100" lvl="1" indent="-342900">
              <a:buFont typeface="Arial" panose="020B0604020202020204" pitchFamily="34" charset="0"/>
              <a:buChar char="•"/>
              <a:tabLst>
                <a:tab pos="457200" algn="l"/>
              </a:tabLst>
            </a:pPr>
            <a:r>
              <a:rPr lang="en-CA" sz="1800">
                <a:latin typeface="+mn-lt"/>
                <a:cs typeface="Arial"/>
              </a:rPr>
              <a:t>User acknowledgement (including attestations and/or declarations to the completeness or accuracy of the user's information) may be collected</a:t>
            </a:r>
            <a:endParaRPr lang="en-CA" sz="1800">
              <a:effectLst/>
              <a:latin typeface="+mn-lt"/>
              <a:ea typeface="Calibri" panose="020F0502020204030204" pitchFamily="34" charset="0"/>
              <a:cs typeface="Arial"/>
            </a:endParaRPr>
          </a:p>
          <a:p>
            <a:pPr marL="342900" lvl="0" indent="-342900">
              <a:buFont typeface="Arial" panose="020B0604020202020204" pitchFamily="34" charset="0"/>
              <a:buChar char="•"/>
              <a:tabLst>
                <a:tab pos="457200" algn="l"/>
              </a:tabLst>
            </a:pPr>
            <a:r>
              <a:rPr lang="en-CA" sz="1800">
                <a:effectLst/>
                <a:latin typeface="+mn-lt"/>
                <a:ea typeface="Calibri" panose="020F0502020204030204" pitchFamily="34" charset="0"/>
                <a:cs typeface="Arial"/>
              </a:rPr>
              <a:t>ISED may collect, store and use certain information falling within ISED’s enabling legislation </a:t>
            </a:r>
            <a:r>
              <a:rPr lang="en-CA" sz="1800" b="1" i="1">
                <a:effectLst/>
                <a:latin typeface="+mn-lt"/>
                <a:ea typeface="Calibri" panose="020F0502020204030204" pitchFamily="34" charset="0"/>
                <a:cs typeface="Arial"/>
              </a:rPr>
              <a:t>and</a:t>
            </a:r>
            <a:r>
              <a:rPr lang="en-CA" sz="1800">
                <a:effectLst/>
                <a:latin typeface="+mn-lt"/>
                <a:ea typeface="Calibri" panose="020F0502020204030204" pitchFamily="34" charset="0"/>
                <a:cs typeface="Arial"/>
              </a:rPr>
              <a:t> </a:t>
            </a:r>
            <a:r>
              <a:rPr lang="en-CA" sz="1800" b="1" i="1">
                <a:effectLst/>
                <a:latin typeface="+mn-lt"/>
                <a:ea typeface="Calibri" panose="020F0502020204030204" pitchFamily="34" charset="0"/>
                <a:cs typeface="Arial"/>
              </a:rPr>
              <a:t>require</a:t>
            </a:r>
            <a:r>
              <a:rPr lang="en-CA" sz="1800" b="1">
                <a:effectLst/>
                <a:latin typeface="+mn-lt"/>
                <a:ea typeface="Calibri" panose="020F0502020204030204" pitchFamily="34" charset="0"/>
                <a:cs typeface="Arial"/>
              </a:rPr>
              <a:t> meaningful user consent</a:t>
            </a:r>
            <a:r>
              <a:rPr lang="en-CA" sz="1800">
                <a:effectLst/>
                <a:latin typeface="+mn-lt"/>
                <a:ea typeface="Calibri" panose="020F0502020204030204" pitchFamily="34" charset="0"/>
                <a:cs typeface="Arial"/>
              </a:rPr>
              <a:t>. If the user does not consent, he/she may still access the government service/program. Consent may not be used to override superseding laws and policies</a:t>
            </a:r>
          </a:p>
          <a:p>
            <a:pPr marL="342900" lvl="0" indent="-342900">
              <a:buFont typeface="Arial" panose="020B0604020202020204" pitchFamily="34" charset="0"/>
              <a:buChar char="•"/>
              <a:tabLst>
                <a:tab pos="457200" algn="l"/>
              </a:tabLst>
            </a:pPr>
            <a:r>
              <a:rPr lang="en-CA" sz="1800">
                <a:effectLst/>
                <a:latin typeface="+mn-lt"/>
                <a:ea typeface="Calibri" panose="020F0502020204030204" pitchFamily="34" charset="0"/>
                <a:cs typeface="Arial"/>
              </a:rPr>
              <a:t>ISED may NOT conduct activities falling outside of its enabling legislation, regardless of user consent</a:t>
            </a:r>
          </a:p>
          <a:p>
            <a:pPr marL="285750" indent="-285750">
              <a:buFont typeface="Arial" panose="020B0604020202020204" pitchFamily="34" charset="0"/>
              <a:buChar char="•"/>
            </a:pPr>
            <a:endParaRPr lang="en-CA" sz="1800">
              <a:latin typeface="+mn-lt"/>
            </a:endParaRPr>
          </a:p>
        </p:txBody>
      </p:sp>
      <p:sp>
        <p:nvSpPr>
          <p:cNvPr id="4" name="Title 5">
            <a:extLst>
              <a:ext uri="{FF2B5EF4-FFF2-40B4-BE49-F238E27FC236}">
                <a16:creationId xmlns:a16="http://schemas.microsoft.com/office/drawing/2014/main" id="{9D23EAC8-9D0F-7C5A-B7FF-1387AACCE679}"/>
              </a:ext>
              <a:ext uri="{C183D7F6-B498-43B3-948B-1728B52AA6E4}">
                <adec:decorative xmlns:adec="http://schemas.microsoft.com/office/drawing/2017/decorative" val="0"/>
              </a:ext>
            </a:extLst>
          </p:cNvPr>
          <p:cNvSpPr txBox="1">
            <a:spLocks/>
          </p:cNvSpPr>
          <p:nvPr/>
        </p:nvSpPr>
        <p:spPr>
          <a:xfrm>
            <a:off x="457198" y="513037"/>
            <a:ext cx="10424373"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lnSpc>
                <a:spcPct val="100000"/>
              </a:lnSpc>
              <a:spcBef>
                <a:spcPts val="0"/>
              </a:spcBef>
              <a:defRPr/>
            </a:pPr>
            <a:r>
              <a:rPr lang="en-CA" sz="3600">
                <a:latin typeface="Century Gothic"/>
                <a:ea typeface="+mn-ea"/>
                <a:cs typeface="Arial"/>
              </a:rPr>
              <a:t>Annex D: Consent vs Acknowledgement</a:t>
            </a:r>
            <a:endParaRPr lang="en-CA" sz="3600">
              <a:latin typeface="Century Gothic" panose="020B0502020202020204" pitchFamily="34" charset="0"/>
              <a:ea typeface="+mn-ea"/>
              <a:cs typeface="+mn-cs"/>
            </a:endParaRPr>
          </a:p>
        </p:txBody>
      </p:sp>
    </p:spTree>
    <p:extLst>
      <p:ext uri="{BB962C8B-B14F-4D97-AF65-F5344CB8AC3E}">
        <p14:creationId xmlns:p14="http://schemas.microsoft.com/office/powerpoint/2010/main" val="1936311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9F0451-5A37-419D-2146-AFC2E83334E9}"/>
              </a:ext>
            </a:extLst>
          </p:cNvPr>
          <p:cNvSpPr>
            <a:spLocks noGrp="1"/>
          </p:cNvSpPr>
          <p:nvPr>
            <p:ph type="body" sz="quarter" idx="12"/>
          </p:nvPr>
        </p:nvSpPr>
        <p:spPr/>
        <p:txBody>
          <a:bodyPr>
            <a:normAutofit/>
          </a:bodyPr>
          <a:lstStyle/>
          <a:p>
            <a:r>
              <a:rPr lang="en-CA" sz="3600" b="0">
                <a:latin typeface="Century Gothic"/>
                <a:ea typeface="+mn-ea"/>
                <a:cs typeface="Arial"/>
              </a:rPr>
              <a:t>Annex E: Roles</a:t>
            </a:r>
            <a:r>
              <a:rPr kumimoji="0" lang="en-CA" sz="3600" b="0" i="0" u="none" strike="noStrike" kern="1200" cap="none" spc="0" normalizeH="0" baseline="0" noProof="0">
                <a:ln>
                  <a:noFill/>
                </a:ln>
                <a:effectLst/>
                <a:uLnTx/>
                <a:uFillTx/>
                <a:latin typeface="Century Gothic"/>
                <a:ea typeface="+mn-ea"/>
                <a:cs typeface="Arial"/>
              </a:rPr>
              <a:t> </a:t>
            </a:r>
            <a:r>
              <a:rPr lang="en-CA" sz="3600" b="0">
                <a:latin typeface="Century Gothic"/>
                <a:ea typeface="+mn-ea"/>
                <a:cs typeface="Arial"/>
              </a:rPr>
              <a:t>&amp; </a:t>
            </a:r>
            <a:r>
              <a:rPr kumimoji="0" lang="en-CA" sz="3600" b="0" i="0" u="none" strike="noStrike" kern="1200" cap="none" spc="0" normalizeH="0" baseline="0" noProof="0">
                <a:ln>
                  <a:noFill/>
                </a:ln>
                <a:effectLst/>
                <a:uLnTx/>
                <a:uFillTx/>
                <a:latin typeface="Century Gothic"/>
                <a:ea typeface="+mn-ea"/>
                <a:cs typeface="Arial"/>
              </a:rPr>
              <a:t>Responsibilities</a:t>
            </a:r>
            <a:endParaRPr lang="en-CA" sz="3600" b="0"/>
          </a:p>
        </p:txBody>
      </p:sp>
      <p:graphicFrame>
        <p:nvGraphicFramePr>
          <p:cNvPr id="4" name="Table 3">
            <a:extLst>
              <a:ext uri="{FF2B5EF4-FFF2-40B4-BE49-F238E27FC236}">
                <a16:creationId xmlns:a16="http://schemas.microsoft.com/office/drawing/2014/main" id="{91AD51BD-DCEC-7637-C601-DDE5B20188E1}"/>
              </a:ext>
            </a:extLst>
          </p:cNvPr>
          <p:cNvGraphicFramePr>
            <a:graphicFrameLocks noGrp="1"/>
          </p:cNvGraphicFramePr>
          <p:nvPr>
            <p:extLst>
              <p:ext uri="{D42A27DB-BD31-4B8C-83A1-F6EECF244321}">
                <p14:modId xmlns:p14="http://schemas.microsoft.com/office/powerpoint/2010/main" val="96758445"/>
              </p:ext>
            </p:extLst>
          </p:nvPr>
        </p:nvGraphicFramePr>
        <p:xfrm>
          <a:off x="189186" y="1192214"/>
          <a:ext cx="11824138" cy="5046990"/>
        </p:xfrm>
        <a:graphic>
          <a:graphicData uri="http://schemas.openxmlformats.org/drawingml/2006/table">
            <a:tbl>
              <a:tblPr firstRow="1" firstCol="1" bandRow="1">
                <a:tableStyleId>{69012ECD-51FC-41F1-AA8D-1B2483CD663E}</a:tableStyleId>
              </a:tblPr>
              <a:tblGrid>
                <a:gridCol w="2522483">
                  <a:extLst>
                    <a:ext uri="{9D8B030D-6E8A-4147-A177-3AD203B41FA5}">
                      <a16:colId xmlns:a16="http://schemas.microsoft.com/office/drawing/2014/main" val="4065967052"/>
                    </a:ext>
                  </a:extLst>
                </a:gridCol>
                <a:gridCol w="9301655">
                  <a:extLst>
                    <a:ext uri="{9D8B030D-6E8A-4147-A177-3AD203B41FA5}">
                      <a16:colId xmlns:a16="http://schemas.microsoft.com/office/drawing/2014/main" val="1528878396"/>
                    </a:ext>
                  </a:extLst>
                </a:gridCol>
              </a:tblGrid>
              <a:tr h="256988">
                <a:tc>
                  <a:txBody>
                    <a:bodyPr/>
                    <a:lstStyle/>
                    <a:p>
                      <a:r>
                        <a:rPr lang="en-CA" sz="1600" dirty="0">
                          <a:effectLst/>
                        </a:rPr>
                        <a:t>Stakeholder </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CA" sz="1600">
                          <a:effectLst/>
                        </a:rPr>
                        <a:t>Roles/Responsibilities</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17284682"/>
                  </a:ext>
                </a:extLst>
              </a:tr>
              <a:tr h="1192170">
                <a:tc>
                  <a:txBody>
                    <a:bodyPr/>
                    <a:lstStyle/>
                    <a:p>
                      <a:r>
                        <a:rPr lang="en-CA" sz="1600" dirty="0">
                          <a:effectLst/>
                        </a:rPr>
                        <a:t>Data, Digital and Innovation Branch (DDIB – CIO); </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CA" sz="1600">
                          <a:effectLst/>
                        </a:rPr>
                        <a:t>Engage with stakeholders</a:t>
                      </a:r>
                    </a:p>
                    <a:p>
                      <a:r>
                        <a:rPr lang="en-CA" sz="1600">
                          <a:effectLst/>
                        </a:rPr>
                        <a:t>Develop/modify/obtain approval of the Framework</a:t>
                      </a:r>
                    </a:p>
                    <a:p>
                      <a:r>
                        <a:rPr lang="en-CA" sz="1600">
                          <a:effectLst/>
                        </a:rPr>
                        <a:t>Support sectors in their journey towards digital transformation, including the use of the Framework</a:t>
                      </a:r>
                    </a:p>
                    <a:p>
                      <a:r>
                        <a:rPr lang="en-CA" sz="1600">
                          <a:effectLst/>
                        </a:rPr>
                        <a:t>Monitor and report on utility of the Framework</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67324154"/>
                  </a:ext>
                </a:extLst>
              </a:tr>
              <a:tr h="513976">
                <a:tc>
                  <a:txBody>
                    <a:bodyPr/>
                    <a:lstStyle/>
                    <a:p>
                      <a:r>
                        <a:rPr lang="en-CA" sz="1600">
                          <a:effectLst/>
                        </a:rPr>
                        <a:t>Digital Transformation Services Sector (DTSS)</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CA" sz="1600">
                          <a:effectLst/>
                        </a:rPr>
                        <a:t>Support IT enablement of information sharing for information obtained via consent or user agreements </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33054489"/>
                  </a:ext>
                </a:extLst>
              </a:tr>
              <a:tr h="1027952">
                <a:tc>
                  <a:txBody>
                    <a:bodyPr/>
                    <a:lstStyle/>
                    <a:p>
                      <a:r>
                        <a:rPr lang="en-CA" sz="1600">
                          <a:effectLst/>
                        </a:rPr>
                        <a:t>ISED Sectors/Business Lines </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CA" sz="1600">
                          <a:effectLst/>
                        </a:rPr>
                        <a:t>Participate in consultations </a:t>
                      </a:r>
                    </a:p>
                    <a:p>
                      <a:r>
                        <a:rPr lang="en-CA" sz="1600">
                          <a:effectLst/>
                        </a:rPr>
                        <a:t>Consult the Framework for guidance and best practices </a:t>
                      </a:r>
                    </a:p>
                    <a:p>
                      <a:r>
                        <a:rPr lang="en-CA" sz="1600">
                          <a:effectLst/>
                        </a:rPr>
                        <a:t>Input to development of specific consent statements or user agreements</a:t>
                      </a:r>
                    </a:p>
                    <a:p>
                      <a:r>
                        <a:rPr lang="en-CA" sz="1600">
                          <a:effectLst/>
                        </a:rPr>
                        <a:t>Identify a sector data steward to participate in the Data Steward Network</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72251071"/>
                  </a:ext>
                </a:extLst>
              </a:tr>
              <a:tr h="770964">
                <a:tc>
                  <a:txBody>
                    <a:bodyPr/>
                    <a:lstStyle/>
                    <a:p>
                      <a:r>
                        <a:rPr lang="en-CA" sz="1600">
                          <a:effectLst/>
                        </a:rPr>
                        <a:t>Data Steward Network</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CA" sz="1600">
                          <a:effectLst/>
                        </a:rPr>
                        <a:t>Support the use of the Framework in their respective sectors</a:t>
                      </a:r>
                    </a:p>
                    <a:p>
                      <a:r>
                        <a:rPr lang="en-CA" sz="1600">
                          <a:effectLst/>
                        </a:rPr>
                        <a:t>Identity challenges or gaps in the Framework </a:t>
                      </a:r>
                    </a:p>
                    <a:p>
                      <a:r>
                        <a:rPr lang="en-CA" sz="1600">
                          <a:effectLst/>
                        </a:rPr>
                        <a:t>Provide recommendations for updating the Framework</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57486747"/>
                  </a:ext>
                </a:extLst>
              </a:tr>
              <a:tr h="1027952">
                <a:tc>
                  <a:txBody>
                    <a:bodyPr/>
                    <a:lstStyle/>
                    <a:p>
                      <a:r>
                        <a:rPr lang="en-CA" sz="1600">
                          <a:effectLst/>
                        </a:rPr>
                        <a:t>Senior Management</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CA" sz="1600">
                          <a:effectLst/>
                        </a:rPr>
                        <a:t>Ensure that implementation approach is communicated to Sectors/Business Lines</a:t>
                      </a:r>
                    </a:p>
                    <a:p>
                      <a:r>
                        <a:rPr lang="en-CA" sz="1600">
                          <a:effectLst/>
                        </a:rPr>
                        <a:t>Support the use of the Framework to enable policy and strategic outcomes that align with, for example the Digital Charter, the ISED Data Strategy, the Data Strategy for the Federal Public Service (2023-26), the Digital Ambition, the Policy on Service and Digital and so on.</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71287609"/>
                  </a:ext>
                </a:extLst>
              </a:tr>
              <a:tr h="256988">
                <a:tc>
                  <a:txBody>
                    <a:bodyPr/>
                    <a:lstStyle/>
                    <a:p>
                      <a:r>
                        <a:rPr lang="en-CA" sz="1600">
                          <a:effectLst/>
                        </a:rPr>
                        <a:t>DGDSOC</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CA" sz="1600">
                          <a:effectLst/>
                        </a:rPr>
                        <a:t>Provide oversight and approval of implementation of Framework (DGDSOC) </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81001670"/>
                  </a:ext>
                </a:extLst>
              </a:tr>
            </a:tbl>
          </a:graphicData>
        </a:graphic>
      </p:graphicFrame>
    </p:spTree>
    <p:extLst>
      <p:ext uri="{BB962C8B-B14F-4D97-AF65-F5344CB8AC3E}">
        <p14:creationId xmlns:p14="http://schemas.microsoft.com/office/powerpoint/2010/main" val="3373560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789601-D855-4D40-A9CD-53A3FB843159}"/>
              </a:ext>
            </a:extLst>
          </p:cNvPr>
          <p:cNvSpPr>
            <a:spLocks noGrp="1"/>
          </p:cNvSpPr>
          <p:nvPr>
            <p:ph type="title" idx="4294967295"/>
          </p:nvPr>
        </p:nvSpPr>
        <p:spPr>
          <a:xfrm>
            <a:off x="457200" y="522288"/>
            <a:ext cx="11072813" cy="6699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228600" indent="-228600">
              <a:spcBef>
                <a:spcPts val="1000"/>
              </a:spcBef>
              <a:defRPr/>
            </a:pPr>
            <a:r>
              <a:rPr lang="en-CA" sz="3600">
                <a:latin typeface="Century Gothic"/>
                <a:ea typeface="+mn-ea"/>
                <a:cs typeface="Arial"/>
              </a:rPr>
              <a:t>Annex F: Measuring Success </a:t>
            </a:r>
            <a:endParaRPr kumimoji="0" lang="en-CA" sz="3600" b="0" i="0" u="none" strike="noStrike" kern="1200" cap="none" spc="0" normalizeH="0" baseline="0" noProof="0">
              <a:ln>
                <a:noFill/>
              </a:ln>
              <a:solidFill>
                <a:schemeClr val="tx1"/>
              </a:solidFill>
              <a:effectLst/>
              <a:uLnTx/>
              <a:uFillTx/>
              <a:latin typeface="Century Gothic" panose="020B0502020202020204" pitchFamily="34" charset="0"/>
              <a:ea typeface="+mn-ea"/>
              <a:cs typeface="Arial" panose="020B0604020202020204" pitchFamily="34" charset="0"/>
            </a:endParaRPr>
          </a:p>
        </p:txBody>
      </p:sp>
      <p:graphicFrame>
        <p:nvGraphicFramePr>
          <p:cNvPr id="4" name="Diagram 3">
            <a:extLst>
              <a:ext uri="{FF2B5EF4-FFF2-40B4-BE49-F238E27FC236}">
                <a16:creationId xmlns:a16="http://schemas.microsoft.com/office/drawing/2014/main" id="{EA55F98B-610E-473E-94B3-C63B003B4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21040155"/>
              </p:ext>
            </p:extLst>
          </p:nvPr>
        </p:nvGraphicFramePr>
        <p:xfrm>
          <a:off x="457200" y="1192215"/>
          <a:ext cx="11072813" cy="4972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5374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1000103" y="1340419"/>
            <a:ext cx="5033997" cy="3974190"/>
          </a:xfrm>
          <a:solidFill>
            <a:schemeClr val="accent6">
              <a:lumMod val="20000"/>
              <a:lumOff val="80000"/>
            </a:schemeClr>
          </a:solidFill>
        </p:spPr>
        <p:txBody>
          <a:bodyPr/>
          <a:lstStyle/>
          <a:p>
            <a:pPr marL="0" indent="0" algn="ctr">
              <a:buNone/>
            </a:pPr>
            <a:r>
              <a:rPr lang="en-CA" sz="2666">
                <a:solidFill>
                  <a:schemeClr val="accent6">
                    <a:lumMod val="75000"/>
                  </a:schemeClr>
                </a:solidFill>
              </a:rPr>
              <a:t>Businesses</a:t>
            </a:r>
          </a:p>
          <a:p>
            <a:pPr marL="609387" indent="-609387">
              <a:buClr>
                <a:srgbClr val="332792"/>
              </a:buClr>
            </a:pPr>
            <a:r>
              <a:rPr lang="en-CA" sz="2200">
                <a:solidFill>
                  <a:schemeClr val="tx1">
                    <a:lumMod val="85000"/>
                    <a:lumOff val="15000"/>
                  </a:schemeClr>
                </a:solidFill>
              </a:rPr>
              <a:t>Repeat the same information when registering or applying for services</a:t>
            </a:r>
          </a:p>
          <a:p>
            <a:pPr marL="609387" indent="-609387">
              <a:buClr>
                <a:srgbClr val="332792"/>
              </a:buClr>
            </a:pPr>
            <a:r>
              <a:rPr lang="en-CA" sz="2200">
                <a:solidFill>
                  <a:schemeClr val="tx1">
                    <a:lumMod val="85000"/>
                    <a:lumOff val="15000"/>
                  </a:schemeClr>
                </a:solidFill>
              </a:rPr>
              <a:t>Navigate varying consent / user agreement statements when interacting with ISED</a:t>
            </a:r>
          </a:p>
          <a:p>
            <a:pPr marL="609387" indent="-609387">
              <a:buClr>
                <a:srgbClr val="332792"/>
              </a:buClr>
            </a:pPr>
            <a:r>
              <a:rPr lang="en-CA" sz="2200">
                <a:solidFill>
                  <a:schemeClr val="tx1">
                    <a:lumMod val="85000"/>
                    <a:lumOff val="15000"/>
                  </a:schemeClr>
                </a:solidFill>
              </a:rPr>
              <a:t>Must contact services separately to update information</a:t>
            </a:r>
          </a:p>
        </p:txBody>
      </p:sp>
      <p:sp>
        <p:nvSpPr>
          <p:cNvPr id="5" name="Title 4"/>
          <p:cNvSpPr>
            <a:spLocks noGrp="1"/>
          </p:cNvSpPr>
          <p:nvPr>
            <p:ph type="title" idx="4294967295"/>
          </p:nvPr>
        </p:nvSpPr>
        <p:spPr>
          <a:xfrm>
            <a:off x="577775" y="345826"/>
            <a:ext cx="9150701" cy="692113"/>
          </a:xfrm>
          <a:prstGeom prst="rect">
            <a:avLst/>
          </a:prstGeom>
        </p:spPr>
        <p:txBody>
          <a:bodyPr>
            <a:normAutofit/>
          </a:bodyPr>
          <a:lstStyle/>
          <a:p>
            <a:r>
              <a:rPr lang="en-CA" sz="3600">
                <a:solidFill>
                  <a:schemeClr val="tx1">
                    <a:lumMod val="85000"/>
                    <a:lumOff val="15000"/>
                  </a:schemeClr>
                </a:solidFill>
                <a:latin typeface="Century Gothic" panose="020B0502020202020204" pitchFamily="34" charset="0"/>
              </a:rPr>
              <a:t>Today’s Reality</a:t>
            </a:r>
          </a:p>
        </p:txBody>
      </p:sp>
      <p:sp>
        <p:nvSpPr>
          <p:cNvPr id="8" name="Content Placeholder 5"/>
          <p:cNvSpPr>
            <a:spLocks noGrp="1"/>
          </p:cNvSpPr>
          <p:nvPr>
            <p:ph type="body" idx="4294967295"/>
          </p:nvPr>
        </p:nvSpPr>
        <p:spPr>
          <a:xfrm>
            <a:off x="6157902" y="1340419"/>
            <a:ext cx="5033997" cy="3974190"/>
          </a:xfrm>
          <a:prstGeom prst="rect">
            <a:avLst/>
          </a:prstGeom>
          <a:solidFill>
            <a:schemeClr val="bg1">
              <a:lumMod val="95000"/>
            </a:schemeClr>
          </a:solidFill>
        </p:spPr>
        <p:txBody>
          <a:bodyPr/>
          <a:lstStyle/>
          <a:p>
            <a:pPr marL="152346" indent="0" algn="ctr">
              <a:buNone/>
            </a:pPr>
            <a:r>
              <a:rPr lang="en-CA" sz="2666">
                <a:solidFill>
                  <a:schemeClr val="accent6">
                    <a:lumMod val="75000"/>
                  </a:schemeClr>
                </a:solidFill>
                <a:latin typeface="Century Gothic" panose="020B0502020202020204" pitchFamily="34" charset="0"/>
              </a:rPr>
              <a:t>ISED Services</a:t>
            </a:r>
          </a:p>
          <a:p>
            <a:pPr>
              <a:buClr>
                <a:srgbClr val="332792"/>
              </a:buClr>
            </a:pPr>
            <a:r>
              <a:rPr lang="en-CA" sz="2200">
                <a:solidFill>
                  <a:schemeClr val="tx1">
                    <a:lumMod val="85000"/>
                    <a:lumOff val="15000"/>
                  </a:schemeClr>
                </a:solidFill>
                <a:latin typeface="Century Gothic" panose="020B0502020202020204" pitchFamily="34" charset="0"/>
              </a:rPr>
              <a:t>Siloed program databases</a:t>
            </a:r>
          </a:p>
          <a:p>
            <a:pPr>
              <a:buClr>
                <a:srgbClr val="332792"/>
              </a:buClr>
            </a:pPr>
            <a:r>
              <a:rPr lang="en-CA" sz="2200">
                <a:solidFill>
                  <a:schemeClr val="tx1">
                    <a:lumMod val="85000"/>
                    <a:lumOff val="15000"/>
                  </a:schemeClr>
                </a:solidFill>
                <a:latin typeface="Century Gothic" panose="020B0502020202020204" pitchFamily="34" charset="0"/>
              </a:rPr>
              <a:t>Duplicate efforts by collecting, storing and managing the same information</a:t>
            </a:r>
          </a:p>
          <a:p>
            <a:pPr>
              <a:buClr>
                <a:srgbClr val="332792"/>
              </a:buClr>
            </a:pPr>
            <a:r>
              <a:rPr lang="en-CA" sz="2200">
                <a:solidFill>
                  <a:schemeClr val="tx1">
                    <a:lumMod val="85000"/>
                    <a:lumOff val="15000"/>
                  </a:schemeClr>
                </a:solidFill>
                <a:latin typeface="Century Gothic" panose="020B0502020202020204" pitchFamily="34" charset="0"/>
              </a:rPr>
              <a:t>Have no means to easily view a client’s holistic interactions with the department</a:t>
            </a:r>
          </a:p>
        </p:txBody>
      </p:sp>
      <p:sp>
        <p:nvSpPr>
          <p:cNvPr id="9" name="TextBox 8"/>
          <p:cNvSpPr txBox="1"/>
          <p:nvPr/>
        </p:nvSpPr>
        <p:spPr>
          <a:xfrm>
            <a:off x="10919435" y="5851736"/>
            <a:ext cx="816053" cy="300082"/>
          </a:xfrm>
          <a:prstGeom prst="rect">
            <a:avLst/>
          </a:prstGeom>
          <a:noFill/>
        </p:spPr>
        <p:txBody>
          <a:bodyPr wrap="square" rtlCol="0">
            <a:spAutoFit/>
          </a:bodyPr>
          <a:lstStyle/>
          <a:p>
            <a:pPr algn="ctr"/>
            <a:fld id="{FEB2333A-34F1-403A-8539-75C64E8F9CA6}" type="slidenum">
              <a:rPr lang="en-CA" sz="1350">
                <a:latin typeface="Century Gothic" panose="020B0502020202020204" pitchFamily="34" charset="0"/>
              </a:rPr>
              <a:pPr algn="ctr"/>
              <a:t>3</a:t>
            </a:fld>
            <a:endParaRPr lang="en-CA" sz="1350">
              <a:latin typeface="Century Gothic" panose="020B0502020202020204" pitchFamily="34" charset="0"/>
            </a:endParaRPr>
          </a:p>
        </p:txBody>
      </p:sp>
    </p:spTree>
    <p:extLst>
      <p:ext uri="{BB962C8B-B14F-4D97-AF65-F5344CB8AC3E}">
        <p14:creationId xmlns:p14="http://schemas.microsoft.com/office/powerpoint/2010/main" val="2181461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0BE4C7-3B01-134F-0B6E-F2FC61B1CBB8}"/>
              </a:ext>
            </a:extLst>
          </p:cNvPr>
          <p:cNvSpPr>
            <a:spLocks noGrp="1"/>
          </p:cNvSpPr>
          <p:nvPr>
            <p:ph type="body" sz="quarter" idx="12"/>
          </p:nvPr>
        </p:nvSpPr>
        <p:spPr>
          <a:xfrm>
            <a:off x="458937" y="466980"/>
            <a:ext cx="11069072" cy="669925"/>
          </a:xfrm>
        </p:spPr>
        <p:txBody>
          <a:bodyPr>
            <a:normAutofit/>
          </a:bodyPr>
          <a:lstStyle/>
          <a:p>
            <a:r>
              <a:rPr lang="en-CA" sz="3600" b="0">
                <a:latin typeface="Century Gothic" panose="020B0502020202020204" pitchFamily="34" charset="0"/>
              </a:rPr>
              <a:t>Goal of Consent Management</a:t>
            </a:r>
            <a:endParaRPr lang="en-CA" sz="3600"/>
          </a:p>
        </p:txBody>
      </p:sp>
      <p:sp>
        <p:nvSpPr>
          <p:cNvPr id="3" name="Text Placeholder 2">
            <a:extLst>
              <a:ext uri="{FF2B5EF4-FFF2-40B4-BE49-F238E27FC236}">
                <a16:creationId xmlns:a16="http://schemas.microsoft.com/office/drawing/2014/main" id="{39721688-6D88-1D1E-2CB2-2DA726E5C66D}"/>
              </a:ext>
            </a:extLst>
          </p:cNvPr>
          <p:cNvSpPr>
            <a:spLocks noGrp="1"/>
          </p:cNvSpPr>
          <p:nvPr>
            <p:ph type="body" sz="quarter" idx="13"/>
          </p:nvPr>
        </p:nvSpPr>
        <p:spPr>
          <a:xfrm>
            <a:off x="458937" y="1261192"/>
            <a:ext cx="11069073" cy="4580314"/>
          </a:xfrm>
        </p:spPr>
        <p:txBody>
          <a:bodyPr>
            <a:normAutofit lnSpcReduction="10000"/>
          </a:bodyPr>
          <a:lstStyle/>
          <a:p>
            <a:pPr marL="342900" indent="-342900">
              <a:spcBef>
                <a:spcPts val="600"/>
              </a:spcBef>
              <a:spcAft>
                <a:spcPts val="600"/>
              </a:spcAft>
              <a:buFont typeface="Arial" panose="020B0604020202020204" pitchFamily="34" charset="0"/>
              <a:buChar char="•"/>
            </a:pPr>
            <a:r>
              <a:rPr lang="en-CA" sz="2400" dirty="0">
                <a:latin typeface="+mn-lt"/>
                <a:cs typeface="Arial"/>
              </a:rPr>
              <a:t>ISED is transforming services to business through a strategic departmental vision for the use and optimization of our data.</a:t>
            </a:r>
          </a:p>
          <a:p>
            <a:pPr marL="800100" lvl="1" indent="-342900">
              <a:spcBef>
                <a:spcPts val="600"/>
              </a:spcBef>
              <a:spcAft>
                <a:spcPts val="600"/>
              </a:spcAft>
              <a:buFont typeface="Arial" panose="020B0604020202020204" pitchFamily="34" charset="0"/>
              <a:buChar char="•"/>
            </a:pPr>
            <a:r>
              <a:rPr lang="en-CA" sz="2200" dirty="0">
                <a:latin typeface="+mn-lt"/>
                <a:cs typeface="Arial"/>
              </a:rPr>
              <a:t>This may be achieved by liberating data from siloed program databases - a departmental approach for consent to share data and information can help.</a:t>
            </a:r>
          </a:p>
          <a:p>
            <a:pPr marL="380876" indent="-380876">
              <a:spcBef>
                <a:spcPts val="600"/>
              </a:spcBef>
              <a:spcAft>
                <a:spcPts val="600"/>
              </a:spcAft>
              <a:buFont typeface="Arial" panose="020B0604020202020204" pitchFamily="34" charset="0"/>
              <a:buChar char="•"/>
            </a:pPr>
            <a:endParaRPr lang="en-CA" sz="100" dirty="0">
              <a:latin typeface="Calibri" panose="020F0502020204030204" pitchFamily="34" charset="0"/>
              <a:ea typeface="Calibri" panose="020F0502020204030204" pitchFamily="34" charset="0"/>
              <a:cs typeface="Times New Roman" panose="02020603050405020304" pitchFamily="18" charset="0"/>
            </a:endParaRPr>
          </a:p>
          <a:p>
            <a:pPr marL="380876" indent="-380876">
              <a:spcBef>
                <a:spcPts val="600"/>
              </a:spcBef>
              <a:spcAft>
                <a:spcPts val="600"/>
              </a:spcAft>
              <a:buFont typeface="Arial" panose="020B0604020202020204" pitchFamily="34" charset="0"/>
              <a:buChar char="•"/>
            </a:pPr>
            <a:r>
              <a:rPr lang="en-CA" sz="2400" dirty="0">
                <a:latin typeface="Calibri" panose="020F0502020204030204" pitchFamily="34" charset="0"/>
                <a:ea typeface="Calibri" panose="020F0502020204030204" pitchFamily="34" charset="0"/>
                <a:cs typeface="Times New Roman" panose="02020603050405020304" pitchFamily="18" charset="0"/>
              </a:rPr>
              <a:t>Leveraging existing data holdings is essential to improving decision-making, service delivery and accelerate partnerships within the department and across all levels of Government.</a:t>
            </a:r>
          </a:p>
          <a:p>
            <a:pPr marL="838076" lvl="1" indent="-380876">
              <a:spcBef>
                <a:spcPts val="600"/>
              </a:spcBef>
              <a:spcAft>
                <a:spcPts val="600"/>
              </a:spcAft>
              <a:buFont typeface="Arial" panose="020B0604020202020204" pitchFamily="34" charset="0"/>
              <a:buChar char="•"/>
            </a:pPr>
            <a:r>
              <a:rPr lang="en-CA" sz="2200" dirty="0">
                <a:latin typeface="Calibri" panose="020F0502020204030204" pitchFamily="34" charset="0"/>
                <a:ea typeface="Calibri" panose="020F0502020204030204" pitchFamily="34" charset="0"/>
                <a:cs typeface="Times New Roman" panose="02020603050405020304" pitchFamily="18" charset="0"/>
              </a:rPr>
              <a:t>To do this, ISED data holdings must be discoverable, usable and shareable.</a:t>
            </a:r>
          </a:p>
          <a:p>
            <a:pPr marL="1295276" lvl="2" indent="-380876">
              <a:spcBef>
                <a:spcPts val="600"/>
              </a:spcBef>
              <a:spcAft>
                <a:spcPts val="600"/>
              </a:spcAft>
              <a:buFont typeface="Arial" panose="020B0604020202020204" pitchFamily="34" charset="0"/>
              <a:buChar char="•"/>
            </a:pPr>
            <a:r>
              <a:rPr lang="en-CA" sz="2000" dirty="0">
                <a:latin typeface="Calibri" panose="020F0502020204030204" pitchFamily="34" charset="0"/>
                <a:ea typeface="Calibri" panose="020F0502020204030204" pitchFamily="34" charset="0"/>
                <a:cs typeface="Times New Roman" panose="02020603050405020304" pitchFamily="18" charset="0"/>
              </a:rPr>
              <a:t>This creates the need for a common consent statement for sharing to facilitate greater future access and interoperability across different data holdings.</a:t>
            </a:r>
          </a:p>
          <a:p>
            <a:pPr marL="1295276" lvl="2" indent="-380876">
              <a:spcBef>
                <a:spcPts val="600"/>
              </a:spcBef>
              <a:spcAft>
                <a:spcPts val="600"/>
              </a:spcAft>
              <a:buFont typeface="Arial" panose="020B0604020202020204" pitchFamily="34" charset="0"/>
              <a:buChar char="•"/>
            </a:pPr>
            <a:r>
              <a:rPr lang="en-CA" sz="2000" dirty="0">
                <a:latin typeface="Calibri" panose="020F0502020204030204" pitchFamily="34" charset="0"/>
                <a:cs typeface="Times New Roman" panose="02020603050405020304" pitchFamily="18" charset="0"/>
              </a:rPr>
              <a:t>DTSS (DDIB-CDO) has developed an ISED Enterprise Consent and User Agreement Framework to accelerate this work as ISED moves towards an enterprise approach to consent management</a:t>
            </a:r>
          </a:p>
        </p:txBody>
      </p:sp>
    </p:spTree>
    <p:extLst>
      <p:ext uri="{BB962C8B-B14F-4D97-AF65-F5344CB8AC3E}">
        <p14:creationId xmlns:p14="http://schemas.microsoft.com/office/powerpoint/2010/main" val="1284848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019FF8-3140-468C-BCCC-724A8962DC73}"/>
              </a:ext>
            </a:extLst>
          </p:cNvPr>
          <p:cNvSpPr>
            <a:spLocks noGrp="1"/>
          </p:cNvSpPr>
          <p:nvPr>
            <p:ph type="title" idx="4294967295"/>
          </p:nvPr>
        </p:nvSpPr>
        <p:spPr>
          <a:xfrm>
            <a:off x="457200" y="324938"/>
            <a:ext cx="11072813" cy="6699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3600" b="0" i="0" u="none" strike="noStrike" kern="1200" cap="none" spc="0" normalizeH="0" baseline="0" noProof="0">
                <a:ln>
                  <a:noFill/>
                </a:ln>
                <a:solidFill>
                  <a:schemeClr val="tx1"/>
                </a:solidFill>
                <a:effectLst/>
                <a:uLnTx/>
                <a:uFillTx/>
                <a:latin typeface="Century Gothic" panose="020B0502020202020204" pitchFamily="34" charset="0"/>
                <a:ea typeface="+mn-ea"/>
                <a:cs typeface="Arial" panose="020B0604020202020204" pitchFamily="34" charset="0"/>
              </a:rPr>
              <a:t>Overview</a:t>
            </a:r>
          </a:p>
        </p:txBody>
      </p:sp>
      <p:sp>
        <p:nvSpPr>
          <p:cNvPr id="26" name="Text Placeholder 2">
            <a:extLst>
              <a:ext uri="{FF2B5EF4-FFF2-40B4-BE49-F238E27FC236}">
                <a16:creationId xmlns:a16="http://schemas.microsoft.com/office/drawing/2014/main" id="{1138E849-87CB-4E12-91B8-D5E9D213CCC0}"/>
              </a:ext>
            </a:extLst>
          </p:cNvPr>
          <p:cNvSpPr txBox="1">
            <a:spLocks/>
          </p:cNvSpPr>
          <p:nvPr/>
        </p:nvSpPr>
        <p:spPr>
          <a:xfrm>
            <a:off x="457200" y="994863"/>
            <a:ext cx="11512392" cy="458419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None/>
              <a:defRPr sz="2399"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4798"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None/>
              <a:defRPr sz="4798"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None/>
              <a:defRPr sz="4798"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4798"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CA" sz="2400">
                <a:latin typeface="+mn-lt"/>
                <a:cs typeface="Arial"/>
              </a:rPr>
              <a:t>The ISED Enterprise Consent and User Agreement Framework (the Framework) establishes an enterprise approach to obtaining meaningful consent and user agreement, facilitating transparency, accountability and data shareability throughout ISED. The Framework provides:</a:t>
            </a:r>
          </a:p>
          <a:p>
            <a:pPr marL="342900" indent="-342900">
              <a:buFont typeface="Arial" panose="020B0604020202020204" pitchFamily="34" charset="0"/>
              <a:buChar char="•"/>
            </a:pPr>
            <a:endParaRPr lang="en-CA" sz="800">
              <a:latin typeface="+mn-lt"/>
              <a:cs typeface="Arial"/>
            </a:endParaRPr>
          </a:p>
          <a:p>
            <a:pPr marL="800100" lvl="1" indent="-342900">
              <a:buFont typeface="Arial" panose="020B0604020202020204" pitchFamily="34" charset="0"/>
              <a:buChar char="•"/>
            </a:pPr>
            <a:r>
              <a:rPr lang="en-CA" sz="2200">
                <a:latin typeface="+mn-lt"/>
                <a:cs typeface="Arial"/>
              </a:rPr>
              <a:t>definitions and best practices for consent and user agreements in the public sector;</a:t>
            </a:r>
          </a:p>
          <a:p>
            <a:pPr marL="800100" lvl="1" indent="-342900">
              <a:buFont typeface="Arial" panose="020B0604020202020204" pitchFamily="34" charset="0"/>
              <a:buChar char="•"/>
            </a:pPr>
            <a:r>
              <a:rPr lang="en-CA" sz="2200">
                <a:latin typeface="+mn-lt"/>
                <a:cs typeface="Arial"/>
              </a:rPr>
              <a:t>key differences between consent versus user agreements; and</a:t>
            </a:r>
          </a:p>
          <a:p>
            <a:pPr marL="800100" lvl="1" indent="-342900">
              <a:buFont typeface="Arial" panose="020B0604020202020204" pitchFamily="34" charset="0"/>
              <a:buChar char="•"/>
            </a:pPr>
            <a:r>
              <a:rPr lang="en-CA" sz="2200">
                <a:latin typeface="+mn-lt"/>
                <a:cs typeface="Arial"/>
              </a:rPr>
              <a:t>consent and user agreement templates for common scenarios to:</a:t>
            </a:r>
          </a:p>
          <a:p>
            <a:pPr marL="1257300" lvl="2" indent="-342900">
              <a:buFont typeface="Arial" panose="020B0604020202020204" pitchFamily="34" charset="0"/>
              <a:buChar char="•"/>
            </a:pPr>
            <a:r>
              <a:rPr lang="en-CA" sz="2000">
                <a:latin typeface="+mn-lt"/>
                <a:cs typeface="Arial"/>
              </a:rPr>
              <a:t>support privacy and transparency;</a:t>
            </a:r>
          </a:p>
          <a:p>
            <a:pPr marL="1257300" lvl="2" indent="-342900">
              <a:buFont typeface="Arial" panose="020B0604020202020204" pitchFamily="34" charset="0"/>
              <a:buChar char="•"/>
            </a:pPr>
            <a:r>
              <a:rPr lang="en-CA" sz="2000">
                <a:latin typeface="+mn-lt"/>
                <a:cs typeface="Arial"/>
              </a:rPr>
              <a:t>identify potential opportunities or issues; and </a:t>
            </a:r>
          </a:p>
          <a:p>
            <a:pPr marL="1257300" lvl="2" indent="-342900">
              <a:buFont typeface="Arial" panose="020B0604020202020204" pitchFamily="34" charset="0"/>
              <a:buChar char="•"/>
            </a:pPr>
            <a:r>
              <a:rPr lang="en-CA" sz="2000">
                <a:latin typeface="+mn-lt"/>
                <a:cs typeface="Arial"/>
              </a:rPr>
              <a:t>simplify the consent and user agreement formulation process. </a:t>
            </a:r>
            <a:endParaRPr lang="en-CA" sz="2000">
              <a:latin typeface="+mn-lt"/>
            </a:endParaRPr>
          </a:p>
          <a:p>
            <a:pPr marL="800100" lvl="1" indent="-342900">
              <a:buFont typeface="Arial" panose="020B0604020202020204" pitchFamily="34" charset="0"/>
              <a:buChar char="•"/>
            </a:pPr>
            <a:endParaRPr lang="en-CA" sz="800">
              <a:latin typeface="+mn-lt"/>
            </a:endParaRPr>
          </a:p>
          <a:p>
            <a:pPr marL="342900" indent="-342900">
              <a:buFont typeface="Arial" panose="020B0604020202020204" pitchFamily="34" charset="0"/>
              <a:buChar char="•"/>
            </a:pPr>
            <a:r>
              <a:rPr lang="en-CA" sz="2400">
                <a:latin typeface="+mn-lt"/>
                <a:cs typeface="Arial"/>
              </a:rPr>
              <a:t>The Framework is an evergreen document that will be reviewed on an annual or ad-hoc basis when there is a change in legislation/policy</a:t>
            </a:r>
          </a:p>
          <a:p>
            <a:pPr marL="342900" indent="-342900">
              <a:buFont typeface="Arial" panose="020B0604020202020204" pitchFamily="34" charset="0"/>
              <a:buChar char="•"/>
            </a:pPr>
            <a:r>
              <a:rPr lang="en-CA" sz="2400">
                <a:latin typeface="+mn-lt"/>
                <a:cs typeface="Arial"/>
              </a:rPr>
              <a:t>The Framework was completed with extensive consultations (see Annex A for details)</a:t>
            </a:r>
          </a:p>
        </p:txBody>
      </p:sp>
    </p:spTree>
    <p:extLst>
      <p:ext uri="{BB962C8B-B14F-4D97-AF65-F5344CB8AC3E}">
        <p14:creationId xmlns:p14="http://schemas.microsoft.com/office/powerpoint/2010/main" val="253963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B018C5-DD5C-438D-A482-C11DDC73485B}"/>
              </a:ext>
              <a:ext uri="{C183D7F6-B498-43B3-948B-1728B52AA6E4}">
                <adec:decorative xmlns:adec="http://schemas.microsoft.com/office/drawing/2017/decorative" val="0"/>
              </a:ext>
            </a:extLst>
          </p:cNvPr>
          <p:cNvSpPr txBox="1">
            <a:spLocks noGrp="1"/>
          </p:cNvSpPr>
          <p:nvPr>
            <p:ph type="title" idx="4294967295"/>
          </p:nvPr>
        </p:nvSpPr>
        <p:spPr>
          <a:xfrm>
            <a:off x="477461" y="271971"/>
            <a:ext cx="10860088" cy="6477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lnSpc>
                <a:spcPct val="100000"/>
              </a:lnSpc>
              <a:spcBef>
                <a:spcPts val="0"/>
              </a:spcBef>
              <a:defRPr/>
            </a:pPr>
            <a:r>
              <a:rPr kumimoji="0" lang="en-CA" sz="3600" b="0" i="0" u="none" strike="noStrike" kern="1200" cap="none" spc="0" normalizeH="0" baseline="0" noProof="0">
                <a:ln>
                  <a:noFill/>
                </a:ln>
                <a:effectLst/>
                <a:uLnTx/>
                <a:uFillTx/>
                <a:latin typeface="Century Gothic"/>
                <a:ea typeface="+mn-ea"/>
                <a:cs typeface="+mn-cs"/>
              </a:rPr>
              <a:t>Value Proposition</a:t>
            </a:r>
            <a:r>
              <a:rPr lang="en-CA" sz="3600">
                <a:latin typeface="Century Gothic"/>
                <a:ea typeface="+mn-ea"/>
                <a:cs typeface="+mn-cs"/>
              </a:rPr>
              <a:t> </a:t>
            </a:r>
            <a:endParaRPr kumimoji="0" lang="en-CA" sz="3600" b="0" i="0" u="none" strike="noStrike" kern="1200" cap="none" spc="0" normalizeH="0" baseline="0" noProof="0">
              <a:ln>
                <a:noFill/>
              </a:ln>
              <a:effectLst/>
              <a:highlight>
                <a:srgbClr val="FFFF00"/>
              </a:highlight>
              <a:uLnTx/>
              <a:uFillTx/>
              <a:latin typeface="Century Gothic"/>
              <a:ea typeface="+mn-ea"/>
              <a:cs typeface="+mn-cs"/>
            </a:endParaRPr>
          </a:p>
        </p:txBody>
      </p:sp>
      <p:sp>
        <p:nvSpPr>
          <p:cNvPr id="2" name="Text Placeholder 2">
            <a:extLst>
              <a:ext uri="{FF2B5EF4-FFF2-40B4-BE49-F238E27FC236}">
                <a16:creationId xmlns:a16="http://schemas.microsoft.com/office/drawing/2014/main" id="{A27FDBF7-F98B-16A1-B725-DB498B336C1C}"/>
              </a:ext>
            </a:extLst>
          </p:cNvPr>
          <p:cNvSpPr txBox="1">
            <a:spLocks/>
          </p:cNvSpPr>
          <p:nvPr/>
        </p:nvSpPr>
        <p:spPr>
          <a:xfrm>
            <a:off x="457199" y="919671"/>
            <a:ext cx="10900612" cy="458919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None/>
              <a:defRPr sz="2399"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4798"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None/>
              <a:defRPr sz="4798"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None/>
              <a:defRPr sz="4798"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4798"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Font typeface="Arial" panose="020B0604020202020204" pitchFamily="34" charset="0"/>
              <a:buChar char="•"/>
            </a:pPr>
            <a:r>
              <a:rPr lang="en-CA" sz="2400">
                <a:effectLst/>
                <a:latin typeface="Calibri" panose="020F0502020204030204" pitchFamily="34" charset="0"/>
                <a:ea typeface="Calibri" panose="020F0502020204030204" pitchFamily="34" charset="0"/>
                <a:cs typeface="Times New Roman" panose="02020603050405020304" pitchFamily="18" charset="0"/>
              </a:rPr>
              <a:t>The Framework enables ISED to optimize the ability for data sharing through a consistent and simplified approach to obtaining meaningful consent</a:t>
            </a:r>
          </a:p>
          <a:p>
            <a:pPr marL="171450" lvl="0" indent="-171450">
              <a:buFont typeface="Arial" panose="020B0604020202020204" pitchFamily="34" charset="0"/>
              <a:buChar char="•"/>
            </a:pPr>
            <a:endParaRPr lang="en-CA" sz="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en-CA" sz="2400">
                <a:solidFill>
                  <a:srgbClr val="222222"/>
                </a:solidFill>
                <a:effectLst/>
                <a:latin typeface="Calibri" panose="020F0502020204030204" pitchFamily="34" charset="0"/>
                <a:ea typeface="Calibri" panose="020F0502020204030204" pitchFamily="34" charset="0"/>
                <a:cs typeface="Calibri" panose="020F0502020204030204" pitchFamily="34" charset="0"/>
              </a:rPr>
              <a:t>The Framework considers applicable legislative and policy instruments and provides guidance on how consent or other types of agreements should be used</a:t>
            </a:r>
            <a:br>
              <a:rPr lang="en-CA" sz="2400">
                <a:effectLst/>
                <a:latin typeface="Calibri" panose="020F0502020204030204" pitchFamily="34" charset="0"/>
                <a:ea typeface="Calibri" panose="020F0502020204030204" pitchFamily="34" charset="0"/>
                <a:cs typeface="Times New Roman" panose="02020603050405020304" pitchFamily="18" charset="0"/>
              </a:rPr>
            </a:br>
            <a:endParaRPr lang="en-CA" sz="80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CA" sz="2200">
                <a:effectLst/>
                <a:latin typeface="Calibri" panose="020F0502020204030204" pitchFamily="34" charset="0"/>
                <a:ea typeface="Calibri" panose="020F0502020204030204" pitchFamily="34" charset="0"/>
                <a:cs typeface="Times New Roman" panose="02020603050405020304" pitchFamily="18" charset="0"/>
              </a:rPr>
              <a:t>In brief, consent agreements should give users the g</a:t>
            </a:r>
            <a:r>
              <a:rPr lang="en-CA" sz="2200">
                <a:solidFill>
                  <a:srgbClr val="000000"/>
                </a:solidFill>
                <a:effectLst/>
                <a:latin typeface="Calibri" panose="020F0502020204030204" pitchFamily="34" charset="0"/>
                <a:ea typeface="Calibri" panose="020F0502020204030204" pitchFamily="34" charset="0"/>
                <a:cs typeface="Calibri" panose="020F0502020204030204" pitchFamily="34" charset="0"/>
              </a:rPr>
              <a:t>enuine choice and control over how ISED can use its data. If the individual has no real choice, consent is not freely given and will be invalid</a:t>
            </a:r>
            <a:endParaRPr lang="en-CA" sz="220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CA" sz="2200">
                <a:solidFill>
                  <a:srgbClr val="222222"/>
                </a:solidFill>
                <a:effectLst/>
                <a:latin typeface="Calibri" panose="020F0502020204030204" pitchFamily="34" charset="0"/>
                <a:ea typeface="Calibri" panose="020F0502020204030204" pitchFamily="34" charset="0"/>
                <a:cs typeface="Calibri" panose="020F0502020204030204" pitchFamily="34" charset="0"/>
              </a:rPr>
              <a:t>If user information is necessary for the administration of ISED programs and services, then consent should not be collected; rather, the user must acknowledge or agree to the conditions of service (e.g., often referred to as terms of use, or terms of service)</a:t>
            </a:r>
            <a:endParaRPr lang="en-CA" sz="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endParaRPr lang="en-CA" sz="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en-CA"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For tombstone data, (e.g., family name, given name, company legal name, business address, etc.), the Framework enables greater shareability of datasets to support digital transformation and further enables strategic data usage. This includes adopting a “Tell-us-Once” approach by default</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618864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CAC286-AAA8-2F24-F38E-E529EAD6F4AD}"/>
              </a:ext>
            </a:extLst>
          </p:cNvPr>
          <p:cNvSpPr txBox="1">
            <a:spLocks/>
          </p:cNvSpPr>
          <p:nvPr/>
        </p:nvSpPr>
        <p:spPr>
          <a:xfrm>
            <a:off x="513615" y="363219"/>
            <a:ext cx="105156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a:latin typeface="Century Gothic"/>
                <a:ea typeface="+mn-ea"/>
                <a:cs typeface="+mn-cs"/>
              </a:rPr>
              <a:t>Outcomes and Benefits </a:t>
            </a:r>
            <a:endParaRPr lang="en-CA" sz="3600">
              <a:highlight>
                <a:srgbClr val="FFFF00"/>
              </a:highlight>
              <a:latin typeface="Century Gothic"/>
              <a:ea typeface="+mn-ea"/>
              <a:cs typeface="+mn-cs"/>
            </a:endParaRPr>
          </a:p>
        </p:txBody>
      </p:sp>
      <p:sp>
        <p:nvSpPr>
          <p:cNvPr id="5" name="Text Placeholder 4">
            <a:extLst>
              <a:ext uri="{FF2B5EF4-FFF2-40B4-BE49-F238E27FC236}">
                <a16:creationId xmlns:a16="http://schemas.microsoft.com/office/drawing/2014/main" id="{B9B08E02-81BD-6AA6-74AE-7F27E3A0D6A9}"/>
              </a:ext>
            </a:extLst>
          </p:cNvPr>
          <p:cNvSpPr txBox="1">
            <a:spLocks/>
          </p:cNvSpPr>
          <p:nvPr/>
        </p:nvSpPr>
        <p:spPr>
          <a:xfrm>
            <a:off x="513615" y="1026001"/>
            <a:ext cx="5157787"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b="1"/>
              <a:t>For ISED Business Clients</a:t>
            </a:r>
          </a:p>
        </p:txBody>
      </p:sp>
      <p:sp>
        <p:nvSpPr>
          <p:cNvPr id="6" name="Content Placeholder 5">
            <a:extLst>
              <a:ext uri="{FF2B5EF4-FFF2-40B4-BE49-F238E27FC236}">
                <a16:creationId xmlns:a16="http://schemas.microsoft.com/office/drawing/2014/main" id="{DBC02480-E2D2-EF4D-CFE9-ECC77CACFA3D}"/>
              </a:ext>
            </a:extLst>
          </p:cNvPr>
          <p:cNvSpPr txBox="1">
            <a:spLocks/>
          </p:cNvSpPr>
          <p:nvPr/>
        </p:nvSpPr>
        <p:spPr>
          <a:xfrm>
            <a:off x="517264" y="1610789"/>
            <a:ext cx="5048037" cy="4290515"/>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1800" b="1"/>
              <a:t>Outcomes</a:t>
            </a:r>
          </a:p>
          <a:p>
            <a:r>
              <a:rPr lang="en-CA" sz="1700"/>
              <a:t>Improved the client experience and service delivery through 'tell-us-once'</a:t>
            </a:r>
            <a:endParaRPr lang="en-CA" sz="1700">
              <a:cs typeface="Calibri"/>
            </a:endParaRPr>
          </a:p>
          <a:p>
            <a:r>
              <a:rPr lang="en-CA" sz="1700"/>
              <a:t>Clients obtain services faster and easier</a:t>
            </a:r>
            <a:endParaRPr lang="en-CA" sz="1700">
              <a:cs typeface="Calibri"/>
            </a:endParaRPr>
          </a:p>
          <a:p>
            <a:pPr marL="0" indent="0">
              <a:buFont typeface="Arial" panose="020B0604020202020204" pitchFamily="34" charset="0"/>
              <a:buNone/>
            </a:pPr>
            <a:r>
              <a:rPr lang="en-CA" sz="1800" b="1"/>
              <a:t>Benefits</a:t>
            </a:r>
            <a:endParaRPr lang="en-CA" sz="1800" b="1">
              <a:cs typeface="Calibri"/>
            </a:endParaRPr>
          </a:p>
          <a:p>
            <a:r>
              <a:rPr lang="en-CA" sz="1700"/>
              <a:t>Re-use of client data that has already been provided to the federal government, allowing for faster and easier access to services (e.g., CDAP)</a:t>
            </a:r>
            <a:endParaRPr lang="en-CA" sz="1700">
              <a:cs typeface="Calibri"/>
            </a:endParaRPr>
          </a:p>
          <a:p>
            <a:r>
              <a:rPr lang="en-CA" sz="1700"/>
              <a:t>Improve the user experience by creating a more consistent way to collect meaningful consent</a:t>
            </a:r>
            <a:endParaRPr lang="en-CA" sz="1700">
              <a:cs typeface="Calibri" panose="020F0502020204030204"/>
            </a:endParaRPr>
          </a:p>
          <a:p>
            <a:r>
              <a:rPr lang="en-CA" sz="1700"/>
              <a:t>Increase client trust in ISED through greater transparency in terms of data collection purpose and data use</a:t>
            </a:r>
          </a:p>
        </p:txBody>
      </p:sp>
      <p:sp>
        <p:nvSpPr>
          <p:cNvPr id="7" name="Text Placeholder 6">
            <a:extLst>
              <a:ext uri="{FF2B5EF4-FFF2-40B4-BE49-F238E27FC236}">
                <a16:creationId xmlns:a16="http://schemas.microsoft.com/office/drawing/2014/main" id="{35BB14F7-0963-65BF-BF03-87FD5FCA51B3}"/>
              </a:ext>
            </a:extLst>
          </p:cNvPr>
          <p:cNvSpPr txBox="1">
            <a:spLocks/>
          </p:cNvSpPr>
          <p:nvPr/>
        </p:nvSpPr>
        <p:spPr>
          <a:xfrm>
            <a:off x="5858150" y="1026001"/>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b="1"/>
              <a:t>For ISED Programs and Services</a:t>
            </a:r>
          </a:p>
        </p:txBody>
      </p:sp>
      <p:sp>
        <p:nvSpPr>
          <p:cNvPr id="8" name="Content Placeholder 7">
            <a:extLst>
              <a:ext uri="{FF2B5EF4-FFF2-40B4-BE49-F238E27FC236}">
                <a16:creationId xmlns:a16="http://schemas.microsoft.com/office/drawing/2014/main" id="{413780CE-616E-7559-A2F2-1B2019B49ECE}"/>
              </a:ext>
            </a:extLst>
          </p:cNvPr>
          <p:cNvSpPr txBox="1">
            <a:spLocks/>
          </p:cNvSpPr>
          <p:nvPr/>
        </p:nvSpPr>
        <p:spPr>
          <a:xfrm>
            <a:off x="5855066" y="1610789"/>
            <a:ext cx="5449428" cy="3684588"/>
          </a:xfrm>
          <a:prstGeom prst="rect">
            <a:avLst/>
          </a:prstGeom>
        </p:spPr>
        <p:txBody>
          <a:bodyPr lIns="91440" tIns="45720" rIns="91440" bIns="4572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2600" b="1"/>
              <a:t>Outcomes</a:t>
            </a:r>
            <a:endParaRPr lang="en-CA" b="1"/>
          </a:p>
          <a:p>
            <a:r>
              <a:rPr lang="en-CA" sz="2400"/>
              <a:t>Enables better efficiency in program administration</a:t>
            </a:r>
            <a:endParaRPr lang="en-CA" sz="2400">
              <a:cs typeface="Calibri" panose="020F0502020204030204"/>
            </a:endParaRPr>
          </a:p>
          <a:p>
            <a:r>
              <a:rPr lang="en-CA" sz="2400">
                <a:cs typeface="Calibri" panose="020F0502020204030204"/>
              </a:rPr>
              <a:t>Enables employees to correctly apply mechanisms to obtain meaningful consent, supporting data-driven services, 'tell-us once' and the breaking down data siloes</a:t>
            </a:r>
          </a:p>
          <a:p>
            <a:pPr marL="0" indent="0">
              <a:buNone/>
            </a:pPr>
            <a:endParaRPr lang="en-CA" sz="900"/>
          </a:p>
          <a:p>
            <a:pPr marL="0" indent="0">
              <a:buFont typeface="Arial" panose="020B0604020202020204" pitchFamily="34" charset="0"/>
              <a:buNone/>
            </a:pPr>
            <a:r>
              <a:rPr lang="en-CA" sz="2600" b="1"/>
              <a:t>Benefits</a:t>
            </a:r>
            <a:endParaRPr lang="en-CA" sz="3100" b="1"/>
          </a:p>
          <a:p>
            <a:r>
              <a:rPr lang="en-CA" sz="2400"/>
              <a:t>Increased potential for client data flow across ISED</a:t>
            </a:r>
            <a:endParaRPr lang="en-CA" sz="2400">
              <a:cs typeface="Calibri"/>
            </a:endParaRPr>
          </a:p>
          <a:p>
            <a:r>
              <a:rPr lang="en-CA" sz="2400"/>
              <a:t>Reduced legislative barriers to data flow through consent</a:t>
            </a:r>
            <a:endParaRPr lang="en-CA" sz="2400">
              <a:cs typeface="Calibri"/>
            </a:endParaRPr>
          </a:p>
          <a:p>
            <a:r>
              <a:rPr lang="en-CA" sz="2400"/>
              <a:t>Enhanced “know your client” capabilities, supporting a 360</a:t>
            </a:r>
            <a:r>
              <a:rPr lang="en-CA" sz="1900">
                <a:ea typeface="+mn-lt"/>
                <a:cs typeface="+mn-lt"/>
              </a:rPr>
              <a:t>°</a:t>
            </a:r>
            <a:r>
              <a:rPr lang="en-CA" sz="2400"/>
              <a:t> view of ISED client interactions </a:t>
            </a:r>
            <a:endParaRPr lang="en-CA" sz="2400">
              <a:cs typeface="Calibri"/>
            </a:endParaRPr>
          </a:p>
          <a:p>
            <a:r>
              <a:rPr lang="en-CA" sz="2400">
                <a:cs typeface="Calibri"/>
              </a:rPr>
              <a:t>Reduced processing time to process applications and determining program eligibility through 'tell-us-once'</a:t>
            </a:r>
          </a:p>
        </p:txBody>
      </p:sp>
      <p:sp>
        <p:nvSpPr>
          <p:cNvPr id="2" name="Rectangle: Rounded Corners 1">
            <a:extLst>
              <a:ext uri="{FF2B5EF4-FFF2-40B4-BE49-F238E27FC236}">
                <a16:creationId xmlns:a16="http://schemas.microsoft.com/office/drawing/2014/main" id="{EC081BC0-803C-8C27-324A-C87DB13D5A22}"/>
              </a:ext>
            </a:extLst>
          </p:cNvPr>
          <p:cNvSpPr/>
          <p:nvPr/>
        </p:nvSpPr>
        <p:spPr>
          <a:xfrm>
            <a:off x="392875" y="5743181"/>
            <a:ext cx="11336977" cy="386838"/>
          </a:xfrm>
          <a:prstGeom prst="roundRect">
            <a:avLst/>
          </a:prstGeom>
          <a:solidFill>
            <a:schemeClr val="accent6">
              <a:lumMod val="20000"/>
              <a:lumOff val="80000"/>
            </a:schemeClr>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sz="1400" b="1">
                <a:solidFill>
                  <a:schemeClr val="tx1"/>
                </a:solidFill>
                <a:latin typeface="Century Gothic"/>
              </a:rPr>
              <a:t>Operationalization of and investment in the Framework will allow ISED to achieve these benefits and outcomes overtime.</a:t>
            </a:r>
          </a:p>
        </p:txBody>
      </p:sp>
    </p:spTree>
    <p:extLst>
      <p:ext uri="{BB962C8B-B14F-4D97-AF65-F5344CB8AC3E}">
        <p14:creationId xmlns:p14="http://schemas.microsoft.com/office/powerpoint/2010/main" val="1278296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B018C5-DD5C-438D-A482-C11DDC73485B}"/>
              </a:ext>
              <a:ext uri="{C183D7F6-B498-43B3-948B-1728B52AA6E4}">
                <adec:decorative xmlns:adec="http://schemas.microsoft.com/office/drawing/2017/decorative" val="0"/>
              </a:ext>
            </a:extLst>
          </p:cNvPr>
          <p:cNvSpPr txBox="1">
            <a:spLocks noGrp="1"/>
          </p:cNvSpPr>
          <p:nvPr>
            <p:ph type="title" idx="4294967295"/>
          </p:nvPr>
        </p:nvSpPr>
        <p:spPr>
          <a:xfrm>
            <a:off x="280736" y="391316"/>
            <a:ext cx="745537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a:ln>
                  <a:noFill/>
                </a:ln>
                <a:effectLst/>
                <a:uLnTx/>
                <a:uFillTx/>
                <a:latin typeface="Century Gothic"/>
                <a:ea typeface="+mn-ea"/>
                <a:cs typeface="+mn-cs"/>
              </a:rPr>
              <a:t> Strategic Alignments</a:t>
            </a:r>
          </a:p>
        </p:txBody>
      </p:sp>
      <p:graphicFrame>
        <p:nvGraphicFramePr>
          <p:cNvPr id="4" name="Table 4">
            <a:extLst>
              <a:ext uri="{FF2B5EF4-FFF2-40B4-BE49-F238E27FC236}">
                <a16:creationId xmlns:a16="http://schemas.microsoft.com/office/drawing/2014/main" id="{EDC9F20D-47E7-4840-BD20-C58E1D319A3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887991136"/>
              </p:ext>
            </p:extLst>
          </p:nvPr>
        </p:nvGraphicFramePr>
        <p:xfrm>
          <a:off x="280736" y="1639245"/>
          <a:ext cx="11630528" cy="2468880"/>
        </p:xfrm>
        <a:graphic>
          <a:graphicData uri="http://schemas.openxmlformats.org/drawingml/2006/table">
            <a:tbl>
              <a:tblPr firstRow="1" bandRow="1">
                <a:tableStyleId>{93296810-A885-4BE3-A3E7-6D5BEEA58F35}</a:tableStyleId>
              </a:tblPr>
              <a:tblGrid>
                <a:gridCol w="2907632">
                  <a:extLst>
                    <a:ext uri="{9D8B030D-6E8A-4147-A177-3AD203B41FA5}">
                      <a16:colId xmlns:a16="http://schemas.microsoft.com/office/drawing/2014/main" val="2063942145"/>
                    </a:ext>
                  </a:extLst>
                </a:gridCol>
                <a:gridCol w="2907632">
                  <a:extLst>
                    <a:ext uri="{9D8B030D-6E8A-4147-A177-3AD203B41FA5}">
                      <a16:colId xmlns:a16="http://schemas.microsoft.com/office/drawing/2014/main" val="3524155300"/>
                    </a:ext>
                  </a:extLst>
                </a:gridCol>
                <a:gridCol w="2907632">
                  <a:extLst>
                    <a:ext uri="{9D8B030D-6E8A-4147-A177-3AD203B41FA5}">
                      <a16:colId xmlns:a16="http://schemas.microsoft.com/office/drawing/2014/main" val="3448291250"/>
                    </a:ext>
                  </a:extLst>
                </a:gridCol>
                <a:gridCol w="2907632">
                  <a:extLst>
                    <a:ext uri="{9D8B030D-6E8A-4147-A177-3AD203B41FA5}">
                      <a16:colId xmlns:a16="http://schemas.microsoft.com/office/drawing/2014/main" val="3225599874"/>
                    </a:ext>
                  </a:extLst>
                </a:gridCol>
              </a:tblGrid>
              <a:tr h="370840">
                <a:tc>
                  <a:txBody>
                    <a:bodyPr/>
                    <a:lstStyle/>
                    <a:p>
                      <a:pPr algn="ctr"/>
                      <a:r>
                        <a:rPr lang="en-CA" sz="2000" b="1">
                          <a:solidFill>
                            <a:schemeClr val="bg1"/>
                          </a:solidFill>
                        </a:rPr>
                        <a:t>Canada’s Digital Ambition 2022</a:t>
                      </a:r>
                      <a:endParaRPr lang="en-CA" sz="2000" b="1">
                        <a:solidFill>
                          <a:schemeClr val="bg1"/>
                        </a:solidFill>
                        <a:latin typeface="Century Gothic" panose="020B0502020202020204" pitchFamily="34" charset="0"/>
                      </a:endParaRPr>
                    </a:p>
                  </a:txBody>
                  <a:tcPr/>
                </a:tc>
                <a:tc>
                  <a:txBody>
                    <a:bodyPr/>
                    <a:lstStyle/>
                    <a:p>
                      <a:pPr algn="ctr"/>
                      <a:r>
                        <a:rPr lang="en-CA" sz="2000" b="1" kern="1200">
                          <a:solidFill>
                            <a:schemeClr val="bg1"/>
                          </a:solidFill>
                          <a:effectLst/>
                        </a:rPr>
                        <a:t>2023-2026 Data Strategy for the Federal Public Service</a:t>
                      </a:r>
                      <a:endParaRPr lang="en-CA" sz="2000" b="1" kern="1200">
                        <a:solidFill>
                          <a:schemeClr val="bg1"/>
                        </a:solidFill>
                        <a:effectLst/>
                        <a:latin typeface="Century Gothic" panose="020B0502020202020204"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1" kern="1200">
                          <a:solidFill>
                            <a:schemeClr val="bg1"/>
                          </a:solidFill>
                          <a:effectLst/>
                        </a:rPr>
                        <a:t>Policy on Service and Digital</a:t>
                      </a:r>
                      <a:endParaRPr lang="en-CA" sz="2000" b="1" kern="1200">
                        <a:solidFill>
                          <a:schemeClr val="bg1"/>
                        </a:solidFill>
                        <a:effectLst/>
                        <a:latin typeface="Century Gothic" panose="020B0502020202020204"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1" kern="1200">
                          <a:solidFill>
                            <a:schemeClr val="bg1"/>
                          </a:solidFill>
                          <a:effectLst/>
                        </a:rPr>
                        <a:t>ISED Data Strategy</a:t>
                      </a:r>
                      <a:endParaRPr lang="en-CA" sz="2000" b="1" kern="1200">
                        <a:solidFill>
                          <a:schemeClr val="bg1"/>
                        </a:solidFill>
                        <a:effectLst/>
                        <a:latin typeface="Century Gothic" panose="020B0502020202020204" pitchFamily="34" charset="0"/>
                        <a:ea typeface="+mn-ea"/>
                        <a:cs typeface="+mn-cs"/>
                      </a:endParaRPr>
                    </a:p>
                  </a:txBody>
                  <a:tcPr/>
                </a:tc>
                <a:extLst>
                  <a:ext uri="{0D108BD9-81ED-4DB2-BD59-A6C34878D82A}">
                    <a16:rowId xmlns:a16="http://schemas.microsoft.com/office/drawing/2014/main" val="202503180"/>
                  </a:ext>
                </a:extLst>
              </a:tr>
              <a:tr h="370840">
                <a:tc>
                  <a:txBody>
                    <a:bodyPr/>
                    <a:lstStyle/>
                    <a:p>
                      <a:pPr marL="285750" indent="-285750">
                        <a:buFont typeface="Wingdings" panose="05000000000000000000" pitchFamily="2" charset="2"/>
                        <a:buChar char="ü"/>
                      </a:pPr>
                      <a:r>
                        <a:rPr lang="en-CA" sz="1800" b="1"/>
                        <a:t>Theme 2: </a:t>
                      </a:r>
                      <a:r>
                        <a:rPr lang="en-CA" sz="1800"/>
                        <a:t>Data-enabled digital services and programs</a:t>
                      </a:r>
                    </a:p>
                  </a:txBody>
                  <a:tcPr/>
                </a:tc>
                <a:tc>
                  <a:txBody>
                    <a:bodyPr/>
                    <a:lstStyle/>
                    <a:p>
                      <a:pPr marL="285750" indent="-285750">
                        <a:buFont typeface="Wingdings" panose="05000000000000000000" pitchFamily="2" charset="2"/>
                        <a:buChar char="ü"/>
                      </a:pPr>
                      <a:r>
                        <a:rPr lang="en-CA" sz="1800" b="1"/>
                        <a:t>Priority 3.2: </a:t>
                      </a:r>
                      <a:r>
                        <a:rPr lang="en-CA" sz="1800"/>
                        <a:t>Prioritize open and responsible data flow to improve how we serve Canadians</a:t>
                      </a:r>
                    </a:p>
                  </a:txBody>
                  <a:tcPr/>
                </a:tc>
                <a:tc>
                  <a:txBody>
                    <a:bodyPr/>
                    <a:lstStyle/>
                    <a:p>
                      <a:pPr marL="342900" indent="-342900">
                        <a:buFont typeface="Wingdings" panose="05000000000000000000" pitchFamily="2" charset="2"/>
                        <a:buChar char="ü"/>
                      </a:pPr>
                      <a:r>
                        <a:rPr lang="en-CA" sz="1800" b="1"/>
                        <a:t>Section 3.2.2: </a:t>
                      </a:r>
                      <a:r>
                        <a:rPr lang="en-CA" sz="1800"/>
                        <a:t>Service delivery, business and program innovation are enabled by technology and data</a:t>
                      </a:r>
                    </a:p>
                  </a:txBody>
                  <a:tcPr/>
                </a:tc>
                <a:tc>
                  <a:txBody>
                    <a:bodyPr/>
                    <a:lstStyle/>
                    <a:p>
                      <a:pPr marL="285750" indent="-285750">
                        <a:buFont typeface="Wingdings" panose="05000000000000000000" pitchFamily="2" charset="2"/>
                        <a:buChar char="ü"/>
                      </a:pPr>
                      <a:r>
                        <a:rPr lang="en-CA" sz="1800" b="1"/>
                        <a:t>Data Access Pillar: </a:t>
                      </a:r>
                      <a:r>
                        <a:rPr lang="en-CA" sz="1800"/>
                        <a:t>Develop a common consent statement</a:t>
                      </a:r>
                    </a:p>
                  </a:txBody>
                  <a:tcPr/>
                </a:tc>
                <a:extLst>
                  <a:ext uri="{0D108BD9-81ED-4DB2-BD59-A6C34878D82A}">
                    <a16:rowId xmlns:a16="http://schemas.microsoft.com/office/drawing/2014/main" val="1140375972"/>
                  </a:ext>
                </a:extLst>
              </a:tr>
            </a:tbl>
          </a:graphicData>
        </a:graphic>
      </p:graphicFrame>
      <p:sp>
        <p:nvSpPr>
          <p:cNvPr id="3" name="Rectangle: Rounded Corners 2">
            <a:extLst>
              <a:ext uri="{FF2B5EF4-FFF2-40B4-BE49-F238E27FC236}">
                <a16:creationId xmlns:a16="http://schemas.microsoft.com/office/drawing/2014/main" id="{B2041930-F888-BEF7-FD1B-F100AB4D1D7B}"/>
              </a:ext>
            </a:extLst>
          </p:cNvPr>
          <p:cNvSpPr/>
          <p:nvPr/>
        </p:nvSpPr>
        <p:spPr>
          <a:xfrm>
            <a:off x="2145393" y="4709723"/>
            <a:ext cx="7901213" cy="1010094"/>
          </a:xfrm>
          <a:prstGeom prst="roundRect">
            <a:avLst/>
          </a:prstGeom>
          <a:solidFill>
            <a:schemeClr val="accent6">
              <a:lumMod val="20000"/>
              <a:lumOff val="80000"/>
            </a:schemeClr>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i="1">
                <a:solidFill>
                  <a:schemeClr val="tx1"/>
                </a:solidFill>
                <a:latin typeface="Century Gothic" panose="020B0502020202020204" pitchFamily="34" charset="0"/>
                <a:ea typeface="Noto Sans"/>
                <a:cs typeface="Noto Sans"/>
              </a:rPr>
              <a:t>"Data collection, management and use must be built on a strong foundation of trust and transparency between citizens, companies and government”</a:t>
            </a:r>
          </a:p>
          <a:p>
            <a:pPr algn="ctr"/>
            <a:r>
              <a:rPr lang="en-US" sz="1000" b="1">
                <a:solidFill>
                  <a:srgbClr val="290FF2"/>
                </a:solidFill>
                <a:latin typeface="Century Gothic" panose="020B0502020202020204" pitchFamily="34" charset="0"/>
                <a:ea typeface="Noto Sans"/>
                <a:cs typeface="Noto Sans"/>
                <a:hlinkClick r:id="rId2">
                  <a:extLst>
                    <a:ext uri="{A12FA001-AC4F-418D-AE19-62706E023703}">
                      <ahyp:hlinkClr xmlns:ahyp="http://schemas.microsoft.com/office/drawing/2018/hyperlinkcolor" val="tx"/>
                    </a:ext>
                  </a:extLst>
                </a:hlinkClick>
              </a:rPr>
              <a:t>Canada's Digital Charter in Action</a:t>
            </a:r>
            <a:endParaRPr lang="en-US" b="1">
              <a:solidFill>
                <a:schemeClr val="bg1"/>
              </a:solidFill>
              <a:latin typeface="Century Gothic" panose="020B0502020202020204" pitchFamily="34" charset="0"/>
              <a:ea typeface="Calibri"/>
              <a:cs typeface="Calibri"/>
            </a:endParaRPr>
          </a:p>
        </p:txBody>
      </p:sp>
    </p:spTree>
    <p:extLst>
      <p:ext uri="{BB962C8B-B14F-4D97-AF65-F5344CB8AC3E}">
        <p14:creationId xmlns:p14="http://schemas.microsoft.com/office/powerpoint/2010/main" val="279357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BB6A22-AB8B-FD2A-A300-C491BB9306FC}"/>
              </a:ext>
            </a:extLst>
          </p:cNvPr>
          <p:cNvSpPr>
            <a:spLocks noGrp="1"/>
          </p:cNvSpPr>
          <p:nvPr>
            <p:ph type="body" sz="quarter" idx="12"/>
          </p:nvPr>
        </p:nvSpPr>
        <p:spPr/>
        <p:txBody>
          <a:bodyPr>
            <a:noAutofit/>
          </a:bodyPr>
          <a:lstStyle/>
          <a:p>
            <a:r>
              <a:rPr lang="en-CA" sz="3600" b="0">
                <a:latin typeface="Century Gothic" panose="020B0502020202020204" pitchFamily="34" charset="0"/>
              </a:rPr>
              <a:t>Consent vs User Agreement</a:t>
            </a:r>
          </a:p>
        </p:txBody>
      </p:sp>
      <p:sp>
        <p:nvSpPr>
          <p:cNvPr id="4" name="Text Placeholder 2">
            <a:extLst>
              <a:ext uri="{FF2B5EF4-FFF2-40B4-BE49-F238E27FC236}">
                <a16:creationId xmlns:a16="http://schemas.microsoft.com/office/drawing/2014/main" id="{887B3424-4497-6342-0364-5C5C56FF4B06}"/>
              </a:ext>
            </a:extLst>
          </p:cNvPr>
          <p:cNvSpPr txBox="1">
            <a:spLocks/>
          </p:cNvSpPr>
          <p:nvPr/>
        </p:nvSpPr>
        <p:spPr>
          <a:xfrm>
            <a:off x="457199" y="1354139"/>
            <a:ext cx="10900612" cy="458419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None/>
              <a:defRPr sz="2399"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4798"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None/>
              <a:defRPr sz="4798"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None/>
              <a:defRPr sz="4798"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4798"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CA" sz="2400">
                <a:latin typeface="+mn-lt"/>
              </a:rPr>
              <a:t>The Framework considers applicable legislative and policy instruments and provides guidance on how consent or other types of agreements should be used:</a:t>
            </a:r>
          </a:p>
          <a:p>
            <a:pPr marL="0" indent="0"/>
            <a:endParaRPr lang="en-CA" sz="1000">
              <a:latin typeface="+mn-lt"/>
              <a:cs typeface="Arial"/>
            </a:endParaRPr>
          </a:p>
          <a:p>
            <a:pPr marL="800100" lvl="1" indent="-342900">
              <a:buFont typeface="Arial" panose="020B0604020202020204" pitchFamily="34" charset="0"/>
              <a:buChar char="•"/>
            </a:pPr>
            <a:r>
              <a:rPr lang="en-CA" sz="2400" b="1">
                <a:latin typeface="+mn-lt"/>
              </a:rPr>
              <a:t>Consent: </a:t>
            </a:r>
            <a:r>
              <a:rPr lang="en-CA" sz="2400">
                <a:latin typeface="+mn-lt"/>
              </a:rPr>
              <a:t>For consent to be valid, users should have genuine choice and control over their information and their decision to consent and withdraw consent. If the individual has no real choice, consent is not freely given and may be invalid</a:t>
            </a:r>
          </a:p>
          <a:p>
            <a:pPr marL="457200" lvl="1" indent="0"/>
            <a:endParaRPr lang="en-CA" sz="1000">
              <a:latin typeface="+mn-lt"/>
              <a:cs typeface="Arial"/>
            </a:endParaRPr>
          </a:p>
          <a:p>
            <a:pPr marL="800100" lvl="1" indent="-342900">
              <a:buFont typeface="Arial" panose="020B0604020202020204" pitchFamily="34" charset="0"/>
              <a:buChar char="•"/>
            </a:pPr>
            <a:r>
              <a:rPr lang="en-CA" sz="2400" b="1">
                <a:latin typeface="+mn-lt"/>
              </a:rPr>
              <a:t>User Agreement: </a:t>
            </a:r>
            <a:r>
              <a:rPr lang="en-CA" sz="2400">
                <a:latin typeface="+mn-lt"/>
              </a:rPr>
              <a:t>If user information is necessary for the administration of ISED programs and services, then consent should not be collected. Rather, the user must acknowledge the conditions of service (often referred to as terms of use, terms of service, and so on)</a:t>
            </a:r>
          </a:p>
          <a:p>
            <a:pPr marL="0" indent="0" algn="r"/>
            <a:endParaRPr lang="en-CA" sz="1800">
              <a:latin typeface="+mn-lt"/>
            </a:endParaRPr>
          </a:p>
        </p:txBody>
      </p:sp>
      <p:sp>
        <p:nvSpPr>
          <p:cNvPr id="3" name="Rectangle: Rounded Corners 2">
            <a:extLst>
              <a:ext uri="{FF2B5EF4-FFF2-40B4-BE49-F238E27FC236}">
                <a16:creationId xmlns:a16="http://schemas.microsoft.com/office/drawing/2014/main" id="{521D4A89-3777-DA03-1F64-FD55799066BA}"/>
              </a:ext>
            </a:extLst>
          </p:cNvPr>
          <p:cNvSpPr/>
          <p:nvPr/>
        </p:nvSpPr>
        <p:spPr>
          <a:xfrm>
            <a:off x="2038310" y="5387847"/>
            <a:ext cx="8167546" cy="593333"/>
          </a:xfrm>
          <a:prstGeom prst="roundRect">
            <a:avLst/>
          </a:prstGeom>
          <a:solidFill>
            <a:srgbClr val="FFF2CC"/>
          </a:solid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latin typeface="Century Gothic" panose="020B0502020202020204" pitchFamily="34" charset="0"/>
              </a:rPr>
              <a:t>Please see Annex B for legislation and policies considered during the Framework’s development</a:t>
            </a:r>
          </a:p>
        </p:txBody>
      </p:sp>
    </p:spTree>
    <p:extLst>
      <p:ext uri="{BB962C8B-B14F-4D97-AF65-F5344CB8AC3E}">
        <p14:creationId xmlns:p14="http://schemas.microsoft.com/office/powerpoint/2010/main" val="909868213"/>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7eff82f-11bc-44fa-9033-f4ddf3f6c3dc" xsi:nil="true"/>
    <lcf76f155ced4ddcb4097134ff3c332f xmlns="b7abc792-4b54-48a7-888f-719158cc402e">
      <Terms xmlns="http://schemas.microsoft.com/office/infopath/2007/PartnerControls"/>
    </lcf76f155ced4ddcb4097134ff3c332f>
    <SharedWithUsers xmlns="b7eff82f-11bc-44fa-9033-f4ddf3f6c3dc">
      <UserInfo>
        <DisplayName>Wei, Katie (ISED/ISDE)</DisplayName>
        <AccountId>78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7A5A75026B7C345BA870167A95BB625" ma:contentTypeVersion="15" ma:contentTypeDescription="Create a new document." ma:contentTypeScope="" ma:versionID="142cc8c054c766d473283307d5695b92">
  <xsd:schema xmlns:xsd="http://www.w3.org/2001/XMLSchema" xmlns:xs="http://www.w3.org/2001/XMLSchema" xmlns:p="http://schemas.microsoft.com/office/2006/metadata/properties" xmlns:ns2="b7abc792-4b54-48a7-888f-719158cc402e" xmlns:ns3="b7eff82f-11bc-44fa-9033-f4ddf3f6c3dc" targetNamespace="http://schemas.microsoft.com/office/2006/metadata/properties" ma:root="true" ma:fieldsID="e5b44a81892f31893fd0dcad16fd6c5d" ns2:_="" ns3:_="">
    <xsd:import namespace="b7abc792-4b54-48a7-888f-719158cc402e"/>
    <xsd:import namespace="b7eff82f-11bc-44fa-9033-f4ddf3f6c3d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abc792-4b54-48a7-888f-719158cc40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e611818-9f16-49ea-8566-2bcc11f3b7e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eff82f-11bc-44fa-9033-f4ddf3f6c3d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e5c07f16-6f29-48ac-ab0c-ab111d4d750b}" ma:internalName="TaxCatchAll" ma:showField="CatchAllData" ma:web="b7eff82f-11bc-44fa-9033-f4ddf3f6c3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ACD6EF-3259-4220-B556-61273AE272D8}">
  <ds:schemaRefs>
    <ds:schemaRef ds:uri="b7abc792-4b54-48a7-888f-719158cc402e"/>
    <ds:schemaRef ds:uri="b7eff82f-11bc-44fa-9033-f4ddf3f6c3d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B149031-67B2-49E5-A29E-EC84C5844B73}">
  <ds:schemaRefs>
    <ds:schemaRef ds:uri="http://schemas.microsoft.com/sharepoint/v3/contenttype/forms"/>
  </ds:schemaRefs>
</ds:datastoreItem>
</file>

<file path=customXml/itemProps3.xml><?xml version="1.0" encoding="utf-8"?>
<ds:datastoreItem xmlns:ds="http://schemas.openxmlformats.org/officeDocument/2006/customXml" ds:itemID="{BFB9DE39-29CD-439B-9304-5E02769E60D3}">
  <ds:schemaRefs>
    <ds:schemaRef ds:uri="b7abc792-4b54-48a7-888f-719158cc402e"/>
    <ds:schemaRef ds:uri="b7eff82f-11bc-44fa-9033-f4ddf3f6c3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TotalTime>
  <Words>3412</Words>
  <Application>Microsoft Office PowerPoint</Application>
  <PresentationFormat>Widescreen</PresentationFormat>
  <Paragraphs>411</Paragraphs>
  <Slides>25</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Bahnschrift SemiBold</vt:lpstr>
      <vt:lpstr>Calibri</vt:lpstr>
      <vt:lpstr>Calibri Light</vt:lpstr>
      <vt:lpstr>Century Gothic</vt:lpstr>
      <vt:lpstr>Wingdings</vt:lpstr>
      <vt:lpstr>Office Theme</vt:lpstr>
      <vt:lpstr>Introduction to Consent Management</vt:lpstr>
      <vt:lpstr>Objectives</vt:lpstr>
      <vt:lpstr>Today’s Reality</vt:lpstr>
      <vt:lpstr>PowerPoint Presentation</vt:lpstr>
      <vt:lpstr>Overview</vt:lpstr>
      <vt:lpstr>Value Proposition </vt:lpstr>
      <vt:lpstr>PowerPoint Presentation</vt:lpstr>
      <vt:lpstr> Strategic Alignments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Annex A (cont.): Consultations</vt:lpstr>
      <vt:lpstr>PowerPoint Presentation</vt:lpstr>
      <vt:lpstr>Annex A (cont.) : Feedback Focus Areas </vt:lpstr>
      <vt:lpstr>Annex B: Considerations</vt:lpstr>
      <vt:lpstr>PowerPoint Presentation</vt:lpstr>
      <vt:lpstr>PowerPoint Presentation</vt:lpstr>
      <vt:lpstr>PowerPoint Presentation</vt:lpstr>
      <vt:lpstr>Annex F: Measuring Success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 Table of Contents - Enterprise Consent Framework</dc:title>
  <dc:creator>Wei, Katie (ISED/ISDE)</dc:creator>
  <cp:lastModifiedBy>Foster, Shanique (ISED/ISDE)</cp:lastModifiedBy>
  <cp:revision>2</cp:revision>
  <dcterms:created xsi:type="dcterms:W3CDTF">2022-12-12T12:05:55Z</dcterms:created>
  <dcterms:modified xsi:type="dcterms:W3CDTF">2023-12-27T15:27:02Z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0x010100A7A5A75026B7C345BA870167A95BB625</vt:lpwstr>
  </property>
  <property fmtid="{D5CDD505-2E9C-101B-9397-08002B2CF9AE}" pid="3" name="MediaServiceImageTags">
    <vt:lpwstr/>
  </property>
  <property fmtid="{D5CDD505-2E9C-101B-9397-08002B2CF9AE}" pid="4" name="_AdHocReviewCycleID">
    <vt:i4>2088681282</vt:i4>
  </property>
  <property fmtid="{D5CDD505-2E9C-101B-9397-08002B2CF9AE}" pid="5" name="_NewReviewCycle">
    <vt:lpwstr/>
  </property>
  <property fmtid="{D5CDD505-2E9C-101B-9397-08002B2CF9AE}" pid="6" name="_EmailSubject">
    <vt:lpwstr>Update Consent SharePoint with New Content</vt:lpwstr>
  </property>
  <property fmtid="{D5CDD505-2E9C-101B-9397-08002B2CF9AE}" pid="7" name="_AuthorEmail">
    <vt:lpwstr>Shanique.Foster@ised-isde.gc.ca</vt:lpwstr>
  </property>
  <property fmtid="{D5CDD505-2E9C-101B-9397-08002B2CF9AE}" pid="8" name="_AuthorEmailDisplayName">
    <vt:lpwstr>Foster, Shanique (ISED/ISDE)</vt:lpwstr>
  </property>
</Properties>
</file>