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6" r:id="rId4"/>
    <p:sldMasterId id="2147483695" r:id="rId5"/>
    <p:sldMasterId id="2147483704" r:id="rId6"/>
    <p:sldMasterId id="2147483713" r:id="rId7"/>
    <p:sldMasterId id="2147483722" r:id="rId8"/>
    <p:sldMasterId id="2147483731" r:id="rId9"/>
    <p:sldMasterId id="2147483740" r:id="rId10"/>
  </p:sldMasterIdLst>
  <p:notesMasterIdLst>
    <p:notesMasterId r:id="rId22"/>
  </p:notesMasterIdLst>
  <p:sldIdLst>
    <p:sldId id="256" r:id="rId11"/>
    <p:sldId id="335" r:id="rId12"/>
    <p:sldId id="271" r:id="rId13"/>
    <p:sldId id="334" r:id="rId14"/>
    <p:sldId id="337" r:id="rId15"/>
    <p:sldId id="338" r:id="rId16"/>
    <p:sldId id="299" r:id="rId17"/>
    <p:sldId id="340" r:id="rId18"/>
    <p:sldId id="339" r:id="rId19"/>
    <p:sldId id="277" r:id="rId20"/>
    <p:sldId id="32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AA0799-A194-2ECC-2A7E-B1A011406819}" name="Roy Acres" initials="RA" userId="Roy Acr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Larouche" initials="TL" lastIdx="8" clrIdx="0">
    <p:extLst>
      <p:ext uri="{19B8F6BF-5375-455C-9EA6-DF929625EA0E}">
        <p15:presenceInfo xmlns:p15="http://schemas.microsoft.com/office/powerpoint/2012/main" userId="S-1-5-21-1097746622-914383597-1481268402-324864" providerId="AD"/>
      </p:ext>
    </p:extLst>
  </p:cmAuthor>
  <p:cmAuthor id="2" name="Johanne Bottrill" initials="JB" lastIdx="2" clrIdx="1">
    <p:extLst>
      <p:ext uri="{19B8F6BF-5375-455C-9EA6-DF929625EA0E}">
        <p15:presenceInfo xmlns:p15="http://schemas.microsoft.com/office/powerpoint/2012/main" userId="S::Johanne.Bottrill@tpsgc-pwgsc.gc.ca::e9b664ea-a6e9-421d-a5e3-cce751ef2d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782"/>
    <a:srgbClr val="F5844E"/>
    <a:srgbClr val="CB6D49"/>
    <a:srgbClr val="DEB04F"/>
    <a:srgbClr val="83B18A"/>
    <a:srgbClr val="C3D941"/>
    <a:srgbClr val="4F5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30" autoAdjust="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0"/>
    </p:cViewPr>
  </p:sorter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265E7-13BC-4CB6-BB9A-0C7FEC70C75D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CE10D998-4D53-45FB-83FC-58938E71D89B}">
      <dgm:prSet phldrT="[Text]"/>
      <dgm:spPr/>
      <dgm:t>
        <a:bodyPr/>
        <a:lstStyle/>
        <a:p>
          <a:r>
            <a:rPr lang="en-CA" dirty="0"/>
            <a:t>Intake</a:t>
          </a:r>
        </a:p>
      </dgm:t>
    </dgm:pt>
    <dgm:pt modelId="{71DF17FF-5115-4632-B691-5987283B8E23}" type="parTrans" cxnId="{2E21E6B1-C307-42B9-A658-B6A10B45E353}">
      <dgm:prSet/>
      <dgm:spPr/>
      <dgm:t>
        <a:bodyPr/>
        <a:lstStyle/>
        <a:p>
          <a:endParaRPr lang="en-CA"/>
        </a:p>
      </dgm:t>
    </dgm:pt>
    <dgm:pt modelId="{33B6DC72-89DA-4833-8690-BB9C12803104}" type="sibTrans" cxnId="{2E21E6B1-C307-42B9-A658-B6A10B45E353}">
      <dgm:prSet/>
      <dgm:spPr/>
      <dgm:t>
        <a:bodyPr/>
        <a:lstStyle/>
        <a:p>
          <a:endParaRPr lang="en-CA" dirty="0"/>
        </a:p>
      </dgm:t>
    </dgm:pt>
    <dgm:pt modelId="{81FC8E49-55A5-435A-A413-EABD148C32DD}">
      <dgm:prSet phldrT="[Text]"/>
      <dgm:spPr/>
      <dgm:t>
        <a:bodyPr/>
        <a:lstStyle/>
        <a:p>
          <a:r>
            <a:rPr lang="en-CA" dirty="0"/>
            <a:t>Strategic Investment Decision</a:t>
          </a:r>
        </a:p>
      </dgm:t>
    </dgm:pt>
    <dgm:pt modelId="{6DFE1D5A-006D-4794-A6EA-3DA8E5E68ADF}" type="parTrans" cxnId="{18228019-BBAA-4949-B49B-A03A20B89552}">
      <dgm:prSet/>
      <dgm:spPr/>
      <dgm:t>
        <a:bodyPr/>
        <a:lstStyle/>
        <a:p>
          <a:endParaRPr lang="en-CA"/>
        </a:p>
      </dgm:t>
    </dgm:pt>
    <dgm:pt modelId="{271F0F6F-36B9-4D60-93FC-02CDDF93F642}" type="sibTrans" cxnId="{18228019-BBAA-4949-B49B-A03A20B89552}">
      <dgm:prSet/>
      <dgm:spPr/>
      <dgm:t>
        <a:bodyPr/>
        <a:lstStyle/>
        <a:p>
          <a:endParaRPr lang="en-CA"/>
        </a:p>
      </dgm:t>
    </dgm:pt>
    <dgm:pt modelId="{4B5DD2A8-66CD-4D33-B072-F64F382DE919}">
      <dgm:prSet phldrT="[Text]"/>
      <dgm:spPr/>
      <dgm:t>
        <a:bodyPr/>
        <a:lstStyle/>
        <a:p>
          <a:r>
            <a:rPr lang="en-CA" dirty="0"/>
            <a:t>Stage 1</a:t>
          </a:r>
        </a:p>
      </dgm:t>
    </dgm:pt>
    <dgm:pt modelId="{264D61A7-E377-460F-B233-91B8082599CC}" type="parTrans" cxnId="{98F1CB07-47A7-4A71-8D39-877FF782A21E}">
      <dgm:prSet/>
      <dgm:spPr/>
      <dgm:t>
        <a:bodyPr/>
        <a:lstStyle/>
        <a:p>
          <a:endParaRPr lang="en-CA"/>
        </a:p>
      </dgm:t>
    </dgm:pt>
    <dgm:pt modelId="{8C0E790C-F7D6-4B1E-9FB0-5B3F1E2F5751}" type="sibTrans" cxnId="{98F1CB07-47A7-4A71-8D39-877FF782A21E}">
      <dgm:prSet/>
      <dgm:spPr/>
      <dgm:t>
        <a:bodyPr/>
        <a:lstStyle/>
        <a:p>
          <a:endParaRPr lang="en-CA" dirty="0"/>
        </a:p>
      </dgm:t>
    </dgm:pt>
    <dgm:pt modelId="{D0AFD5EA-19F0-43C7-AE04-1AC8C67FF16C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Concept Case and Strategic Alignment</a:t>
          </a:r>
        </a:p>
      </dgm:t>
    </dgm:pt>
    <dgm:pt modelId="{73DA2D3D-BB61-4A11-8165-C8C3CDB80B32}" type="parTrans" cxnId="{E487F642-3DD0-41A8-A058-B0E2BE46DBC8}">
      <dgm:prSet/>
      <dgm:spPr/>
      <dgm:t>
        <a:bodyPr/>
        <a:lstStyle/>
        <a:p>
          <a:endParaRPr lang="en-CA"/>
        </a:p>
      </dgm:t>
    </dgm:pt>
    <dgm:pt modelId="{1966DFA5-65C1-4211-849E-BB3235423F9A}" type="sibTrans" cxnId="{E487F642-3DD0-41A8-A058-B0E2BE46DBC8}">
      <dgm:prSet/>
      <dgm:spPr/>
      <dgm:t>
        <a:bodyPr/>
        <a:lstStyle/>
        <a:p>
          <a:endParaRPr lang="en-CA"/>
        </a:p>
      </dgm:t>
    </dgm:pt>
    <dgm:pt modelId="{11C5D120-4FDD-4E28-91F8-C82F6C01448E}">
      <dgm:prSet phldrT="[Text]"/>
      <dgm:spPr/>
      <dgm:t>
        <a:bodyPr/>
        <a:lstStyle/>
        <a:p>
          <a:r>
            <a:rPr lang="en-CA" dirty="0"/>
            <a:t>Stage 2</a:t>
          </a:r>
        </a:p>
      </dgm:t>
    </dgm:pt>
    <dgm:pt modelId="{D9163286-49BB-4ED7-A7FB-F804404F9E1B}" type="parTrans" cxnId="{BBA0E754-17B3-463E-8BD6-750CDBBA34BD}">
      <dgm:prSet/>
      <dgm:spPr/>
      <dgm:t>
        <a:bodyPr/>
        <a:lstStyle/>
        <a:p>
          <a:endParaRPr lang="en-CA"/>
        </a:p>
      </dgm:t>
    </dgm:pt>
    <dgm:pt modelId="{D7CB3D15-20C5-4540-83ED-ED10DF71AD63}" type="sibTrans" cxnId="{BBA0E754-17B3-463E-8BD6-750CDBBA34BD}">
      <dgm:prSet/>
      <dgm:spPr/>
      <dgm:t>
        <a:bodyPr/>
        <a:lstStyle/>
        <a:p>
          <a:endParaRPr lang="en-CA" dirty="0"/>
        </a:p>
      </dgm:t>
    </dgm:pt>
    <dgm:pt modelId="{E81D4949-380F-49B8-B04A-94DC00AAF2E9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Conceptual Architecture Definition	</a:t>
          </a:r>
        </a:p>
      </dgm:t>
    </dgm:pt>
    <dgm:pt modelId="{1EE11B95-3510-450B-A829-6AF9E384CDA4}" type="parTrans" cxnId="{C20BA363-8E89-48BA-9250-F82B143A61B8}">
      <dgm:prSet/>
      <dgm:spPr/>
      <dgm:t>
        <a:bodyPr/>
        <a:lstStyle/>
        <a:p>
          <a:endParaRPr lang="en-CA"/>
        </a:p>
      </dgm:t>
    </dgm:pt>
    <dgm:pt modelId="{86F616A4-38C2-4030-A582-90B2409B2E7E}" type="sibTrans" cxnId="{C20BA363-8E89-48BA-9250-F82B143A61B8}">
      <dgm:prSet/>
      <dgm:spPr/>
      <dgm:t>
        <a:bodyPr/>
        <a:lstStyle/>
        <a:p>
          <a:endParaRPr lang="en-CA"/>
        </a:p>
      </dgm:t>
    </dgm:pt>
    <dgm:pt modelId="{129709DF-5686-48BB-84CE-75B1F71E1F14}">
      <dgm:prSet phldrT="[Text]"/>
      <dgm:spPr/>
      <dgm:t>
        <a:bodyPr/>
        <a:lstStyle/>
        <a:p>
          <a:r>
            <a:rPr lang="en-CA" dirty="0"/>
            <a:t>Stage 3</a:t>
          </a:r>
        </a:p>
      </dgm:t>
    </dgm:pt>
    <dgm:pt modelId="{CC5071B6-A103-4312-8B58-71F84798240B}" type="parTrans" cxnId="{680703AE-CD6F-42B1-A1D9-E7A0C0F8EF8A}">
      <dgm:prSet/>
      <dgm:spPr/>
      <dgm:t>
        <a:bodyPr/>
        <a:lstStyle/>
        <a:p>
          <a:endParaRPr lang="en-CA"/>
        </a:p>
      </dgm:t>
    </dgm:pt>
    <dgm:pt modelId="{7926DC2D-148F-46AF-8701-3EDE28EBF16F}" type="sibTrans" cxnId="{680703AE-CD6F-42B1-A1D9-E7A0C0F8EF8A}">
      <dgm:prSet/>
      <dgm:spPr/>
      <dgm:t>
        <a:bodyPr/>
        <a:lstStyle/>
        <a:p>
          <a:endParaRPr lang="en-CA" dirty="0"/>
        </a:p>
      </dgm:t>
    </dgm:pt>
    <dgm:pt modelId="{0426794E-3504-4BAE-930A-680D856FAEF8}">
      <dgm:prSet phldrT="[Text]"/>
      <dgm:spPr/>
      <dgm:t>
        <a:bodyPr/>
        <a:lstStyle/>
        <a:p>
          <a:r>
            <a:rPr lang="en-US" dirty="0"/>
            <a:t>Final Architecture Defined</a:t>
          </a:r>
          <a:endParaRPr lang="en-CA" dirty="0"/>
        </a:p>
      </dgm:t>
    </dgm:pt>
    <dgm:pt modelId="{A8CA235F-6938-4E69-A30E-CBFE4AD16CB5}" type="parTrans" cxnId="{63A158D1-80DE-48ED-BDC0-764852435C02}">
      <dgm:prSet/>
      <dgm:spPr/>
      <dgm:t>
        <a:bodyPr/>
        <a:lstStyle/>
        <a:p>
          <a:endParaRPr lang="en-CA"/>
        </a:p>
      </dgm:t>
    </dgm:pt>
    <dgm:pt modelId="{7A259896-61F3-47E5-9D3D-91223B21036A}" type="sibTrans" cxnId="{63A158D1-80DE-48ED-BDC0-764852435C02}">
      <dgm:prSet/>
      <dgm:spPr/>
      <dgm:t>
        <a:bodyPr/>
        <a:lstStyle/>
        <a:p>
          <a:endParaRPr lang="en-CA"/>
        </a:p>
      </dgm:t>
    </dgm:pt>
    <dgm:pt modelId="{ACE9255D-CD76-4D61-9821-CB1BB38F878C}">
      <dgm:prSet phldrT="[Text]"/>
      <dgm:spPr/>
      <dgm:t>
        <a:bodyPr/>
        <a:lstStyle/>
        <a:p>
          <a:r>
            <a:rPr lang="en-CA" dirty="0"/>
            <a:t>Stage 4</a:t>
          </a:r>
        </a:p>
      </dgm:t>
    </dgm:pt>
    <dgm:pt modelId="{CAC736E4-768C-4E8C-9926-6D1A1407F802}" type="parTrans" cxnId="{C2CA62FA-C721-4977-8B29-7F18D46453EB}">
      <dgm:prSet/>
      <dgm:spPr/>
      <dgm:t>
        <a:bodyPr/>
        <a:lstStyle/>
        <a:p>
          <a:endParaRPr lang="en-CA"/>
        </a:p>
      </dgm:t>
    </dgm:pt>
    <dgm:pt modelId="{5AA1CD00-A225-4DA0-9F40-D6854FA300A5}" type="sibTrans" cxnId="{C2CA62FA-C721-4977-8B29-7F18D46453EB}">
      <dgm:prSet/>
      <dgm:spPr/>
      <dgm:t>
        <a:bodyPr/>
        <a:lstStyle/>
        <a:p>
          <a:endParaRPr lang="en-CA" dirty="0"/>
        </a:p>
      </dgm:t>
    </dgm:pt>
    <dgm:pt modelId="{6D1A5909-BA9B-4163-A79C-B8090C7F1EE3}">
      <dgm:prSet phldrT="[Text]"/>
      <dgm:spPr/>
      <dgm:t>
        <a:bodyPr/>
        <a:lstStyle/>
        <a:p>
          <a:r>
            <a:rPr lang="en-CA" dirty="0"/>
            <a:t>Deployment Readiness</a:t>
          </a:r>
        </a:p>
      </dgm:t>
    </dgm:pt>
    <dgm:pt modelId="{62E11D13-0E55-4BF8-BAEE-343FA01A78C6}" type="parTrans" cxnId="{C967F37F-D441-4703-B4A3-A28BE70D06E1}">
      <dgm:prSet/>
      <dgm:spPr/>
      <dgm:t>
        <a:bodyPr/>
        <a:lstStyle/>
        <a:p>
          <a:endParaRPr lang="en-CA"/>
        </a:p>
      </dgm:t>
    </dgm:pt>
    <dgm:pt modelId="{CA8791E0-0E95-4DB5-BEFF-3D6BEF6F112C}" type="sibTrans" cxnId="{C967F37F-D441-4703-B4A3-A28BE70D06E1}">
      <dgm:prSet/>
      <dgm:spPr/>
      <dgm:t>
        <a:bodyPr/>
        <a:lstStyle/>
        <a:p>
          <a:endParaRPr lang="en-CA"/>
        </a:p>
      </dgm:t>
    </dgm:pt>
    <dgm:pt modelId="{A5B8BC96-282E-4804-B870-6D3F344B0A39}" type="pres">
      <dgm:prSet presAssocID="{654265E7-13BC-4CB6-BB9A-0C7FEC70C75D}" presName="linearFlow" presStyleCnt="0">
        <dgm:presLayoutVars>
          <dgm:dir/>
          <dgm:animLvl val="lvl"/>
          <dgm:resizeHandles val="exact"/>
        </dgm:presLayoutVars>
      </dgm:prSet>
      <dgm:spPr/>
    </dgm:pt>
    <dgm:pt modelId="{97D3B056-56AA-43FF-85BC-C09ACF73297A}" type="pres">
      <dgm:prSet presAssocID="{CE10D998-4D53-45FB-83FC-58938E71D89B}" presName="composite" presStyleCnt="0"/>
      <dgm:spPr/>
    </dgm:pt>
    <dgm:pt modelId="{8C8BF929-8626-442F-B401-4428F3DB9827}" type="pres">
      <dgm:prSet presAssocID="{CE10D998-4D53-45FB-83FC-58938E71D89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80CD349-4F8C-475E-8E76-DCC9A38BE764}" type="pres">
      <dgm:prSet presAssocID="{CE10D998-4D53-45FB-83FC-58938E71D89B}" presName="parSh" presStyleLbl="node1" presStyleIdx="0" presStyleCnt="5" custLinFactNeighborX="-1072"/>
      <dgm:spPr/>
    </dgm:pt>
    <dgm:pt modelId="{28779E09-E0D9-4BBF-8987-B4D9763D4E01}" type="pres">
      <dgm:prSet presAssocID="{CE10D998-4D53-45FB-83FC-58938E71D89B}" presName="desTx" presStyleLbl="fgAcc1" presStyleIdx="0" presStyleCnt="5" custLinFactNeighborX="-8177">
        <dgm:presLayoutVars>
          <dgm:bulletEnabled val="1"/>
        </dgm:presLayoutVars>
      </dgm:prSet>
      <dgm:spPr/>
    </dgm:pt>
    <dgm:pt modelId="{997A45BA-E7E5-4F00-A227-0C20FBD505DB}" type="pres">
      <dgm:prSet presAssocID="{33B6DC72-89DA-4833-8690-BB9C12803104}" presName="sibTrans" presStyleLbl="sibTrans2D1" presStyleIdx="0" presStyleCnt="4"/>
      <dgm:spPr/>
    </dgm:pt>
    <dgm:pt modelId="{07A3F73B-AB3D-4CFB-9B49-483E6B203FF7}" type="pres">
      <dgm:prSet presAssocID="{33B6DC72-89DA-4833-8690-BB9C12803104}" presName="connTx" presStyleLbl="sibTrans2D1" presStyleIdx="0" presStyleCnt="4"/>
      <dgm:spPr/>
    </dgm:pt>
    <dgm:pt modelId="{BC3D3A3B-F515-46DD-85EF-F9C5FD4E8B1E}" type="pres">
      <dgm:prSet presAssocID="{4B5DD2A8-66CD-4D33-B072-F64F382DE919}" presName="composite" presStyleCnt="0"/>
      <dgm:spPr/>
    </dgm:pt>
    <dgm:pt modelId="{55FE449F-DB13-475F-B7A7-F29F9A1A62EA}" type="pres">
      <dgm:prSet presAssocID="{4B5DD2A8-66CD-4D33-B072-F64F382DE91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05F439-18DE-47E7-9E48-B1ABF8B2AB4C}" type="pres">
      <dgm:prSet presAssocID="{4B5DD2A8-66CD-4D33-B072-F64F382DE919}" presName="parSh" presStyleLbl="node1" presStyleIdx="1" presStyleCnt="5" custLinFactNeighborX="-40871"/>
      <dgm:spPr/>
    </dgm:pt>
    <dgm:pt modelId="{B1E380B3-2E06-4A22-AFA6-9C4ECABF7A59}" type="pres">
      <dgm:prSet presAssocID="{4B5DD2A8-66CD-4D33-B072-F64F382DE919}" presName="desTx" presStyleLbl="fgAcc1" presStyleIdx="1" presStyleCnt="5" custLinFactNeighborX="-43387">
        <dgm:presLayoutVars>
          <dgm:bulletEnabled val="1"/>
        </dgm:presLayoutVars>
      </dgm:prSet>
      <dgm:spPr/>
    </dgm:pt>
    <dgm:pt modelId="{A4D34BF5-A957-4B74-966D-7A43D6DEE0DF}" type="pres">
      <dgm:prSet presAssocID="{8C0E790C-F7D6-4B1E-9FB0-5B3F1E2F5751}" presName="sibTrans" presStyleLbl="sibTrans2D1" presStyleIdx="1" presStyleCnt="4" custLinFactNeighborX="-41411"/>
      <dgm:spPr/>
    </dgm:pt>
    <dgm:pt modelId="{DE056B52-8E72-4933-9F53-6C9B9D63A522}" type="pres">
      <dgm:prSet presAssocID="{8C0E790C-F7D6-4B1E-9FB0-5B3F1E2F5751}" presName="connTx" presStyleLbl="sibTrans2D1" presStyleIdx="1" presStyleCnt="4"/>
      <dgm:spPr/>
    </dgm:pt>
    <dgm:pt modelId="{B0732AE1-E089-435F-85C5-0FCE234D967B}" type="pres">
      <dgm:prSet presAssocID="{11C5D120-4FDD-4E28-91F8-C82F6C01448E}" presName="composite" presStyleCnt="0"/>
      <dgm:spPr/>
    </dgm:pt>
    <dgm:pt modelId="{8E7BC238-7150-487D-922D-E3F622ECC254}" type="pres">
      <dgm:prSet presAssocID="{11C5D120-4FDD-4E28-91F8-C82F6C01448E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03A4328-477B-4E56-9E04-0746A1987B61}" type="pres">
      <dgm:prSet presAssocID="{11C5D120-4FDD-4E28-91F8-C82F6C01448E}" presName="parSh" presStyleLbl="node1" presStyleIdx="2" presStyleCnt="5" custLinFactNeighborX="-60994"/>
      <dgm:spPr/>
    </dgm:pt>
    <dgm:pt modelId="{29EDE5A6-0F85-45FE-AFA4-B52D20CD23DA}" type="pres">
      <dgm:prSet presAssocID="{11C5D120-4FDD-4E28-91F8-C82F6C01448E}" presName="desTx" presStyleLbl="fgAcc1" presStyleIdx="2" presStyleCnt="5" custLinFactNeighborX="-60994">
        <dgm:presLayoutVars>
          <dgm:bulletEnabled val="1"/>
        </dgm:presLayoutVars>
      </dgm:prSet>
      <dgm:spPr/>
    </dgm:pt>
    <dgm:pt modelId="{40D6D235-7FEA-49D9-A4C9-74AB17CA4BD9}" type="pres">
      <dgm:prSet presAssocID="{D7CB3D15-20C5-4540-83ED-ED10DF71AD63}" presName="sibTrans" presStyleLbl="sibTrans2D1" presStyleIdx="2" presStyleCnt="4"/>
      <dgm:spPr/>
    </dgm:pt>
    <dgm:pt modelId="{C0963D3D-C2D3-4EC5-9A7A-61161FD8DE63}" type="pres">
      <dgm:prSet presAssocID="{D7CB3D15-20C5-4540-83ED-ED10DF71AD63}" presName="connTx" presStyleLbl="sibTrans2D1" presStyleIdx="2" presStyleCnt="4"/>
      <dgm:spPr/>
    </dgm:pt>
    <dgm:pt modelId="{8DC54301-AD0F-42B8-96D6-ED4CC694CD84}" type="pres">
      <dgm:prSet presAssocID="{129709DF-5686-48BB-84CE-75B1F71E1F14}" presName="composite" presStyleCnt="0"/>
      <dgm:spPr/>
    </dgm:pt>
    <dgm:pt modelId="{B92CE426-3C84-4BF1-A6C7-F2F8CCF248EE}" type="pres">
      <dgm:prSet presAssocID="{129709DF-5686-48BB-84CE-75B1F71E1F1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6C549C5-A1D4-4507-9F40-AED9D5D46A52}" type="pres">
      <dgm:prSet presAssocID="{129709DF-5686-48BB-84CE-75B1F71E1F14}" presName="parSh" presStyleLbl="node1" presStyleIdx="3" presStyleCnt="5" custLinFactNeighborX="-89295"/>
      <dgm:spPr/>
    </dgm:pt>
    <dgm:pt modelId="{659E31C2-FA8B-43D9-8F24-6FDAA5901254}" type="pres">
      <dgm:prSet presAssocID="{129709DF-5686-48BB-84CE-75B1F71E1F14}" presName="desTx" presStyleLbl="fgAcc1" presStyleIdx="3" presStyleCnt="5" custLinFactNeighborX="-89295">
        <dgm:presLayoutVars>
          <dgm:bulletEnabled val="1"/>
        </dgm:presLayoutVars>
      </dgm:prSet>
      <dgm:spPr/>
    </dgm:pt>
    <dgm:pt modelId="{D437C8BE-CA30-462F-9F15-A99F2D123EA7}" type="pres">
      <dgm:prSet presAssocID="{7926DC2D-148F-46AF-8701-3EDE28EBF16F}" presName="sibTrans" presStyleLbl="sibTrans2D1" presStyleIdx="3" presStyleCnt="4"/>
      <dgm:spPr/>
    </dgm:pt>
    <dgm:pt modelId="{D4E28101-A7E6-4024-A4C8-F5217D12FD47}" type="pres">
      <dgm:prSet presAssocID="{7926DC2D-148F-46AF-8701-3EDE28EBF16F}" presName="connTx" presStyleLbl="sibTrans2D1" presStyleIdx="3" presStyleCnt="4"/>
      <dgm:spPr/>
    </dgm:pt>
    <dgm:pt modelId="{9EE516FA-B328-45C7-81F4-5206B24618CC}" type="pres">
      <dgm:prSet presAssocID="{ACE9255D-CD76-4D61-9821-CB1BB38F878C}" presName="composite" presStyleCnt="0"/>
      <dgm:spPr/>
    </dgm:pt>
    <dgm:pt modelId="{0D02F1BA-9632-4123-9C62-653BAE48CA40}" type="pres">
      <dgm:prSet presAssocID="{ACE9255D-CD76-4D61-9821-CB1BB38F878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28CFCF6-3CD0-4C82-9F2A-E18F141AF9A0}" type="pres">
      <dgm:prSet presAssocID="{ACE9255D-CD76-4D61-9821-CB1BB38F878C}" presName="parSh" presStyleLbl="node1" presStyleIdx="4" presStyleCnt="5" custLinFactX="-13190" custLinFactNeighborX="-100000"/>
      <dgm:spPr/>
    </dgm:pt>
    <dgm:pt modelId="{E7F3A82C-E9A1-4686-A315-B2C415CC511B}" type="pres">
      <dgm:prSet presAssocID="{ACE9255D-CD76-4D61-9821-CB1BB38F878C}" presName="desTx" presStyleLbl="fgAcc1" presStyleIdx="4" presStyleCnt="5" custLinFactX="-13190" custLinFactNeighborX="-100000">
        <dgm:presLayoutVars>
          <dgm:bulletEnabled val="1"/>
        </dgm:presLayoutVars>
      </dgm:prSet>
      <dgm:spPr/>
    </dgm:pt>
  </dgm:ptLst>
  <dgm:cxnLst>
    <dgm:cxn modelId="{44E54507-A02A-4BC8-A6D1-BCC950D94665}" type="presOf" srcId="{D7CB3D15-20C5-4540-83ED-ED10DF71AD63}" destId="{40D6D235-7FEA-49D9-A4C9-74AB17CA4BD9}" srcOrd="0" destOrd="0" presId="urn:microsoft.com/office/officeart/2005/8/layout/process3"/>
    <dgm:cxn modelId="{98F1CB07-47A7-4A71-8D39-877FF782A21E}" srcId="{654265E7-13BC-4CB6-BB9A-0C7FEC70C75D}" destId="{4B5DD2A8-66CD-4D33-B072-F64F382DE919}" srcOrd="1" destOrd="0" parTransId="{264D61A7-E377-460F-B233-91B8082599CC}" sibTransId="{8C0E790C-F7D6-4B1E-9FB0-5B3F1E2F5751}"/>
    <dgm:cxn modelId="{EA084114-FC03-43BF-9F0A-5CB2E4058B58}" type="presOf" srcId="{4B5DD2A8-66CD-4D33-B072-F64F382DE919}" destId="{ED05F439-18DE-47E7-9E48-B1ABF8B2AB4C}" srcOrd="1" destOrd="0" presId="urn:microsoft.com/office/officeart/2005/8/layout/process3"/>
    <dgm:cxn modelId="{2759FA14-4E01-414A-94B1-FA0BFD9FFC3A}" type="presOf" srcId="{ACE9255D-CD76-4D61-9821-CB1BB38F878C}" destId="{0D02F1BA-9632-4123-9C62-653BAE48CA40}" srcOrd="0" destOrd="0" presId="urn:microsoft.com/office/officeart/2005/8/layout/process3"/>
    <dgm:cxn modelId="{18228019-BBAA-4949-B49B-A03A20B89552}" srcId="{CE10D998-4D53-45FB-83FC-58938E71D89B}" destId="{81FC8E49-55A5-435A-A413-EABD148C32DD}" srcOrd="0" destOrd="0" parTransId="{6DFE1D5A-006D-4794-A6EA-3DA8E5E68ADF}" sibTransId="{271F0F6F-36B9-4D60-93FC-02CDDF93F642}"/>
    <dgm:cxn modelId="{397C361B-D741-4AF1-B78A-1DCC65A7B78B}" type="presOf" srcId="{7926DC2D-148F-46AF-8701-3EDE28EBF16F}" destId="{D437C8BE-CA30-462F-9F15-A99F2D123EA7}" srcOrd="0" destOrd="0" presId="urn:microsoft.com/office/officeart/2005/8/layout/process3"/>
    <dgm:cxn modelId="{F925AA28-5DA1-4DE5-BF14-763480BF0176}" type="presOf" srcId="{CE10D998-4D53-45FB-83FC-58938E71D89B}" destId="{280CD349-4F8C-475E-8E76-DCC9A38BE764}" srcOrd="1" destOrd="0" presId="urn:microsoft.com/office/officeart/2005/8/layout/process3"/>
    <dgm:cxn modelId="{1D395832-0758-4BB0-AFE4-D1E35702583B}" type="presOf" srcId="{D0AFD5EA-19F0-43C7-AE04-1AC8C67FF16C}" destId="{B1E380B3-2E06-4A22-AFA6-9C4ECABF7A59}" srcOrd="0" destOrd="0" presId="urn:microsoft.com/office/officeart/2005/8/layout/process3"/>
    <dgm:cxn modelId="{38BF323D-B8BE-4450-8318-6AC08DE46422}" type="presOf" srcId="{33B6DC72-89DA-4833-8690-BB9C12803104}" destId="{07A3F73B-AB3D-4CFB-9B49-483E6B203FF7}" srcOrd="1" destOrd="0" presId="urn:microsoft.com/office/officeart/2005/8/layout/process3"/>
    <dgm:cxn modelId="{2876EE41-96BE-4922-B131-E5CD77AA3DB2}" type="presOf" srcId="{33B6DC72-89DA-4833-8690-BB9C12803104}" destId="{997A45BA-E7E5-4F00-A227-0C20FBD505DB}" srcOrd="0" destOrd="0" presId="urn:microsoft.com/office/officeart/2005/8/layout/process3"/>
    <dgm:cxn modelId="{E487F642-3DD0-41A8-A058-B0E2BE46DBC8}" srcId="{4B5DD2A8-66CD-4D33-B072-F64F382DE919}" destId="{D0AFD5EA-19F0-43C7-AE04-1AC8C67FF16C}" srcOrd="0" destOrd="0" parTransId="{73DA2D3D-BB61-4A11-8165-C8C3CDB80B32}" sibTransId="{1966DFA5-65C1-4211-849E-BB3235423F9A}"/>
    <dgm:cxn modelId="{C20BA363-8E89-48BA-9250-F82B143A61B8}" srcId="{11C5D120-4FDD-4E28-91F8-C82F6C01448E}" destId="{E81D4949-380F-49B8-B04A-94DC00AAF2E9}" srcOrd="0" destOrd="0" parTransId="{1EE11B95-3510-450B-A829-6AF9E384CDA4}" sibTransId="{86F616A4-38C2-4030-A582-90B2409B2E7E}"/>
    <dgm:cxn modelId="{D87FD464-7F5E-4A46-B1DE-A3DBEEDDAF54}" type="presOf" srcId="{8C0E790C-F7D6-4B1E-9FB0-5B3F1E2F5751}" destId="{A4D34BF5-A957-4B74-966D-7A43D6DEE0DF}" srcOrd="0" destOrd="0" presId="urn:microsoft.com/office/officeart/2005/8/layout/process3"/>
    <dgm:cxn modelId="{D89EEC69-59ED-4158-B4B7-2743581DAE24}" type="presOf" srcId="{11C5D120-4FDD-4E28-91F8-C82F6C01448E}" destId="{8E7BC238-7150-487D-922D-E3F622ECC254}" srcOrd="0" destOrd="0" presId="urn:microsoft.com/office/officeart/2005/8/layout/process3"/>
    <dgm:cxn modelId="{EF8EEA70-4E59-4560-8656-E74563D6B63A}" type="presOf" srcId="{654265E7-13BC-4CB6-BB9A-0C7FEC70C75D}" destId="{A5B8BC96-282E-4804-B870-6D3F344B0A39}" srcOrd="0" destOrd="0" presId="urn:microsoft.com/office/officeart/2005/8/layout/process3"/>
    <dgm:cxn modelId="{96223352-C0A1-436F-8752-E9A1233F0DE8}" type="presOf" srcId="{11C5D120-4FDD-4E28-91F8-C82F6C01448E}" destId="{203A4328-477B-4E56-9E04-0746A1987B61}" srcOrd="1" destOrd="0" presId="urn:microsoft.com/office/officeart/2005/8/layout/process3"/>
    <dgm:cxn modelId="{BBA0E754-17B3-463E-8BD6-750CDBBA34BD}" srcId="{654265E7-13BC-4CB6-BB9A-0C7FEC70C75D}" destId="{11C5D120-4FDD-4E28-91F8-C82F6C01448E}" srcOrd="2" destOrd="0" parTransId="{D9163286-49BB-4ED7-A7FB-F804404F9E1B}" sibTransId="{D7CB3D15-20C5-4540-83ED-ED10DF71AD63}"/>
    <dgm:cxn modelId="{28B2DE58-D92B-41CC-9FF2-3829E0680956}" type="presOf" srcId="{CE10D998-4D53-45FB-83FC-58938E71D89B}" destId="{8C8BF929-8626-442F-B401-4428F3DB9827}" srcOrd="0" destOrd="0" presId="urn:microsoft.com/office/officeart/2005/8/layout/process3"/>
    <dgm:cxn modelId="{F96D475A-08EA-40A4-98BB-136B34643B4A}" type="presOf" srcId="{81FC8E49-55A5-435A-A413-EABD148C32DD}" destId="{28779E09-E0D9-4BBF-8987-B4D9763D4E01}" srcOrd="0" destOrd="0" presId="urn:microsoft.com/office/officeart/2005/8/layout/process3"/>
    <dgm:cxn modelId="{C967F37F-D441-4703-B4A3-A28BE70D06E1}" srcId="{ACE9255D-CD76-4D61-9821-CB1BB38F878C}" destId="{6D1A5909-BA9B-4163-A79C-B8090C7F1EE3}" srcOrd="0" destOrd="0" parTransId="{62E11D13-0E55-4BF8-BAEE-343FA01A78C6}" sibTransId="{CA8791E0-0E95-4DB5-BEFF-3D6BEF6F112C}"/>
    <dgm:cxn modelId="{D00A9287-B5A5-4301-B216-3DBF6D78226D}" type="presOf" srcId="{4B5DD2A8-66CD-4D33-B072-F64F382DE919}" destId="{55FE449F-DB13-475F-B7A7-F29F9A1A62EA}" srcOrd="0" destOrd="0" presId="urn:microsoft.com/office/officeart/2005/8/layout/process3"/>
    <dgm:cxn modelId="{AF6B249A-9D05-43BD-B9B7-ADD20393E9B1}" type="presOf" srcId="{E81D4949-380F-49B8-B04A-94DC00AAF2E9}" destId="{29EDE5A6-0F85-45FE-AFA4-B52D20CD23DA}" srcOrd="0" destOrd="0" presId="urn:microsoft.com/office/officeart/2005/8/layout/process3"/>
    <dgm:cxn modelId="{177645AB-71B6-411F-B6C9-1ADBA7FEE643}" type="presOf" srcId="{0426794E-3504-4BAE-930A-680D856FAEF8}" destId="{659E31C2-FA8B-43D9-8F24-6FDAA5901254}" srcOrd="0" destOrd="0" presId="urn:microsoft.com/office/officeart/2005/8/layout/process3"/>
    <dgm:cxn modelId="{680703AE-CD6F-42B1-A1D9-E7A0C0F8EF8A}" srcId="{654265E7-13BC-4CB6-BB9A-0C7FEC70C75D}" destId="{129709DF-5686-48BB-84CE-75B1F71E1F14}" srcOrd="3" destOrd="0" parTransId="{CC5071B6-A103-4312-8B58-71F84798240B}" sibTransId="{7926DC2D-148F-46AF-8701-3EDE28EBF16F}"/>
    <dgm:cxn modelId="{2E21E6B1-C307-42B9-A658-B6A10B45E353}" srcId="{654265E7-13BC-4CB6-BB9A-0C7FEC70C75D}" destId="{CE10D998-4D53-45FB-83FC-58938E71D89B}" srcOrd="0" destOrd="0" parTransId="{71DF17FF-5115-4632-B691-5987283B8E23}" sibTransId="{33B6DC72-89DA-4833-8690-BB9C12803104}"/>
    <dgm:cxn modelId="{B6FBCFB3-1F8B-45B9-B7D7-930FBDA7A06D}" type="presOf" srcId="{D7CB3D15-20C5-4540-83ED-ED10DF71AD63}" destId="{C0963D3D-C2D3-4EC5-9A7A-61161FD8DE63}" srcOrd="1" destOrd="0" presId="urn:microsoft.com/office/officeart/2005/8/layout/process3"/>
    <dgm:cxn modelId="{05FC2FB4-8F29-4F2E-96CA-4298D5C4681E}" type="presOf" srcId="{129709DF-5686-48BB-84CE-75B1F71E1F14}" destId="{56C549C5-A1D4-4507-9F40-AED9D5D46A52}" srcOrd="1" destOrd="0" presId="urn:microsoft.com/office/officeart/2005/8/layout/process3"/>
    <dgm:cxn modelId="{87AE28BB-5F14-4C9B-AFC1-EB4DC4A4C132}" type="presOf" srcId="{6D1A5909-BA9B-4163-A79C-B8090C7F1EE3}" destId="{E7F3A82C-E9A1-4686-A315-B2C415CC511B}" srcOrd="0" destOrd="0" presId="urn:microsoft.com/office/officeart/2005/8/layout/process3"/>
    <dgm:cxn modelId="{1E540DCB-39DA-4FDE-B543-C71F23B0FD0D}" type="presOf" srcId="{129709DF-5686-48BB-84CE-75B1F71E1F14}" destId="{B92CE426-3C84-4BF1-A6C7-F2F8CCF248EE}" srcOrd="0" destOrd="0" presId="urn:microsoft.com/office/officeart/2005/8/layout/process3"/>
    <dgm:cxn modelId="{557261D0-CABE-4711-B451-352EAD3CAAD0}" type="presOf" srcId="{7926DC2D-148F-46AF-8701-3EDE28EBF16F}" destId="{D4E28101-A7E6-4024-A4C8-F5217D12FD47}" srcOrd="1" destOrd="0" presId="urn:microsoft.com/office/officeart/2005/8/layout/process3"/>
    <dgm:cxn modelId="{63A158D1-80DE-48ED-BDC0-764852435C02}" srcId="{129709DF-5686-48BB-84CE-75B1F71E1F14}" destId="{0426794E-3504-4BAE-930A-680D856FAEF8}" srcOrd="0" destOrd="0" parTransId="{A8CA235F-6938-4E69-A30E-CBFE4AD16CB5}" sibTransId="{7A259896-61F3-47E5-9D3D-91223B21036A}"/>
    <dgm:cxn modelId="{F97D59EC-CBE4-4F99-80DE-27B35C06BC35}" type="presOf" srcId="{8C0E790C-F7D6-4B1E-9FB0-5B3F1E2F5751}" destId="{DE056B52-8E72-4933-9F53-6C9B9D63A522}" srcOrd="1" destOrd="0" presId="urn:microsoft.com/office/officeart/2005/8/layout/process3"/>
    <dgm:cxn modelId="{E8DA44F4-BDA2-49F6-B6DD-AD21019CCC16}" type="presOf" srcId="{ACE9255D-CD76-4D61-9821-CB1BB38F878C}" destId="{328CFCF6-3CD0-4C82-9F2A-E18F141AF9A0}" srcOrd="1" destOrd="0" presId="urn:microsoft.com/office/officeart/2005/8/layout/process3"/>
    <dgm:cxn modelId="{C2CA62FA-C721-4977-8B29-7F18D46453EB}" srcId="{654265E7-13BC-4CB6-BB9A-0C7FEC70C75D}" destId="{ACE9255D-CD76-4D61-9821-CB1BB38F878C}" srcOrd="4" destOrd="0" parTransId="{CAC736E4-768C-4E8C-9926-6D1A1407F802}" sibTransId="{5AA1CD00-A225-4DA0-9F40-D6854FA300A5}"/>
    <dgm:cxn modelId="{96B06234-EB8A-4CE2-B07C-E81FA404B02F}" type="presParOf" srcId="{A5B8BC96-282E-4804-B870-6D3F344B0A39}" destId="{97D3B056-56AA-43FF-85BC-C09ACF73297A}" srcOrd="0" destOrd="0" presId="urn:microsoft.com/office/officeart/2005/8/layout/process3"/>
    <dgm:cxn modelId="{E856AB54-6245-42F3-94D3-4CE48410DBC0}" type="presParOf" srcId="{97D3B056-56AA-43FF-85BC-C09ACF73297A}" destId="{8C8BF929-8626-442F-B401-4428F3DB9827}" srcOrd="0" destOrd="0" presId="urn:microsoft.com/office/officeart/2005/8/layout/process3"/>
    <dgm:cxn modelId="{2BC45F49-05E6-490F-B730-BA933828C695}" type="presParOf" srcId="{97D3B056-56AA-43FF-85BC-C09ACF73297A}" destId="{280CD349-4F8C-475E-8E76-DCC9A38BE764}" srcOrd="1" destOrd="0" presId="urn:microsoft.com/office/officeart/2005/8/layout/process3"/>
    <dgm:cxn modelId="{27C2E2CF-469E-438E-90F3-4520854C89B8}" type="presParOf" srcId="{97D3B056-56AA-43FF-85BC-C09ACF73297A}" destId="{28779E09-E0D9-4BBF-8987-B4D9763D4E01}" srcOrd="2" destOrd="0" presId="urn:microsoft.com/office/officeart/2005/8/layout/process3"/>
    <dgm:cxn modelId="{B15FD3D4-EAB9-47D8-87B8-3FA4C0BE48CB}" type="presParOf" srcId="{A5B8BC96-282E-4804-B870-6D3F344B0A39}" destId="{997A45BA-E7E5-4F00-A227-0C20FBD505DB}" srcOrd="1" destOrd="0" presId="urn:microsoft.com/office/officeart/2005/8/layout/process3"/>
    <dgm:cxn modelId="{D4D2610D-3223-4023-98CE-E8889277A2AF}" type="presParOf" srcId="{997A45BA-E7E5-4F00-A227-0C20FBD505DB}" destId="{07A3F73B-AB3D-4CFB-9B49-483E6B203FF7}" srcOrd="0" destOrd="0" presId="urn:microsoft.com/office/officeart/2005/8/layout/process3"/>
    <dgm:cxn modelId="{2A63B077-193D-441F-907F-FAE9F1F40725}" type="presParOf" srcId="{A5B8BC96-282E-4804-B870-6D3F344B0A39}" destId="{BC3D3A3B-F515-46DD-85EF-F9C5FD4E8B1E}" srcOrd="2" destOrd="0" presId="urn:microsoft.com/office/officeart/2005/8/layout/process3"/>
    <dgm:cxn modelId="{963363B8-0492-4C1D-9179-B36261D3710A}" type="presParOf" srcId="{BC3D3A3B-F515-46DD-85EF-F9C5FD4E8B1E}" destId="{55FE449F-DB13-475F-B7A7-F29F9A1A62EA}" srcOrd="0" destOrd="0" presId="urn:microsoft.com/office/officeart/2005/8/layout/process3"/>
    <dgm:cxn modelId="{4899C5BE-6F69-43E6-A593-4C922E72AA70}" type="presParOf" srcId="{BC3D3A3B-F515-46DD-85EF-F9C5FD4E8B1E}" destId="{ED05F439-18DE-47E7-9E48-B1ABF8B2AB4C}" srcOrd="1" destOrd="0" presId="urn:microsoft.com/office/officeart/2005/8/layout/process3"/>
    <dgm:cxn modelId="{AB9EA7FD-8DA7-44F2-9793-D0D61C7006AB}" type="presParOf" srcId="{BC3D3A3B-F515-46DD-85EF-F9C5FD4E8B1E}" destId="{B1E380B3-2E06-4A22-AFA6-9C4ECABF7A59}" srcOrd="2" destOrd="0" presId="urn:microsoft.com/office/officeart/2005/8/layout/process3"/>
    <dgm:cxn modelId="{54F365AE-78B9-4B78-8E22-2FD873283DBF}" type="presParOf" srcId="{A5B8BC96-282E-4804-B870-6D3F344B0A39}" destId="{A4D34BF5-A957-4B74-966D-7A43D6DEE0DF}" srcOrd="3" destOrd="0" presId="urn:microsoft.com/office/officeart/2005/8/layout/process3"/>
    <dgm:cxn modelId="{97C03A9E-880D-458C-983C-761DFA2D047C}" type="presParOf" srcId="{A4D34BF5-A957-4B74-966D-7A43D6DEE0DF}" destId="{DE056B52-8E72-4933-9F53-6C9B9D63A522}" srcOrd="0" destOrd="0" presId="urn:microsoft.com/office/officeart/2005/8/layout/process3"/>
    <dgm:cxn modelId="{330DFF0E-753E-4D21-8BA9-C4732C5B3298}" type="presParOf" srcId="{A5B8BC96-282E-4804-B870-6D3F344B0A39}" destId="{B0732AE1-E089-435F-85C5-0FCE234D967B}" srcOrd="4" destOrd="0" presId="urn:microsoft.com/office/officeart/2005/8/layout/process3"/>
    <dgm:cxn modelId="{8C19D91E-24F4-4632-8825-C7DC5A791053}" type="presParOf" srcId="{B0732AE1-E089-435F-85C5-0FCE234D967B}" destId="{8E7BC238-7150-487D-922D-E3F622ECC254}" srcOrd="0" destOrd="0" presId="urn:microsoft.com/office/officeart/2005/8/layout/process3"/>
    <dgm:cxn modelId="{1E1E3865-F213-4F28-B210-EAF86784A376}" type="presParOf" srcId="{B0732AE1-E089-435F-85C5-0FCE234D967B}" destId="{203A4328-477B-4E56-9E04-0746A1987B61}" srcOrd="1" destOrd="0" presId="urn:microsoft.com/office/officeart/2005/8/layout/process3"/>
    <dgm:cxn modelId="{FDA0E32B-D1BF-4106-B9D3-F402989BFB13}" type="presParOf" srcId="{B0732AE1-E089-435F-85C5-0FCE234D967B}" destId="{29EDE5A6-0F85-45FE-AFA4-B52D20CD23DA}" srcOrd="2" destOrd="0" presId="urn:microsoft.com/office/officeart/2005/8/layout/process3"/>
    <dgm:cxn modelId="{B1C9CE5C-BB39-46E6-B786-B60D9E8F2898}" type="presParOf" srcId="{A5B8BC96-282E-4804-B870-6D3F344B0A39}" destId="{40D6D235-7FEA-49D9-A4C9-74AB17CA4BD9}" srcOrd="5" destOrd="0" presId="urn:microsoft.com/office/officeart/2005/8/layout/process3"/>
    <dgm:cxn modelId="{D0D7E465-B98F-47B0-9696-DCE422CE0D16}" type="presParOf" srcId="{40D6D235-7FEA-49D9-A4C9-74AB17CA4BD9}" destId="{C0963D3D-C2D3-4EC5-9A7A-61161FD8DE63}" srcOrd="0" destOrd="0" presId="urn:microsoft.com/office/officeart/2005/8/layout/process3"/>
    <dgm:cxn modelId="{39461F22-7245-426A-B5F1-221CC90CD58D}" type="presParOf" srcId="{A5B8BC96-282E-4804-B870-6D3F344B0A39}" destId="{8DC54301-AD0F-42B8-96D6-ED4CC694CD84}" srcOrd="6" destOrd="0" presId="urn:microsoft.com/office/officeart/2005/8/layout/process3"/>
    <dgm:cxn modelId="{54EB3C9B-0085-4671-BCEA-4B5867838136}" type="presParOf" srcId="{8DC54301-AD0F-42B8-96D6-ED4CC694CD84}" destId="{B92CE426-3C84-4BF1-A6C7-F2F8CCF248EE}" srcOrd="0" destOrd="0" presId="urn:microsoft.com/office/officeart/2005/8/layout/process3"/>
    <dgm:cxn modelId="{68B9935F-1A81-4FCF-B822-7FB6F04E7254}" type="presParOf" srcId="{8DC54301-AD0F-42B8-96D6-ED4CC694CD84}" destId="{56C549C5-A1D4-4507-9F40-AED9D5D46A52}" srcOrd="1" destOrd="0" presId="urn:microsoft.com/office/officeart/2005/8/layout/process3"/>
    <dgm:cxn modelId="{9D41D53A-33DE-4BD2-B7BC-202271771CE3}" type="presParOf" srcId="{8DC54301-AD0F-42B8-96D6-ED4CC694CD84}" destId="{659E31C2-FA8B-43D9-8F24-6FDAA5901254}" srcOrd="2" destOrd="0" presId="urn:microsoft.com/office/officeart/2005/8/layout/process3"/>
    <dgm:cxn modelId="{2FFCAD0C-6ECA-4322-BA17-33B1FFCB503A}" type="presParOf" srcId="{A5B8BC96-282E-4804-B870-6D3F344B0A39}" destId="{D437C8BE-CA30-462F-9F15-A99F2D123EA7}" srcOrd="7" destOrd="0" presId="urn:microsoft.com/office/officeart/2005/8/layout/process3"/>
    <dgm:cxn modelId="{9F98656E-3E0B-48AB-8042-542CBAEA3919}" type="presParOf" srcId="{D437C8BE-CA30-462F-9F15-A99F2D123EA7}" destId="{D4E28101-A7E6-4024-A4C8-F5217D12FD47}" srcOrd="0" destOrd="0" presId="urn:microsoft.com/office/officeart/2005/8/layout/process3"/>
    <dgm:cxn modelId="{A3A872A0-0245-4A37-9CFD-0A81622A3DA3}" type="presParOf" srcId="{A5B8BC96-282E-4804-B870-6D3F344B0A39}" destId="{9EE516FA-B328-45C7-81F4-5206B24618CC}" srcOrd="8" destOrd="0" presId="urn:microsoft.com/office/officeart/2005/8/layout/process3"/>
    <dgm:cxn modelId="{3DD4EB99-915C-412C-BF38-792A469E0EB3}" type="presParOf" srcId="{9EE516FA-B328-45C7-81F4-5206B24618CC}" destId="{0D02F1BA-9632-4123-9C62-653BAE48CA40}" srcOrd="0" destOrd="0" presId="urn:microsoft.com/office/officeart/2005/8/layout/process3"/>
    <dgm:cxn modelId="{7AAD90CC-3B97-48E2-A6D0-762FD971E316}" type="presParOf" srcId="{9EE516FA-B328-45C7-81F4-5206B24618CC}" destId="{328CFCF6-3CD0-4C82-9F2A-E18F141AF9A0}" srcOrd="1" destOrd="0" presId="urn:microsoft.com/office/officeart/2005/8/layout/process3"/>
    <dgm:cxn modelId="{2E802180-06E0-4552-9AA0-08500E3EFEC2}" type="presParOf" srcId="{9EE516FA-B328-45C7-81F4-5206B24618CC}" destId="{E7F3A82C-E9A1-4686-A315-B2C415CC511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D349-4F8C-475E-8E76-DCC9A38BE764}">
      <dsp:nvSpPr>
        <dsp:cNvPr id="0" name=""/>
        <dsp:cNvSpPr/>
      </dsp:nvSpPr>
      <dsp:spPr>
        <a:xfrm>
          <a:off x="0" y="813229"/>
          <a:ext cx="1499153" cy="648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Intake</a:t>
          </a:r>
        </a:p>
      </dsp:txBody>
      <dsp:txXfrm>
        <a:off x="0" y="813229"/>
        <a:ext cx="1499153" cy="432000"/>
      </dsp:txXfrm>
    </dsp:sp>
    <dsp:sp modelId="{28779E09-E0D9-4BBF-8987-B4D9763D4E01}">
      <dsp:nvSpPr>
        <dsp:cNvPr id="0" name=""/>
        <dsp:cNvSpPr/>
      </dsp:nvSpPr>
      <dsp:spPr>
        <a:xfrm>
          <a:off x="191114" y="1245229"/>
          <a:ext cx="1499153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Strategic Investment Decision</a:t>
          </a:r>
        </a:p>
      </dsp:txBody>
      <dsp:txXfrm>
        <a:off x="222746" y="1276861"/>
        <a:ext cx="1435889" cy="1016736"/>
      </dsp:txXfrm>
    </dsp:sp>
    <dsp:sp modelId="{997A45BA-E7E5-4F00-A227-0C20FBD505DB}">
      <dsp:nvSpPr>
        <dsp:cNvPr id="0" name=""/>
        <dsp:cNvSpPr/>
      </dsp:nvSpPr>
      <dsp:spPr>
        <a:xfrm>
          <a:off x="1574900" y="842606"/>
          <a:ext cx="160584" cy="37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</dsp:txBody>
      <dsp:txXfrm>
        <a:off x="1574900" y="917255"/>
        <a:ext cx="112409" cy="223947"/>
      </dsp:txXfrm>
    </dsp:sp>
    <dsp:sp modelId="{ED05F439-18DE-47E7-9E48-B1ABF8B2AB4C}">
      <dsp:nvSpPr>
        <dsp:cNvPr id="0" name=""/>
        <dsp:cNvSpPr/>
      </dsp:nvSpPr>
      <dsp:spPr>
        <a:xfrm>
          <a:off x="1802143" y="813229"/>
          <a:ext cx="1499153" cy="648000"/>
        </a:xfrm>
        <a:prstGeom prst="roundRect">
          <a:avLst>
            <a:gd name="adj" fmla="val 10000"/>
          </a:avLst>
        </a:prstGeom>
        <a:solidFill>
          <a:schemeClr val="accent5">
            <a:hueOff val="-2368309"/>
            <a:satOff val="-21089"/>
            <a:lumOff val="1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Stage 1</a:t>
          </a:r>
        </a:p>
      </dsp:txBody>
      <dsp:txXfrm>
        <a:off x="1802143" y="813229"/>
        <a:ext cx="1499153" cy="432000"/>
      </dsp:txXfrm>
    </dsp:sp>
    <dsp:sp modelId="{B1E380B3-2E06-4A22-AFA6-9C4ECABF7A59}">
      <dsp:nvSpPr>
        <dsp:cNvPr id="0" name=""/>
        <dsp:cNvSpPr/>
      </dsp:nvSpPr>
      <dsp:spPr>
        <a:xfrm>
          <a:off x="2071480" y="1245229"/>
          <a:ext cx="1499153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368309"/>
              <a:satOff val="-21089"/>
              <a:lumOff val="1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>
              <a:solidFill>
                <a:schemeClr val="tx1"/>
              </a:solidFill>
            </a:rPr>
            <a:t>Concept Case and Strategic Alignment</a:t>
          </a:r>
        </a:p>
      </dsp:txBody>
      <dsp:txXfrm>
        <a:off x="2103112" y="1276861"/>
        <a:ext cx="1435889" cy="1016736"/>
      </dsp:txXfrm>
    </dsp:sp>
    <dsp:sp modelId="{A4D34BF5-A957-4B74-966D-7A43D6DEE0DF}">
      <dsp:nvSpPr>
        <dsp:cNvPr id="0" name=""/>
        <dsp:cNvSpPr/>
      </dsp:nvSpPr>
      <dsp:spPr>
        <a:xfrm>
          <a:off x="3319835" y="842606"/>
          <a:ext cx="321916" cy="37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57746"/>
            <a:satOff val="-28118"/>
            <a:lumOff val="1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</dsp:txBody>
      <dsp:txXfrm>
        <a:off x="3319835" y="917255"/>
        <a:ext cx="225341" cy="223947"/>
      </dsp:txXfrm>
    </dsp:sp>
    <dsp:sp modelId="{203A4328-477B-4E56-9E04-0746A1987B61}">
      <dsp:nvSpPr>
        <dsp:cNvPr id="0" name=""/>
        <dsp:cNvSpPr/>
      </dsp:nvSpPr>
      <dsp:spPr>
        <a:xfrm>
          <a:off x="3908687" y="813229"/>
          <a:ext cx="1499153" cy="648000"/>
        </a:xfrm>
        <a:prstGeom prst="roundRect">
          <a:avLst>
            <a:gd name="adj" fmla="val 10000"/>
          </a:avLst>
        </a:prstGeom>
        <a:solidFill>
          <a:schemeClr val="accent5">
            <a:hueOff val="-4736618"/>
            <a:satOff val="-42178"/>
            <a:lumOff val="2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Stage 2</a:t>
          </a:r>
        </a:p>
      </dsp:txBody>
      <dsp:txXfrm>
        <a:off x="3908687" y="813229"/>
        <a:ext cx="1499153" cy="432000"/>
      </dsp:txXfrm>
    </dsp:sp>
    <dsp:sp modelId="{29EDE5A6-0F85-45FE-AFA4-B52D20CD23DA}">
      <dsp:nvSpPr>
        <dsp:cNvPr id="0" name=""/>
        <dsp:cNvSpPr/>
      </dsp:nvSpPr>
      <dsp:spPr>
        <a:xfrm>
          <a:off x="4215742" y="1245229"/>
          <a:ext cx="1499153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736618"/>
              <a:satOff val="-42178"/>
              <a:lumOff val="2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>
              <a:solidFill>
                <a:schemeClr val="tx1"/>
              </a:solidFill>
            </a:rPr>
            <a:t>Conceptual Architecture Definition	</a:t>
          </a:r>
        </a:p>
      </dsp:txBody>
      <dsp:txXfrm>
        <a:off x="4247374" y="1276861"/>
        <a:ext cx="1435889" cy="1016736"/>
      </dsp:txXfrm>
    </dsp:sp>
    <dsp:sp modelId="{40D6D235-7FEA-49D9-A4C9-74AB17CA4BD9}">
      <dsp:nvSpPr>
        <dsp:cNvPr id="0" name=""/>
        <dsp:cNvSpPr/>
      </dsp:nvSpPr>
      <dsp:spPr>
        <a:xfrm>
          <a:off x="5529037" y="842606"/>
          <a:ext cx="256938" cy="37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15492"/>
            <a:satOff val="-56237"/>
            <a:lumOff val="266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</dsp:txBody>
      <dsp:txXfrm>
        <a:off x="5529037" y="917255"/>
        <a:ext cx="179857" cy="223947"/>
      </dsp:txXfrm>
    </dsp:sp>
    <dsp:sp modelId="{56C549C5-A1D4-4507-9F40-AED9D5D46A52}">
      <dsp:nvSpPr>
        <dsp:cNvPr id="0" name=""/>
        <dsp:cNvSpPr/>
      </dsp:nvSpPr>
      <dsp:spPr>
        <a:xfrm>
          <a:off x="5892629" y="813229"/>
          <a:ext cx="1499153" cy="648000"/>
        </a:xfrm>
        <a:prstGeom prst="roundRect">
          <a:avLst>
            <a:gd name="adj" fmla="val 10000"/>
          </a:avLst>
        </a:prstGeom>
        <a:solidFill>
          <a:schemeClr val="accent5">
            <a:hueOff val="-7104928"/>
            <a:satOff val="-63266"/>
            <a:lumOff val="300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Stage 3</a:t>
          </a:r>
        </a:p>
      </dsp:txBody>
      <dsp:txXfrm>
        <a:off x="5892629" y="813229"/>
        <a:ext cx="1499153" cy="432000"/>
      </dsp:txXfrm>
    </dsp:sp>
    <dsp:sp modelId="{659E31C2-FA8B-43D9-8F24-6FDAA5901254}">
      <dsp:nvSpPr>
        <dsp:cNvPr id="0" name=""/>
        <dsp:cNvSpPr/>
      </dsp:nvSpPr>
      <dsp:spPr>
        <a:xfrm>
          <a:off x="6199685" y="1245229"/>
          <a:ext cx="1499153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104928"/>
              <a:satOff val="-63266"/>
              <a:lumOff val="300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Final Architecture Defined</a:t>
          </a:r>
          <a:endParaRPr lang="en-CA" sz="1500" kern="1200" dirty="0"/>
        </a:p>
      </dsp:txBody>
      <dsp:txXfrm>
        <a:off x="6231317" y="1276861"/>
        <a:ext cx="1435889" cy="1016736"/>
      </dsp:txXfrm>
    </dsp:sp>
    <dsp:sp modelId="{D437C8BE-CA30-462F-9F15-A99F2D123EA7}">
      <dsp:nvSpPr>
        <dsp:cNvPr id="0" name=""/>
        <dsp:cNvSpPr/>
      </dsp:nvSpPr>
      <dsp:spPr>
        <a:xfrm>
          <a:off x="7529493" y="842606"/>
          <a:ext cx="291946" cy="373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473237"/>
            <a:satOff val="-84355"/>
            <a:lumOff val="400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</dsp:txBody>
      <dsp:txXfrm>
        <a:off x="7529493" y="917255"/>
        <a:ext cx="204362" cy="223947"/>
      </dsp:txXfrm>
    </dsp:sp>
    <dsp:sp modelId="{328CFCF6-3CD0-4C82-9F2A-E18F141AF9A0}">
      <dsp:nvSpPr>
        <dsp:cNvPr id="0" name=""/>
        <dsp:cNvSpPr/>
      </dsp:nvSpPr>
      <dsp:spPr>
        <a:xfrm>
          <a:off x="7942625" y="813229"/>
          <a:ext cx="1499153" cy="648000"/>
        </a:xfrm>
        <a:prstGeom prst="roundRect">
          <a:avLst>
            <a:gd name="adj" fmla="val 10000"/>
          </a:avLst>
        </a:prstGeom>
        <a:solidFill>
          <a:schemeClr val="accent5">
            <a:hueOff val="-9473237"/>
            <a:satOff val="-84355"/>
            <a:lumOff val="400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Stage 4</a:t>
          </a:r>
        </a:p>
      </dsp:txBody>
      <dsp:txXfrm>
        <a:off x="7942625" y="813229"/>
        <a:ext cx="1499153" cy="432000"/>
      </dsp:txXfrm>
    </dsp:sp>
    <dsp:sp modelId="{E7F3A82C-E9A1-4686-A315-B2C415CC511B}">
      <dsp:nvSpPr>
        <dsp:cNvPr id="0" name=""/>
        <dsp:cNvSpPr/>
      </dsp:nvSpPr>
      <dsp:spPr>
        <a:xfrm>
          <a:off x="8249680" y="1245229"/>
          <a:ext cx="1499153" cy="10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473237"/>
              <a:satOff val="-84355"/>
              <a:lumOff val="400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kern="1200" dirty="0"/>
            <a:t>Deployment Readiness</a:t>
          </a:r>
        </a:p>
      </dsp:txBody>
      <dsp:txXfrm>
        <a:off x="8281312" y="1276861"/>
        <a:ext cx="1435889" cy="101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6:03:08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CC24F-03CF-4638-AD2B-B99D74A7206C}" type="datetimeFigureOut">
              <a:rPr lang="en-CA" smtClean="0"/>
              <a:t>2023-04-17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0DC45-27DA-4D88-9086-68DD23864B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397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0DC45-27DA-4D88-9086-68DD23864B7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967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0DC45-27DA-4D88-9086-68DD23864B7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75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0DC45-27DA-4D88-9086-68DD23864B7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61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0DC45-27DA-4D88-9086-68DD23864B7A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31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0DC45-27DA-4D88-9086-68DD23864B7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838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08063" y="3213100"/>
            <a:ext cx="7200900" cy="0"/>
          </a:xfrm>
          <a:prstGeom prst="line">
            <a:avLst/>
          </a:prstGeom>
          <a:ln w="3492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159000"/>
            <a:ext cx="10363200" cy="1143000"/>
          </a:xfrm>
        </p:spPr>
        <p:txBody>
          <a:bodyPr/>
          <a:lstStyle>
            <a:lvl1pPr algn="l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10731"/>
            <a:ext cx="8534400" cy="1752600"/>
          </a:xfrm>
        </p:spPr>
        <p:txBody>
          <a:bodyPr/>
          <a:lstStyle>
            <a:lvl1pPr marL="0" indent="0" algn="l">
              <a:buFontTx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08063" y="3213100"/>
            <a:ext cx="7200900" cy="0"/>
          </a:xfrm>
          <a:prstGeom prst="line">
            <a:avLst/>
          </a:prstGeom>
          <a:ln w="3492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A picture containing screensho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500"/>
            <a:ext cx="944665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A close up of an objec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43548"/>
            <a:ext cx="9704387" cy="37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6356427"/>
            <a:ext cx="9704387" cy="3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9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647767" cy="99898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87624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87624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4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260648"/>
            <a:ext cx="109728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234" y="11330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34" y="1886843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1330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886843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95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647767" cy="84388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44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2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663"/>
            <a:ext cx="4011084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4664"/>
            <a:ext cx="6815667" cy="52565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51916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18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0" y="134615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004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5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1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004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5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004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648395" cy="998984"/>
          </a:xfrm>
        </p:spPr>
        <p:txBody>
          <a:bodyPr/>
          <a:lstStyle>
            <a:lvl1pPr algn="r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87624"/>
            <a:ext cx="103632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76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9794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4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9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3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D6C30-F658-4927-A093-BE1CFCC669B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47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432530"/>
            <a:ext cx="4121150" cy="3288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0" y="134615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45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2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9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5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51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647767" cy="998984"/>
          </a:xfrm>
        </p:spPr>
        <p:txBody>
          <a:bodyPr/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87624"/>
            <a:ext cx="50800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87624"/>
            <a:ext cx="50800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16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0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9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354932"/>
            <a:ext cx="3600000" cy="360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044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96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7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17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5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5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260648"/>
            <a:ext cx="10972800" cy="7200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234" y="1133054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34" y="1886843"/>
            <a:ext cx="5386917" cy="3630389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133054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886843"/>
            <a:ext cx="5389033" cy="3630389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10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354932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25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5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77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1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04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69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6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317577"/>
            <a:ext cx="3600000" cy="360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080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647767" cy="843880"/>
          </a:xfrm>
        </p:spPr>
        <p:txBody>
          <a:bodyPr/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41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90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32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85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70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64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317577"/>
            <a:ext cx="3600000" cy="360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554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8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23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3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461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21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0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55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3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7" y="1254934"/>
            <a:ext cx="3600000" cy="360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774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63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8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10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775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663"/>
            <a:ext cx="4011084" cy="936104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4664"/>
            <a:ext cx="6815667" cy="5256584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51916"/>
            <a:ext cx="4011084" cy="4209331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434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267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27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36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7" y="1254934"/>
            <a:ext cx="3600000" cy="360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13800" y="1354932"/>
            <a:ext cx="6840000" cy="189071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14375" y="3311027"/>
            <a:ext cx="60388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685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2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9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622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3588"/>
            <a:ext cx="10515600" cy="927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5" y="744538"/>
            <a:ext cx="11387135" cy="668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775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69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267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28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3588"/>
            <a:ext cx="12192000" cy="508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C0B0F-6581-4442-9959-38847DB72A4A}" type="datetimeFigureOut">
              <a:rPr lang="en-CA">
                <a:solidFill>
                  <a:prstClr val="black"/>
                </a:solidFill>
              </a:rPr>
              <a:pPr/>
              <a:t>2023-04-17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2743200" cy="365125"/>
          </a:xfrm>
          <a:prstGeom prst="rect">
            <a:avLst/>
          </a:prstGeom>
        </p:spPr>
        <p:txBody>
          <a:bodyPr/>
          <a:lstStyle/>
          <a:p>
            <a:fld id="{E5DB6675-2070-46E4-A0ED-0DEA3D8C50B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08063" y="3213100"/>
            <a:ext cx="7200900" cy="0"/>
          </a:xfrm>
          <a:prstGeom prst="line">
            <a:avLst/>
          </a:prstGeom>
          <a:ln w="3492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159000"/>
            <a:ext cx="10363200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10731"/>
            <a:ext cx="8534400" cy="1752600"/>
          </a:xfrm>
        </p:spPr>
        <p:txBody>
          <a:bodyPr/>
          <a:lstStyle>
            <a:lvl1pPr marL="0" indent="0" algn="l">
              <a:buFontTx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25782"/>
            <a:ext cx="9499550" cy="1260000"/>
          </a:xfrm>
          <a:prstGeom prst="rect">
            <a:avLst/>
          </a:prstGeom>
        </p:spPr>
      </p:pic>
      <p:pic>
        <p:nvPicPr>
          <p:cNvPr id="10" name="Picture 4" descr="A close up of an objec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40290"/>
            <a:ext cx="9742487" cy="3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69475"/>
            <a:ext cx="9742487" cy="3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395880"/>
            <a:ext cx="3830559" cy="3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0" y="908050"/>
            <a:ext cx="9647238" cy="0"/>
          </a:xfrm>
          <a:prstGeom prst="line">
            <a:avLst/>
          </a:prstGeom>
          <a:ln w="25400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648395" cy="998984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87624"/>
            <a:ext cx="1036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2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8.pn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0.xml"/><Relationship Id="rId14" Type="http://schemas.openxmlformats.org/officeDocument/2006/relationships/image" Target="../media/image1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1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Relationship Id="rId1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Relationship Id="rId14" Type="http://schemas.openxmlformats.org/officeDocument/2006/relationships/image" Target="../media/image1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7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Relationship Id="rId14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9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3350"/>
            <a:ext cx="10415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84300"/>
            <a:ext cx="10363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6288" y="6288088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E30F635A-7424-4D30-9925-765DAF080785}" type="slidenum">
              <a:rPr lang="en-CA" sz="1000" b="1">
                <a:solidFill>
                  <a:srgbClr val="808080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000" b="1" dirty="0">
              <a:solidFill>
                <a:srgbClr val="808080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6288" y="6288088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00241C80-F59E-4B85-83C1-06F9AD639C82}" type="slidenum">
              <a:rPr lang="en-CA" sz="1000" b="1">
                <a:solidFill>
                  <a:srgbClr val="808080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000" b="1" dirty="0">
              <a:solidFill>
                <a:srgbClr val="808080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5575" y="6449257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81045E03-1743-40D8-A99B-D2EF122B7F2A}" type="slidenum">
              <a:rPr lang="en-CA" sz="1200" b="1">
                <a:solidFill>
                  <a:srgbClr val="3E4248">
                    <a:lumMod val="50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200" b="1" dirty="0">
              <a:solidFill>
                <a:srgbClr val="3E4248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12" name="Picture 4" descr="A close up of an object&#10;&#10;Description automatically generat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43548"/>
            <a:ext cx="9704387" cy="37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6356427"/>
            <a:ext cx="9704387" cy="3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5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DBEFF9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DBEFF9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DBEFF9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DBEFF9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43" y="43591"/>
            <a:ext cx="1889165" cy="64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DBEFF9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DBEFF9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0" y="687538"/>
            <a:ext cx="12195968" cy="74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2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44" y="39538"/>
            <a:ext cx="2123956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2" y="23399"/>
            <a:ext cx="2307778" cy="64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12" y="29077"/>
            <a:ext cx="2583118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432530"/>
            <a:ext cx="4121150" cy="3288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432530"/>
            <a:ext cx="4121150" cy="3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3350"/>
            <a:ext cx="10415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84300"/>
            <a:ext cx="10363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6288" y="6288088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E30F635A-7424-4D30-9925-765DAF080785}" type="slidenum">
              <a:rPr lang="en-CA" sz="1000" b="1">
                <a:solidFill>
                  <a:srgbClr val="808080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000" b="1" dirty="0">
              <a:solidFill>
                <a:srgbClr val="808080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029" name="Picture 4" descr="A close up of an object&#10;&#10;Description automatically generat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40290"/>
            <a:ext cx="9742487" cy="3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69475"/>
            <a:ext cx="9742487" cy="3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395880"/>
            <a:ext cx="3830559" cy="30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85575" y="6449257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81045E03-1743-40D8-A99B-D2EF122B7F2A}" type="slidenum">
              <a:rPr lang="en-CA" sz="1200" b="1">
                <a:solidFill>
                  <a:srgbClr val="3E4248">
                    <a:lumMod val="50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200" b="1" dirty="0">
              <a:solidFill>
                <a:srgbClr val="3E4248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157C-4B11-456B-99BF-75BBB791CF8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7E6E6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7E6E6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7E6E6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7E6E6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5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47" y="0"/>
            <a:ext cx="2241953" cy="684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85575" y="6449257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81045E03-1743-40D8-A99B-D2EF122B7F2A}" type="slidenum">
              <a:rPr lang="en-CA" sz="1200" b="1">
                <a:solidFill>
                  <a:prstClr val="black">
                    <a:lumMod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200" b="1" dirty="0">
              <a:solidFill>
                <a:prstClr val="black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7E6E6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7E6E6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7E6E6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7E6E6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43" y="43591"/>
            <a:ext cx="1889165" cy="6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432530"/>
            <a:ext cx="4121150" cy="3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9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43" y="43591"/>
            <a:ext cx="1889165" cy="64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0" y="687538"/>
            <a:ext cx="12195968" cy="74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2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44" y="39538"/>
            <a:ext cx="212395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43" y="43591"/>
            <a:ext cx="1889165" cy="64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0" y="687538"/>
            <a:ext cx="12195968" cy="74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2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44" y="39538"/>
            <a:ext cx="2123956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432530"/>
            <a:ext cx="4121150" cy="3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43" y="43591"/>
            <a:ext cx="1889165" cy="64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0" y="687538"/>
            <a:ext cx="12195968" cy="74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2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44" y="39538"/>
            <a:ext cx="2123956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2" y="23399"/>
            <a:ext cx="230777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E3DED1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E3DED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0" y="687538"/>
            <a:ext cx="12195968" cy="74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2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18" y="12972"/>
            <a:ext cx="2757663" cy="6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432530"/>
            <a:ext cx="4121150" cy="3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DBEFF9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DBEFF9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0" y="600753"/>
            <a:ext cx="12195968" cy="1612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DBEFF9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DBEFF9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flipH="1">
            <a:off x="0" y="699635"/>
            <a:ext cx="12195968" cy="623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3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43" y="43591"/>
            <a:ext cx="1889165" cy="64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70776" y="5616575"/>
            <a:ext cx="3603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3EBB5C99-939F-415B-811A-32CC8ACCED8D}" type="slidenum">
              <a:rPr lang="en-CA" sz="750" b="1">
                <a:solidFill>
                  <a:srgbClr val="DBEFF9">
                    <a:lumMod val="75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750" b="1" dirty="0">
              <a:solidFill>
                <a:srgbClr val="DBEFF9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5"/>
            <a:ext cx="12192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0" y="687538"/>
            <a:ext cx="12195968" cy="74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2" name="Picture 10" descr="A close up of a logo&#10;&#10;Description automatically generat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6379846"/>
            <a:ext cx="1008586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A picture containing tool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5940924"/>
            <a:ext cx="946836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44" y="39538"/>
            <a:ext cx="2123956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2" y="23399"/>
            <a:ext cx="2307778" cy="64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512" y="29077"/>
            <a:ext cx="258311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PSGC.DGSNGouvernanceAE-DSBEAGovernance.PWGSC@tpsgc%20pwgsc.gc.c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%20TPSGC.DGSNGouvernanceAE-DSBEAGovernance.PWGSC@tpsgc%20pwgsc.gc.c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7" Type="http://schemas.openxmlformats.org/officeDocument/2006/relationships/image" Target="../media/image3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2447897"/>
            <a:ext cx="10742022" cy="559419"/>
          </a:xfrm>
        </p:spPr>
        <p:txBody>
          <a:bodyPr/>
          <a:lstStyle/>
          <a:p>
            <a:r>
              <a:rPr lang="en-US" sz="2800" dirty="0"/>
              <a:t>PSPC Architecture Review Committee Governance Process</a:t>
            </a:r>
            <a:endParaRPr lang="en-CA" sz="2800" dirty="0"/>
          </a:p>
        </p:txBody>
      </p:sp>
      <p:pic>
        <p:nvPicPr>
          <p:cNvPr id="4" name="__EngageSlideDescription__" descr="slide description : Architecture Review Board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10731"/>
            <a:ext cx="12700" cy="12700"/>
          </a:xfrm>
          <a:prstGeom prst="rect">
            <a:avLst/>
          </a:prstGeom>
          <a:ln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10731"/>
            <a:ext cx="8534400" cy="2488936"/>
          </a:xfrm>
        </p:spPr>
        <p:txBody>
          <a:bodyPr/>
          <a:lstStyle/>
          <a:p>
            <a:r>
              <a:rPr lang="en-US" sz="1800" dirty="0"/>
              <a:t>Presentation to GC BA Community of Practice on April 17, 2023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Presenter</a:t>
            </a:r>
            <a:r>
              <a:rPr lang="en-US" dirty="0"/>
              <a:t>:	</a:t>
            </a:r>
            <a:r>
              <a:rPr lang="en-US" sz="1400" dirty="0"/>
              <a:t>Roy Acres</a:t>
            </a:r>
            <a:endParaRPr lang="en-CA" sz="1400" dirty="0"/>
          </a:p>
          <a:p>
            <a:r>
              <a:rPr lang="en-CA" sz="1400" dirty="0"/>
              <a:t>		Business Partner Solutions and Enterprise Architecture</a:t>
            </a:r>
          </a:p>
          <a:p>
            <a:r>
              <a:rPr lang="en-CA" sz="1400" dirty="0"/>
              <a:t>		Digital Services Branch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GCDocs # </a:t>
            </a:r>
            <a:r>
              <a:rPr lang="en-CA" sz="1400" dirty="0">
                <a:effectLst/>
              </a:rPr>
              <a:t>427155711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85976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ARC</a:t>
            </a:r>
            <a:endParaRPr lang="en-CA" dirty="0"/>
          </a:p>
        </p:txBody>
      </p:sp>
      <p:pic>
        <p:nvPicPr>
          <p:cNvPr id="3" name="__EngageSlideDescription__" descr="slide description : Getting ready for the meeti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16"/>
            <a:ext cx="12700" cy="12700"/>
          </a:xfrm>
          <a:prstGeom prst="rect">
            <a:avLst/>
          </a:prstGeom>
          <a:ln/>
        </p:spPr>
      </p:pic>
      <p:sp>
        <p:nvSpPr>
          <p:cNvPr id="22" name="Rectangle 21"/>
          <p:cNvSpPr/>
          <p:nvPr/>
        </p:nvSpPr>
        <p:spPr>
          <a:xfrm>
            <a:off x="525903" y="911925"/>
            <a:ext cx="403540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EA Governance Services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942975" y="1160723"/>
            <a:ext cx="10029827" cy="1424469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820738">
              <a:defRPr/>
            </a:pPr>
            <a:r>
              <a:rPr lang="en-CA" sz="13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2 weeks </a:t>
            </a: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ahead:  </a:t>
            </a:r>
          </a:p>
          <a:p>
            <a:pPr marL="628650" lvl="2" indent="-171450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The EA Governance Services will extend the calendar invitations to the </a:t>
            </a:r>
            <a:r>
              <a:rPr lang="en-CA" sz="13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presenters </a:t>
            </a: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(typically 1-2 people)</a:t>
            </a:r>
          </a:p>
          <a:p>
            <a:pPr marL="0" lvl="1" defTabSz="820738">
              <a:defRPr/>
            </a:pPr>
            <a:r>
              <a:rPr lang="en-CA" sz="13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1 week </a:t>
            </a: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ahead:</a:t>
            </a:r>
          </a:p>
          <a:p>
            <a:pPr marL="630238" lvl="2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They will request the presentation materials 1 week prior to the session</a:t>
            </a:r>
          </a:p>
          <a:p>
            <a:pPr marL="630238" lvl="2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They prepare information packages for the ARC membership to review ahead of the meeting.</a:t>
            </a:r>
          </a:p>
          <a:p>
            <a:pPr marL="630238" lvl="2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Meeting with Chief Enterprise Architect to review concept case for completeness, appropriateness and to discuss and mitigate any concerns.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0275" y="260920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ARC Meeting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942975" y="3023647"/>
            <a:ext cx="10006148" cy="1164028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Time to present  (being clear to the Board why you are here…. To seek endorsement to proceed or for information (such as for new or revised architecture or standards))</a:t>
            </a:r>
          </a:p>
          <a:p>
            <a:pPr marL="173038" lvl="1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Record of Discussion (RoD) is prepared after the meeting to capture highlights that the Board noted, as well as the decision of the Board with any conditions.</a:t>
            </a:r>
          </a:p>
          <a:p>
            <a:pPr marL="0" lvl="1" defTabSz="820738">
              <a:defRPr/>
            </a:pPr>
            <a:r>
              <a:rPr lang="en-CA" sz="1300" b="1" dirty="0">
                <a:solidFill>
                  <a:schemeClr val="tx1"/>
                </a:solidFill>
                <a:cs typeface="Aharoni" panose="02010803020104030203" pitchFamily="2" charset="-79"/>
              </a:rPr>
              <a:t>NOTE:  </a:t>
            </a: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The RoD may take several weeks to be officially published, but is available by emailing </a:t>
            </a: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hlinkClick r:id="rId3"/>
              </a:rPr>
              <a:t>EA Governance Services</a:t>
            </a:r>
            <a:endParaRPr lang="en-CA" sz="13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  <a:hlinkClick r:id="rId4"/>
            </a:endParaRPr>
          </a:p>
          <a:p>
            <a:pPr marL="0" lvl="1" defTabSz="820738"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8904" y="4206700"/>
            <a:ext cx="114480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Follow Up</a:t>
            </a:r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942975" y="4589072"/>
            <a:ext cx="10003701" cy="1126295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For Concept Cases, the Enterprise Architecture Concept Case Endorsement form is approved and then circulated to DEPMO after the ARC has endorsed it.</a:t>
            </a:r>
          </a:p>
          <a:p>
            <a:pPr marL="173038" lvl="1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There are instances where the business must plan to return to ARC due to a project’s place in the project life cycle, or as a condition set by the committee.</a:t>
            </a:r>
          </a:p>
          <a:p>
            <a:pPr marL="173038" lvl="1" indent="-173038" defTabSz="820738">
              <a:buFont typeface="Wingdings" panose="05000000000000000000" pitchFamily="2" charset="2"/>
              <a:buChar char="q"/>
              <a:defRPr/>
            </a:pPr>
            <a:r>
              <a:rPr lang="en-CA" sz="13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The EA Governance Services team will capture the need for a future visit and proactively schedule it on the ARC Forward Agenda. </a:t>
            </a:r>
          </a:p>
        </p:txBody>
      </p:sp>
    </p:spTree>
    <p:extLst>
      <p:ext uri="{BB962C8B-B14F-4D97-AF65-F5344CB8AC3E}">
        <p14:creationId xmlns:p14="http://schemas.microsoft.com/office/powerpoint/2010/main" val="198481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EF89-FC2B-473E-ABD4-96783EA4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pic>
        <p:nvPicPr>
          <p:cNvPr id="5" name="Content Placeholder 4" descr="Several hands raised and ready to answer a question">
            <a:extLst>
              <a:ext uri="{FF2B5EF4-FFF2-40B4-BE49-F238E27FC236}">
                <a16:creationId xmlns:a16="http://schemas.microsoft.com/office/drawing/2014/main" id="{76D501DA-4D7F-40CD-96FC-31B50820C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31" y="1763486"/>
            <a:ext cx="4244873" cy="283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142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DFF1-C6D4-174D-E97E-CB12CB8F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97D5-8054-734A-DCC0-70C76DE38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Slide 3: Architecture Review Committee Structure</a:t>
            </a:r>
          </a:p>
          <a:p>
            <a:r>
              <a:rPr lang="en-CA" sz="2400" dirty="0"/>
              <a:t>Slide 4: ARC Role and Actions</a:t>
            </a:r>
          </a:p>
          <a:p>
            <a:r>
              <a:rPr lang="en-CA" sz="2400" dirty="0"/>
              <a:t>Slide 8: EA Governance Bodies</a:t>
            </a:r>
          </a:p>
          <a:p>
            <a:r>
              <a:rPr lang="en-CA" sz="2400" dirty="0"/>
              <a:t>Slide 10: Getting Ready for ARC</a:t>
            </a:r>
          </a:p>
          <a:p>
            <a:r>
              <a:rPr lang="en-CA" sz="2400" dirty="0"/>
              <a:t>Slide 11: Questions?</a:t>
            </a:r>
          </a:p>
          <a:p>
            <a:endParaRPr lang="en-CA" sz="20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767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Review Committee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78873" y="1115616"/>
            <a:ext cx="1088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CA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Architecture Review Committee </a:t>
            </a:r>
            <a:r>
              <a:rPr lang="en-CA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(ARC) is a subcommittee of the Director General Digital Steering Committee (DGDSC). The ARC mandate is </a:t>
            </a:r>
            <a:r>
              <a:rPr lang="en-CA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to review for endorsement the architecture </a:t>
            </a:r>
            <a:r>
              <a:rPr lang="en-CA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of every departmental digital initiative and to ensure alignment with enterprise architectures.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816436" y="2583563"/>
            <a:ext cx="44473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Through collaboration and consultation with subject matter experts, ARC </a:t>
            </a:r>
            <a:r>
              <a:rPr lang="en-CA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ensures initiatives are aligned </a:t>
            </a:r>
            <a:r>
              <a:rPr lang="en-CA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with established frameworks, principles, standards, procedures, tools, and the departmental common business strategy and technology architecture vision.</a:t>
            </a:r>
            <a:endParaRPr lang="en-CA" dirty="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79C309-D132-4382-55C3-AC1FF0ED2CFE}"/>
                  </a:ext>
                </a:extLst>
              </p14:cNvPr>
              <p14:cNvContentPartPr/>
              <p14:nvPr/>
            </p14:nvContentPartPr>
            <p14:xfrm>
              <a:off x="12584461" y="12536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79C309-D132-4382-55C3-AC1FF0ED2C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75821" y="124502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29DB391-33B5-34A7-A9A5-06E454BAD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63" y="2038946"/>
            <a:ext cx="5327937" cy="37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About The PSPC Architecture Review Committee (1 of 3)</a:t>
            </a:r>
            <a:endParaRPr lang="en-CA" sz="2400" dirty="0"/>
          </a:p>
        </p:txBody>
      </p:sp>
      <p:sp>
        <p:nvSpPr>
          <p:cNvPr id="25" name="Chevron 24"/>
          <p:cNvSpPr/>
          <p:nvPr/>
        </p:nvSpPr>
        <p:spPr>
          <a:xfrm>
            <a:off x="11201445" y="2166906"/>
            <a:ext cx="647655" cy="275464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1"/>
            </p:custDataLst>
          </p:nvPr>
        </p:nvSpPr>
        <p:spPr>
          <a:xfrm>
            <a:off x="342900" y="1115616"/>
            <a:ext cx="7213263" cy="572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4F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Architecture Review Committee (ARC)</a:t>
            </a:r>
          </a:p>
        </p:txBody>
      </p:sp>
      <p:sp>
        <p:nvSpPr>
          <p:cNvPr id="43" name="Rectangle 42"/>
          <p:cNvSpPr/>
          <p:nvPr>
            <p:custDataLst>
              <p:tags r:id="rId2"/>
            </p:custDataLst>
          </p:nvPr>
        </p:nvSpPr>
        <p:spPr>
          <a:xfrm>
            <a:off x="342900" y="1687784"/>
            <a:ext cx="10572750" cy="4054599"/>
          </a:xfrm>
          <a:prstGeom prst="rect">
            <a:avLst/>
          </a:prstGeom>
          <a:noFill/>
          <a:ln w="19050">
            <a:solidFill>
              <a:srgbClr val="4F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CA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Performs the following roles and actions:</a:t>
            </a:r>
          </a:p>
          <a:p>
            <a:endParaRPr lang="en-CA" sz="20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architectural review of solution proposals and subsequent projects involving digital initiatives throughout the life cycle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a typeface="Calibri" panose="020F0502020204030204" pitchFamily="34" charset="0"/>
              </a:rPr>
              <a:t>Multi-disciplinary approach: voting and non-voting membership represent the various sectors of Digital Service Branch (DSB)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Major, complex or higher-risk projects may be asked to present multiple times over the course of the project to ensure continued architectural alignment and to respond to environmental changes or new risks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a typeface="Calibri" panose="020F0502020204030204" pitchFamily="34" charset="0"/>
              </a:rPr>
              <a:t>GC EARB Leads are guest members</a:t>
            </a:r>
            <a:endParaRPr lang="en-CA" sz="20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1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About The PSPC Architecture Review Committee (2 of 3)</a:t>
            </a:r>
            <a:endParaRPr lang="en-CA" sz="2400" dirty="0"/>
          </a:p>
        </p:txBody>
      </p:sp>
      <p:sp>
        <p:nvSpPr>
          <p:cNvPr id="25" name="Chevron 24"/>
          <p:cNvSpPr/>
          <p:nvPr/>
        </p:nvSpPr>
        <p:spPr>
          <a:xfrm>
            <a:off x="11206207" y="2166906"/>
            <a:ext cx="647655" cy="275464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1"/>
            </p:custDataLst>
          </p:nvPr>
        </p:nvSpPr>
        <p:spPr>
          <a:xfrm>
            <a:off x="342900" y="1115616"/>
            <a:ext cx="7213263" cy="572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4F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Architecture Review Committee (ARC)</a:t>
            </a:r>
          </a:p>
        </p:txBody>
      </p:sp>
      <p:sp>
        <p:nvSpPr>
          <p:cNvPr id="43" name="Rectangle 42"/>
          <p:cNvSpPr/>
          <p:nvPr>
            <p:custDataLst>
              <p:tags r:id="rId2"/>
            </p:custDataLst>
          </p:nvPr>
        </p:nvSpPr>
        <p:spPr>
          <a:xfrm>
            <a:off x="342900" y="1687785"/>
            <a:ext cx="10572750" cy="3712890"/>
          </a:xfrm>
          <a:prstGeom prst="rect">
            <a:avLst/>
          </a:prstGeom>
          <a:noFill/>
          <a:ln w="19050">
            <a:solidFill>
              <a:srgbClr val="4F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CA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ARC roles and actions (cont’d):</a:t>
            </a:r>
          </a:p>
          <a:p>
            <a:endParaRPr lang="en-CA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Ensure appropriate strategies and design / architecture blueprints are developed (conceptual, final / to-be)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Ensure business and technical strategies align with departmental and government-wide direction and standards (i.e., where possible, a solution must interoperate with other systems and leverage existing capabilities).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333333"/>
                </a:solidFill>
                <a:ea typeface="Calibri" panose="020F0502020204030204" pitchFamily="34" charset="0"/>
              </a:rPr>
              <a:t>T</a:t>
            </a:r>
            <a:r>
              <a:rPr lang="en-CA" sz="2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rack solution implementation to ensure it has been delivered according to the approved design.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3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About The PSPC Architecture Review Committee (3 of 3)</a:t>
            </a:r>
            <a:endParaRPr lang="en-CA" sz="2400" dirty="0"/>
          </a:p>
        </p:txBody>
      </p:sp>
      <p:sp>
        <p:nvSpPr>
          <p:cNvPr id="25" name="Chevron 24"/>
          <p:cNvSpPr/>
          <p:nvPr/>
        </p:nvSpPr>
        <p:spPr>
          <a:xfrm>
            <a:off x="11206207" y="2166906"/>
            <a:ext cx="647655" cy="275464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1"/>
            </p:custDataLst>
          </p:nvPr>
        </p:nvSpPr>
        <p:spPr>
          <a:xfrm>
            <a:off x="342900" y="1115616"/>
            <a:ext cx="7213263" cy="572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4F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Architecture Review Committee (ARC)</a:t>
            </a:r>
          </a:p>
        </p:txBody>
      </p:sp>
      <p:sp>
        <p:nvSpPr>
          <p:cNvPr id="43" name="Rectangle 42"/>
          <p:cNvSpPr/>
          <p:nvPr>
            <p:custDataLst>
              <p:tags r:id="rId2"/>
            </p:custDataLst>
          </p:nvPr>
        </p:nvSpPr>
        <p:spPr>
          <a:xfrm>
            <a:off x="342900" y="1687784"/>
            <a:ext cx="10572750" cy="4054599"/>
          </a:xfrm>
          <a:prstGeom prst="rect">
            <a:avLst/>
          </a:prstGeom>
          <a:noFill/>
          <a:ln w="19050">
            <a:solidFill>
              <a:srgbClr val="4F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Additional Notes</a:t>
            </a:r>
            <a:r>
              <a:rPr lang="en-CA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endParaRPr lang="en-CA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All PSPC digital projects </a:t>
            </a:r>
            <a:r>
              <a:rPr lang="en-US" sz="2000" b="1" u="sng" dirty="0">
                <a:solidFill>
                  <a:schemeClr val="tx1"/>
                </a:solidFill>
                <a:cs typeface="Arial" pitchFamily="34" charset="0"/>
              </a:rPr>
              <a:t>must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obtain departmental approval from ARC and DGDSC prior to presentation to MITC and GC EARB.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EA Directorate Governance Service is responsible to liaise with GC EARB Secretariat to obtain presentation dates.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EA Governance Service division monitors (at least weekly) the GC EARB forward agenda to ensure PSPC projects do not inadvertently bypass PSPC governance committees; issues are escalated as needed.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The Chief Enterprise Architect (or delegate) is responsible to introduce projects and to set context for presentations to the DGDSC.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The CIO (or delegate) introduces projects and sets the context for presentations to GC EARB.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1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908241-396D-4D33-BA91-7AA1B0B7DFC6}"/>
              </a:ext>
            </a:extLst>
          </p:cNvPr>
          <p:cNvCxnSpPr/>
          <p:nvPr/>
        </p:nvCxnSpPr>
        <p:spPr>
          <a:xfrm>
            <a:off x="10196945" y="2147455"/>
            <a:ext cx="0" cy="32419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1E916E-6440-4756-8727-19FB87D5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ARC Role in Digital Projects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267F3F7-C184-4BA9-8211-193242E78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23342"/>
              </p:ext>
            </p:extLst>
          </p:nvPr>
        </p:nvGraphicFramePr>
        <p:xfrm>
          <a:off x="369815" y="629979"/>
          <a:ext cx="11452370" cy="313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B0F1F3-4C9A-4208-805E-46A891C5D270}"/>
              </a:ext>
            </a:extLst>
          </p:cNvPr>
          <p:cNvCxnSpPr/>
          <p:nvPr/>
        </p:nvCxnSpPr>
        <p:spPr>
          <a:xfrm>
            <a:off x="2119745" y="2133600"/>
            <a:ext cx="0" cy="32419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BEC2BE-65B0-482D-AF53-3395C05AD0AE}"/>
              </a:ext>
            </a:extLst>
          </p:cNvPr>
          <p:cNvCxnSpPr/>
          <p:nvPr/>
        </p:nvCxnSpPr>
        <p:spPr>
          <a:xfrm>
            <a:off x="4156363" y="2133600"/>
            <a:ext cx="0" cy="32419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59D215-5E01-4369-AC63-8F01444B8D04}"/>
              </a:ext>
            </a:extLst>
          </p:cNvPr>
          <p:cNvCxnSpPr/>
          <p:nvPr/>
        </p:nvCxnSpPr>
        <p:spPr>
          <a:xfrm>
            <a:off x="6206835" y="2133600"/>
            <a:ext cx="0" cy="32419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13531B-9A97-4CEE-B4ED-83D5BF10FB4F}"/>
              </a:ext>
            </a:extLst>
          </p:cNvPr>
          <p:cNvCxnSpPr/>
          <p:nvPr/>
        </p:nvCxnSpPr>
        <p:spPr>
          <a:xfrm>
            <a:off x="8146472" y="2133600"/>
            <a:ext cx="0" cy="32419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Graphic 28" descr="Customer review outline">
            <a:extLst>
              <a:ext uri="{FF2B5EF4-FFF2-40B4-BE49-F238E27FC236}">
                <a16:creationId xmlns:a16="http://schemas.microsoft.com/office/drawing/2014/main" id="{3BA5E89F-4EE9-4EBC-A437-61117E2F7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811" y="3004810"/>
            <a:ext cx="914400" cy="914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A75D6E-6CB3-4825-BB47-179D598B8DEA}"/>
              </a:ext>
            </a:extLst>
          </p:cNvPr>
          <p:cNvSpPr/>
          <p:nvPr/>
        </p:nvSpPr>
        <p:spPr>
          <a:xfrm>
            <a:off x="407149" y="3890914"/>
            <a:ext cx="15434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 is part of the DSB multidisciplinary review team</a:t>
            </a:r>
          </a:p>
        </p:txBody>
      </p:sp>
      <p:pic>
        <p:nvPicPr>
          <p:cNvPr id="31" name="Graphic 30" descr="Customer review outline">
            <a:extLst>
              <a:ext uri="{FF2B5EF4-FFF2-40B4-BE49-F238E27FC236}">
                <a16:creationId xmlns:a16="http://schemas.microsoft.com/office/drawing/2014/main" id="{8CBEAE6F-1F80-45D9-AEB4-8A553E088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7873" y="2971800"/>
            <a:ext cx="914400" cy="914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4B82C23-B94A-4C90-8BBD-81F5DCE6B3FB}"/>
              </a:ext>
            </a:extLst>
          </p:cNvPr>
          <p:cNvSpPr/>
          <p:nvPr/>
        </p:nvSpPr>
        <p:spPr>
          <a:xfrm>
            <a:off x="2346785" y="3856467"/>
            <a:ext cx="176131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 Review &amp; Governance Guidance Services</a:t>
            </a:r>
          </a:p>
        </p:txBody>
      </p:sp>
      <p:pic>
        <p:nvPicPr>
          <p:cNvPr id="34" name="Graphic 33" descr="Customer review outline">
            <a:extLst>
              <a:ext uri="{FF2B5EF4-FFF2-40B4-BE49-F238E27FC236}">
                <a16:creationId xmlns:a16="http://schemas.microsoft.com/office/drawing/2014/main" id="{2232BB76-C789-4B37-A24B-3A1232B26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7778" y="3001346"/>
            <a:ext cx="914400" cy="914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9C00C9C-CAA0-4C58-AFEC-FD64AB4F3207}"/>
              </a:ext>
            </a:extLst>
          </p:cNvPr>
          <p:cNvSpPr/>
          <p:nvPr/>
        </p:nvSpPr>
        <p:spPr>
          <a:xfrm>
            <a:off x="4234701" y="3886013"/>
            <a:ext cx="201159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Architecture Vision &amp; Governance Guidance Services</a:t>
            </a:r>
          </a:p>
        </p:txBody>
      </p:sp>
      <p:pic>
        <p:nvPicPr>
          <p:cNvPr id="36" name="Graphic 35" descr="Customer review outline">
            <a:extLst>
              <a:ext uri="{FF2B5EF4-FFF2-40B4-BE49-F238E27FC236}">
                <a16:creationId xmlns:a16="http://schemas.microsoft.com/office/drawing/2014/main" id="{F7781684-85F0-45B3-9D89-416F32FB1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0032" y="2971800"/>
            <a:ext cx="914400" cy="9144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D042FDB-8892-406C-BB47-FF0C00DAC030}"/>
              </a:ext>
            </a:extLst>
          </p:cNvPr>
          <p:cNvSpPr/>
          <p:nvPr/>
        </p:nvSpPr>
        <p:spPr>
          <a:xfrm>
            <a:off x="6648072" y="3856467"/>
            <a:ext cx="12473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Enterprise Architecture Services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DC143-2578-4564-A4D4-DD385ABA1453}"/>
              </a:ext>
            </a:extLst>
          </p:cNvPr>
          <p:cNvGrpSpPr/>
          <p:nvPr/>
        </p:nvGrpSpPr>
        <p:grpSpPr>
          <a:xfrm>
            <a:off x="2412650" y="4526452"/>
            <a:ext cx="1456356" cy="1363945"/>
            <a:chOff x="2180135" y="4898773"/>
            <a:chExt cx="1456356" cy="1363945"/>
          </a:xfrm>
        </p:grpSpPr>
        <p:pic>
          <p:nvPicPr>
            <p:cNvPr id="10" name="Graphic 9" descr="Board Of Directors with solid fill">
              <a:extLst>
                <a:ext uri="{FF2B5EF4-FFF2-40B4-BE49-F238E27FC236}">
                  <a16:creationId xmlns:a16="http://schemas.microsoft.com/office/drawing/2014/main" id="{7B10972D-AB99-4C7C-B90E-A6959ED7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35821" y="4898773"/>
              <a:ext cx="914400" cy="9144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710E24-A53A-4449-9D87-8BAAA91C1A76}"/>
                </a:ext>
              </a:extLst>
            </p:cNvPr>
            <p:cNvSpPr/>
            <p:nvPr/>
          </p:nvSpPr>
          <p:spPr>
            <a:xfrm>
              <a:off x="2480648" y="5202084"/>
              <a:ext cx="824746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89196BB-59A1-4586-8240-34643C658E1E}"/>
                </a:ext>
              </a:extLst>
            </p:cNvPr>
            <p:cNvSpPr/>
            <p:nvPr/>
          </p:nvSpPr>
          <p:spPr>
            <a:xfrm>
              <a:off x="2180135" y="5739498"/>
              <a:ext cx="145635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Endorse Concept Case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568ADA-DAD0-4020-801C-F83A990176BE}"/>
              </a:ext>
            </a:extLst>
          </p:cNvPr>
          <p:cNvGrpSpPr/>
          <p:nvPr/>
        </p:nvGrpSpPr>
        <p:grpSpPr>
          <a:xfrm>
            <a:off x="4598776" y="4541710"/>
            <a:ext cx="1211365" cy="1290158"/>
            <a:chOff x="4678354" y="4932219"/>
            <a:chExt cx="1211365" cy="1290158"/>
          </a:xfrm>
        </p:grpSpPr>
        <p:pic>
          <p:nvPicPr>
            <p:cNvPr id="14" name="Graphic 13" descr="Board Of Directors with solid fill">
              <a:extLst>
                <a:ext uri="{FF2B5EF4-FFF2-40B4-BE49-F238E27FC236}">
                  <a16:creationId xmlns:a16="http://schemas.microsoft.com/office/drawing/2014/main" id="{983CA476-F2FA-4BD2-9EE9-4ED85A1F2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79817" y="4932219"/>
              <a:ext cx="914400" cy="9144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06C535-96BA-45EE-836A-BABFFB640DE1}"/>
                </a:ext>
              </a:extLst>
            </p:cNvPr>
            <p:cNvSpPr/>
            <p:nvPr/>
          </p:nvSpPr>
          <p:spPr>
            <a:xfrm>
              <a:off x="4824644" y="5235530"/>
              <a:ext cx="824746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ECA8D0-5236-472D-A259-778A220F2CEB}"/>
                </a:ext>
              </a:extLst>
            </p:cNvPr>
            <p:cNvSpPr/>
            <p:nvPr/>
          </p:nvSpPr>
          <p:spPr>
            <a:xfrm>
              <a:off x="4678354" y="5699157"/>
              <a:ext cx="121136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Endorse Architecture</a:t>
              </a:r>
            </a:p>
          </p:txBody>
        </p:sp>
      </p:grpSp>
      <p:pic>
        <p:nvPicPr>
          <p:cNvPr id="43" name="Graphic 42" descr="Board Of Directors with solid fill">
            <a:extLst>
              <a:ext uri="{FF2B5EF4-FFF2-40B4-BE49-F238E27FC236}">
                <a16:creationId xmlns:a16="http://schemas.microsoft.com/office/drawing/2014/main" id="{CA951B42-661E-43C0-9E6C-D4815837A8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9119" y="4541710"/>
            <a:ext cx="914400" cy="9144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5CFF3A5-2C94-4B8B-8040-75E68F8B59A2}"/>
              </a:ext>
            </a:extLst>
          </p:cNvPr>
          <p:cNvSpPr/>
          <p:nvPr/>
        </p:nvSpPr>
        <p:spPr>
          <a:xfrm>
            <a:off x="6831183" y="4845021"/>
            <a:ext cx="82474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8C9003-5DB7-4359-BBC9-BD1C2596241F}"/>
              </a:ext>
            </a:extLst>
          </p:cNvPr>
          <p:cNvSpPr/>
          <p:nvPr/>
        </p:nvSpPr>
        <p:spPr>
          <a:xfrm>
            <a:off x="6649429" y="5357885"/>
            <a:ext cx="121136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</a:t>
            </a:r>
            <a:endParaRPr lang="en-US" sz="1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Graphic 48" descr="Customer review outline">
            <a:extLst>
              <a:ext uri="{FF2B5EF4-FFF2-40B4-BE49-F238E27FC236}">
                <a16:creationId xmlns:a16="http://schemas.microsoft.com/office/drawing/2014/main" id="{168BDE51-02DE-4966-A1D3-4C40213927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2796" y="2971800"/>
            <a:ext cx="914400" cy="914400"/>
          </a:xfrm>
          <a:prstGeom prst="rect">
            <a:avLst/>
          </a:prstGeom>
        </p:spPr>
      </p:pic>
      <p:pic>
        <p:nvPicPr>
          <p:cNvPr id="40" name="Graphic 39" descr="Board Of Directors with solid fill">
            <a:extLst>
              <a:ext uri="{FF2B5EF4-FFF2-40B4-BE49-F238E27FC236}">
                <a16:creationId xmlns:a16="http://schemas.microsoft.com/office/drawing/2014/main" id="{CD965F94-97DD-4916-B0BE-92B907B89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12410" y="4541710"/>
            <a:ext cx="914400" cy="914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A4BB626-8378-47B4-ACF8-DC6F7C775647}"/>
              </a:ext>
            </a:extLst>
          </p:cNvPr>
          <p:cNvSpPr/>
          <p:nvPr/>
        </p:nvSpPr>
        <p:spPr>
          <a:xfrm>
            <a:off x="8857237" y="4845021"/>
            <a:ext cx="82474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7A1477-D5A2-4A84-A21A-767DB9FBB477}"/>
              </a:ext>
            </a:extLst>
          </p:cNvPr>
          <p:cNvSpPr/>
          <p:nvPr/>
        </p:nvSpPr>
        <p:spPr>
          <a:xfrm>
            <a:off x="8675483" y="5357885"/>
            <a:ext cx="12113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 (as-required)</a:t>
            </a:r>
            <a:endParaRPr lang="en-US" sz="1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4E0694-9197-45B5-ABDE-631BA5D4610D}"/>
              </a:ext>
            </a:extLst>
          </p:cNvPr>
          <p:cNvSpPr/>
          <p:nvPr/>
        </p:nvSpPr>
        <p:spPr>
          <a:xfrm>
            <a:off x="8648159" y="3844623"/>
            <a:ext cx="12473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Enterprise Architecture Services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 descr="Back with solid fill">
            <a:extLst>
              <a:ext uri="{FF2B5EF4-FFF2-40B4-BE49-F238E27FC236}">
                <a16:creationId xmlns:a16="http://schemas.microsoft.com/office/drawing/2014/main" id="{BB74EDB2-A80A-ABAA-0584-F42F5C175C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-3000000">
            <a:off x="3968538" y="77560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31C09-91F5-8C01-2D47-3282EE06DAB2}"/>
              </a:ext>
            </a:extLst>
          </p:cNvPr>
          <p:cNvSpPr/>
          <p:nvPr/>
        </p:nvSpPr>
        <p:spPr>
          <a:xfrm>
            <a:off x="4324325" y="917073"/>
            <a:ext cx="2230693" cy="461665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4"/>
                </a:solidFill>
                <a:effectLst/>
              </a:rPr>
              <a:t>VMEAT</a:t>
            </a:r>
          </a:p>
        </p:txBody>
      </p:sp>
    </p:spTree>
    <p:extLst>
      <p:ext uri="{BB962C8B-B14F-4D97-AF65-F5344CB8AC3E}">
        <p14:creationId xmlns:p14="http://schemas.microsoft.com/office/powerpoint/2010/main" val="88154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93B1-BB85-0C77-DEA6-36BC5FE1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EA Governance Bodies and Their Purpose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F620-7A2E-9E9A-708F-8E28C304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5" y="1722120"/>
            <a:ext cx="11022507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93B1-BB85-0C77-DEA6-36BC5FE1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EA Governance Bodies and Their Purpose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915E2-F585-34F9-154E-D33959257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41" y="935340"/>
            <a:ext cx="10834386" cy="15074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24DA52-6C86-F3E8-50C2-92DDB6C83774}"/>
              </a:ext>
            </a:extLst>
          </p:cNvPr>
          <p:cNvSpPr txBox="1"/>
          <p:nvPr/>
        </p:nvSpPr>
        <p:spPr>
          <a:xfrm>
            <a:off x="157313" y="2452513"/>
            <a:ext cx="1187737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/>
              <a:t>Purpose of Each Governance Body:</a:t>
            </a:r>
          </a:p>
          <a:p>
            <a:r>
              <a:rPr lang="en-CA" dirty="0"/>
              <a:t>ARC: To provide technical leadership, advice and guidance for PSPC digital investments</a:t>
            </a:r>
          </a:p>
          <a:p>
            <a:endParaRPr lang="en-CA" dirty="0"/>
          </a:p>
          <a:p>
            <a:r>
              <a:rPr lang="en-CA" dirty="0"/>
              <a:t>DGDSC: To ensure compliance with corporate requirements and alignment of digital services and investments strategic and operational objectives, in addition to GC priorities.</a:t>
            </a:r>
          </a:p>
          <a:p>
            <a:endParaRPr lang="en-CA" dirty="0"/>
          </a:p>
          <a:p>
            <a:r>
              <a:rPr lang="en-CA" dirty="0" err="1"/>
              <a:t>MITC:To</a:t>
            </a:r>
            <a:r>
              <a:rPr lang="en-CA" dirty="0"/>
              <a:t> review and approve digital investments, and provide branches / regions with business-focused direction and guidance; ADM-level, draws on recommendations from DGDSC. Reports to IMB, CMC, </a:t>
            </a:r>
            <a:r>
              <a:rPr lang="en-CA" dirty="0" err="1"/>
              <a:t>StratOps</a:t>
            </a:r>
            <a:r>
              <a:rPr lang="en-CA" dirty="0"/>
              <a:t>, EXCO and/or GCEARB.</a:t>
            </a:r>
          </a:p>
          <a:p>
            <a:endParaRPr lang="en-CA" dirty="0"/>
          </a:p>
          <a:p>
            <a:r>
              <a:rPr lang="en-CA" dirty="0"/>
              <a:t>GC EARB: To provide technical recommendations and highlight enterprise-wide direction on behalf of the GC CIO for consideration and approval.</a:t>
            </a:r>
          </a:p>
        </p:txBody>
      </p:sp>
    </p:spTree>
    <p:extLst>
      <p:ext uri="{BB962C8B-B14F-4D97-AF65-F5344CB8AC3E}">
        <p14:creationId xmlns:p14="http://schemas.microsoft.com/office/powerpoint/2010/main" val="2152794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PSPC&quot;,&quot;Id&quot;:&quot;616f185a3745390cd8761c7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heme/theme1.xml><?xml version="1.0" encoding="utf-8"?>
<a:theme xmlns:a="http://schemas.openxmlformats.org/drawingml/2006/main" name="Program Themes (PowerPoint)">
  <a:themeElements>
    <a:clrScheme name="Custom 2">
      <a:dk1>
        <a:srgbClr val="3E4248"/>
      </a:dk1>
      <a:lt1>
        <a:srgbClr val="FFFFFF"/>
      </a:lt1>
      <a:dk2>
        <a:srgbClr val="40464A"/>
      </a:dk2>
      <a:lt2>
        <a:srgbClr val="808080"/>
      </a:lt2>
      <a:accent1>
        <a:srgbClr val="CCDA6F"/>
      </a:accent1>
      <a:accent2>
        <a:srgbClr val="BACE33"/>
      </a:accent2>
      <a:accent3>
        <a:srgbClr val="FFFFFF"/>
      </a:accent3>
      <a:accent4>
        <a:srgbClr val="88301F"/>
      </a:accent4>
      <a:accent5>
        <a:srgbClr val="01304B"/>
      </a:accent5>
      <a:accent6>
        <a:srgbClr val="9B937D"/>
      </a:accent6>
      <a:hlink>
        <a:srgbClr val="0070C0"/>
      </a:hlink>
      <a:folHlink>
        <a:srgbClr val="014B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gram Themes (PowerPoint)" id="{14CDEA2D-387B-433D-94DB-BEAB24D0A17F}" vid="{9C7D1BFE-564A-4B67-8DA9-4E1172623BB1}"/>
    </a:ext>
  </a:extLst>
</a:theme>
</file>

<file path=ppt/theme/theme10.xml><?xml version="1.0" encoding="utf-8"?>
<a:theme xmlns:a="http://schemas.openxmlformats.org/drawingml/2006/main" name="1_(EN - FR) GCinte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EN - FR) GCinterop" id="{F9A4AA61-B28E-4DEB-BD39-64B5A14E3FC5}" vid="{D6CCCCB3-AE45-46C2-B62A-CB6D1C6522C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ustom 2">
      <a:dk1>
        <a:srgbClr val="3E4248"/>
      </a:dk1>
      <a:lt1>
        <a:srgbClr val="FFFFFF"/>
      </a:lt1>
      <a:dk2>
        <a:srgbClr val="40464A"/>
      </a:dk2>
      <a:lt2>
        <a:srgbClr val="808080"/>
      </a:lt2>
      <a:accent1>
        <a:srgbClr val="CCDA6F"/>
      </a:accent1>
      <a:accent2>
        <a:srgbClr val="BACE33"/>
      </a:accent2>
      <a:accent3>
        <a:srgbClr val="FFFFFF"/>
      </a:accent3>
      <a:accent4>
        <a:srgbClr val="88301F"/>
      </a:accent4>
      <a:accent5>
        <a:srgbClr val="01304B"/>
      </a:accent5>
      <a:accent6>
        <a:srgbClr val="9B937D"/>
      </a:accent6>
      <a:hlink>
        <a:srgbClr val="0070C0"/>
      </a:hlink>
      <a:folHlink>
        <a:srgbClr val="014B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eng (4)" id="{0C0EDB42-5716-4BB5-AF0E-F651254FF67F}" vid="{F53C6546-650D-4C24-AFE8-DF73AB893FA5}"/>
    </a:ext>
  </a:extLst>
</a:theme>
</file>

<file path=ppt/theme/theme3.xml><?xml version="1.0" encoding="utf-8"?>
<a:theme xmlns:a="http://schemas.openxmlformats.org/drawingml/2006/main" name="1_Program Themes (PowerPoint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gram Themes (PowerPoint)" id="{65E43EF2-B970-427C-BED8-91D8DC2F7CDE}" vid="{22401D03-7EC2-42A4-B2F7-40780CE7E8A9}"/>
    </a:ext>
  </a:extLst>
</a:theme>
</file>

<file path=ppt/theme/theme4.xml><?xml version="1.0" encoding="utf-8"?>
<a:theme xmlns:a="http://schemas.openxmlformats.org/drawingml/2006/main" name="(FR) GCc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FR) GCcas" id="{034510EB-701C-4922-A070-299BF942CBB2}" vid="{DC255620-19C4-487E-B363-A82916EA6F77}"/>
    </a:ext>
  </a:extLst>
</a:theme>
</file>

<file path=ppt/theme/theme5.xml><?xml version="1.0" encoding="utf-8"?>
<a:theme xmlns:a="http://schemas.openxmlformats.org/drawingml/2006/main" name="(EN - FR) GCdoc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EN - FR) GCdocs" id="{310F9A97-24AC-494D-ABFC-8C602C20D98D}" vid="{6C3C854A-CA9C-409A-B79A-5AC739C3390A}"/>
    </a:ext>
  </a:extLst>
</a:theme>
</file>

<file path=ppt/theme/theme6.xml><?xml version="1.0" encoding="utf-8"?>
<a:theme xmlns:a="http://schemas.openxmlformats.org/drawingml/2006/main" name="1_(EN - FR) GCdoc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EN - FR) GCdocs" id="{310F9A97-24AC-494D-ABFC-8C602C20D98D}" vid="{6C3C854A-CA9C-409A-B79A-5AC739C3390A}"/>
    </a:ext>
  </a:extLst>
</a:theme>
</file>

<file path=ppt/theme/theme7.xml><?xml version="1.0" encoding="utf-8"?>
<a:theme xmlns:a="http://schemas.openxmlformats.org/drawingml/2006/main" name="(EN) GCshar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EN) GCshare" id="{E3E7A79A-83D9-4FDA-9D8D-BD68F3B2A76F}" vid="{35AD5C9A-31AD-412B-829D-9AF8AA21D640}"/>
    </a:ext>
  </a:extLst>
</a:theme>
</file>

<file path=ppt/theme/theme8.xml><?xml version="1.0" encoding="utf-8"?>
<a:theme xmlns:a="http://schemas.openxmlformats.org/drawingml/2006/main" name="(FR) GCpartag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FR) GCpartage" id="{914E7353-A5E2-4FC1-B0AF-13AB3F7BECD6}" vid="{8789BF85-B62B-45F3-9EA8-5BF5EEE723B2}"/>
    </a:ext>
  </a:extLst>
</a:theme>
</file>

<file path=ppt/theme/theme9.xml><?xml version="1.0" encoding="utf-8"?>
<a:theme xmlns:a="http://schemas.openxmlformats.org/drawingml/2006/main" name="(EN - FR) GCinte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(EN - FR) GCinterop" id="{F9A4AA61-B28E-4DEB-BD39-64B5A14E3FC5}" vid="{D6CCCCB3-AE45-46C2-B62A-CB6D1C6522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 Themes (PowerPoint)</Template>
  <TotalTime>6116</TotalTime>
  <Words>926</Words>
  <Application>Microsoft Office PowerPoint</Application>
  <PresentationFormat>Widescreen</PresentationFormat>
  <Paragraphs>106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Program Themes (PowerPoint)</vt:lpstr>
      <vt:lpstr>1_Default Design</vt:lpstr>
      <vt:lpstr>1_Program Themes (PowerPoint)</vt:lpstr>
      <vt:lpstr>(FR) GCcas</vt:lpstr>
      <vt:lpstr>(EN - FR) GCdocs</vt:lpstr>
      <vt:lpstr>1_(EN - FR) GCdocs</vt:lpstr>
      <vt:lpstr>(EN) GCshare</vt:lpstr>
      <vt:lpstr>(FR) GCpartage</vt:lpstr>
      <vt:lpstr>(EN - FR) GCinterop</vt:lpstr>
      <vt:lpstr>1_(EN - FR) GCinterop</vt:lpstr>
      <vt:lpstr>PSPC Architecture Review Committee Governance Process</vt:lpstr>
      <vt:lpstr>Contents</vt:lpstr>
      <vt:lpstr>Architecture Review Committee</vt:lpstr>
      <vt:lpstr>About The PSPC Architecture Review Committee (1 of 3)</vt:lpstr>
      <vt:lpstr>About The PSPC Architecture Review Committee (2 of 3)</vt:lpstr>
      <vt:lpstr>About The PSPC Architecture Review Committee (3 of 3)</vt:lpstr>
      <vt:lpstr>The ARC Role in Digital Projects</vt:lpstr>
      <vt:lpstr>EA Governance Bodies and Their Purpose</vt:lpstr>
      <vt:lpstr>EA Governance Bodies and Their Purpose</vt:lpstr>
      <vt:lpstr>Getting ready for ARC</vt:lpstr>
      <vt:lpstr>Questions?</vt:lpstr>
    </vt:vector>
  </TitlesOfParts>
  <Company>Government of Canada\Gouvernement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Review Board</dc:title>
  <dc:creator>Brandon Cuff</dc:creator>
  <cp:lastModifiedBy>Roy Acres</cp:lastModifiedBy>
  <cp:revision>866</cp:revision>
  <dcterms:created xsi:type="dcterms:W3CDTF">2020-10-26T19:18:29Z</dcterms:created>
  <dcterms:modified xsi:type="dcterms:W3CDTF">2023-04-17T15:20:05Z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611607203</vt:i4>
  </property>
  <property fmtid="{D5CDD505-2E9C-101B-9397-08002B2CF9AE}" pid="3" name="_NewReviewCycle">
    <vt:lpwstr/>
  </property>
  <property fmtid="{D5CDD505-2E9C-101B-9397-08002B2CF9AE}" pid="4" name="_EmailSubject">
    <vt:lpwstr>EA Governance presentation at DEPMO Collab</vt:lpwstr>
  </property>
  <property fmtid="{D5CDD505-2E9C-101B-9397-08002B2CF9AE}" pid="5" name="_AuthorEmail">
    <vt:lpwstr>Anne.Beausoleil@tpsgc-pwgsc.gc.ca</vt:lpwstr>
  </property>
  <property fmtid="{D5CDD505-2E9C-101B-9397-08002B2CF9AE}" pid="6" name="_AuthorEmailDisplayName">
    <vt:lpwstr>Anne Beausoleil</vt:lpwstr>
  </property>
</Properties>
</file>